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144"/>
  </p:notesMasterIdLst>
  <p:sldIdLst>
    <p:sldId id="256" r:id="rId6"/>
    <p:sldId id="318" r:id="rId7"/>
    <p:sldId id="314" r:id="rId8"/>
    <p:sldId id="301" r:id="rId9"/>
    <p:sldId id="329" r:id="rId10"/>
    <p:sldId id="344" r:id="rId11"/>
    <p:sldId id="335" r:id="rId12"/>
    <p:sldId id="580" r:id="rId13"/>
    <p:sldId id="330" r:id="rId14"/>
    <p:sldId id="337" r:id="rId15"/>
    <p:sldId id="338" r:id="rId16"/>
    <p:sldId id="275" r:id="rId17"/>
    <p:sldId id="336" r:id="rId18"/>
    <p:sldId id="323" r:id="rId19"/>
    <p:sldId id="700" r:id="rId20"/>
    <p:sldId id="698" r:id="rId21"/>
    <p:sldId id="334" r:id="rId22"/>
    <p:sldId id="699" r:id="rId23"/>
    <p:sldId id="703" r:id="rId24"/>
    <p:sldId id="659" r:id="rId25"/>
    <p:sldId id="701" r:id="rId26"/>
    <p:sldId id="625" r:id="rId27"/>
    <p:sldId id="632" r:id="rId28"/>
    <p:sldId id="610" r:id="rId29"/>
    <p:sldId id="321" r:id="rId30"/>
    <p:sldId id="317" r:id="rId31"/>
    <p:sldId id="631" r:id="rId32"/>
    <p:sldId id="316" r:id="rId33"/>
    <p:sldId id="327" r:id="rId34"/>
    <p:sldId id="628" r:id="rId35"/>
    <p:sldId id="629" r:id="rId36"/>
    <p:sldId id="702" r:id="rId37"/>
    <p:sldId id="591" r:id="rId38"/>
    <p:sldId id="592" r:id="rId39"/>
    <p:sldId id="652" r:id="rId40"/>
    <p:sldId id="675" r:id="rId41"/>
    <p:sldId id="612" r:id="rId42"/>
    <p:sldId id="593" r:id="rId43"/>
    <p:sldId id="594" r:id="rId44"/>
    <p:sldId id="686" r:id="rId45"/>
    <p:sldId id="611" r:id="rId46"/>
    <p:sldId id="653" r:id="rId47"/>
    <p:sldId id="597" r:id="rId48"/>
    <p:sldId id="598" r:id="rId49"/>
    <p:sldId id="655" r:id="rId50"/>
    <p:sldId id="614" r:id="rId51"/>
    <p:sldId id="601" r:id="rId52"/>
    <p:sldId id="308" r:id="rId53"/>
    <p:sldId id="312" r:id="rId54"/>
    <p:sldId id="595" r:id="rId55"/>
    <p:sldId id="654" r:id="rId56"/>
    <p:sldId id="673" r:id="rId57"/>
    <p:sldId id="613" r:id="rId58"/>
    <p:sldId id="674" r:id="rId59"/>
    <p:sldId id="596" r:id="rId60"/>
    <p:sldId id="705" r:id="rId61"/>
    <p:sldId id="661" r:id="rId62"/>
    <p:sldId id="583" r:id="rId63"/>
    <p:sldId id="585" r:id="rId64"/>
    <p:sldId id="584" r:id="rId65"/>
    <p:sldId id="704" r:id="rId66"/>
    <p:sldId id="587" r:id="rId67"/>
    <p:sldId id="605" r:id="rId68"/>
    <p:sldId id="706" r:id="rId69"/>
    <p:sldId id="618" r:id="rId70"/>
    <p:sldId id="620" r:id="rId71"/>
    <p:sldId id="677" r:id="rId72"/>
    <p:sldId id="707" r:id="rId73"/>
    <p:sldId id="708" r:id="rId74"/>
    <p:sldId id="619" r:id="rId75"/>
    <p:sldId id="663" r:id="rId76"/>
    <p:sldId id="709" r:id="rId77"/>
    <p:sldId id="651" r:id="rId78"/>
    <p:sldId id="325" r:id="rId79"/>
    <p:sldId id="310" r:id="rId80"/>
    <p:sldId id="710" r:id="rId81"/>
    <p:sldId id="324" r:id="rId82"/>
    <p:sldId id="711" r:id="rId83"/>
    <p:sldId id="340" r:id="rId84"/>
    <p:sldId id="341" r:id="rId85"/>
    <p:sldId id="581" r:id="rId86"/>
    <p:sldId id="343" r:id="rId87"/>
    <p:sldId id="606" r:id="rId88"/>
    <p:sldId id="608" r:id="rId89"/>
    <p:sldId id="609" r:id="rId90"/>
    <p:sldId id="617" r:id="rId91"/>
    <p:sldId id="656" r:id="rId92"/>
    <p:sldId id="687" r:id="rId93"/>
    <p:sldId id="326" r:id="rId94"/>
    <p:sldId id="277" r:id="rId95"/>
    <p:sldId id="259" r:id="rId96"/>
    <p:sldId id="600" r:id="rId97"/>
    <p:sldId id="604" r:id="rId98"/>
    <p:sldId id="602" r:id="rId99"/>
    <p:sldId id="603" r:id="rId100"/>
    <p:sldId id="623" r:id="rId101"/>
    <p:sldId id="679" r:id="rId102"/>
    <p:sldId id="680" r:id="rId103"/>
    <p:sldId id="311" r:id="rId104"/>
    <p:sldId id="682" r:id="rId105"/>
    <p:sldId id="684" r:id="rId106"/>
    <p:sldId id="688" r:id="rId107"/>
    <p:sldId id="689" r:id="rId108"/>
    <p:sldId id="693" r:id="rId109"/>
    <p:sldId id="695" r:id="rId110"/>
    <p:sldId id="697" r:id="rId111"/>
    <p:sldId id="685" r:id="rId112"/>
    <p:sldId id="696" r:id="rId113"/>
    <p:sldId id="694" r:id="rId114"/>
    <p:sldId id="692" r:id="rId115"/>
    <p:sldId id="690" r:id="rId116"/>
    <p:sldId id="691" r:id="rId117"/>
    <p:sldId id="658" r:id="rId118"/>
    <p:sldId id="586" r:id="rId119"/>
    <p:sldId id="633" r:id="rId120"/>
    <p:sldId id="634" r:id="rId121"/>
    <p:sldId id="645" r:id="rId122"/>
    <p:sldId id="637" r:id="rId123"/>
    <p:sldId id="636" r:id="rId124"/>
    <p:sldId id="657" r:id="rId125"/>
    <p:sldId id="640" r:id="rId126"/>
    <p:sldId id="644" r:id="rId127"/>
    <p:sldId id="263" r:id="rId128"/>
    <p:sldId id="264" r:id="rId129"/>
    <p:sldId id="646" r:id="rId130"/>
    <p:sldId id="297" r:id="rId131"/>
    <p:sldId id="622" r:id="rId132"/>
    <p:sldId id="670" r:id="rId133"/>
    <p:sldId id="664" r:id="rId134"/>
    <p:sldId id="671" r:id="rId135"/>
    <p:sldId id="668" r:id="rId136"/>
    <p:sldId id="627" r:id="rId137"/>
    <p:sldId id="665" r:id="rId138"/>
    <p:sldId id="666" r:id="rId139"/>
    <p:sldId id="676" r:id="rId140"/>
    <p:sldId id="672" r:id="rId141"/>
    <p:sldId id="626" r:id="rId142"/>
    <p:sldId id="650" r:id="rId143"/>
  </p:sldIdLst>
  <p:sldSz cx="9906000" cy="6858000" type="A4"/>
  <p:notesSz cx="6807200" cy="9939338"/>
  <p:defaultTextStyle>
    <a:defPPr>
      <a:defRPr lang="ja-JP"/>
    </a:defPPr>
    <a:lvl1pPr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3120">
          <p15:clr>
            <a:srgbClr val="A4A3A4"/>
          </p15:clr>
        </p15:guide>
        <p15:guide id="3" pos="523">
          <p15:clr>
            <a:srgbClr val="A4A3A4"/>
          </p15:clr>
        </p15:guide>
        <p15:guide id="4" pos="591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8000"/>
    <a:srgbClr val="3333FF"/>
    <a:srgbClr val="FFFFCC"/>
    <a:srgbClr val="FFCCFF"/>
    <a:srgbClr val="FFCC99"/>
    <a:srgbClr val="F2DCDB"/>
    <a:srgbClr val="CCECFF"/>
    <a:srgbClr val="CCFF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aximized">
    <p:restoredLeft sz="10073" autoAdjust="0"/>
    <p:restoredTop sz="94260" autoAdjust="0"/>
  </p:normalViewPr>
  <p:slideViewPr>
    <p:cSldViewPr snapToGrid="0">
      <p:cViewPr varScale="1">
        <p:scale>
          <a:sx n="110" d="100"/>
          <a:sy n="110" d="100"/>
        </p:scale>
        <p:origin x="-1032" y="-96"/>
      </p:cViewPr>
      <p:guideLst>
        <p:guide orient="horz" pos="2160"/>
        <p:guide pos="3120"/>
        <p:guide pos="523"/>
        <p:guide pos="5915"/>
      </p:guideLst>
    </p:cSldViewPr>
  </p:slideViewPr>
  <p:outlineViewPr>
    <p:cViewPr>
      <p:scale>
        <a:sx n="33" d="100"/>
        <a:sy n="33" d="100"/>
      </p:scale>
      <p:origin x="0" y="1266"/>
    </p:cViewPr>
  </p:outlineViewPr>
  <p:notesTextViewPr>
    <p:cViewPr>
      <p:scale>
        <a:sx n="1" d="1"/>
        <a:sy n="1" d="1"/>
      </p:scale>
      <p:origin x="0" y="0"/>
    </p:cViewPr>
  </p:notesTextViewPr>
  <p:sorterViewPr>
    <p:cViewPr>
      <p:scale>
        <a:sx n="100" d="100"/>
        <a:sy n="100" d="100"/>
      </p:scale>
      <p:origin x="0" y="16824"/>
    </p:cViewPr>
  </p:sorterViewPr>
  <p:gridSpacing cx="45005" cy="45005"/>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Sheet1!$A$13</c:f>
          <c:strCache>
            <c:ptCount val="1"/>
            <c:pt idx="0">
              <c:v>2021.05.28 updated</c:v>
            </c:pt>
          </c:strCache>
        </c:strRef>
      </c:tx>
      <c:layout>
        <c:manualLayout>
          <c:xMode val="edge"/>
          <c:yMode val="edge"/>
          <c:x val="0.66912308999691816"/>
          <c:y val="0.83597070213342928"/>
        </c:manualLayout>
      </c:layout>
      <c:overlay val="0"/>
    </c:title>
    <c:autoTitleDeleted val="0"/>
    <c:plotArea>
      <c:layout>
        <c:manualLayout>
          <c:layoutTarget val="inner"/>
          <c:xMode val="edge"/>
          <c:yMode val="edge"/>
          <c:x val="0.24144944658616535"/>
          <c:y val="0.10374603212144"/>
          <c:w val="0.69978111477117089"/>
          <c:h val="0.83155170404107936"/>
        </c:manualLayout>
      </c:layout>
      <c:barChart>
        <c:barDir val="bar"/>
        <c:grouping val="stacked"/>
        <c:varyColors val="0"/>
        <c:ser>
          <c:idx val="0"/>
          <c:order val="0"/>
          <c:tx>
            <c:v>completed</c:v>
          </c:tx>
          <c:spPr>
            <a:solidFill>
              <a:srgbClr val="FF0000"/>
            </a:solidFill>
          </c:spPr>
          <c:invertIfNegative val="0"/>
          <c:dLbls>
            <c:delete val="1"/>
          </c:dLbls>
          <c:cat>
            <c:strRef>
              <c:f>Sheet1!$A$15:$A$32</c:f>
              <c:strCache>
                <c:ptCount val="17"/>
                <c:pt idx="0">
                  <c:v>A. thaliana</c:v>
                </c:pt>
                <c:pt idx="2">
                  <c:v>C. elegans</c:v>
                </c:pt>
                <c:pt idx="4">
                  <c:v>D. melanogaster</c:v>
                </c:pt>
                <c:pt idx="6">
                  <c:v>D. rerio</c:v>
                </c:pt>
                <c:pt idx="8">
                  <c:v>E. coli</c:v>
                </c:pt>
                <c:pt idx="10">
                  <c:v>H. sapiens</c:v>
                </c:pt>
                <c:pt idx="12">
                  <c:v>M. musculus</c:v>
                </c:pt>
                <c:pt idx="14">
                  <c:v>R. norvegicus</c:v>
                </c:pt>
                <c:pt idx="16">
                  <c:v>S. cerevisiae</c:v>
                </c:pt>
              </c:strCache>
            </c:strRef>
          </c:cat>
          <c:val>
            <c:numRef>
              <c:f>Sheet1!$C$15:$C$32</c:f>
              <c:numCache>
                <c:formatCode>General</c:formatCode>
                <c:ptCount val="18"/>
                <c:pt idx="0" formatCode="#,##0">
                  <c:v>46282</c:v>
                </c:pt>
                <c:pt idx="2" formatCode="#,##0">
                  <c:v>16688</c:v>
                </c:pt>
                <c:pt idx="4" formatCode="#,##0">
                  <c:v>45662</c:v>
                </c:pt>
                <c:pt idx="6" formatCode="#,##0">
                  <c:v>39989</c:v>
                </c:pt>
                <c:pt idx="8" formatCode="#,##0">
                  <c:v>8770</c:v>
                </c:pt>
                <c:pt idx="10" formatCode="#,##0">
                  <c:v>617646</c:v>
                </c:pt>
                <c:pt idx="12" formatCode="#,##0">
                  <c:v>739892</c:v>
                </c:pt>
                <c:pt idx="14" formatCode="#,##0">
                  <c:v>28754</c:v>
                </c:pt>
                <c:pt idx="16" formatCode="#,##0">
                  <c:v>25614</c:v>
                </c:pt>
              </c:numCache>
            </c:numRef>
          </c:val>
          <c:extLst xmlns:c16r2="http://schemas.microsoft.com/office/drawing/2015/06/chart">
            <c:ext xmlns:c16="http://schemas.microsoft.com/office/drawing/2014/chart" uri="{C3380CC4-5D6E-409C-BE32-E72D297353CC}">
              <c16:uniqueId val="{00000000-9D6F-45DB-99D8-22D459DEDF80}"/>
            </c:ext>
          </c:extLst>
        </c:ser>
        <c:ser>
          <c:idx val="1"/>
          <c:order val="1"/>
          <c:tx>
            <c:v>cueued</c:v>
          </c:tx>
          <c:spPr>
            <a:solidFill>
              <a:srgbClr val="0000FF"/>
            </a:solidFill>
          </c:spPr>
          <c:invertIfNegative val="0"/>
          <c:dLbls>
            <c:delete val="1"/>
          </c:dLbls>
          <c:cat>
            <c:strRef>
              <c:f>Sheet1!$A$15:$A$32</c:f>
              <c:strCache>
                <c:ptCount val="17"/>
                <c:pt idx="0">
                  <c:v>A. thaliana</c:v>
                </c:pt>
                <c:pt idx="2">
                  <c:v>C. elegans</c:v>
                </c:pt>
                <c:pt idx="4">
                  <c:v>D. melanogaster</c:v>
                </c:pt>
                <c:pt idx="6">
                  <c:v>D. rerio</c:v>
                </c:pt>
                <c:pt idx="8">
                  <c:v>E. coli</c:v>
                </c:pt>
                <c:pt idx="10">
                  <c:v>H. sapiens</c:v>
                </c:pt>
                <c:pt idx="12">
                  <c:v>M. musculus</c:v>
                </c:pt>
                <c:pt idx="14">
                  <c:v>R. norvegicus</c:v>
                </c:pt>
                <c:pt idx="16">
                  <c:v>S. cerevisiae</c:v>
                </c:pt>
              </c:strCache>
            </c:strRef>
          </c:cat>
          <c:val>
            <c:numRef>
              <c:f>Sheet1!$D$15:$D$32</c:f>
              <c:numCache>
                <c:formatCode>#,##0</c:formatCode>
                <c:ptCount val="18"/>
                <c:pt idx="1">
                  <c:v>13689</c:v>
                </c:pt>
                <c:pt idx="3">
                  <c:v>1926</c:v>
                </c:pt>
                <c:pt idx="5">
                  <c:v>26189</c:v>
                </c:pt>
                <c:pt idx="7">
                  <c:v>7372</c:v>
                </c:pt>
                <c:pt idx="9">
                  <c:v>2262</c:v>
                </c:pt>
                <c:pt idx="11">
                  <c:v>396601</c:v>
                </c:pt>
                <c:pt idx="13">
                  <c:v>389625</c:v>
                </c:pt>
                <c:pt idx="15">
                  <c:v>6376</c:v>
                </c:pt>
                <c:pt idx="17">
                  <c:v>4300</c:v>
                </c:pt>
              </c:numCache>
            </c:numRef>
          </c:val>
          <c:extLst xmlns:c16r2="http://schemas.microsoft.com/office/drawing/2015/06/chart">
            <c:ext xmlns:c16="http://schemas.microsoft.com/office/drawing/2014/chart" uri="{C3380CC4-5D6E-409C-BE32-E72D297353CC}">
              <c16:uniqueId val="{00000001-9D6F-45DB-99D8-22D459DEDF80}"/>
            </c:ext>
          </c:extLst>
        </c:ser>
        <c:dLbls>
          <c:showLegendKey val="0"/>
          <c:showVal val="1"/>
          <c:showCatName val="0"/>
          <c:showSerName val="0"/>
          <c:showPercent val="0"/>
          <c:showBubbleSize val="0"/>
        </c:dLbls>
        <c:gapWidth val="55"/>
        <c:overlap val="100"/>
        <c:axId val="154579456"/>
        <c:axId val="178467904"/>
      </c:barChart>
      <c:catAx>
        <c:axId val="154579456"/>
        <c:scaling>
          <c:orientation val="maxMin"/>
        </c:scaling>
        <c:delete val="0"/>
        <c:axPos val="l"/>
        <c:numFmt formatCode="General" sourceLinked="0"/>
        <c:majorTickMark val="none"/>
        <c:minorTickMark val="none"/>
        <c:tickLblPos val="nextTo"/>
        <c:txPr>
          <a:bodyPr/>
          <a:lstStyle/>
          <a:p>
            <a:pPr>
              <a:defRPr sz="1600" b="1"/>
            </a:pPr>
            <a:endParaRPr lang="ja-JP"/>
          </a:p>
        </c:txPr>
        <c:crossAx val="178467904"/>
        <c:crosses val="autoZero"/>
        <c:auto val="1"/>
        <c:lblAlgn val="ctr"/>
        <c:lblOffset val="50"/>
        <c:noMultiLvlLbl val="0"/>
      </c:catAx>
      <c:valAx>
        <c:axId val="178467904"/>
        <c:scaling>
          <c:orientation val="minMax"/>
        </c:scaling>
        <c:delete val="0"/>
        <c:axPos val="t"/>
        <c:majorGridlines/>
        <c:numFmt formatCode="#,##0" sourceLinked="1"/>
        <c:majorTickMark val="none"/>
        <c:minorTickMark val="none"/>
        <c:tickLblPos val="nextTo"/>
        <c:txPr>
          <a:bodyPr/>
          <a:lstStyle/>
          <a:p>
            <a:pPr>
              <a:defRPr sz="1100"/>
            </a:pPr>
            <a:endParaRPr lang="ja-JP"/>
          </a:p>
        </c:txPr>
        <c:crossAx val="154579456"/>
        <c:crosses val="autoZero"/>
        <c:crossBetween val="between"/>
      </c:valAx>
      <c:spPr>
        <a:ln>
          <a:solidFill>
            <a:sysClr val="windowText" lastClr="000000"/>
          </a:solidFill>
        </a:ln>
      </c:spPr>
    </c:plotArea>
    <c:legend>
      <c:legendPos val="r"/>
      <c:legendEntry>
        <c:idx val="0"/>
        <c:txPr>
          <a:bodyPr/>
          <a:lstStyle/>
          <a:p>
            <a:pPr>
              <a:defRPr sz="1200" b="1"/>
            </a:pPr>
            <a:endParaRPr lang="ja-JP"/>
          </a:p>
        </c:txPr>
      </c:legendEntry>
      <c:legendEntry>
        <c:idx val="1"/>
        <c:txPr>
          <a:bodyPr/>
          <a:lstStyle/>
          <a:p>
            <a:pPr>
              <a:defRPr sz="1200" b="1"/>
            </a:pPr>
            <a:endParaRPr lang="ja-JP"/>
          </a:p>
        </c:txPr>
      </c:legendEntry>
      <c:layout>
        <c:manualLayout>
          <c:xMode val="edge"/>
          <c:yMode val="edge"/>
          <c:x val="0.74790179170781446"/>
          <c:y val="0.16643664657370758"/>
          <c:w val="0.17257903355589771"/>
          <c:h val="0.11999832170179438"/>
        </c:manualLayout>
      </c:layout>
      <c:overlay val="0"/>
      <c:txPr>
        <a:bodyPr/>
        <a:lstStyle/>
        <a:p>
          <a:pPr>
            <a:defRPr sz="1600" b="1"/>
          </a:pPr>
          <a:endParaRPr lang="ja-JP"/>
        </a:p>
      </c:txPr>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image" Target="../media/image3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xmlns="" id="{CBC447DA-A251-42DD-AB4E-A74C299B234A}"/>
              </a:ext>
            </a:extLst>
          </p:cNvPr>
          <p:cNvSpPr>
            <a:spLocks noGrp="1"/>
          </p:cNvSpPr>
          <p:nvPr>
            <p:ph type="hdr" sz="quarter"/>
          </p:nvPr>
        </p:nvSpPr>
        <p:spPr>
          <a:xfrm>
            <a:off x="0" y="0"/>
            <a:ext cx="2949575" cy="498475"/>
          </a:xfrm>
          <a:prstGeom prst="rect">
            <a:avLst/>
          </a:prstGeom>
        </p:spPr>
        <p:txBody>
          <a:bodyPr vert="horz" lIns="93349" tIns="46674" rIns="93349" bIns="46674" rtlCol="0"/>
          <a:lstStyle>
            <a:lvl1pPr algn="l" eaLnBrk="1" hangingPunct="1">
              <a:defRPr sz="1300">
                <a:ea typeface="ＭＳ Ｐゴシック" pitchFamily="50" charset="-128"/>
              </a:defRPr>
            </a:lvl1pPr>
          </a:lstStyle>
          <a:p>
            <a:pPr>
              <a:defRPr/>
            </a:pPr>
            <a:endParaRPr lang="ja-JP" altLang="en-US"/>
          </a:p>
        </p:txBody>
      </p:sp>
      <p:sp>
        <p:nvSpPr>
          <p:cNvPr id="3" name="日付プレースホルダー 2">
            <a:extLst>
              <a:ext uri="{FF2B5EF4-FFF2-40B4-BE49-F238E27FC236}">
                <a16:creationId xmlns:a16="http://schemas.microsoft.com/office/drawing/2014/main" xmlns="" id="{3203A2AF-9C4F-4F19-A648-43E681BD9268}"/>
              </a:ext>
            </a:extLst>
          </p:cNvPr>
          <p:cNvSpPr>
            <a:spLocks noGrp="1"/>
          </p:cNvSpPr>
          <p:nvPr>
            <p:ph type="dt" idx="1"/>
          </p:nvPr>
        </p:nvSpPr>
        <p:spPr>
          <a:xfrm>
            <a:off x="3856038" y="0"/>
            <a:ext cx="2949575" cy="498475"/>
          </a:xfrm>
          <a:prstGeom prst="rect">
            <a:avLst/>
          </a:prstGeom>
        </p:spPr>
        <p:txBody>
          <a:bodyPr vert="horz" lIns="93349" tIns="46674" rIns="93349" bIns="46674" rtlCol="0"/>
          <a:lstStyle>
            <a:lvl1pPr algn="r" eaLnBrk="1" hangingPunct="1">
              <a:defRPr sz="1300">
                <a:ea typeface="ＭＳ Ｐゴシック" pitchFamily="50" charset="-128"/>
              </a:defRPr>
            </a:lvl1pPr>
          </a:lstStyle>
          <a:p>
            <a:pPr>
              <a:defRPr/>
            </a:pPr>
            <a:fld id="{B0BAA819-753A-44C6-ABA3-2829273FF198}" type="datetimeFigureOut">
              <a:rPr lang="ja-JP" altLang="en-US"/>
              <a:pPr>
                <a:defRPr/>
              </a:pPr>
              <a:t>2021/8/9</a:t>
            </a:fld>
            <a:endParaRPr lang="ja-JP" altLang="en-US"/>
          </a:p>
        </p:txBody>
      </p:sp>
      <p:sp>
        <p:nvSpPr>
          <p:cNvPr id="4" name="スライド イメージ プレースホルダー 3">
            <a:extLst>
              <a:ext uri="{FF2B5EF4-FFF2-40B4-BE49-F238E27FC236}">
                <a16:creationId xmlns:a16="http://schemas.microsoft.com/office/drawing/2014/main" xmlns="" id="{5511137D-FA79-400A-93EE-35E912AD3867}"/>
              </a:ext>
            </a:extLst>
          </p:cNvPr>
          <p:cNvSpPr>
            <a:spLocks noGrp="1" noRot="1" noChangeAspect="1"/>
          </p:cNvSpPr>
          <p:nvPr>
            <p:ph type="sldImg" idx="2"/>
          </p:nvPr>
        </p:nvSpPr>
        <p:spPr>
          <a:xfrm>
            <a:off x="712788" y="744538"/>
            <a:ext cx="5381625" cy="3727450"/>
          </a:xfrm>
          <a:prstGeom prst="rect">
            <a:avLst/>
          </a:prstGeom>
          <a:noFill/>
          <a:ln w="12700">
            <a:solidFill>
              <a:prstClr val="black"/>
            </a:solidFill>
          </a:ln>
        </p:spPr>
        <p:txBody>
          <a:bodyPr vert="horz" lIns="93349" tIns="46674" rIns="93349" bIns="46674" rtlCol="0" anchor="ctr"/>
          <a:lstStyle/>
          <a:p>
            <a:pPr lvl="0"/>
            <a:endParaRPr lang="ja-JP" altLang="en-US" noProof="0"/>
          </a:p>
        </p:txBody>
      </p:sp>
      <p:sp>
        <p:nvSpPr>
          <p:cNvPr id="5" name="ノート プレースホルダー 4">
            <a:extLst>
              <a:ext uri="{FF2B5EF4-FFF2-40B4-BE49-F238E27FC236}">
                <a16:creationId xmlns:a16="http://schemas.microsoft.com/office/drawing/2014/main" xmlns="" id="{031EC11D-F4FA-4584-9ADB-B794A3B5D84B}"/>
              </a:ext>
            </a:extLst>
          </p:cNvPr>
          <p:cNvSpPr>
            <a:spLocks noGrp="1"/>
          </p:cNvSpPr>
          <p:nvPr>
            <p:ph type="body" sz="quarter" idx="3"/>
          </p:nvPr>
        </p:nvSpPr>
        <p:spPr>
          <a:xfrm>
            <a:off x="681038" y="4722813"/>
            <a:ext cx="5445125" cy="4471987"/>
          </a:xfrm>
          <a:prstGeom prst="rect">
            <a:avLst/>
          </a:prstGeom>
        </p:spPr>
        <p:txBody>
          <a:bodyPr vert="horz" lIns="93349" tIns="46674" rIns="93349" bIns="46674" rtlCol="0"/>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ー 5">
            <a:extLst>
              <a:ext uri="{FF2B5EF4-FFF2-40B4-BE49-F238E27FC236}">
                <a16:creationId xmlns:a16="http://schemas.microsoft.com/office/drawing/2014/main" xmlns="" id="{7F373915-F602-4673-B094-1EAAE26BA04F}"/>
              </a:ext>
            </a:extLst>
          </p:cNvPr>
          <p:cNvSpPr>
            <a:spLocks noGrp="1"/>
          </p:cNvSpPr>
          <p:nvPr>
            <p:ph type="ftr" sz="quarter" idx="4"/>
          </p:nvPr>
        </p:nvSpPr>
        <p:spPr>
          <a:xfrm>
            <a:off x="0" y="9439275"/>
            <a:ext cx="2949575" cy="498475"/>
          </a:xfrm>
          <a:prstGeom prst="rect">
            <a:avLst/>
          </a:prstGeom>
        </p:spPr>
        <p:txBody>
          <a:bodyPr vert="horz" lIns="93349" tIns="46674" rIns="93349" bIns="46674" rtlCol="0" anchor="b"/>
          <a:lstStyle>
            <a:lvl1pPr algn="l" eaLnBrk="1" hangingPunct="1">
              <a:defRPr sz="1300">
                <a:ea typeface="ＭＳ Ｐゴシック" pitchFamily="50" charset="-128"/>
              </a:defRPr>
            </a:lvl1pPr>
          </a:lstStyle>
          <a:p>
            <a:pPr>
              <a:defRPr/>
            </a:pPr>
            <a:endParaRPr lang="ja-JP" altLang="en-US"/>
          </a:p>
        </p:txBody>
      </p:sp>
      <p:sp>
        <p:nvSpPr>
          <p:cNvPr id="7" name="スライド番号プレースホルダー 6">
            <a:extLst>
              <a:ext uri="{FF2B5EF4-FFF2-40B4-BE49-F238E27FC236}">
                <a16:creationId xmlns:a16="http://schemas.microsoft.com/office/drawing/2014/main" xmlns="" id="{C9606A57-000D-4446-9668-0F420CAFFCD8}"/>
              </a:ext>
            </a:extLst>
          </p:cNvPr>
          <p:cNvSpPr>
            <a:spLocks noGrp="1"/>
          </p:cNvSpPr>
          <p:nvPr>
            <p:ph type="sldNum" sz="quarter" idx="5"/>
          </p:nvPr>
        </p:nvSpPr>
        <p:spPr>
          <a:xfrm>
            <a:off x="3856038" y="9439275"/>
            <a:ext cx="2949575" cy="498475"/>
          </a:xfrm>
          <a:prstGeom prst="rect">
            <a:avLst/>
          </a:prstGeom>
        </p:spPr>
        <p:txBody>
          <a:bodyPr vert="horz" wrap="square" lIns="93349" tIns="46674" rIns="93349" bIns="46674" numCol="1" anchor="b" anchorCtr="0" compatLnSpc="1">
            <a:prstTxWarp prst="textNoShape">
              <a:avLst/>
            </a:prstTxWarp>
          </a:bodyPr>
          <a:lstStyle>
            <a:lvl1pPr algn="r" eaLnBrk="1" hangingPunct="1">
              <a:defRPr sz="1300" smtClean="0"/>
            </a:lvl1pPr>
          </a:lstStyle>
          <a:p>
            <a:pPr>
              <a:defRPr/>
            </a:pPr>
            <a:fld id="{434494F9-1343-42E1-A47B-6AFE73488886}" type="slidenum">
              <a:rPr lang="ja-JP" altLang="en-US"/>
              <a:pPr>
                <a:defRPr/>
              </a:pPr>
              <a:t>‹#›</a:t>
            </a:fld>
            <a:endParaRPr lang="ja-JP" altLang="en-US"/>
          </a:p>
        </p:txBody>
      </p:sp>
    </p:spTree>
    <p:extLst>
      <p:ext uri="{BB962C8B-B14F-4D97-AF65-F5344CB8AC3E}">
        <p14:creationId xmlns:p14="http://schemas.microsoft.com/office/powerpoint/2010/main" val="12040254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スライド イメージ プレースホルダー 1">
            <a:extLst>
              <a:ext uri="{FF2B5EF4-FFF2-40B4-BE49-F238E27FC236}">
                <a16:creationId xmlns:a16="http://schemas.microsoft.com/office/drawing/2014/main" xmlns="" id="{3DFD1410-50F6-4D81-B220-CD4166B29E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ノート プレースホルダー 2">
            <a:extLst>
              <a:ext uri="{FF2B5EF4-FFF2-40B4-BE49-F238E27FC236}">
                <a16:creationId xmlns:a16="http://schemas.microsoft.com/office/drawing/2014/main" xmlns="" id="{2C0F2E7A-EC5F-480A-B9EF-62A8C67BBE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ja-JP" altLang="ja-JP" sz="1200" kern="1200" dirty="0" smtClean="0">
              <a:solidFill>
                <a:schemeClr val="tx1"/>
              </a:solidFill>
              <a:effectLst/>
              <a:latin typeface="+mn-lt"/>
              <a:ea typeface="+mn-ea"/>
              <a:cs typeface="+mn-cs"/>
            </a:endParaRPr>
          </a:p>
        </p:txBody>
      </p:sp>
      <p:sp>
        <p:nvSpPr>
          <p:cNvPr id="15364" name="スライド番号プレースホルダー 3">
            <a:extLst>
              <a:ext uri="{FF2B5EF4-FFF2-40B4-BE49-F238E27FC236}">
                <a16:creationId xmlns:a16="http://schemas.microsoft.com/office/drawing/2014/main" xmlns="" id="{6592CEC9-3FAA-48A2-A93F-0CA6FC99FEC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ＭＳ Ｐゴシック" panose="020B0600070205080204" pitchFamily="50" charset="-128"/>
              </a:defRPr>
            </a:lvl1pPr>
            <a:lvl2pPr marL="757238" indent="-290513">
              <a:spcBef>
                <a:spcPct val="30000"/>
              </a:spcBef>
              <a:defRPr kumimoji="1" sz="1200">
                <a:solidFill>
                  <a:schemeClr val="tx1"/>
                </a:solidFill>
                <a:latin typeface="Calibri" panose="020F0502020204030204" pitchFamily="34" charset="0"/>
                <a:ea typeface="ＭＳ Ｐゴシック" panose="020B0600070205080204" pitchFamily="50" charset="-128"/>
              </a:defRPr>
            </a:lvl2pPr>
            <a:lvl3pPr marL="1165225" indent="-231775">
              <a:spcBef>
                <a:spcPct val="30000"/>
              </a:spcBef>
              <a:defRPr kumimoji="1" sz="1200">
                <a:solidFill>
                  <a:schemeClr val="tx1"/>
                </a:solidFill>
                <a:latin typeface="Calibri" panose="020F0502020204030204" pitchFamily="34" charset="0"/>
                <a:ea typeface="ＭＳ Ｐゴシック" panose="020B0600070205080204" pitchFamily="50" charset="-128"/>
              </a:defRPr>
            </a:lvl3pPr>
            <a:lvl4pPr marL="1631950" indent="-231775">
              <a:spcBef>
                <a:spcPct val="30000"/>
              </a:spcBef>
              <a:defRPr kumimoji="1" sz="1200">
                <a:solidFill>
                  <a:schemeClr val="tx1"/>
                </a:solidFill>
                <a:latin typeface="Calibri" panose="020F0502020204030204" pitchFamily="34" charset="0"/>
                <a:ea typeface="ＭＳ Ｐゴシック" panose="020B0600070205080204" pitchFamily="50" charset="-128"/>
              </a:defRPr>
            </a:lvl4pPr>
            <a:lvl5pPr marL="2098675" indent="-231775">
              <a:spcBef>
                <a:spcPct val="30000"/>
              </a:spcBef>
              <a:defRPr kumimoji="1" sz="1200">
                <a:solidFill>
                  <a:schemeClr val="tx1"/>
                </a:solidFill>
                <a:latin typeface="Calibri" panose="020F0502020204030204" pitchFamily="34" charset="0"/>
                <a:ea typeface="ＭＳ Ｐゴシック" panose="020B0600070205080204" pitchFamily="50" charset="-128"/>
              </a:defRPr>
            </a:lvl5pPr>
            <a:lvl6pPr marL="2555875" indent="-231775"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6pPr>
            <a:lvl7pPr marL="3013075" indent="-231775"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7pPr>
            <a:lvl8pPr marL="3470275" indent="-231775"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8pPr>
            <a:lvl9pPr marL="3927475" indent="-231775"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9pPr>
          </a:lstStyle>
          <a:p>
            <a:pPr>
              <a:spcBef>
                <a:spcPct val="0"/>
              </a:spcBef>
            </a:pPr>
            <a:fld id="{989F552E-7E6A-484F-99FA-7D5285502A49}" type="slidenum">
              <a:rPr lang="ja-JP" altLang="en-US" sz="1300"/>
              <a:pPr>
                <a:spcBef>
                  <a:spcPct val="0"/>
                </a:spcBef>
              </a:pPr>
              <a:t>1</a:t>
            </a:fld>
            <a:endParaRPr lang="ja-JP" altLang="en-US"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10</a:t>
            </a:fld>
            <a:endParaRPr lang="ja-JP" altLang="en-US"/>
          </a:p>
        </p:txBody>
      </p:sp>
    </p:spTree>
    <p:extLst>
      <p:ext uri="{BB962C8B-B14F-4D97-AF65-F5344CB8AC3E}">
        <p14:creationId xmlns:p14="http://schemas.microsoft.com/office/powerpoint/2010/main" val="3126569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11</a:t>
            </a:fld>
            <a:endParaRPr lang="ja-JP" altLang="en-US"/>
          </a:p>
        </p:txBody>
      </p:sp>
    </p:spTree>
    <p:extLst>
      <p:ext uri="{BB962C8B-B14F-4D97-AF65-F5344CB8AC3E}">
        <p14:creationId xmlns:p14="http://schemas.microsoft.com/office/powerpoint/2010/main" val="2712880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12</a:t>
            </a:fld>
            <a:endParaRPr lang="ja-JP" altLang="en-US"/>
          </a:p>
        </p:txBody>
      </p:sp>
    </p:spTree>
    <p:extLst>
      <p:ext uri="{BB962C8B-B14F-4D97-AF65-F5344CB8AC3E}">
        <p14:creationId xmlns:p14="http://schemas.microsoft.com/office/powerpoint/2010/main" val="1178758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13</a:t>
            </a:fld>
            <a:endParaRPr lang="ja-JP" altLang="en-US"/>
          </a:p>
        </p:txBody>
      </p:sp>
    </p:spTree>
    <p:extLst>
      <p:ext uri="{BB962C8B-B14F-4D97-AF65-F5344CB8AC3E}">
        <p14:creationId xmlns:p14="http://schemas.microsoft.com/office/powerpoint/2010/main" val="473071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14</a:t>
            </a:fld>
            <a:endParaRPr lang="ja-JP" altLang="en-US"/>
          </a:p>
        </p:txBody>
      </p:sp>
    </p:spTree>
    <p:extLst>
      <p:ext uri="{BB962C8B-B14F-4D97-AF65-F5344CB8AC3E}">
        <p14:creationId xmlns:p14="http://schemas.microsoft.com/office/powerpoint/2010/main" val="522331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15</a:t>
            </a:fld>
            <a:endParaRPr lang="ja-JP" altLang="en-US"/>
          </a:p>
        </p:txBody>
      </p:sp>
    </p:spTree>
    <p:extLst>
      <p:ext uri="{BB962C8B-B14F-4D97-AF65-F5344CB8AC3E}">
        <p14:creationId xmlns:p14="http://schemas.microsoft.com/office/powerpoint/2010/main" val="4147133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16</a:t>
            </a:fld>
            <a:endParaRPr lang="ja-JP" altLang="en-US"/>
          </a:p>
        </p:txBody>
      </p:sp>
    </p:spTree>
    <p:extLst>
      <p:ext uri="{BB962C8B-B14F-4D97-AF65-F5344CB8AC3E}">
        <p14:creationId xmlns:p14="http://schemas.microsoft.com/office/powerpoint/2010/main" val="256013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17</a:t>
            </a:fld>
            <a:endParaRPr lang="ja-JP" altLang="en-US"/>
          </a:p>
        </p:txBody>
      </p:sp>
    </p:spTree>
    <p:extLst>
      <p:ext uri="{BB962C8B-B14F-4D97-AF65-F5344CB8AC3E}">
        <p14:creationId xmlns:p14="http://schemas.microsoft.com/office/powerpoint/2010/main" val="256013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smtClean="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18</a:t>
            </a:fld>
            <a:endParaRPr lang="ja-JP" altLang="en-US"/>
          </a:p>
        </p:txBody>
      </p:sp>
    </p:spTree>
    <p:extLst>
      <p:ext uri="{BB962C8B-B14F-4D97-AF65-F5344CB8AC3E}">
        <p14:creationId xmlns:p14="http://schemas.microsoft.com/office/powerpoint/2010/main" val="256013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19</a:t>
            </a:fld>
            <a:endParaRPr lang="ja-JP" altLang="en-US"/>
          </a:p>
        </p:txBody>
      </p:sp>
    </p:spTree>
    <p:extLst>
      <p:ext uri="{BB962C8B-B14F-4D97-AF65-F5344CB8AC3E}">
        <p14:creationId xmlns:p14="http://schemas.microsoft.com/office/powerpoint/2010/main" val="405331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2</a:t>
            </a:fld>
            <a:endParaRPr lang="ja-JP" altLang="en-US"/>
          </a:p>
        </p:txBody>
      </p:sp>
    </p:spTree>
    <p:extLst>
      <p:ext uri="{BB962C8B-B14F-4D97-AF65-F5344CB8AC3E}">
        <p14:creationId xmlns:p14="http://schemas.microsoft.com/office/powerpoint/2010/main" val="1432574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20</a:t>
            </a:fld>
            <a:endParaRPr lang="ja-JP" altLang="en-US"/>
          </a:p>
        </p:txBody>
      </p:sp>
    </p:spTree>
    <p:extLst>
      <p:ext uri="{BB962C8B-B14F-4D97-AF65-F5344CB8AC3E}">
        <p14:creationId xmlns:p14="http://schemas.microsoft.com/office/powerpoint/2010/main" val="2136931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21</a:t>
            </a:fld>
            <a:endParaRPr lang="ja-JP" altLang="en-US"/>
          </a:p>
        </p:txBody>
      </p:sp>
    </p:spTree>
    <p:extLst>
      <p:ext uri="{BB962C8B-B14F-4D97-AF65-F5344CB8AC3E}">
        <p14:creationId xmlns:p14="http://schemas.microsoft.com/office/powerpoint/2010/main" val="1371295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32</a:t>
            </a:fld>
            <a:endParaRPr lang="ja-JP" altLang="en-US"/>
          </a:p>
        </p:txBody>
      </p:sp>
    </p:spTree>
    <p:extLst>
      <p:ext uri="{BB962C8B-B14F-4D97-AF65-F5344CB8AC3E}">
        <p14:creationId xmlns:p14="http://schemas.microsoft.com/office/powerpoint/2010/main" val="3802209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56</a:t>
            </a:fld>
            <a:endParaRPr lang="ja-JP" altLang="en-US"/>
          </a:p>
        </p:txBody>
      </p:sp>
    </p:spTree>
    <p:extLst>
      <p:ext uri="{BB962C8B-B14F-4D97-AF65-F5344CB8AC3E}">
        <p14:creationId xmlns:p14="http://schemas.microsoft.com/office/powerpoint/2010/main" val="1999848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61</a:t>
            </a:fld>
            <a:endParaRPr lang="ja-JP" altLang="en-US"/>
          </a:p>
        </p:txBody>
      </p:sp>
    </p:spTree>
    <p:extLst>
      <p:ext uri="{BB962C8B-B14F-4D97-AF65-F5344CB8AC3E}">
        <p14:creationId xmlns:p14="http://schemas.microsoft.com/office/powerpoint/2010/main" val="3896190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64</a:t>
            </a:fld>
            <a:endParaRPr lang="ja-JP" altLang="en-US"/>
          </a:p>
        </p:txBody>
      </p:sp>
    </p:spTree>
    <p:extLst>
      <p:ext uri="{BB962C8B-B14F-4D97-AF65-F5344CB8AC3E}">
        <p14:creationId xmlns:p14="http://schemas.microsoft.com/office/powerpoint/2010/main" val="336521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69</a:t>
            </a:fld>
            <a:endParaRPr lang="ja-JP" altLang="en-US"/>
          </a:p>
        </p:txBody>
      </p:sp>
    </p:spTree>
    <p:extLst>
      <p:ext uri="{BB962C8B-B14F-4D97-AF65-F5344CB8AC3E}">
        <p14:creationId xmlns:p14="http://schemas.microsoft.com/office/powerpoint/2010/main" val="2685943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72</a:t>
            </a:fld>
            <a:endParaRPr lang="ja-JP" altLang="en-US"/>
          </a:p>
        </p:txBody>
      </p:sp>
    </p:spTree>
    <p:extLst>
      <p:ext uri="{BB962C8B-B14F-4D97-AF65-F5344CB8AC3E}">
        <p14:creationId xmlns:p14="http://schemas.microsoft.com/office/powerpoint/2010/main" val="1867501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76</a:t>
            </a:fld>
            <a:endParaRPr lang="ja-JP" altLang="en-US"/>
          </a:p>
        </p:txBody>
      </p:sp>
    </p:spTree>
    <p:extLst>
      <p:ext uri="{BB962C8B-B14F-4D97-AF65-F5344CB8AC3E}">
        <p14:creationId xmlns:p14="http://schemas.microsoft.com/office/powerpoint/2010/main" val="968632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78</a:t>
            </a:fld>
            <a:endParaRPr lang="ja-JP" altLang="en-US"/>
          </a:p>
        </p:txBody>
      </p:sp>
    </p:spTree>
    <p:extLst>
      <p:ext uri="{BB962C8B-B14F-4D97-AF65-F5344CB8AC3E}">
        <p14:creationId xmlns:p14="http://schemas.microsoft.com/office/powerpoint/2010/main" val="627532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3</a:t>
            </a:fld>
            <a:endParaRPr lang="ja-JP" altLang="en-US"/>
          </a:p>
        </p:txBody>
      </p:sp>
    </p:spTree>
    <p:extLst>
      <p:ext uri="{BB962C8B-B14F-4D97-AF65-F5344CB8AC3E}">
        <p14:creationId xmlns:p14="http://schemas.microsoft.com/office/powerpoint/2010/main" val="3337310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4</a:t>
            </a:fld>
            <a:endParaRPr lang="ja-JP" altLang="en-US"/>
          </a:p>
        </p:txBody>
      </p:sp>
    </p:spTree>
    <p:extLst>
      <p:ext uri="{BB962C8B-B14F-4D97-AF65-F5344CB8AC3E}">
        <p14:creationId xmlns:p14="http://schemas.microsoft.com/office/powerpoint/2010/main" val="405614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5</a:t>
            </a:fld>
            <a:endParaRPr lang="ja-JP" altLang="en-US"/>
          </a:p>
        </p:txBody>
      </p:sp>
    </p:spTree>
    <p:extLst>
      <p:ext uri="{BB962C8B-B14F-4D97-AF65-F5344CB8AC3E}">
        <p14:creationId xmlns:p14="http://schemas.microsoft.com/office/powerpoint/2010/main" val="2182845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6</a:t>
            </a:fld>
            <a:endParaRPr lang="ja-JP" altLang="en-US"/>
          </a:p>
        </p:txBody>
      </p:sp>
    </p:spTree>
    <p:extLst>
      <p:ext uri="{BB962C8B-B14F-4D97-AF65-F5344CB8AC3E}">
        <p14:creationId xmlns:p14="http://schemas.microsoft.com/office/powerpoint/2010/main" val="3795102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7</a:t>
            </a:fld>
            <a:endParaRPr lang="ja-JP" altLang="en-US"/>
          </a:p>
        </p:txBody>
      </p:sp>
    </p:spTree>
    <p:extLst>
      <p:ext uri="{BB962C8B-B14F-4D97-AF65-F5344CB8AC3E}">
        <p14:creationId xmlns:p14="http://schemas.microsoft.com/office/powerpoint/2010/main" val="2984860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8</a:t>
            </a:fld>
            <a:endParaRPr lang="ja-JP" altLang="en-US"/>
          </a:p>
        </p:txBody>
      </p:sp>
    </p:spTree>
    <p:extLst>
      <p:ext uri="{BB962C8B-B14F-4D97-AF65-F5344CB8AC3E}">
        <p14:creationId xmlns:p14="http://schemas.microsoft.com/office/powerpoint/2010/main" val="1668952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34494F9-1343-42E1-A47B-6AFE73488886}" type="slidenum">
              <a:rPr lang="ja-JP" altLang="en-US" smtClean="0"/>
              <a:pPr>
                <a:defRPr/>
              </a:pPr>
              <a:t>9</a:t>
            </a:fld>
            <a:endParaRPr lang="ja-JP" altLang="en-US"/>
          </a:p>
        </p:txBody>
      </p:sp>
    </p:spTree>
    <p:extLst>
      <p:ext uri="{BB962C8B-B14F-4D97-AF65-F5344CB8AC3E}">
        <p14:creationId xmlns:p14="http://schemas.microsoft.com/office/powerpoint/2010/main" val="1896446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829449" y="2130426"/>
            <a:ext cx="8420100" cy="1470025"/>
          </a:xfrm>
        </p:spPr>
        <p:txBody>
          <a:bodyPr/>
          <a:lstStyle>
            <a:lvl1pPr>
              <a:defRPr sz="6000">
                <a:solidFill>
                  <a:srgbClr val="161616"/>
                </a:solidFill>
              </a:defRPr>
            </a:lvl1pPr>
          </a:lstStyle>
          <a:p>
            <a:r>
              <a:rPr lang="ja-JP" altLang="en-US" dirty="0"/>
              <a:t>マスター タイトルの書式設定</a:t>
            </a:r>
          </a:p>
        </p:txBody>
      </p:sp>
      <p:sp>
        <p:nvSpPr>
          <p:cNvPr id="3" name="サブタイトル 2"/>
          <p:cNvSpPr>
            <a:spLocks noGrp="1"/>
          </p:cNvSpPr>
          <p:nvPr>
            <p:ph type="subTitle" idx="1"/>
          </p:nvPr>
        </p:nvSpPr>
        <p:spPr>
          <a:xfrm>
            <a:off x="1485900" y="4077072"/>
            <a:ext cx="6934200" cy="550912"/>
          </a:xfrm>
        </p:spPr>
        <p:txBody>
          <a:bodyPr/>
          <a:lstStyle>
            <a:lvl1pPr marL="0" indent="0" algn="ctr">
              <a:buNone/>
              <a:defRPr sz="2800">
                <a:solidFill>
                  <a:srgbClr val="141414"/>
                </a:solidFill>
                <a:latin typeface="HGP創英角ｺﾞｼｯｸUB" panose="020B0900000000000000" pitchFamily="50" charset="-128"/>
                <a:ea typeface="HGP創英角ｺﾞｼｯｸUB" panose="020B0900000000000000" pitchFamily="50"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dirty="0"/>
              <a:t>マスター サブタイトルの書式設定</a:t>
            </a:r>
          </a:p>
        </p:txBody>
      </p:sp>
    </p:spTree>
    <p:extLst>
      <p:ext uri="{BB962C8B-B14F-4D97-AF65-F5344CB8AC3E}">
        <p14:creationId xmlns:p14="http://schemas.microsoft.com/office/powerpoint/2010/main" val="3843690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タイトルと&#10;縦書きテキスト">
    <p:spTree>
      <p:nvGrpSpPr>
        <p:cNvPr id="1" name=""/>
        <p:cNvGrpSpPr/>
        <p:nvPr/>
      </p:nvGrpSpPr>
      <p:grpSpPr>
        <a:xfrm>
          <a:off x="0" y="0"/>
          <a:ext cx="0" cy="0"/>
          <a:chOff x="0" y="0"/>
          <a:chExt cx="0" cy="0"/>
        </a:xfrm>
      </p:grpSpPr>
      <p:pic>
        <p:nvPicPr>
          <p:cNvPr id="4" name="図 6">
            <a:extLst>
              <a:ext uri="{FF2B5EF4-FFF2-40B4-BE49-F238E27FC236}">
                <a16:creationId xmlns:a16="http://schemas.microsoft.com/office/drawing/2014/main" xmlns="" id="{C75AC09F-DCEB-4FF6-BB5C-70EC4DAC74C8}"/>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1838" y="903288"/>
            <a:ext cx="882015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xmlns="" id="{8FE64566-7944-4853-8829-CAB190CC006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62888" y="6505575"/>
            <a:ext cx="1508125" cy="27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縦書きテキスト プレースホルダー 2"/>
          <p:cNvSpPr>
            <a:spLocks noGrp="1"/>
          </p:cNvSpPr>
          <p:nvPr>
            <p:ph type="body" orient="vert" idx="1"/>
          </p:nvPr>
        </p:nvSpPr>
        <p:spPr>
          <a:xfrm>
            <a:off x="631825" y="1091642"/>
            <a:ext cx="8778875" cy="4997450"/>
          </a:xfrm>
        </p:spPr>
        <p:txBody>
          <a:bodyPr vert="eaVert"/>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9" name="タイトル 1"/>
          <p:cNvSpPr>
            <a:spLocks noGrp="1"/>
          </p:cNvSpPr>
          <p:nvPr>
            <p:ph type="title"/>
          </p:nvPr>
        </p:nvSpPr>
        <p:spPr>
          <a:xfrm>
            <a:off x="842621" y="246876"/>
            <a:ext cx="8559800" cy="576000"/>
          </a:xfrm>
        </p:spPr>
        <p:txBody>
          <a:bodyPr/>
          <a:lstStyle>
            <a:lvl1pPr>
              <a:defRPr>
                <a:solidFill>
                  <a:srgbClr val="141414"/>
                </a:solidFill>
              </a:defRPr>
            </a:lvl1pPr>
          </a:lstStyle>
          <a:p>
            <a:r>
              <a:rPr lang="ja-JP" altLang="en-US" dirty="0"/>
              <a:t>マスター タイトルの書式設定</a:t>
            </a:r>
          </a:p>
        </p:txBody>
      </p:sp>
      <p:sp>
        <p:nvSpPr>
          <p:cNvPr id="6" name="日付プレースホルダー 3">
            <a:extLst>
              <a:ext uri="{FF2B5EF4-FFF2-40B4-BE49-F238E27FC236}">
                <a16:creationId xmlns:a16="http://schemas.microsoft.com/office/drawing/2014/main" xmlns="" id="{AB3F0834-A1EF-4366-9451-B6AACE874289}"/>
              </a:ext>
            </a:extLst>
          </p:cNvPr>
          <p:cNvSpPr>
            <a:spLocks noGrp="1"/>
          </p:cNvSpPr>
          <p:nvPr>
            <p:ph type="dt" sz="half" idx="10"/>
          </p:nvPr>
        </p:nvSpPr>
        <p:spPr/>
        <p:txBody>
          <a:bodyPr/>
          <a:lstStyle>
            <a:lvl1pPr>
              <a:defRPr/>
            </a:lvl1pPr>
          </a:lstStyle>
          <a:p>
            <a:pPr>
              <a:defRPr/>
            </a:pPr>
            <a:fld id="{44F4AED9-C76D-46AD-B470-0469D2B45571}" type="datetime1">
              <a:rPr lang="ja-JP" altLang="en-US"/>
              <a:pPr>
                <a:defRPr/>
              </a:pPr>
              <a:t>2021/8/9</a:t>
            </a:fld>
            <a:endParaRPr lang="ja-JP" altLang="en-US"/>
          </a:p>
        </p:txBody>
      </p:sp>
      <p:sp>
        <p:nvSpPr>
          <p:cNvPr id="7" name="スライド番号プレースホルダー 5">
            <a:extLst>
              <a:ext uri="{FF2B5EF4-FFF2-40B4-BE49-F238E27FC236}">
                <a16:creationId xmlns:a16="http://schemas.microsoft.com/office/drawing/2014/main" xmlns="" id="{60CCFA9A-154D-4D8C-8BF9-895E90B79761}"/>
              </a:ext>
            </a:extLst>
          </p:cNvPr>
          <p:cNvSpPr>
            <a:spLocks noGrp="1"/>
          </p:cNvSpPr>
          <p:nvPr>
            <p:ph type="sldNum" sz="quarter" idx="11"/>
          </p:nvPr>
        </p:nvSpPr>
        <p:spPr/>
        <p:txBody>
          <a:bodyPr/>
          <a:lstStyle>
            <a:lvl1pPr>
              <a:defRPr smtClean="0"/>
            </a:lvl1pPr>
          </a:lstStyle>
          <a:p>
            <a:pPr>
              <a:defRPr/>
            </a:pPr>
            <a:fld id="{3A9A9416-30CB-4095-9F7B-9CEFED7235E8}" type="slidenum">
              <a:rPr lang="ja-JP" altLang="en-US"/>
              <a:pPr>
                <a:defRPr/>
              </a:pPr>
              <a:t>‹#›</a:t>
            </a:fld>
            <a:endParaRPr lang="ja-JP" altLang="en-US"/>
          </a:p>
        </p:txBody>
      </p:sp>
    </p:spTree>
    <p:extLst>
      <p:ext uri="{BB962C8B-B14F-4D97-AF65-F5344CB8AC3E}">
        <p14:creationId xmlns:p14="http://schemas.microsoft.com/office/powerpoint/2010/main" val="923843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xmlns="" id="{9105C3F6-61A7-4863-B5D8-00429157DCD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62888" y="6505575"/>
            <a:ext cx="1508125" cy="27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縦書きタイトル 1"/>
          <p:cNvSpPr>
            <a:spLocks noGrp="1"/>
          </p:cNvSpPr>
          <p:nvPr>
            <p:ph type="title" orient="vert"/>
          </p:nvPr>
        </p:nvSpPr>
        <p:spPr>
          <a:xfrm>
            <a:off x="7181850" y="274639"/>
            <a:ext cx="2228850" cy="5851525"/>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495300" y="274639"/>
            <a:ext cx="6521450" cy="585152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ー 3">
            <a:extLst>
              <a:ext uri="{FF2B5EF4-FFF2-40B4-BE49-F238E27FC236}">
                <a16:creationId xmlns:a16="http://schemas.microsoft.com/office/drawing/2014/main" xmlns="" id="{6C9E7F3C-722F-44F9-8AF7-2B6E1AC4EDB3}"/>
              </a:ext>
            </a:extLst>
          </p:cNvPr>
          <p:cNvSpPr>
            <a:spLocks noGrp="1"/>
          </p:cNvSpPr>
          <p:nvPr>
            <p:ph type="dt" sz="half" idx="10"/>
          </p:nvPr>
        </p:nvSpPr>
        <p:spPr/>
        <p:txBody>
          <a:bodyPr/>
          <a:lstStyle>
            <a:lvl1pPr>
              <a:defRPr/>
            </a:lvl1pPr>
          </a:lstStyle>
          <a:p>
            <a:pPr>
              <a:defRPr/>
            </a:pPr>
            <a:fld id="{576B9174-D68D-4B77-BE6C-6A9631F8AF53}" type="datetime1">
              <a:rPr lang="ja-JP" altLang="en-US"/>
              <a:pPr>
                <a:defRPr/>
              </a:pPr>
              <a:t>2021/8/9</a:t>
            </a:fld>
            <a:endParaRPr lang="ja-JP" altLang="en-US"/>
          </a:p>
        </p:txBody>
      </p:sp>
      <p:sp>
        <p:nvSpPr>
          <p:cNvPr id="6" name="スライド番号プレースホルダー 5">
            <a:extLst>
              <a:ext uri="{FF2B5EF4-FFF2-40B4-BE49-F238E27FC236}">
                <a16:creationId xmlns:a16="http://schemas.microsoft.com/office/drawing/2014/main" xmlns="" id="{19131A2C-2494-4618-B6D8-3D69BC19C6D0}"/>
              </a:ext>
            </a:extLst>
          </p:cNvPr>
          <p:cNvSpPr>
            <a:spLocks noGrp="1"/>
          </p:cNvSpPr>
          <p:nvPr>
            <p:ph type="sldNum" sz="quarter" idx="11"/>
          </p:nvPr>
        </p:nvSpPr>
        <p:spPr/>
        <p:txBody>
          <a:bodyPr/>
          <a:lstStyle>
            <a:lvl1pPr>
              <a:defRPr smtClean="0"/>
            </a:lvl1pPr>
          </a:lstStyle>
          <a:p>
            <a:pPr>
              <a:defRPr/>
            </a:pPr>
            <a:fld id="{E6AA27EB-B3AC-482B-BEC6-C9E9C313B4FA}" type="slidenum">
              <a:rPr lang="ja-JP" altLang="en-US"/>
              <a:pPr>
                <a:defRPr/>
              </a:pPr>
              <a:t>‹#›</a:t>
            </a:fld>
            <a:endParaRPr lang="ja-JP" altLang="en-US"/>
          </a:p>
        </p:txBody>
      </p:sp>
    </p:spTree>
    <p:extLst>
      <p:ext uri="{BB962C8B-B14F-4D97-AF65-F5344CB8AC3E}">
        <p14:creationId xmlns:p14="http://schemas.microsoft.com/office/powerpoint/2010/main" val="1057884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pic>
        <p:nvPicPr>
          <p:cNvPr id="10" name="図 6">
            <a:extLst>
              <a:ext uri="{FF2B5EF4-FFF2-40B4-BE49-F238E27FC236}">
                <a16:creationId xmlns:a16="http://schemas.microsoft.com/office/drawing/2014/main" xmlns="" id="{6B586917-B916-4031-9267-B5A41CA3D6C4}"/>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4538" y="903288"/>
            <a:ext cx="8783637"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図 7">
            <a:extLst>
              <a:ext uri="{FF2B5EF4-FFF2-40B4-BE49-F238E27FC236}">
                <a16:creationId xmlns:a16="http://schemas.microsoft.com/office/drawing/2014/main" xmlns="" id="{86BA2C1A-D435-4FE4-9C98-028F8094252C}"/>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881813" y="6438900"/>
            <a:ext cx="2519362"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p:cNvSpPr>
            <a:spLocks noGrp="1"/>
          </p:cNvSpPr>
          <p:nvPr>
            <p:ph type="title"/>
          </p:nvPr>
        </p:nvSpPr>
        <p:spPr>
          <a:xfrm>
            <a:off x="830264" y="246876"/>
            <a:ext cx="8559800" cy="576000"/>
          </a:xfrm>
        </p:spPr>
        <p:txBody>
          <a:bodyPr/>
          <a:lstStyle>
            <a:lvl1pPr>
              <a:defRPr>
                <a:solidFill>
                  <a:srgbClr val="141414"/>
                </a:solidFill>
              </a:defRPr>
            </a:lvl1pPr>
          </a:lstStyle>
          <a:p>
            <a:r>
              <a:rPr lang="ja-JP" altLang="en-US" dirty="0"/>
              <a:t>マスター タイトルの書式設定</a:t>
            </a:r>
          </a:p>
        </p:txBody>
      </p:sp>
      <p:sp>
        <p:nvSpPr>
          <p:cNvPr id="3" name="コンテンツ プレースホルダー 2"/>
          <p:cNvSpPr>
            <a:spLocks noGrp="1"/>
          </p:cNvSpPr>
          <p:nvPr>
            <p:ph idx="1"/>
          </p:nvPr>
        </p:nvSpPr>
        <p:spPr>
          <a:xfrm>
            <a:off x="830262" y="1780629"/>
            <a:ext cx="8559801" cy="2088232"/>
          </a:xfrm>
          <a:noFill/>
        </p:spPr>
        <p:txBody>
          <a:bodyPr/>
          <a:lstStyle>
            <a:lvl1pPr>
              <a:lnSpc>
                <a:spcPct val="150000"/>
              </a:lnSpc>
              <a:defRPr sz="2800">
                <a:solidFill>
                  <a:srgbClr val="141414"/>
                </a:solidFill>
                <a:latin typeface="+mn-ea"/>
                <a:ea typeface="+mn-ea"/>
              </a:defRPr>
            </a:lvl1pPr>
            <a:lvl2pPr>
              <a:lnSpc>
                <a:spcPct val="150000"/>
              </a:lnSpc>
              <a:defRPr>
                <a:solidFill>
                  <a:srgbClr val="141414"/>
                </a:solidFill>
                <a:latin typeface="+mn-ea"/>
                <a:ea typeface="+mn-ea"/>
              </a:defRPr>
            </a:lvl2pPr>
            <a:lvl3pPr>
              <a:lnSpc>
                <a:spcPct val="150000"/>
              </a:lnSpc>
              <a:defRPr>
                <a:solidFill>
                  <a:srgbClr val="141414"/>
                </a:solidFill>
                <a:latin typeface="+mn-ea"/>
                <a:ea typeface="+mn-ea"/>
              </a:defRPr>
            </a:lvl3pPr>
            <a:lvl4pPr>
              <a:lnSpc>
                <a:spcPct val="150000"/>
              </a:lnSpc>
              <a:defRPr>
                <a:solidFill>
                  <a:srgbClr val="141414"/>
                </a:solidFill>
                <a:latin typeface="+mn-ea"/>
                <a:ea typeface="+mn-ea"/>
              </a:defRPr>
            </a:lvl4pPr>
            <a:lvl5pPr>
              <a:lnSpc>
                <a:spcPct val="150000"/>
              </a:lnSpc>
              <a:defRPr>
                <a:solidFill>
                  <a:srgbClr val="141414"/>
                </a:solidFill>
                <a:latin typeface="+mn-ea"/>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7" name="コンテンツ プレースホルダー 6"/>
          <p:cNvSpPr>
            <a:spLocks noGrp="1"/>
          </p:cNvSpPr>
          <p:nvPr>
            <p:ph sz="quarter" idx="12"/>
          </p:nvPr>
        </p:nvSpPr>
        <p:spPr>
          <a:xfrm>
            <a:off x="830263" y="1167494"/>
            <a:ext cx="8559800" cy="432792"/>
          </a:xfrm>
          <a:noFill/>
          <a:ln w="25400">
            <a:solidFill>
              <a:srgbClr val="0B639B"/>
            </a:solidFill>
          </a:ln>
        </p:spPr>
        <p:txBody>
          <a:bodyPr anchor="ctr"/>
          <a:lstStyle>
            <a:lvl1pPr marL="0" indent="0">
              <a:buNone/>
              <a:defRPr sz="2400">
                <a:solidFill>
                  <a:srgbClr val="141414"/>
                </a:solidFill>
                <a:latin typeface="HGP創英角ｺﾞｼｯｸUB" panose="020B0900000000000000" pitchFamily="50" charset="-128"/>
                <a:ea typeface="HGP創英角ｺﾞｼｯｸUB" panose="020B0900000000000000" pitchFamily="50" charset="-128"/>
              </a:defRPr>
            </a:lvl1pPr>
          </a:lstStyle>
          <a:p>
            <a:pPr lvl="0"/>
            <a:r>
              <a:rPr lang="ja-JP" altLang="en-US" dirty="0"/>
              <a:t>マスター テキストの書式設定</a:t>
            </a:r>
          </a:p>
        </p:txBody>
      </p:sp>
      <p:sp>
        <p:nvSpPr>
          <p:cNvPr id="8" name="コンテンツ プレースホルダー 2"/>
          <p:cNvSpPr>
            <a:spLocks noGrp="1"/>
          </p:cNvSpPr>
          <p:nvPr>
            <p:ph idx="13"/>
          </p:nvPr>
        </p:nvSpPr>
        <p:spPr>
          <a:xfrm>
            <a:off x="830262" y="4640559"/>
            <a:ext cx="8559801" cy="1657001"/>
          </a:xfrm>
        </p:spPr>
        <p:txBody>
          <a:bodyPr/>
          <a:lstStyle>
            <a:lvl1pPr>
              <a:lnSpc>
                <a:spcPct val="150000"/>
              </a:lnSpc>
              <a:defRPr sz="2800">
                <a:solidFill>
                  <a:srgbClr val="141414"/>
                </a:solidFill>
                <a:latin typeface="+mn-ea"/>
                <a:ea typeface="+mn-ea"/>
              </a:defRPr>
            </a:lvl1pPr>
            <a:lvl2pPr>
              <a:lnSpc>
                <a:spcPct val="150000"/>
              </a:lnSpc>
              <a:defRPr>
                <a:solidFill>
                  <a:srgbClr val="141414"/>
                </a:solidFill>
                <a:latin typeface="+mn-ea"/>
                <a:ea typeface="+mn-ea"/>
              </a:defRPr>
            </a:lvl2pPr>
            <a:lvl3pPr>
              <a:lnSpc>
                <a:spcPct val="150000"/>
              </a:lnSpc>
              <a:defRPr>
                <a:solidFill>
                  <a:srgbClr val="141414"/>
                </a:solidFill>
                <a:latin typeface="+mn-ea"/>
                <a:ea typeface="+mn-ea"/>
              </a:defRPr>
            </a:lvl3pPr>
            <a:lvl4pPr>
              <a:lnSpc>
                <a:spcPct val="150000"/>
              </a:lnSpc>
              <a:defRPr>
                <a:solidFill>
                  <a:srgbClr val="141414"/>
                </a:solidFill>
                <a:latin typeface="+mn-ea"/>
                <a:ea typeface="+mn-ea"/>
              </a:defRPr>
            </a:lvl4pPr>
            <a:lvl5pPr>
              <a:lnSpc>
                <a:spcPct val="150000"/>
              </a:lnSpc>
              <a:defRPr>
                <a:solidFill>
                  <a:srgbClr val="141414"/>
                </a:solidFill>
                <a:latin typeface="+mn-ea"/>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9" name="コンテンツ プレースホルダー 6"/>
          <p:cNvSpPr>
            <a:spLocks noGrp="1"/>
          </p:cNvSpPr>
          <p:nvPr>
            <p:ph sz="quarter" idx="14"/>
          </p:nvPr>
        </p:nvSpPr>
        <p:spPr>
          <a:xfrm>
            <a:off x="830263" y="4027425"/>
            <a:ext cx="8559800" cy="432792"/>
          </a:xfrm>
          <a:noFill/>
          <a:ln w="25400">
            <a:solidFill>
              <a:srgbClr val="0B639B"/>
            </a:solidFill>
          </a:ln>
        </p:spPr>
        <p:txBody>
          <a:bodyPr anchor="ctr"/>
          <a:lstStyle>
            <a:lvl1pPr marL="0" indent="0" algn="l">
              <a:buNone/>
              <a:defRPr sz="2000">
                <a:solidFill>
                  <a:srgbClr val="141414"/>
                </a:solidFill>
                <a:latin typeface="HGP創英角ｺﾞｼｯｸUB" panose="020B0900000000000000" pitchFamily="50" charset="-128"/>
                <a:ea typeface="HGP創英角ｺﾞｼｯｸUB" panose="020B0900000000000000" pitchFamily="50" charset="-128"/>
              </a:defRPr>
            </a:lvl1pPr>
          </a:lstStyle>
          <a:p>
            <a:pPr lvl="0"/>
            <a:r>
              <a:rPr lang="ja-JP" altLang="en-US" dirty="0"/>
              <a:t>マスター テキストの書式設定</a:t>
            </a:r>
          </a:p>
        </p:txBody>
      </p:sp>
      <p:sp>
        <p:nvSpPr>
          <p:cNvPr id="12" name="日付プレースホルダー 3">
            <a:extLst>
              <a:ext uri="{FF2B5EF4-FFF2-40B4-BE49-F238E27FC236}">
                <a16:creationId xmlns:a16="http://schemas.microsoft.com/office/drawing/2014/main" xmlns="" id="{FB9B3065-D138-4EDE-A370-4C4BF5E861C6}"/>
              </a:ext>
            </a:extLst>
          </p:cNvPr>
          <p:cNvSpPr>
            <a:spLocks noGrp="1"/>
          </p:cNvSpPr>
          <p:nvPr>
            <p:ph type="dt" sz="half" idx="15"/>
          </p:nvPr>
        </p:nvSpPr>
        <p:spPr/>
        <p:txBody>
          <a:bodyPr/>
          <a:lstStyle>
            <a:lvl1pPr>
              <a:defRPr/>
            </a:lvl1pPr>
          </a:lstStyle>
          <a:p>
            <a:pPr>
              <a:defRPr/>
            </a:pPr>
            <a:fld id="{36B9A82C-F2E4-4AC9-8EE5-80905072901E}" type="datetime1">
              <a:rPr lang="ja-JP" altLang="en-US"/>
              <a:pPr>
                <a:defRPr/>
              </a:pPr>
              <a:t>2021/8/9</a:t>
            </a:fld>
            <a:endParaRPr lang="ja-JP" altLang="en-US"/>
          </a:p>
        </p:txBody>
      </p:sp>
      <p:sp>
        <p:nvSpPr>
          <p:cNvPr id="13" name="スライド番号プレースホルダー 5">
            <a:extLst>
              <a:ext uri="{FF2B5EF4-FFF2-40B4-BE49-F238E27FC236}">
                <a16:creationId xmlns:a16="http://schemas.microsoft.com/office/drawing/2014/main" xmlns="" id="{FA353505-D933-425D-9EB0-BDB29997E8FE}"/>
              </a:ext>
            </a:extLst>
          </p:cNvPr>
          <p:cNvSpPr>
            <a:spLocks noGrp="1"/>
          </p:cNvSpPr>
          <p:nvPr>
            <p:ph type="sldNum" sz="quarter" idx="16"/>
          </p:nvPr>
        </p:nvSpPr>
        <p:spPr/>
        <p:txBody>
          <a:bodyPr/>
          <a:lstStyle>
            <a:lvl1pPr>
              <a:defRPr smtClean="0">
                <a:solidFill>
                  <a:srgbClr val="003A6F"/>
                </a:solidFill>
              </a:defRPr>
            </a:lvl1pPr>
          </a:lstStyle>
          <a:p>
            <a:pPr>
              <a:defRPr/>
            </a:pPr>
            <a:fld id="{1A6DD233-B238-4BD9-A8FF-39672BF4A02C}" type="slidenum">
              <a:rPr lang="ja-JP" altLang="en-US"/>
              <a:pPr>
                <a:defRPr/>
              </a:pPr>
              <a:t>‹#›</a:t>
            </a:fld>
            <a:endParaRPr lang="ja-JP" altLang="en-US"/>
          </a:p>
        </p:txBody>
      </p:sp>
    </p:spTree>
    <p:extLst>
      <p:ext uri="{BB962C8B-B14F-4D97-AF65-F5344CB8AC3E}">
        <p14:creationId xmlns:p14="http://schemas.microsoft.com/office/powerpoint/2010/main" val="20036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xmlns="" id="{8FB35408-ACEE-496B-A53B-95F06D18305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62888" y="6505575"/>
            <a:ext cx="1508125" cy="27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title"/>
          </p:nvPr>
        </p:nvSpPr>
        <p:spPr>
          <a:xfrm>
            <a:off x="782506" y="4406901"/>
            <a:ext cx="8420100" cy="1362075"/>
          </a:xfrm>
        </p:spPr>
        <p:txBody>
          <a:bodyPr anchor="t"/>
          <a:lstStyle>
            <a:lvl1pPr algn="l">
              <a:defRPr sz="4000" b="0" cap="all">
                <a:solidFill>
                  <a:srgbClr val="141414"/>
                </a:solidFill>
              </a:defRPr>
            </a:lvl1pPr>
          </a:lstStyle>
          <a:p>
            <a:r>
              <a:rPr lang="ja-JP" altLang="en-US" dirty="0"/>
              <a:t>マスター タイトルの書式設定</a:t>
            </a:r>
          </a:p>
        </p:txBody>
      </p:sp>
      <p:sp>
        <p:nvSpPr>
          <p:cNvPr id="3" name="テキスト プレースホルダー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5" name="日付プレースホルダー 3">
            <a:extLst>
              <a:ext uri="{FF2B5EF4-FFF2-40B4-BE49-F238E27FC236}">
                <a16:creationId xmlns:a16="http://schemas.microsoft.com/office/drawing/2014/main" xmlns="" id="{552D53DF-7A71-4AA4-94E9-60CCE3C0FA12}"/>
              </a:ext>
            </a:extLst>
          </p:cNvPr>
          <p:cNvSpPr>
            <a:spLocks noGrp="1"/>
          </p:cNvSpPr>
          <p:nvPr>
            <p:ph type="dt" sz="half" idx="10"/>
          </p:nvPr>
        </p:nvSpPr>
        <p:spPr/>
        <p:txBody>
          <a:bodyPr/>
          <a:lstStyle>
            <a:lvl1pPr>
              <a:defRPr/>
            </a:lvl1pPr>
          </a:lstStyle>
          <a:p>
            <a:pPr>
              <a:defRPr/>
            </a:pPr>
            <a:fld id="{30662E64-E588-477F-B5BF-8FAB28903474}" type="datetime1">
              <a:rPr lang="ja-JP" altLang="en-US"/>
              <a:pPr>
                <a:defRPr/>
              </a:pPr>
              <a:t>2021/8/9</a:t>
            </a:fld>
            <a:endParaRPr lang="ja-JP" altLang="en-US"/>
          </a:p>
        </p:txBody>
      </p:sp>
      <p:sp>
        <p:nvSpPr>
          <p:cNvPr id="6" name="スライド番号プレースホルダー 5">
            <a:extLst>
              <a:ext uri="{FF2B5EF4-FFF2-40B4-BE49-F238E27FC236}">
                <a16:creationId xmlns:a16="http://schemas.microsoft.com/office/drawing/2014/main" xmlns="" id="{132FFB6A-8406-42E4-A3DA-F9289E3BECBA}"/>
              </a:ext>
            </a:extLst>
          </p:cNvPr>
          <p:cNvSpPr>
            <a:spLocks noGrp="1"/>
          </p:cNvSpPr>
          <p:nvPr>
            <p:ph type="sldNum" sz="quarter" idx="11"/>
          </p:nvPr>
        </p:nvSpPr>
        <p:spPr/>
        <p:txBody>
          <a:bodyPr/>
          <a:lstStyle>
            <a:lvl1pPr>
              <a:defRPr smtClean="0"/>
            </a:lvl1pPr>
          </a:lstStyle>
          <a:p>
            <a:pPr>
              <a:defRPr/>
            </a:pPr>
            <a:fld id="{AE499794-522D-4E9C-B6B7-3B72655C95BA}" type="slidenum">
              <a:rPr lang="ja-JP" altLang="en-US"/>
              <a:pPr>
                <a:defRPr/>
              </a:pPr>
              <a:t>‹#›</a:t>
            </a:fld>
            <a:endParaRPr lang="ja-JP" altLang="en-US"/>
          </a:p>
        </p:txBody>
      </p:sp>
    </p:spTree>
    <p:extLst>
      <p:ext uri="{BB962C8B-B14F-4D97-AF65-F5344CB8AC3E}">
        <p14:creationId xmlns:p14="http://schemas.microsoft.com/office/powerpoint/2010/main" val="1445973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pic>
        <p:nvPicPr>
          <p:cNvPr id="5" name="図 6">
            <a:extLst>
              <a:ext uri="{FF2B5EF4-FFF2-40B4-BE49-F238E27FC236}">
                <a16:creationId xmlns:a16="http://schemas.microsoft.com/office/drawing/2014/main" xmlns="" id="{25FBD90F-AEFE-400E-AE31-FF01D780A3CD}"/>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1838" y="903288"/>
            <a:ext cx="882015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xmlns="" id="{0DB2963E-5B85-478F-AA66-BC301A2F406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62888" y="6505575"/>
            <a:ext cx="1508125" cy="27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コンテンツ プレースホルダー 2"/>
          <p:cNvSpPr>
            <a:spLocks noGrp="1"/>
          </p:cNvSpPr>
          <p:nvPr>
            <p:ph sz="half" idx="1"/>
          </p:nvPr>
        </p:nvSpPr>
        <p:spPr>
          <a:xfrm>
            <a:off x="495300" y="1143001"/>
            <a:ext cx="4375150" cy="49831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5035550" y="1143001"/>
            <a:ext cx="4375150" cy="49831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1" name="タイトル 1"/>
          <p:cNvSpPr>
            <a:spLocks noGrp="1"/>
          </p:cNvSpPr>
          <p:nvPr>
            <p:ph type="title"/>
          </p:nvPr>
        </p:nvSpPr>
        <p:spPr>
          <a:xfrm>
            <a:off x="842621" y="246876"/>
            <a:ext cx="8559800" cy="576000"/>
          </a:xfrm>
        </p:spPr>
        <p:txBody>
          <a:bodyPr/>
          <a:lstStyle>
            <a:lvl1pPr>
              <a:defRPr>
                <a:solidFill>
                  <a:srgbClr val="141414"/>
                </a:solidFill>
              </a:defRPr>
            </a:lvl1pPr>
          </a:lstStyle>
          <a:p>
            <a:r>
              <a:rPr lang="ja-JP" altLang="en-US" dirty="0"/>
              <a:t>マスター タイトルの書式設定</a:t>
            </a:r>
          </a:p>
        </p:txBody>
      </p:sp>
      <p:sp>
        <p:nvSpPr>
          <p:cNvPr id="7" name="日付プレースホルダー 3">
            <a:extLst>
              <a:ext uri="{FF2B5EF4-FFF2-40B4-BE49-F238E27FC236}">
                <a16:creationId xmlns:a16="http://schemas.microsoft.com/office/drawing/2014/main" xmlns="" id="{66EDD65E-BA88-48A5-AAF7-8752844D4EA9}"/>
              </a:ext>
            </a:extLst>
          </p:cNvPr>
          <p:cNvSpPr>
            <a:spLocks noGrp="1"/>
          </p:cNvSpPr>
          <p:nvPr>
            <p:ph type="dt" sz="half" idx="10"/>
          </p:nvPr>
        </p:nvSpPr>
        <p:spPr/>
        <p:txBody>
          <a:bodyPr/>
          <a:lstStyle>
            <a:lvl1pPr>
              <a:defRPr/>
            </a:lvl1pPr>
          </a:lstStyle>
          <a:p>
            <a:pPr>
              <a:defRPr/>
            </a:pPr>
            <a:fld id="{5D6CD816-99AD-4D38-B616-B342F6F542E5}" type="datetime1">
              <a:rPr lang="ja-JP" altLang="en-US"/>
              <a:pPr>
                <a:defRPr/>
              </a:pPr>
              <a:t>2021/8/9</a:t>
            </a:fld>
            <a:endParaRPr lang="ja-JP" altLang="en-US"/>
          </a:p>
        </p:txBody>
      </p:sp>
      <p:sp>
        <p:nvSpPr>
          <p:cNvPr id="8" name="スライド番号プレースホルダー 5">
            <a:extLst>
              <a:ext uri="{FF2B5EF4-FFF2-40B4-BE49-F238E27FC236}">
                <a16:creationId xmlns:a16="http://schemas.microsoft.com/office/drawing/2014/main" xmlns="" id="{55528348-D625-4AFE-8E29-1A13E6E2744E}"/>
              </a:ext>
            </a:extLst>
          </p:cNvPr>
          <p:cNvSpPr>
            <a:spLocks noGrp="1"/>
          </p:cNvSpPr>
          <p:nvPr>
            <p:ph type="sldNum" sz="quarter" idx="11"/>
          </p:nvPr>
        </p:nvSpPr>
        <p:spPr/>
        <p:txBody>
          <a:bodyPr/>
          <a:lstStyle>
            <a:lvl1pPr>
              <a:defRPr smtClean="0"/>
            </a:lvl1pPr>
          </a:lstStyle>
          <a:p>
            <a:pPr>
              <a:defRPr/>
            </a:pPr>
            <a:fld id="{04A80239-E9B8-46DF-A8E2-B66FBCD4EF8B}" type="slidenum">
              <a:rPr lang="ja-JP" altLang="en-US"/>
              <a:pPr>
                <a:defRPr/>
              </a:pPr>
              <a:t>‹#›</a:t>
            </a:fld>
            <a:endParaRPr lang="ja-JP" altLang="en-US"/>
          </a:p>
        </p:txBody>
      </p:sp>
    </p:spTree>
    <p:extLst>
      <p:ext uri="{BB962C8B-B14F-4D97-AF65-F5344CB8AC3E}">
        <p14:creationId xmlns:p14="http://schemas.microsoft.com/office/powerpoint/2010/main" val="3376390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xmlns="" id="{5ADD7155-0E2E-479E-8C94-D5EC130108B6}"/>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1838" y="903288"/>
            <a:ext cx="882015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a:extLst>
              <a:ext uri="{FF2B5EF4-FFF2-40B4-BE49-F238E27FC236}">
                <a16:creationId xmlns:a16="http://schemas.microsoft.com/office/drawing/2014/main" xmlns="" id="{1D85A3E0-9362-4D26-937B-C9EC3D688B3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62888" y="6505575"/>
            <a:ext cx="1508125" cy="27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プレースホルダー 2"/>
          <p:cNvSpPr>
            <a:spLocks noGrp="1"/>
          </p:cNvSpPr>
          <p:nvPr>
            <p:ph type="body" idx="1"/>
          </p:nvPr>
        </p:nvSpPr>
        <p:spPr>
          <a:xfrm>
            <a:off x="495300" y="1188526"/>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95300" y="1828800"/>
            <a:ext cx="4376870" cy="42973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5032111" y="1188526"/>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5032111" y="1828800"/>
            <a:ext cx="4378590" cy="42973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5" name="タイトル 1"/>
          <p:cNvSpPr>
            <a:spLocks noGrp="1"/>
          </p:cNvSpPr>
          <p:nvPr>
            <p:ph type="title"/>
          </p:nvPr>
        </p:nvSpPr>
        <p:spPr>
          <a:xfrm>
            <a:off x="842621" y="246876"/>
            <a:ext cx="8559800" cy="576000"/>
          </a:xfrm>
        </p:spPr>
        <p:txBody>
          <a:bodyPr/>
          <a:lstStyle>
            <a:lvl1pPr>
              <a:defRPr>
                <a:solidFill>
                  <a:srgbClr val="141414"/>
                </a:solidFill>
              </a:defRPr>
            </a:lvl1pPr>
          </a:lstStyle>
          <a:p>
            <a:r>
              <a:rPr lang="ja-JP" altLang="en-US" dirty="0"/>
              <a:t>マスター タイトルの書式設定</a:t>
            </a:r>
          </a:p>
        </p:txBody>
      </p:sp>
      <p:sp>
        <p:nvSpPr>
          <p:cNvPr id="9" name="日付プレースホルダー 3">
            <a:extLst>
              <a:ext uri="{FF2B5EF4-FFF2-40B4-BE49-F238E27FC236}">
                <a16:creationId xmlns:a16="http://schemas.microsoft.com/office/drawing/2014/main" xmlns="" id="{0B461B39-AC7C-4375-A321-D9495B167EF8}"/>
              </a:ext>
            </a:extLst>
          </p:cNvPr>
          <p:cNvSpPr>
            <a:spLocks noGrp="1"/>
          </p:cNvSpPr>
          <p:nvPr>
            <p:ph type="dt" sz="half" idx="10"/>
          </p:nvPr>
        </p:nvSpPr>
        <p:spPr/>
        <p:txBody>
          <a:bodyPr/>
          <a:lstStyle>
            <a:lvl1pPr>
              <a:defRPr/>
            </a:lvl1pPr>
          </a:lstStyle>
          <a:p>
            <a:pPr>
              <a:defRPr/>
            </a:pPr>
            <a:fld id="{AAACCB02-5BFB-4DD7-AAC5-041E69E40811}" type="datetime1">
              <a:rPr lang="ja-JP" altLang="en-US"/>
              <a:pPr>
                <a:defRPr/>
              </a:pPr>
              <a:t>2021/8/9</a:t>
            </a:fld>
            <a:endParaRPr lang="ja-JP" altLang="en-US"/>
          </a:p>
        </p:txBody>
      </p:sp>
      <p:sp>
        <p:nvSpPr>
          <p:cNvPr id="10" name="スライド番号プレースホルダー 5">
            <a:extLst>
              <a:ext uri="{FF2B5EF4-FFF2-40B4-BE49-F238E27FC236}">
                <a16:creationId xmlns:a16="http://schemas.microsoft.com/office/drawing/2014/main" xmlns="" id="{AFCA942F-029A-44FF-86E4-905554CEE143}"/>
              </a:ext>
            </a:extLst>
          </p:cNvPr>
          <p:cNvSpPr>
            <a:spLocks noGrp="1"/>
          </p:cNvSpPr>
          <p:nvPr>
            <p:ph type="sldNum" sz="quarter" idx="11"/>
          </p:nvPr>
        </p:nvSpPr>
        <p:spPr/>
        <p:txBody>
          <a:bodyPr/>
          <a:lstStyle>
            <a:lvl1pPr>
              <a:defRPr smtClean="0"/>
            </a:lvl1pPr>
          </a:lstStyle>
          <a:p>
            <a:pPr>
              <a:defRPr/>
            </a:pPr>
            <a:fld id="{A259D330-76B4-4974-984E-6B2E74787F1A}" type="slidenum">
              <a:rPr lang="ja-JP" altLang="en-US"/>
              <a:pPr>
                <a:defRPr/>
              </a:pPr>
              <a:t>‹#›</a:t>
            </a:fld>
            <a:endParaRPr lang="ja-JP" altLang="en-US"/>
          </a:p>
        </p:txBody>
      </p:sp>
    </p:spTree>
    <p:extLst>
      <p:ext uri="{BB962C8B-B14F-4D97-AF65-F5344CB8AC3E}">
        <p14:creationId xmlns:p14="http://schemas.microsoft.com/office/powerpoint/2010/main" val="109965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pic>
        <p:nvPicPr>
          <p:cNvPr id="3" name="図 6">
            <a:extLst>
              <a:ext uri="{FF2B5EF4-FFF2-40B4-BE49-F238E27FC236}">
                <a16:creationId xmlns:a16="http://schemas.microsoft.com/office/drawing/2014/main" xmlns="" id="{CB26E3BA-1C92-4018-AABD-F2137FCD2951}"/>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1838" y="903288"/>
            <a:ext cx="882015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xmlns="" id="{27D16CA9-0198-4E25-B095-E2B852164F0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62888" y="6505575"/>
            <a:ext cx="1508125" cy="27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タイトル 1"/>
          <p:cNvSpPr>
            <a:spLocks noGrp="1"/>
          </p:cNvSpPr>
          <p:nvPr>
            <p:ph type="title"/>
          </p:nvPr>
        </p:nvSpPr>
        <p:spPr>
          <a:xfrm>
            <a:off x="842621" y="246876"/>
            <a:ext cx="8559800" cy="576000"/>
          </a:xfrm>
        </p:spPr>
        <p:txBody>
          <a:bodyPr/>
          <a:lstStyle>
            <a:lvl1pPr>
              <a:defRPr>
                <a:solidFill>
                  <a:srgbClr val="141414"/>
                </a:solidFill>
              </a:defRPr>
            </a:lvl1pPr>
          </a:lstStyle>
          <a:p>
            <a:r>
              <a:rPr lang="ja-JP" altLang="en-US" dirty="0"/>
              <a:t>マスター タイトルの書式設定</a:t>
            </a:r>
          </a:p>
        </p:txBody>
      </p:sp>
      <p:sp>
        <p:nvSpPr>
          <p:cNvPr id="5" name="日付プレースホルダー 2">
            <a:extLst>
              <a:ext uri="{FF2B5EF4-FFF2-40B4-BE49-F238E27FC236}">
                <a16:creationId xmlns:a16="http://schemas.microsoft.com/office/drawing/2014/main" xmlns="" id="{71059E0D-2986-40FF-8381-740139AA0B89}"/>
              </a:ext>
            </a:extLst>
          </p:cNvPr>
          <p:cNvSpPr>
            <a:spLocks noGrp="1"/>
          </p:cNvSpPr>
          <p:nvPr>
            <p:ph type="dt" sz="half" idx="10"/>
          </p:nvPr>
        </p:nvSpPr>
        <p:spPr/>
        <p:txBody>
          <a:bodyPr/>
          <a:lstStyle>
            <a:lvl1pPr>
              <a:defRPr/>
            </a:lvl1pPr>
          </a:lstStyle>
          <a:p>
            <a:pPr>
              <a:defRPr/>
            </a:pPr>
            <a:fld id="{0792A859-F615-4EBB-9CCC-B745F9F6B136}" type="datetime1">
              <a:rPr lang="ja-JP" altLang="en-US"/>
              <a:pPr>
                <a:defRPr/>
              </a:pPr>
              <a:t>2021/8/9</a:t>
            </a:fld>
            <a:endParaRPr lang="ja-JP" altLang="en-US"/>
          </a:p>
        </p:txBody>
      </p:sp>
      <p:sp>
        <p:nvSpPr>
          <p:cNvPr id="6" name="スライド番号プレースホルダー 4">
            <a:extLst>
              <a:ext uri="{FF2B5EF4-FFF2-40B4-BE49-F238E27FC236}">
                <a16:creationId xmlns:a16="http://schemas.microsoft.com/office/drawing/2014/main" xmlns="" id="{A9DB5DB6-8EF2-4BB5-A3DF-42BD4E5E8A73}"/>
              </a:ext>
            </a:extLst>
          </p:cNvPr>
          <p:cNvSpPr>
            <a:spLocks noGrp="1"/>
          </p:cNvSpPr>
          <p:nvPr>
            <p:ph type="sldNum" sz="quarter" idx="11"/>
          </p:nvPr>
        </p:nvSpPr>
        <p:spPr/>
        <p:txBody>
          <a:bodyPr/>
          <a:lstStyle>
            <a:lvl1pPr>
              <a:defRPr smtClean="0"/>
            </a:lvl1pPr>
          </a:lstStyle>
          <a:p>
            <a:pPr>
              <a:defRPr/>
            </a:pPr>
            <a:fld id="{99CC5C60-34A6-4CC1-98B5-DF62D683822F}" type="slidenum">
              <a:rPr lang="ja-JP" altLang="en-US"/>
              <a:pPr>
                <a:defRPr/>
              </a:pPr>
              <a:t>‹#›</a:t>
            </a:fld>
            <a:endParaRPr lang="ja-JP" altLang="en-US"/>
          </a:p>
        </p:txBody>
      </p:sp>
    </p:spTree>
    <p:extLst>
      <p:ext uri="{BB962C8B-B14F-4D97-AF65-F5344CB8AC3E}">
        <p14:creationId xmlns:p14="http://schemas.microsoft.com/office/powerpoint/2010/main" val="2368511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xmlns="" id="{E3C899D6-1A4A-4F9D-8D9E-5FB19C0A943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62888" y="6505575"/>
            <a:ext cx="1508125" cy="27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日付プレースホルダー 3">
            <a:extLst>
              <a:ext uri="{FF2B5EF4-FFF2-40B4-BE49-F238E27FC236}">
                <a16:creationId xmlns:a16="http://schemas.microsoft.com/office/drawing/2014/main" xmlns="" id="{11944F1C-7967-44BF-A2E6-3462870A367A}"/>
              </a:ext>
            </a:extLst>
          </p:cNvPr>
          <p:cNvSpPr>
            <a:spLocks noGrp="1"/>
          </p:cNvSpPr>
          <p:nvPr>
            <p:ph type="dt" sz="half" idx="10"/>
          </p:nvPr>
        </p:nvSpPr>
        <p:spPr/>
        <p:txBody>
          <a:bodyPr/>
          <a:lstStyle>
            <a:lvl1pPr>
              <a:defRPr/>
            </a:lvl1pPr>
          </a:lstStyle>
          <a:p>
            <a:pPr>
              <a:defRPr/>
            </a:pPr>
            <a:fld id="{09A08E5B-A4F4-4196-B365-DC3404BDDFF4}" type="datetime1">
              <a:rPr lang="ja-JP" altLang="en-US"/>
              <a:pPr>
                <a:defRPr/>
              </a:pPr>
              <a:t>2021/8/9</a:t>
            </a:fld>
            <a:endParaRPr lang="ja-JP" altLang="en-US"/>
          </a:p>
        </p:txBody>
      </p:sp>
      <p:sp>
        <p:nvSpPr>
          <p:cNvPr id="4" name="スライド番号プレースホルダー 5">
            <a:extLst>
              <a:ext uri="{FF2B5EF4-FFF2-40B4-BE49-F238E27FC236}">
                <a16:creationId xmlns:a16="http://schemas.microsoft.com/office/drawing/2014/main" xmlns="" id="{812E68DE-F3F8-467C-872D-5B667F6E3FBB}"/>
              </a:ext>
            </a:extLst>
          </p:cNvPr>
          <p:cNvSpPr>
            <a:spLocks noGrp="1"/>
          </p:cNvSpPr>
          <p:nvPr>
            <p:ph type="sldNum" sz="quarter" idx="11"/>
          </p:nvPr>
        </p:nvSpPr>
        <p:spPr/>
        <p:txBody>
          <a:bodyPr/>
          <a:lstStyle>
            <a:lvl1pPr>
              <a:defRPr smtClean="0"/>
            </a:lvl1pPr>
          </a:lstStyle>
          <a:p>
            <a:pPr>
              <a:defRPr/>
            </a:pPr>
            <a:fld id="{5323F3BC-3E4A-4A2B-B29E-47BAE01C647B}" type="slidenum">
              <a:rPr lang="ja-JP" altLang="en-US"/>
              <a:pPr>
                <a:defRPr/>
              </a:pPr>
              <a:t>‹#›</a:t>
            </a:fld>
            <a:endParaRPr lang="ja-JP" altLang="en-US"/>
          </a:p>
        </p:txBody>
      </p:sp>
    </p:spTree>
    <p:extLst>
      <p:ext uri="{BB962C8B-B14F-4D97-AF65-F5344CB8AC3E}">
        <p14:creationId xmlns:p14="http://schemas.microsoft.com/office/powerpoint/2010/main" val="3809598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xmlns="" id="{07513914-85D1-4A9C-8715-EA05A6C2D8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62888" y="6505575"/>
            <a:ext cx="1508125" cy="27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title"/>
          </p:nvPr>
        </p:nvSpPr>
        <p:spPr>
          <a:xfrm>
            <a:off x="495300" y="273050"/>
            <a:ext cx="3259006" cy="1162050"/>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6" name="日付プレースホルダー 3">
            <a:extLst>
              <a:ext uri="{FF2B5EF4-FFF2-40B4-BE49-F238E27FC236}">
                <a16:creationId xmlns:a16="http://schemas.microsoft.com/office/drawing/2014/main" xmlns="" id="{B18ABA6F-D79E-4DAF-8B4D-0E71EFF2FD20}"/>
              </a:ext>
            </a:extLst>
          </p:cNvPr>
          <p:cNvSpPr>
            <a:spLocks noGrp="1"/>
          </p:cNvSpPr>
          <p:nvPr>
            <p:ph type="dt" sz="half" idx="10"/>
          </p:nvPr>
        </p:nvSpPr>
        <p:spPr/>
        <p:txBody>
          <a:bodyPr/>
          <a:lstStyle>
            <a:lvl1pPr>
              <a:defRPr/>
            </a:lvl1pPr>
          </a:lstStyle>
          <a:p>
            <a:pPr>
              <a:defRPr/>
            </a:pPr>
            <a:fld id="{936FA9A4-D556-41C4-9937-5B1CAB68306F}" type="datetime1">
              <a:rPr lang="ja-JP" altLang="en-US"/>
              <a:pPr>
                <a:defRPr/>
              </a:pPr>
              <a:t>2021/8/9</a:t>
            </a:fld>
            <a:endParaRPr lang="ja-JP" altLang="en-US"/>
          </a:p>
        </p:txBody>
      </p:sp>
      <p:sp>
        <p:nvSpPr>
          <p:cNvPr id="7" name="スライド番号プレースホルダー 5">
            <a:extLst>
              <a:ext uri="{FF2B5EF4-FFF2-40B4-BE49-F238E27FC236}">
                <a16:creationId xmlns:a16="http://schemas.microsoft.com/office/drawing/2014/main" xmlns="" id="{4FCF46D4-C302-4C6A-9B09-2CE652BFC6C4}"/>
              </a:ext>
            </a:extLst>
          </p:cNvPr>
          <p:cNvSpPr>
            <a:spLocks noGrp="1"/>
          </p:cNvSpPr>
          <p:nvPr>
            <p:ph type="sldNum" sz="quarter" idx="11"/>
          </p:nvPr>
        </p:nvSpPr>
        <p:spPr/>
        <p:txBody>
          <a:bodyPr/>
          <a:lstStyle>
            <a:lvl1pPr>
              <a:defRPr smtClean="0"/>
            </a:lvl1pPr>
          </a:lstStyle>
          <a:p>
            <a:pPr>
              <a:defRPr/>
            </a:pPr>
            <a:fld id="{437ED3E2-D324-4AE8-AE3D-0A24554F33A2}" type="slidenum">
              <a:rPr lang="ja-JP" altLang="en-US"/>
              <a:pPr>
                <a:defRPr/>
              </a:pPr>
              <a:t>‹#›</a:t>
            </a:fld>
            <a:endParaRPr lang="ja-JP" altLang="en-US"/>
          </a:p>
        </p:txBody>
      </p:sp>
    </p:spTree>
    <p:extLst>
      <p:ext uri="{BB962C8B-B14F-4D97-AF65-F5344CB8AC3E}">
        <p14:creationId xmlns:p14="http://schemas.microsoft.com/office/powerpoint/2010/main" val="112574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xmlns="" id="{A5862994-A7E1-43CA-BAC3-03A8F686D75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62888" y="6505575"/>
            <a:ext cx="1508125" cy="27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title"/>
          </p:nvPr>
        </p:nvSpPr>
        <p:spPr>
          <a:xfrm>
            <a:off x="1941645" y="4800600"/>
            <a:ext cx="5943600" cy="56673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941645" y="612775"/>
            <a:ext cx="59436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6" name="日付プレースホルダー 3">
            <a:extLst>
              <a:ext uri="{FF2B5EF4-FFF2-40B4-BE49-F238E27FC236}">
                <a16:creationId xmlns:a16="http://schemas.microsoft.com/office/drawing/2014/main" xmlns="" id="{BFC39331-D845-453B-8154-42F8CB1A4AD5}"/>
              </a:ext>
            </a:extLst>
          </p:cNvPr>
          <p:cNvSpPr>
            <a:spLocks noGrp="1"/>
          </p:cNvSpPr>
          <p:nvPr>
            <p:ph type="dt" sz="half" idx="10"/>
          </p:nvPr>
        </p:nvSpPr>
        <p:spPr/>
        <p:txBody>
          <a:bodyPr/>
          <a:lstStyle>
            <a:lvl1pPr>
              <a:defRPr/>
            </a:lvl1pPr>
          </a:lstStyle>
          <a:p>
            <a:pPr>
              <a:defRPr/>
            </a:pPr>
            <a:fld id="{15BF0528-A3A6-4A01-B071-0F4C0D552B66}" type="datetime1">
              <a:rPr lang="ja-JP" altLang="en-US"/>
              <a:pPr>
                <a:defRPr/>
              </a:pPr>
              <a:t>2021/8/9</a:t>
            </a:fld>
            <a:endParaRPr lang="ja-JP" altLang="en-US"/>
          </a:p>
        </p:txBody>
      </p:sp>
      <p:sp>
        <p:nvSpPr>
          <p:cNvPr id="7" name="スライド番号プレースホルダー 5">
            <a:extLst>
              <a:ext uri="{FF2B5EF4-FFF2-40B4-BE49-F238E27FC236}">
                <a16:creationId xmlns:a16="http://schemas.microsoft.com/office/drawing/2014/main" xmlns="" id="{5D9F7226-9B33-4368-B72B-2905A76E47C5}"/>
              </a:ext>
            </a:extLst>
          </p:cNvPr>
          <p:cNvSpPr>
            <a:spLocks noGrp="1"/>
          </p:cNvSpPr>
          <p:nvPr>
            <p:ph type="sldNum" sz="quarter" idx="11"/>
          </p:nvPr>
        </p:nvSpPr>
        <p:spPr/>
        <p:txBody>
          <a:bodyPr/>
          <a:lstStyle>
            <a:lvl1pPr>
              <a:defRPr smtClean="0"/>
            </a:lvl1pPr>
          </a:lstStyle>
          <a:p>
            <a:pPr>
              <a:defRPr/>
            </a:pPr>
            <a:fld id="{F7203A9E-1702-41D3-81CF-34215DD6E8FC}" type="slidenum">
              <a:rPr lang="ja-JP" altLang="en-US"/>
              <a:pPr>
                <a:defRPr/>
              </a:pPr>
              <a:t>‹#›</a:t>
            </a:fld>
            <a:endParaRPr lang="ja-JP" altLang="en-US"/>
          </a:p>
        </p:txBody>
      </p:sp>
    </p:spTree>
    <p:extLst>
      <p:ext uri="{BB962C8B-B14F-4D97-AF65-F5344CB8AC3E}">
        <p14:creationId xmlns:p14="http://schemas.microsoft.com/office/powerpoint/2010/main" val="3876590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タイトル プレースホルダー 1">
            <a:extLst>
              <a:ext uri="{FF2B5EF4-FFF2-40B4-BE49-F238E27FC236}">
                <a16:creationId xmlns:a16="http://schemas.microsoft.com/office/drawing/2014/main" xmlns="" id="{C9E23BBD-D817-43B2-B00F-64D64D8B9D47}"/>
              </a:ext>
            </a:extLst>
          </p:cNvPr>
          <p:cNvSpPr>
            <a:spLocks noGrp="1"/>
          </p:cNvSpPr>
          <p:nvPr>
            <p:ph type="title"/>
          </p:nvPr>
        </p:nvSpPr>
        <p:spPr bwMode="auto">
          <a:xfrm>
            <a:off x="631825" y="333375"/>
            <a:ext cx="87788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マスター タイトルの書式設定</a:t>
            </a:r>
          </a:p>
        </p:txBody>
      </p:sp>
      <p:sp>
        <p:nvSpPr>
          <p:cNvPr id="1027" name="テキスト プレースホルダー 2">
            <a:extLst>
              <a:ext uri="{FF2B5EF4-FFF2-40B4-BE49-F238E27FC236}">
                <a16:creationId xmlns:a16="http://schemas.microsoft.com/office/drawing/2014/main" xmlns="" id="{737936E0-9EAF-43E4-9B8A-F136F37B2CBC}"/>
              </a:ext>
            </a:extLst>
          </p:cNvPr>
          <p:cNvSpPr>
            <a:spLocks noGrp="1"/>
          </p:cNvSpPr>
          <p:nvPr>
            <p:ph type="body" idx="1"/>
          </p:nvPr>
        </p:nvSpPr>
        <p:spPr bwMode="auto">
          <a:xfrm>
            <a:off x="631825" y="1128713"/>
            <a:ext cx="8778875"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a:extLst>
              <a:ext uri="{FF2B5EF4-FFF2-40B4-BE49-F238E27FC236}">
                <a16:creationId xmlns:a16="http://schemas.microsoft.com/office/drawing/2014/main" xmlns="" id="{BCF1CF7E-DD08-4959-9554-8E89CD2EAE07}"/>
              </a:ext>
            </a:extLst>
          </p:cNvPr>
          <p:cNvSpPr>
            <a:spLocks noGrp="1"/>
          </p:cNvSpPr>
          <p:nvPr>
            <p:ph type="dt" sz="half" idx="2"/>
          </p:nvPr>
        </p:nvSpPr>
        <p:spPr>
          <a:xfrm>
            <a:off x="2855913" y="6453188"/>
            <a:ext cx="1736725"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7F89414-F797-4825-AD5F-1252BCD399D2}" type="datetime1">
              <a:rPr lang="ja-JP" altLang="en-US"/>
              <a:pPr>
                <a:defRPr/>
              </a:pPr>
              <a:t>2021/8/9</a:t>
            </a:fld>
            <a:endParaRPr lang="ja-JP" altLang="en-US"/>
          </a:p>
        </p:txBody>
      </p:sp>
      <p:sp>
        <p:nvSpPr>
          <p:cNvPr id="6" name="スライド番号プレースホルダー 5">
            <a:extLst>
              <a:ext uri="{FF2B5EF4-FFF2-40B4-BE49-F238E27FC236}">
                <a16:creationId xmlns:a16="http://schemas.microsoft.com/office/drawing/2014/main" xmlns="" id="{4DAADB1D-FE47-46B8-9114-2F109435EBCD}"/>
              </a:ext>
            </a:extLst>
          </p:cNvPr>
          <p:cNvSpPr>
            <a:spLocks noGrp="1"/>
          </p:cNvSpPr>
          <p:nvPr>
            <p:ph type="sldNum" sz="quarter" idx="4"/>
          </p:nvPr>
        </p:nvSpPr>
        <p:spPr>
          <a:xfrm>
            <a:off x="9390063" y="6478588"/>
            <a:ext cx="43815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b="1" smtClean="0">
                <a:solidFill>
                  <a:srgbClr val="141414"/>
                </a:solidFill>
              </a:defRPr>
            </a:lvl1pPr>
          </a:lstStyle>
          <a:p>
            <a:pPr>
              <a:defRPr/>
            </a:pPr>
            <a:fld id="{0CFDB345-67FC-4163-93B2-170D2A4AE2B1}" type="slidenum">
              <a:rPr lang="ja-JP" altLang="en-US"/>
              <a:pPr>
                <a:defRPr/>
              </a:pPr>
              <a:t>‹#›</a:t>
            </a:fld>
            <a:endParaRPr lang="ja-JP" altLang="en-US"/>
          </a:p>
        </p:txBody>
      </p:sp>
    </p:spTree>
  </p:cSld>
  <p:clrMap bg1="lt1" tx1="dk1" bg2="lt2" tx2="dk2" accent1="accent1" accent2="accent2" accent3="accent3" accent4="accent4" accent5="accent5" accent6="accent6" hlink="hlink" folHlink="folHlink"/>
  <p:sldLayoutIdLst>
    <p:sldLayoutId id="2147484324" r:id="rId1"/>
    <p:sldLayoutId id="2147484325" r:id="rId2"/>
    <p:sldLayoutId id="2147484326" r:id="rId3"/>
    <p:sldLayoutId id="2147484327" r:id="rId4"/>
    <p:sldLayoutId id="2147484328" r:id="rId5"/>
    <p:sldLayoutId id="2147484329" r:id="rId6"/>
    <p:sldLayoutId id="2147484330" r:id="rId7"/>
    <p:sldLayoutId id="2147484331" r:id="rId8"/>
    <p:sldLayoutId id="2147484332" r:id="rId9"/>
    <p:sldLayoutId id="2147484333" r:id="rId10"/>
    <p:sldLayoutId id="2147484334" r:id="rId11"/>
  </p:sldLayoutIdLst>
  <p:hf hdr="0" ftr="0" dt="0"/>
  <p:txStyles>
    <p:titleStyle>
      <a:lvl1pPr algn="ctr" rtl="0" eaLnBrk="0" fontAlgn="base" hangingPunct="0">
        <a:spcBef>
          <a:spcPct val="0"/>
        </a:spcBef>
        <a:spcAft>
          <a:spcPct val="0"/>
        </a:spcAft>
        <a:defRPr kumimoji="1" sz="4000" kern="1200">
          <a:solidFill>
            <a:srgbClr val="141414"/>
          </a:solidFill>
          <a:latin typeface="HGP創英角ｺﾞｼｯｸUB" panose="020B0900000000000000" pitchFamily="50" charset="-128"/>
          <a:ea typeface="HGP創英角ｺﾞｼｯｸUB" panose="020B0900000000000000" pitchFamily="50" charset="-128"/>
          <a:cs typeface="+mj-cs"/>
        </a:defRPr>
      </a:lvl1pPr>
      <a:lvl2pPr algn="ctr" rtl="0" eaLnBrk="0" fontAlgn="base" hangingPunct="0">
        <a:spcBef>
          <a:spcPct val="0"/>
        </a:spcBef>
        <a:spcAft>
          <a:spcPct val="0"/>
        </a:spcAft>
        <a:defRPr kumimoji="1" sz="4000">
          <a:solidFill>
            <a:srgbClr val="141414"/>
          </a:solidFill>
          <a:latin typeface="HGP創英角ｺﾞｼｯｸUB" pitchFamily="50" charset="-128"/>
          <a:ea typeface="HGP創英角ｺﾞｼｯｸUB" pitchFamily="50" charset="-128"/>
        </a:defRPr>
      </a:lvl2pPr>
      <a:lvl3pPr algn="ctr" rtl="0" eaLnBrk="0" fontAlgn="base" hangingPunct="0">
        <a:spcBef>
          <a:spcPct val="0"/>
        </a:spcBef>
        <a:spcAft>
          <a:spcPct val="0"/>
        </a:spcAft>
        <a:defRPr kumimoji="1" sz="4000">
          <a:solidFill>
            <a:srgbClr val="141414"/>
          </a:solidFill>
          <a:latin typeface="HGP創英角ｺﾞｼｯｸUB" pitchFamily="50" charset="-128"/>
          <a:ea typeface="HGP創英角ｺﾞｼｯｸUB" pitchFamily="50" charset="-128"/>
        </a:defRPr>
      </a:lvl3pPr>
      <a:lvl4pPr algn="ctr" rtl="0" eaLnBrk="0" fontAlgn="base" hangingPunct="0">
        <a:spcBef>
          <a:spcPct val="0"/>
        </a:spcBef>
        <a:spcAft>
          <a:spcPct val="0"/>
        </a:spcAft>
        <a:defRPr kumimoji="1" sz="4000">
          <a:solidFill>
            <a:srgbClr val="141414"/>
          </a:solidFill>
          <a:latin typeface="HGP創英角ｺﾞｼｯｸUB" pitchFamily="50" charset="-128"/>
          <a:ea typeface="HGP創英角ｺﾞｼｯｸUB" pitchFamily="50" charset="-128"/>
        </a:defRPr>
      </a:lvl4pPr>
      <a:lvl5pPr algn="ctr" rtl="0" eaLnBrk="0" fontAlgn="base" hangingPunct="0">
        <a:spcBef>
          <a:spcPct val="0"/>
        </a:spcBef>
        <a:spcAft>
          <a:spcPct val="0"/>
        </a:spcAft>
        <a:defRPr kumimoji="1" sz="4000">
          <a:solidFill>
            <a:srgbClr val="141414"/>
          </a:solidFill>
          <a:latin typeface="HGP創英角ｺﾞｼｯｸUB" pitchFamily="50" charset="-128"/>
          <a:ea typeface="HGP創英角ｺﾞｼｯｸUB" pitchFamily="50" charset="-128"/>
        </a:defRPr>
      </a:lvl5pPr>
      <a:lvl6pPr marL="457200" algn="ctr" rtl="0" fontAlgn="base">
        <a:spcBef>
          <a:spcPct val="0"/>
        </a:spcBef>
        <a:spcAft>
          <a:spcPct val="0"/>
        </a:spcAft>
        <a:defRPr kumimoji="1" sz="4400">
          <a:solidFill>
            <a:schemeClr val="tx1"/>
          </a:solidFill>
          <a:latin typeface="Calibri" pitchFamily="34" charset="0"/>
          <a:ea typeface="ＭＳ Ｐゴシック" pitchFamily="50" charset="-128"/>
        </a:defRPr>
      </a:lvl6pPr>
      <a:lvl7pPr marL="914400" algn="ctr" rtl="0" fontAlgn="base">
        <a:spcBef>
          <a:spcPct val="0"/>
        </a:spcBef>
        <a:spcAft>
          <a:spcPct val="0"/>
        </a:spcAft>
        <a:defRPr kumimoji="1" sz="4400">
          <a:solidFill>
            <a:schemeClr val="tx1"/>
          </a:solidFill>
          <a:latin typeface="Calibri" pitchFamily="34" charset="0"/>
          <a:ea typeface="ＭＳ Ｐゴシック" pitchFamily="50"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pitchFamily="50"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pitchFamily="50" charset="-128"/>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rgbClr val="14141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rgbClr val="141414"/>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rgbClr val="141414"/>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rgbClr val="141414"/>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rgbClr val="14141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slideLayout" Target="../slideLayouts/slideLayout2.xml"/><Relationship Id="rId4" Type="http://schemas.openxmlformats.org/officeDocument/2006/relationships/image" Target="../media/image134.emf"/></Relationships>
</file>

<file path=ppt/slides/_rels/slide10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emf"/><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08.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0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emf"/><Relationship Id="rId1" Type="http://schemas.openxmlformats.org/officeDocument/2006/relationships/slideLayout" Target="../slideLayouts/slideLayout2.xml"/><Relationship Id="rId5" Type="http://schemas.openxmlformats.org/officeDocument/2006/relationships/image" Target="../media/image145.emf"/><Relationship Id="rId4" Type="http://schemas.openxmlformats.org/officeDocument/2006/relationships/image" Target="../media/image144.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1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119.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togotv.dbcls.jp/20120128.html" TargetMode="External"/><Relationship Id="rId2" Type="http://schemas.openxmlformats.org/officeDocument/2006/relationships/hyperlink" Target="https://togotv.dbcls.jp/20090307.html"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togotv.dbcls.jp/20190403.html" TargetMode="External"/><Relationship Id="rId4" Type="http://schemas.openxmlformats.org/officeDocument/2006/relationships/hyperlink" Target="https://togotv.dbcls.jp/20120227.html"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togotv.dbcls.jp/20210213.html" TargetMode="Externa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2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6.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12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hyperlink" Target="https://togotv.dbcls.jp/20180405.html" TargetMode="External"/><Relationship Id="rId2" Type="http://schemas.openxmlformats.org/officeDocument/2006/relationships/hyperlink" Target="https://togotv.dbcls.jp/20120524.html" TargetMode="Externa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togotv.dbcls.jp/20210213.html"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gif"/><Relationship Id="rId4" Type="http://schemas.openxmlformats.org/officeDocument/2006/relationships/image" Target="../media/image174.png"/></Relationships>
</file>

<file path=ppt/slides/_rels/slide12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8" Type="http://schemas.openxmlformats.org/officeDocument/2006/relationships/hyperlink" Target="https://togotv.dbcls.jp/20120127.html" TargetMode="External"/><Relationship Id="rId3" Type="http://schemas.openxmlformats.org/officeDocument/2006/relationships/hyperlink" Target="https://togotv.dbcls.jp/20090304.html" TargetMode="External"/><Relationship Id="rId7" Type="http://schemas.openxmlformats.org/officeDocument/2006/relationships/hyperlink" Target="https://togotv.dbcls.jp/20110927.html" TargetMode="External"/><Relationship Id="rId12" Type="http://schemas.openxmlformats.org/officeDocument/2006/relationships/hyperlink" Target="https://togotv.dbcls.jp/20141010.html" TargetMode="External"/><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hyperlink" Target="https://togotv.dbcls.jp/20110527.html" TargetMode="External"/><Relationship Id="rId11" Type="http://schemas.openxmlformats.org/officeDocument/2006/relationships/hyperlink" Target="https://togotv.dbcls.jp/20140830.html" TargetMode="External"/><Relationship Id="rId5" Type="http://schemas.openxmlformats.org/officeDocument/2006/relationships/hyperlink" Target="https://togotv.dbcls.jp/20110224.html" TargetMode="External"/><Relationship Id="rId10" Type="http://schemas.openxmlformats.org/officeDocument/2006/relationships/hyperlink" Target="https://togotv.dbcls.jp/20120720.html" TargetMode="External"/><Relationship Id="rId4" Type="http://schemas.openxmlformats.org/officeDocument/2006/relationships/hyperlink" Target="https://togotv.dbcls.jp/20100329.html" TargetMode="External"/><Relationship Id="rId9" Type="http://schemas.openxmlformats.org/officeDocument/2006/relationships/hyperlink" Target="https://togotv.dbcls.jp/20120628.html"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3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platform.opentargets.org/" TargetMode="Externa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3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135.xml.rels><?xml version="1.0" encoding="UTF-8" standalone="yes"?>
<Relationships xmlns="http://schemas.openxmlformats.org/package/2006/relationships"><Relationship Id="rId3" Type="http://schemas.openxmlformats.org/officeDocument/2006/relationships/hyperlink" Target="https://www.subioplatform.com/ja/products/subioplatform/the-dynamic-range-of-microarrays" TargetMode="External"/><Relationship Id="rId2" Type="http://schemas.openxmlformats.org/officeDocument/2006/relationships/hyperlink" Target="https://www.subioplatform.com/ja/products/subioplatform/mas5-vs-rma" TargetMode="External"/><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hyperlink" Target="https://www.subioplatform.com/ja/products/subioplatform/the-dynamic-range-of-rna-seq"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https://www.genepattern.org/" TargetMode="Externa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13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hyperlink" Target="https://platform.opentargets.or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slide" Target="slide28.xml"/><Relationship Id="rId5" Type="http://schemas.openxmlformats.org/officeDocument/2006/relationships/image" Target="../media/image15.png"/><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www.ncbi.nlm.nih.gov/geo/" TargetMode="External"/><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www.ddbj.nig.ac.jp/gea/index-e.html" TargetMode="External"/><Relationship Id="rId4" Type="http://schemas.openxmlformats.org/officeDocument/2006/relationships/hyperlink" Target="http://www.ebi.ac.uk/arrayexpres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ncbi.nlm.nih.gov/geo/"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trace.ncbi.nlm.nih.gov/Traces/sra/"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togotv.dbcls.jp/20180725.html" TargetMode="External"/><Relationship Id="rId5" Type="http://schemas.openxmlformats.org/officeDocument/2006/relationships/image" Target="../media/image28.png"/><Relationship Id="rId4" Type="http://schemas.openxmlformats.org/officeDocument/2006/relationships/hyperlink" Target="https://www.ebi.ac.uk/gxa/home"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ebi.ac.uk/gxa/sc/hom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dee2.io/"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ncbi.nlm.nih.gov/geo/query/acc.cgi?acc=GSE119087"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togotv.dbcls.jp/"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oleObject" Target="../embeddings/oleObject2.bin"/><Relationship Id="rId7"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5.png"/><Relationship Id="rId5" Type="http://schemas.openxmlformats.org/officeDocument/2006/relationships/oleObject" Target="../embeddings/oleObject3.bin"/><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gif"/><Relationship Id="rId7" Type="http://schemas.openxmlformats.org/officeDocument/2006/relationships/image" Target="../media/image8.jpeg"/><Relationship Id="rId2" Type="http://schemas.openxmlformats.org/officeDocument/2006/relationships/image" Target="../media/image37.gif"/><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9.png"/><Relationship Id="rId9"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www.gsea-msigdb.org/gsea/msigdb/cards/REACTOME_SIRT1_NEGATIVELY_REGULATES_RRNA_EXPRESSION" TargetMode="External"/><Relationship Id="rId13" Type="http://schemas.openxmlformats.org/officeDocument/2006/relationships/hyperlink" Target="http://www.gsea-msigdb.org/gsea/msigdb/cards/PID_AURORA_B_PATHWAY" TargetMode="External"/><Relationship Id="rId18" Type="http://schemas.openxmlformats.org/officeDocument/2006/relationships/hyperlink" Target="http://www.gsea-msigdb.org/gsea/msigdb/cards/REACTOME_TRNA_MODIFICATION_IN_THE_NUCLEUS_AND_CYTOSOL" TargetMode="External"/><Relationship Id="rId3" Type="http://schemas.openxmlformats.org/officeDocument/2006/relationships/hyperlink" Target="http://www.gsea-msigdb.org/gsea/msigdb/cards/REACTOME_CONDENSATION_OF_PROPHASE_CHROMOSOMES" TargetMode="External"/><Relationship Id="rId21" Type="http://schemas.openxmlformats.org/officeDocument/2006/relationships/hyperlink" Target="http://www.gsea-msigdb.org/gsea/msigdb/cards/FERREIRA_EWINGS_SARCOMA_UNSTABLE_VS_STABLE_UP" TargetMode="External"/><Relationship Id="rId7" Type="http://schemas.openxmlformats.org/officeDocument/2006/relationships/hyperlink" Target="http://www.gsea-msigdb.org/gsea/msigdb/cards/REACTOME_MEIOTIC_RECOMBINATION" TargetMode="External"/><Relationship Id="rId12" Type="http://schemas.openxmlformats.org/officeDocument/2006/relationships/hyperlink" Target="http://www.gsea-msigdb.org/gsea/msigdb/cards/REACTOME_OXIDATIVE_STRESS_INDUCED_SENESCENCE" TargetMode="External"/><Relationship Id="rId17" Type="http://schemas.openxmlformats.org/officeDocument/2006/relationships/hyperlink" Target="http://www.gsea-msigdb.org/gsea/msigdb/cards/LEE_EARLY_T_LYMPHOCYTE_UP" TargetMode="External"/><Relationship Id="rId2" Type="http://schemas.openxmlformats.org/officeDocument/2006/relationships/image" Target="../media/image38.gif"/><Relationship Id="rId16" Type="http://schemas.openxmlformats.org/officeDocument/2006/relationships/hyperlink" Target="http://www.gsea-msigdb.org/gsea/msigdb/cards/SU_TESTIS" TargetMode="External"/><Relationship Id="rId20" Type="http://schemas.openxmlformats.org/officeDocument/2006/relationships/hyperlink" Target="http://www.gsea-msigdb.org/gsea/msigdb/cards/REACTOME_PROTEIN_UBIQUITINATION" TargetMode="External"/><Relationship Id="rId1" Type="http://schemas.openxmlformats.org/officeDocument/2006/relationships/slideLayout" Target="../slideLayouts/slideLayout2.xml"/><Relationship Id="rId6" Type="http://schemas.openxmlformats.org/officeDocument/2006/relationships/hyperlink" Target="http://www.gsea-msigdb.org/gsea/msigdb/cards/REACTOME_AMYLOID_FIBER_FORMATION" TargetMode="External"/><Relationship Id="rId11" Type="http://schemas.openxmlformats.org/officeDocument/2006/relationships/hyperlink" Target="http://www.gsea-msigdb.org/gsea/msigdb/cards/REACTOME_DNA_METHYLATION" TargetMode="External"/><Relationship Id="rId5" Type="http://schemas.openxmlformats.org/officeDocument/2006/relationships/hyperlink" Target="http://www.gsea-msigdb.org/gsea/msigdb/cards/WP_FBXL10_ENHANCEMENT_OF_MAPERK_SIGNALING_IN_DIFFUSE_LARGE_BCELL_LYMPHOMA" TargetMode="External"/><Relationship Id="rId15" Type="http://schemas.openxmlformats.org/officeDocument/2006/relationships/hyperlink" Target="http://www.gsea-msigdb.org/gsea/msigdb/cards/NAKAYAMA_SOFT_TISSUE_TUMORS_PCA2_UP" TargetMode="External"/><Relationship Id="rId10" Type="http://schemas.openxmlformats.org/officeDocument/2006/relationships/hyperlink" Target="http://www.gsea-msigdb.org/gsea/msigdb/cards/REACTOME_ACTIVATED_PKN1_STIMULATES_TRANSCRIPTION_OF_AR_ANDROGEN_RECEPTOR_REGULATED_GENES_KLK2_AND_KLK3" TargetMode="External"/><Relationship Id="rId19" Type="http://schemas.openxmlformats.org/officeDocument/2006/relationships/hyperlink" Target="http://www.gsea-msigdb.org/gsea/msigdb/cards/CHEMNITZ_RESPONSE_TO_PROSTAGLANDIN_E2_UP" TargetMode="External"/><Relationship Id="rId4" Type="http://schemas.openxmlformats.org/officeDocument/2006/relationships/hyperlink" Target="http://www.gsea-msigdb.org/gsea/msigdb/cards/REACTOME_PRC2_METHYLATES_HISTONES_AND_DNA" TargetMode="External"/><Relationship Id="rId9" Type="http://schemas.openxmlformats.org/officeDocument/2006/relationships/hyperlink" Target="http://www.gsea-msigdb.org/gsea/msigdb/cards/REACTOME_PROCESSING_OF_DNA_DOUBLE_STRAND_BREAK_ENDS" TargetMode="External"/><Relationship Id="rId14" Type="http://schemas.openxmlformats.org/officeDocument/2006/relationships/hyperlink" Target="http://www.gsea-msigdb.org/gsea/msigdb/cards/JEON_SMAD6_TARGETS_DN" TargetMode="External"/><Relationship Id="rId22" Type="http://schemas.openxmlformats.org/officeDocument/2006/relationships/hyperlink" Target="http://www.gsea-msigdb.org/gsea/msigdb/cards/ODONNELL_TFRC_TARGETS_DN"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8.gif"/></Relationships>
</file>

<file path=ppt/slides/_rels/slide37.xml.rels><?xml version="1.0" encoding="UTF-8" standalone="yes"?>
<Relationships xmlns="http://schemas.openxmlformats.org/package/2006/relationships"><Relationship Id="rId3" Type="http://schemas.openxmlformats.org/officeDocument/2006/relationships/hyperlink" Target="https://www.gsea-msigdb.org/gsea/doc/subramanian_tamayo_gsea_pnas.pdf" TargetMode="External"/><Relationship Id="rId2" Type="http://schemas.openxmlformats.org/officeDocument/2006/relationships/hyperlink" Target="https://togotv.dbcls.jp/20100723.html"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togotv.dbcls.jp/20190401.html" TargetMode="External"/><Relationship Id="rId4" Type="http://schemas.openxmlformats.org/officeDocument/2006/relationships/hyperlink" Target="https://togotv.dbcls.jp/20100830.html"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6.png"/><Relationship Id="rId7"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8.jpeg"/><Relationship Id="rId4" Type="http://schemas.openxmlformats.org/officeDocument/2006/relationships/image" Target="../media/image7.png"/><Relationship Id="rId9"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hyperlink" Target="https://togotv.dbcls.jp/20120927.html" TargetMode="External"/><Relationship Id="rId2" Type="http://schemas.openxmlformats.org/officeDocument/2006/relationships/hyperlink" Target="https://togotv.dbcls.jp/20090925.html"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61.emf"/><Relationship Id="rId2" Type="http://schemas.openxmlformats.org/officeDocument/2006/relationships/image" Target="../media/image56.emf"/><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emf"/><Relationship Id="rId7" Type="http://schemas.openxmlformats.org/officeDocument/2006/relationships/image" Target="../media/image70.png"/><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emf"/><Relationship Id="rId4" Type="http://schemas.openxmlformats.org/officeDocument/2006/relationships/image" Target="../media/image67.emf"/></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5.png"/><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hyperlink" Target="https://togotv.dbcls.jp/20210123.html" TargetMode="External"/><Relationship Id="rId2" Type="http://schemas.openxmlformats.org/officeDocument/2006/relationships/hyperlink" Target="https://togotv.dbcls.jp/20201124.html" TargetMode="Externa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www.youtube.com/watch?v=5UgGG4cXolQ"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chip-atlas.org/target_genes" TargetMode="External"/><Relationship Id="rId2" Type="http://schemas.openxmlformats.org/officeDocument/2006/relationships/hyperlink" Target="https://chip-atlas.org/peak_browser" TargetMode="External"/><Relationship Id="rId1" Type="http://schemas.openxmlformats.org/officeDocument/2006/relationships/slideLayout" Target="../slideLayouts/slideLayout1.xml"/><Relationship Id="rId6" Type="http://schemas.openxmlformats.org/officeDocument/2006/relationships/image" Target="../media/image76.jpeg"/><Relationship Id="rId5" Type="http://schemas.openxmlformats.org/officeDocument/2006/relationships/hyperlink" Target="https://chip-atlas.org/enrichment_analysis" TargetMode="External"/><Relationship Id="rId4" Type="http://schemas.openxmlformats.org/officeDocument/2006/relationships/hyperlink" Target="https://chip-atlas.org/colo"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togotv.dbcls.jp/20180124.html" TargetMode="External"/><Relationship Id="rId2" Type="http://schemas.openxmlformats.org/officeDocument/2006/relationships/hyperlink" Target="https://togotv.dbcls.jp/20180123.html"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togotv.dbcls.jp/20190105.html" TargetMode="External"/><Relationship Id="rId4" Type="http://schemas.openxmlformats.org/officeDocument/2006/relationships/hyperlink" Target="https://togotv.dbcls.jp/20180128.html"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5" Type="http://schemas.openxmlformats.org/officeDocument/2006/relationships/image" Target="../media/image80.jpe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hyperlink" Target="https://www.ncbi.nlm.nih.gov/geo/query/acc.cgi?acc=GSE11670" TargetMode="External"/><Relationship Id="rId4" Type="http://schemas.openxmlformats.org/officeDocument/2006/relationships/hyperlink" Target="https://www.subioplatform.com/ja/products/subioplatform/the-dynamic-range-of-microarray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hyperlink" Target="https://www.ncbi.nlm.nih.gov/geo/query/acc.cgi?acc=GSE22288" TargetMode="External"/><Relationship Id="rId4" Type="http://schemas.openxmlformats.org/officeDocument/2006/relationships/hyperlink" Target="https://www.subioplatform.com/ja/products/subioplatform/the-dynamic-range-of-microarrays"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3" Type="http://schemas.openxmlformats.org/officeDocument/2006/relationships/hyperlink" Target="http://static.subioplatform.com/ssa/GSE36082.ssa" TargetMode="External"/><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hyperlink" Target="https://www.subioplatform.com/ja/products/subioplatform/the-dynamic-range-of-microarrays" TargetMode="External"/><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subioplatform.com/ja/products/subioplatform/the-dynamic-range-of-microarrays" TargetMode="External"/><Relationship Id="rId5" Type="http://schemas.openxmlformats.org/officeDocument/2006/relationships/hyperlink" Target="https://www.ncbi.nlm.nih.gov/geo/query/acc.cgi?acc=GSE25315" TargetMode="External"/><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hyperlink" Target="https://www.subioplatform.com/ja/products/subioplatform/the-dynamic-range-of-rna-seq"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www.subioplatform.com/ja/info_casestudy/340/how-is-the-quality-of-single-cell-rna-seq-actually" TargetMode="External"/><Relationship Id="rId1" Type="http://schemas.openxmlformats.org/officeDocument/2006/relationships/slideLayout" Target="../slideLayouts/slideLayout2.xml"/><Relationship Id="rId4" Type="http://schemas.openxmlformats.org/officeDocument/2006/relationships/hyperlink" Target="https://www.ncbi.nlm.nih.gov/geo/download/?acc=GSE134520&amp;format=file"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6.xml.rels><?xml version="1.0" encoding="UTF-8" standalone="yes"?>
<Relationships xmlns="http://schemas.openxmlformats.org/package/2006/relationships"><Relationship Id="rId3" Type="http://schemas.openxmlformats.org/officeDocument/2006/relationships/hyperlink" Target="https://refex.dbcls.jp/" TargetMode="External"/><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togotv.dbcls.jp/20140222.html" TargetMode="External"/><Relationship Id="rId2" Type="http://schemas.openxmlformats.org/officeDocument/2006/relationships/hyperlink" Target="https://togotv.dbcls.jp/20100618.html"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9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tools.thermofisher.com/content/sfs/manuals/expression_console_userguide.pdf" TargetMode="External"/><Relationship Id="rId7" Type="http://schemas.openxmlformats.org/officeDocument/2006/relationships/image" Target="../media/image124.png"/><Relationship Id="rId2" Type="http://schemas.openxmlformats.org/officeDocument/2006/relationships/hyperlink" Target="https://www.thermofisher.com/jp/ja/home/life-science/microarray-analysis/microarray-analysis-instruments-software-services/microarray-analysis-software/affymetrix-expression-console-software.html" TargetMode="External"/><Relationship Id="rId1" Type="http://schemas.openxmlformats.org/officeDocument/2006/relationships/slideLayout" Target="../slideLayouts/slideLayout2.xml"/><Relationship Id="rId6" Type="http://schemas.openxmlformats.org/officeDocument/2006/relationships/hyperlink" Target="https://tools.thermofisher.com/content/sfs/brochures/expression_console_software_release_notes.pdf" TargetMode="External"/><Relationship Id="rId5" Type="http://schemas.openxmlformats.org/officeDocument/2006/relationships/hyperlink" Target="https://tools.thermofisher.com/content/sfs/brochures/sst_gccn_whitepaper.pdf" TargetMode="External"/><Relationship Id="rId4" Type="http://schemas.openxmlformats.org/officeDocument/2006/relationships/hyperlink" Target="https://tools.thermofisher.com/content/sfs/manuals/expression_console_sample_attribute_editor.pdf"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タイトル 1">
            <a:extLst>
              <a:ext uri="{FF2B5EF4-FFF2-40B4-BE49-F238E27FC236}">
                <a16:creationId xmlns:a16="http://schemas.microsoft.com/office/drawing/2014/main" xmlns="" id="{6CBAF1A8-D78B-4FCF-B4B1-553BAC2C2DE7}"/>
              </a:ext>
            </a:extLst>
          </p:cNvPr>
          <p:cNvSpPr>
            <a:spLocks noGrp="1"/>
          </p:cNvSpPr>
          <p:nvPr>
            <p:ph type="ctrTitle"/>
          </p:nvPr>
        </p:nvSpPr>
        <p:spPr>
          <a:xfrm>
            <a:off x="742949" y="1679786"/>
            <a:ext cx="8597603" cy="1470025"/>
          </a:xfrm>
        </p:spPr>
        <p:txBody>
          <a:bodyPr/>
          <a:lstStyle/>
          <a:p>
            <a:pPr eaLnBrk="1" hangingPunct="1"/>
            <a:r>
              <a:rPr lang="ja-JP" altLang="en-US" sz="4400" dirty="0">
                <a:solidFill>
                  <a:srgbClr val="000000"/>
                </a:solidFill>
              </a:rPr>
              <a:t>遺伝子発現データの知識化</a:t>
            </a:r>
            <a:r>
              <a:rPr lang="en-US" altLang="ja-JP" sz="4400" dirty="0">
                <a:solidFill>
                  <a:srgbClr val="000000"/>
                </a:solidFill>
              </a:rPr>
              <a:t/>
            </a:r>
            <a:br>
              <a:rPr lang="en-US" altLang="ja-JP" sz="4400" dirty="0">
                <a:solidFill>
                  <a:srgbClr val="000000"/>
                </a:solidFill>
              </a:rPr>
            </a:br>
            <a:r>
              <a:rPr lang="ja-JP" altLang="en-US" sz="3200" dirty="0">
                <a:solidFill>
                  <a:srgbClr val="000000"/>
                </a:solidFill>
              </a:rPr>
              <a:t>～公開</a:t>
            </a:r>
            <a:r>
              <a:rPr lang="ja-JP" altLang="en-US" sz="3200" dirty="0" smtClean="0">
                <a:solidFill>
                  <a:srgbClr val="000000"/>
                </a:solidFill>
              </a:rPr>
              <a:t>レポジトリデータ</a:t>
            </a:r>
            <a:r>
              <a:rPr lang="ja-JP" altLang="en-US" sz="3200" dirty="0">
                <a:solidFill>
                  <a:srgbClr val="000000"/>
                </a:solidFill>
              </a:rPr>
              <a:t>の活用～</a:t>
            </a:r>
            <a:endParaRPr lang="ja-JP" altLang="en-US" sz="3600" dirty="0">
              <a:solidFill>
                <a:srgbClr val="000000"/>
              </a:solidFill>
            </a:endParaRPr>
          </a:p>
        </p:txBody>
      </p:sp>
      <p:sp>
        <p:nvSpPr>
          <p:cNvPr id="14339" name="サブタイトル 2">
            <a:extLst>
              <a:ext uri="{FF2B5EF4-FFF2-40B4-BE49-F238E27FC236}">
                <a16:creationId xmlns:a16="http://schemas.microsoft.com/office/drawing/2014/main" xmlns="" id="{C5BE6219-21DF-4045-8B29-17F9FCF2AF3A}"/>
              </a:ext>
            </a:extLst>
          </p:cNvPr>
          <p:cNvSpPr>
            <a:spLocks noGrp="1"/>
          </p:cNvSpPr>
          <p:nvPr>
            <p:ph type="subTitle" idx="1"/>
          </p:nvPr>
        </p:nvSpPr>
        <p:spPr>
          <a:xfrm>
            <a:off x="1485900" y="4076700"/>
            <a:ext cx="6934200" cy="550863"/>
          </a:xfrm>
        </p:spPr>
        <p:txBody>
          <a:bodyPr/>
          <a:lstStyle/>
          <a:p>
            <a:pPr eaLnBrk="1" hangingPunct="1"/>
            <a:r>
              <a:rPr lang="en-US" altLang="ja-JP">
                <a:solidFill>
                  <a:srgbClr val="000000"/>
                </a:solidFill>
              </a:rPr>
              <a:t>2021</a:t>
            </a:r>
            <a:r>
              <a:rPr lang="ja-JP" altLang="en-US">
                <a:solidFill>
                  <a:srgbClr val="000000"/>
                </a:solidFill>
              </a:rPr>
              <a:t>年</a:t>
            </a:r>
            <a:r>
              <a:rPr lang="en-US" altLang="ja-JP">
                <a:solidFill>
                  <a:srgbClr val="000000"/>
                </a:solidFill>
              </a:rPr>
              <a:t>8</a:t>
            </a:r>
            <a:r>
              <a:rPr lang="ja-JP" altLang="en-US">
                <a:solidFill>
                  <a:srgbClr val="000000"/>
                </a:solidFill>
              </a:rPr>
              <a:t>月</a:t>
            </a:r>
            <a:r>
              <a:rPr lang="en-US" altLang="ja-JP">
                <a:solidFill>
                  <a:srgbClr val="000000"/>
                </a:solidFill>
              </a:rPr>
              <a:t>19</a:t>
            </a:r>
            <a:r>
              <a:rPr lang="ja-JP" altLang="en-US">
                <a:solidFill>
                  <a:srgbClr val="000000"/>
                </a:solidFill>
              </a:rPr>
              <a:t>日</a:t>
            </a:r>
            <a:endParaRPr lang="ja-JP" altLang="en-US"/>
          </a:p>
        </p:txBody>
      </p:sp>
      <p:sp>
        <p:nvSpPr>
          <p:cNvPr id="14340" name="サブタイトル 2">
            <a:extLst>
              <a:ext uri="{FF2B5EF4-FFF2-40B4-BE49-F238E27FC236}">
                <a16:creationId xmlns:a16="http://schemas.microsoft.com/office/drawing/2014/main" xmlns="" id="{A61ABDED-F492-43DC-B6B0-B2705EDA97EB}"/>
              </a:ext>
            </a:extLst>
          </p:cNvPr>
          <p:cNvSpPr txBox="1">
            <a:spLocks/>
          </p:cNvSpPr>
          <p:nvPr/>
        </p:nvSpPr>
        <p:spPr bwMode="auto">
          <a:xfrm>
            <a:off x="1485900" y="5811838"/>
            <a:ext cx="693420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lgn="ctr" eaLnBrk="1" hangingPunct="1">
              <a:buFont typeface="Arial" panose="020B0604020202020204" pitchFamily="34" charset="0"/>
              <a:buNone/>
            </a:pPr>
            <a:r>
              <a:rPr lang="ja-JP" altLang="en-US" sz="2800">
                <a:latin typeface="HGP創英角ｺﾞｼｯｸUB" panose="020B0900000000000000" pitchFamily="50" charset="-128"/>
                <a:ea typeface="HGP創英角ｺﾞｼｯｸUB" panose="020B0900000000000000" pitchFamily="50" charset="-128"/>
              </a:rPr>
              <a:t>バイオサイエンスデータベースセンター（</a:t>
            </a:r>
            <a:r>
              <a:rPr lang="en-US" altLang="ja-JP" sz="2800">
                <a:latin typeface="HGP創英角ｺﾞｼｯｸUB" panose="020B0900000000000000" pitchFamily="50" charset="-128"/>
                <a:ea typeface="HGP創英角ｺﾞｼｯｸUB" panose="020B0900000000000000" pitchFamily="50" charset="-128"/>
              </a:rPr>
              <a:t>NBDC</a:t>
            </a:r>
            <a:r>
              <a:rPr lang="ja-JP" altLang="en-US" sz="2800">
                <a:latin typeface="HGP創英角ｺﾞｼｯｸUB" panose="020B0900000000000000" pitchFamily="50" charset="-128"/>
                <a:ea typeface="HGP創英角ｺﾞｼｯｸUB" panose="020B0900000000000000" pitchFamily="50" charset="-128"/>
              </a:rPr>
              <a:t>）</a:t>
            </a:r>
          </a:p>
        </p:txBody>
      </p:sp>
      <p:pic>
        <p:nvPicPr>
          <p:cNvPr id="14341" name="図 5">
            <a:extLst>
              <a:ext uri="{FF2B5EF4-FFF2-40B4-BE49-F238E27FC236}">
                <a16:creationId xmlns:a16="http://schemas.microsoft.com/office/drawing/2014/main" xmlns="" id="{19627108-0A4D-471C-8A5C-2F87A241A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4721225"/>
            <a:ext cx="610870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正方形/長方形 1"/>
          <p:cNvSpPr/>
          <p:nvPr/>
        </p:nvSpPr>
        <p:spPr>
          <a:xfrm flipH="1">
            <a:off x="1266815" y="1173345"/>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p:cNvSpPr/>
          <p:nvPr/>
        </p:nvSpPr>
        <p:spPr>
          <a:xfrm flipH="1">
            <a:off x="1266815" y="3583423"/>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247650"/>
            <a:ext cx="8761045" cy="5746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600" dirty="0">
                <a:solidFill>
                  <a:srgbClr val="161616"/>
                </a:solidFill>
              </a:rPr>
              <a:t>不均一な標本での有意差検定の問題</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10</a:t>
            </a:fld>
            <a:endParaRPr lang="ja-JP" altLang="en-US" sz="1200">
              <a:solidFill>
                <a:srgbClr val="003A6F"/>
              </a:solidFill>
            </a:endParaRPr>
          </a:p>
        </p:txBody>
      </p:sp>
      <p:sp>
        <p:nvSpPr>
          <p:cNvPr id="3" name="テキスト ボックス 2">
            <a:extLst>
              <a:ext uri="{FF2B5EF4-FFF2-40B4-BE49-F238E27FC236}">
                <a16:creationId xmlns:a16="http://schemas.microsoft.com/office/drawing/2014/main" xmlns="" id="{61EC66F6-8517-4C69-99EB-C7C1671CC4C1}"/>
              </a:ext>
            </a:extLst>
          </p:cNvPr>
          <p:cNvSpPr txBox="1"/>
          <p:nvPr/>
        </p:nvSpPr>
        <p:spPr>
          <a:xfrm>
            <a:off x="1859386" y="1772552"/>
            <a:ext cx="809838" cy="523220"/>
          </a:xfrm>
          <a:prstGeom prst="rect">
            <a:avLst/>
          </a:prstGeom>
          <a:noFill/>
        </p:spPr>
        <p:txBody>
          <a:bodyPr wrap="none" rtlCol="0">
            <a:spAutoFit/>
          </a:bodyPr>
          <a:lstStyle/>
          <a:p>
            <a:pPr algn="ctr"/>
            <a:r>
              <a:rPr kumimoji="1" lang="en-US" altLang="ja-JP" sz="2800" b="1" dirty="0">
                <a:solidFill>
                  <a:srgbClr val="3333FF"/>
                </a:solidFill>
                <a:latin typeface="メイリオ" panose="020B0604030504040204" pitchFamily="50" charset="-128"/>
                <a:ea typeface="メイリオ" panose="020B0604030504040204" pitchFamily="50" charset="-128"/>
              </a:rPr>
              <a:t>A</a:t>
            </a:r>
            <a:r>
              <a:rPr kumimoji="1" lang="ja-JP" altLang="en-US" sz="2800" b="1" dirty="0">
                <a:solidFill>
                  <a:srgbClr val="3333FF"/>
                </a:solidFill>
                <a:latin typeface="メイリオ" panose="020B0604030504040204" pitchFamily="50" charset="-128"/>
                <a:ea typeface="メイリオ" panose="020B0604030504040204" pitchFamily="50" charset="-128"/>
              </a:rPr>
              <a:t>群</a:t>
            </a:r>
          </a:p>
        </p:txBody>
      </p:sp>
      <p:sp>
        <p:nvSpPr>
          <p:cNvPr id="62" name="テキスト ボックス 61">
            <a:extLst>
              <a:ext uri="{FF2B5EF4-FFF2-40B4-BE49-F238E27FC236}">
                <a16:creationId xmlns:a16="http://schemas.microsoft.com/office/drawing/2014/main" xmlns="" id="{19E0EA67-5CD0-452C-8E37-B9AEEDD2FEAE}"/>
              </a:ext>
            </a:extLst>
          </p:cNvPr>
          <p:cNvSpPr txBox="1"/>
          <p:nvPr/>
        </p:nvSpPr>
        <p:spPr>
          <a:xfrm>
            <a:off x="1679850" y="3455378"/>
            <a:ext cx="1168910" cy="523220"/>
          </a:xfrm>
          <a:prstGeom prst="rect">
            <a:avLst/>
          </a:prstGeom>
          <a:noFill/>
        </p:spPr>
        <p:txBody>
          <a:bodyPr wrap="none" rtlCol="0">
            <a:spAutoFit/>
          </a:bodyPr>
          <a:lstStyle/>
          <a:p>
            <a:pPr algn="ctr"/>
            <a:r>
              <a:rPr kumimoji="1" lang="ja-JP" altLang="en-US" sz="2800" b="1" dirty="0">
                <a:solidFill>
                  <a:srgbClr val="3333FF"/>
                </a:solidFill>
                <a:latin typeface="メイリオ" panose="020B0604030504040204" pitchFamily="50" charset="-128"/>
                <a:ea typeface="メイリオ" panose="020B0604030504040204" pitchFamily="50" charset="-128"/>
              </a:rPr>
              <a:t>処方</a:t>
            </a:r>
            <a:r>
              <a:rPr kumimoji="1" lang="en-US" altLang="ja-JP" sz="2800" b="1" dirty="0">
                <a:solidFill>
                  <a:srgbClr val="3333FF"/>
                </a:solidFill>
                <a:latin typeface="メイリオ" panose="020B0604030504040204" pitchFamily="50" charset="-128"/>
                <a:ea typeface="メイリオ" panose="020B0604030504040204" pitchFamily="50" charset="-128"/>
              </a:rPr>
              <a:t>A</a:t>
            </a:r>
            <a:endParaRPr kumimoji="1" lang="ja-JP" altLang="en-US" sz="2800" b="1" dirty="0">
              <a:solidFill>
                <a:srgbClr val="3333FF"/>
              </a:solidFill>
              <a:latin typeface="メイリオ" panose="020B0604030504040204" pitchFamily="50" charset="-128"/>
              <a:ea typeface="メイリオ" panose="020B0604030504040204" pitchFamily="50" charset="-128"/>
            </a:endParaRPr>
          </a:p>
        </p:txBody>
      </p:sp>
      <p:sp>
        <p:nvSpPr>
          <p:cNvPr id="64" name="テキスト ボックス 63">
            <a:extLst>
              <a:ext uri="{FF2B5EF4-FFF2-40B4-BE49-F238E27FC236}">
                <a16:creationId xmlns:a16="http://schemas.microsoft.com/office/drawing/2014/main" xmlns="" id="{7681BD86-FCD0-44AD-A0B0-70EFB63E7D08}"/>
              </a:ext>
            </a:extLst>
          </p:cNvPr>
          <p:cNvSpPr txBox="1"/>
          <p:nvPr/>
        </p:nvSpPr>
        <p:spPr>
          <a:xfrm>
            <a:off x="661145" y="4305240"/>
            <a:ext cx="3206327" cy="584775"/>
          </a:xfrm>
          <a:prstGeom prst="rect">
            <a:avLst/>
          </a:prstGeom>
          <a:noFill/>
        </p:spPr>
        <p:txBody>
          <a:bodyPr wrap="none" rtlCol="0">
            <a:spAutoFit/>
          </a:bodyPr>
          <a:lstStyle/>
          <a:p>
            <a:pPr algn="ctr"/>
            <a:r>
              <a:rPr kumimoji="1" lang="ja-JP" altLang="en-US" sz="2800" dirty="0">
                <a:solidFill>
                  <a:srgbClr val="C00000"/>
                </a:solidFill>
                <a:latin typeface="メイリオ" panose="020B0604030504040204" pitchFamily="50" charset="-128"/>
                <a:ea typeface="メイリオ" panose="020B0604030504040204" pitchFamily="50" charset="-128"/>
              </a:rPr>
              <a:t>（重症化</a:t>
            </a:r>
            <a:r>
              <a:rPr kumimoji="1" lang="ja-JP" altLang="en-US" sz="2800" b="1" dirty="0">
                <a:solidFill>
                  <a:srgbClr val="C00000"/>
                </a:solidFill>
                <a:latin typeface="メイリオ" panose="020B0604030504040204" pitchFamily="50" charset="-128"/>
                <a:ea typeface="メイリオ" panose="020B0604030504040204" pitchFamily="50" charset="-128"/>
              </a:rPr>
              <a:t> </a:t>
            </a:r>
            <a:r>
              <a:rPr kumimoji="1" lang="en-US" altLang="ja-JP" sz="3200" b="1" u="sng" dirty="0">
                <a:solidFill>
                  <a:srgbClr val="C00000"/>
                </a:solidFill>
                <a:latin typeface="メイリオ" panose="020B0604030504040204" pitchFamily="50" charset="-128"/>
                <a:ea typeface="メイリオ" panose="020B0604030504040204" pitchFamily="50" charset="-128"/>
              </a:rPr>
              <a:t>7</a:t>
            </a:r>
            <a:r>
              <a:rPr kumimoji="1" lang="en-US" altLang="ja-JP" sz="2800" dirty="0">
                <a:solidFill>
                  <a:srgbClr val="C00000"/>
                </a:solidFill>
                <a:latin typeface="メイリオ" panose="020B0604030504040204" pitchFamily="50" charset="-128"/>
                <a:ea typeface="メイリオ" panose="020B0604030504040204" pitchFamily="50" charset="-128"/>
              </a:rPr>
              <a:t>/120</a:t>
            </a:r>
            <a:r>
              <a:rPr kumimoji="1" lang="ja-JP" altLang="en-US" sz="2800" dirty="0">
                <a:solidFill>
                  <a:srgbClr val="C00000"/>
                </a:solidFill>
                <a:latin typeface="メイリオ" panose="020B0604030504040204" pitchFamily="50" charset="-128"/>
                <a:ea typeface="メイリオ" panose="020B0604030504040204" pitchFamily="50" charset="-128"/>
              </a:rPr>
              <a:t>）</a:t>
            </a:r>
          </a:p>
        </p:txBody>
      </p:sp>
      <p:sp>
        <p:nvSpPr>
          <p:cNvPr id="68" name="テキスト ボックス 67">
            <a:extLst>
              <a:ext uri="{FF2B5EF4-FFF2-40B4-BE49-F238E27FC236}">
                <a16:creationId xmlns:a16="http://schemas.microsoft.com/office/drawing/2014/main" xmlns="" id="{7769C546-DBF4-4102-AAC1-62EBA866F898}"/>
              </a:ext>
            </a:extLst>
          </p:cNvPr>
          <p:cNvSpPr txBox="1"/>
          <p:nvPr/>
        </p:nvSpPr>
        <p:spPr>
          <a:xfrm>
            <a:off x="3746816" y="6117742"/>
            <a:ext cx="2864888" cy="400110"/>
          </a:xfrm>
          <a:prstGeom prst="rect">
            <a:avLst/>
          </a:prstGeom>
          <a:noFill/>
        </p:spPr>
        <p:txBody>
          <a:bodyPr wrap="none" rtlCol="0">
            <a:spAutoFit/>
          </a:bodyPr>
          <a:lstStyle/>
          <a:p>
            <a:pPr algn="ctr"/>
            <a:r>
              <a:rPr kumimoji="1" lang="ja-JP" altLang="en-US" sz="2000" dirty="0">
                <a:solidFill>
                  <a:srgbClr val="FF0000"/>
                </a:solidFill>
                <a:latin typeface="メイリオ" panose="020B0604030504040204" pitchFamily="50" charset="-128"/>
                <a:ea typeface="メイリオ" panose="020B0604030504040204" pitchFamily="50" charset="-128"/>
              </a:rPr>
              <a:t>有効</a:t>
            </a:r>
            <a:r>
              <a:rPr kumimoji="1" lang="en-US" altLang="ja-JP" sz="2000" dirty="0">
                <a:solidFill>
                  <a:srgbClr val="FF0000"/>
                </a:solidFill>
                <a:latin typeface="メイリオ" panose="020B0604030504040204" pitchFamily="50" charset="-128"/>
                <a:ea typeface="メイリオ" panose="020B0604030504040204" pitchFamily="50" charset="-128"/>
              </a:rPr>
              <a:t>/</a:t>
            </a:r>
            <a:r>
              <a:rPr kumimoji="1" lang="ja-JP" altLang="en-US" sz="2000" dirty="0">
                <a:solidFill>
                  <a:srgbClr val="FF0000"/>
                </a:solidFill>
                <a:latin typeface="メイリオ" panose="020B0604030504040204" pitchFamily="50" charset="-128"/>
                <a:ea typeface="メイリオ" panose="020B0604030504040204" pitchFamily="50" charset="-128"/>
              </a:rPr>
              <a:t>非有効判定？？？</a:t>
            </a:r>
          </a:p>
        </p:txBody>
      </p:sp>
      <p:sp>
        <p:nvSpPr>
          <p:cNvPr id="73" name="テキスト ボックス 72">
            <a:extLst>
              <a:ext uri="{FF2B5EF4-FFF2-40B4-BE49-F238E27FC236}">
                <a16:creationId xmlns:a16="http://schemas.microsoft.com/office/drawing/2014/main" xmlns="" id="{DCB47988-7A4D-4780-8FD8-4AB609A96A2D}"/>
              </a:ext>
            </a:extLst>
          </p:cNvPr>
          <p:cNvSpPr txBox="1"/>
          <p:nvPr/>
        </p:nvSpPr>
        <p:spPr>
          <a:xfrm>
            <a:off x="3855821" y="1094388"/>
            <a:ext cx="2646879" cy="461665"/>
          </a:xfrm>
          <a:prstGeom prst="rect">
            <a:avLst/>
          </a:prstGeom>
          <a:noFill/>
        </p:spPr>
        <p:txBody>
          <a:bodyPr wrap="none" rtlCol="0">
            <a:spAutoFit/>
          </a:bodyPr>
          <a:lstStyle/>
          <a:p>
            <a:pPr algn="ctr"/>
            <a:r>
              <a:rPr kumimoji="1" lang="ja-JP" altLang="en-US" sz="2400" b="1" dirty="0">
                <a:latin typeface="メイリオ" panose="020B0604030504040204" pitchFamily="50" charset="-128"/>
                <a:ea typeface="メイリオ" panose="020B0604030504040204" pitchFamily="50" charset="-128"/>
              </a:rPr>
              <a:t>被験者エントリー</a:t>
            </a:r>
          </a:p>
        </p:txBody>
      </p:sp>
      <p:sp>
        <p:nvSpPr>
          <p:cNvPr id="12" name="テキスト ボックス 11">
            <a:extLst>
              <a:ext uri="{FF2B5EF4-FFF2-40B4-BE49-F238E27FC236}">
                <a16:creationId xmlns:a16="http://schemas.microsoft.com/office/drawing/2014/main" xmlns="" id="{B7DF5C5A-698F-41FF-A7C3-ADCC5A1FE4D9}"/>
              </a:ext>
            </a:extLst>
          </p:cNvPr>
          <p:cNvSpPr txBox="1"/>
          <p:nvPr/>
        </p:nvSpPr>
        <p:spPr>
          <a:xfrm>
            <a:off x="2056556" y="3982792"/>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a:t>
            </a:r>
          </a:p>
        </p:txBody>
      </p:sp>
      <p:sp>
        <p:nvSpPr>
          <p:cNvPr id="75" name="テキスト ボックス 74">
            <a:extLst>
              <a:ext uri="{FF2B5EF4-FFF2-40B4-BE49-F238E27FC236}">
                <a16:creationId xmlns:a16="http://schemas.microsoft.com/office/drawing/2014/main" xmlns="" id="{C346C804-AD3C-463B-B75F-6D20332D33D2}"/>
              </a:ext>
            </a:extLst>
          </p:cNvPr>
          <p:cNvSpPr txBox="1"/>
          <p:nvPr/>
        </p:nvSpPr>
        <p:spPr>
          <a:xfrm>
            <a:off x="2056556" y="4858511"/>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a:t>
            </a:r>
          </a:p>
        </p:txBody>
      </p:sp>
      <p:sp>
        <p:nvSpPr>
          <p:cNvPr id="78" name="テキスト ボックス 77">
            <a:extLst>
              <a:ext uri="{FF2B5EF4-FFF2-40B4-BE49-F238E27FC236}">
                <a16:creationId xmlns:a16="http://schemas.microsoft.com/office/drawing/2014/main" xmlns="" id="{1966C010-2DF9-41DD-9035-8E19C8C4E013}"/>
              </a:ext>
            </a:extLst>
          </p:cNvPr>
          <p:cNvSpPr txBox="1"/>
          <p:nvPr/>
        </p:nvSpPr>
        <p:spPr>
          <a:xfrm>
            <a:off x="2067777" y="3107391"/>
            <a:ext cx="393056"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a:t>
            </a:r>
          </a:p>
        </p:txBody>
      </p:sp>
      <p:cxnSp>
        <p:nvCxnSpPr>
          <p:cNvPr id="16" name="直線矢印コネクタ 15">
            <a:extLst>
              <a:ext uri="{FF2B5EF4-FFF2-40B4-BE49-F238E27FC236}">
                <a16:creationId xmlns:a16="http://schemas.microsoft.com/office/drawing/2014/main" xmlns="" id="{55B9637D-D4BC-4DA2-98DB-09404C197C84}"/>
              </a:ext>
            </a:extLst>
          </p:cNvPr>
          <p:cNvCxnSpPr>
            <a:cxnSpLocks/>
          </p:cNvCxnSpPr>
          <p:nvPr/>
        </p:nvCxnSpPr>
        <p:spPr>
          <a:xfrm>
            <a:off x="3765479" y="4566850"/>
            <a:ext cx="2827563" cy="0"/>
          </a:xfrm>
          <a:prstGeom prst="straightConnector1">
            <a:avLst/>
          </a:prstGeom>
          <a:ln w="28575">
            <a:solidFill>
              <a:srgbClr val="3333FF"/>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xmlns="" id="{1E6CE122-97CF-4886-9991-96CBF846C7FF}"/>
              </a:ext>
            </a:extLst>
          </p:cNvPr>
          <p:cNvSpPr txBox="1"/>
          <p:nvPr/>
        </p:nvSpPr>
        <p:spPr>
          <a:xfrm>
            <a:off x="4121918" y="4135058"/>
            <a:ext cx="2114681" cy="1354217"/>
          </a:xfrm>
          <a:prstGeom prst="rect">
            <a:avLst/>
          </a:prstGeom>
          <a:solidFill>
            <a:schemeClr val="bg1"/>
          </a:solidFill>
        </p:spPr>
        <p:txBody>
          <a:bodyPr wrap="none" rtlCol="0">
            <a:spAutoFit/>
          </a:bodyPr>
          <a:lstStyle/>
          <a:p>
            <a:pPr algn="ctr"/>
            <a:r>
              <a:rPr kumimoji="1" lang="ja-JP" altLang="en-US" sz="2000" b="1" dirty="0">
                <a:solidFill>
                  <a:srgbClr val="3333FF"/>
                </a:solidFill>
                <a:latin typeface="メイリオ" panose="020B0604030504040204" pitchFamily="50" charset="-128"/>
                <a:ea typeface="メイリオ" panose="020B0604030504040204" pitchFamily="50" charset="-128"/>
              </a:rPr>
              <a:t>有意差検定</a:t>
            </a:r>
            <a:endParaRPr kumimoji="1" lang="en-US" altLang="ja-JP" sz="2000" b="1" dirty="0">
              <a:solidFill>
                <a:srgbClr val="3333FF"/>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Ø"/>
            </a:pPr>
            <a:r>
              <a:rPr lang="ja-JP" altLang="en-US" sz="1600" dirty="0">
                <a:solidFill>
                  <a:srgbClr val="3333FF"/>
                </a:solidFill>
                <a:latin typeface="メイリオ" panose="020B0604030504040204" pitchFamily="50" charset="-128"/>
                <a:ea typeface="メイリオ" panose="020B0604030504040204" pitchFamily="50" charset="-128"/>
              </a:rPr>
              <a:t>重症化率・死亡率</a:t>
            </a:r>
            <a:endParaRPr lang="en-US" altLang="ja-JP" sz="1600" dirty="0">
              <a:solidFill>
                <a:srgbClr val="3333FF"/>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Ø"/>
            </a:pPr>
            <a:r>
              <a:rPr lang="ja-JP" altLang="en-US" sz="1600" dirty="0">
                <a:solidFill>
                  <a:srgbClr val="3333FF"/>
                </a:solidFill>
                <a:latin typeface="メイリオ" panose="020B0604030504040204" pitchFamily="50" charset="-128"/>
                <a:ea typeface="メイリオ" panose="020B0604030504040204" pitchFamily="50" charset="-128"/>
              </a:rPr>
              <a:t>平均重症度</a:t>
            </a:r>
            <a:endParaRPr lang="en-US" altLang="ja-JP" sz="1600" dirty="0">
              <a:solidFill>
                <a:srgbClr val="3333FF"/>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Ø"/>
            </a:pPr>
            <a:r>
              <a:rPr kumimoji="1" lang="ja-JP" altLang="en-US" sz="1600" dirty="0">
                <a:solidFill>
                  <a:srgbClr val="3333FF"/>
                </a:solidFill>
                <a:latin typeface="メイリオ" panose="020B0604030504040204" pitchFamily="50" charset="-128"/>
                <a:ea typeface="メイリオ" panose="020B0604030504040204" pitchFamily="50" charset="-128"/>
              </a:rPr>
              <a:t>軽症化までの期間</a:t>
            </a:r>
            <a:endParaRPr kumimoji="1" lang="en-US" altLang="ja-JP" sz="1600" dirty="0">
              <a:solidFill>
                <a:srgbClr val="3333FF"/>
              </a:solidFill>
              <a:latin typeface="メイリオ" panose="020B0604030504040204" pitchFamily="50" charset="-128"/>
              <a:ea typeface="メイリオ" panose="020B0604030504040204" pitchFamily="50" charset="-128"/>
            </a:endParaRPr>
          </a:p>
          <a:p>
            <a:r>
              <a:rPr lang="ja-JP" altLang="en-US" sz="1400" dirty="0">
                <a:solidFill>
                  <a:srgbClr val="3333FF"/>
                </a:solidFill>
                <a:latin typeface="メイリオ" panose="020B0604030504040204" pitchFamily="50" charset="-128"/>
                <a:ea typeface="メイリオ" panose="020B0604030504040204" pitchFamily="50" charset="-128"/>
              </a:rPr>
              <a:t>　　　　　：</a:t>
            </a:r>
            <a:endParaRPr kumimoji="1" lang="ja-JP" altLang="en-US" sz="1400" dirty="0">
              <a:solidFill>
                <a:srgbClr val="3333FF"/>
              </a:solidFill>
              <a:latin typeface="メイリオ" panose="020B0604030504040204" pitchFamily="50" charset="-128"/>
              <a:ea typeface="メイリオ" panose="020B0604030504040204" pitchFamily="50" charset="-128"/>
            </a:endParaRPr>
          </a:p>
        </p:txBody>
      </p:sp>
      <p:sp>
        <p:nvSpPr>
          <p:cNvPr id="81" name="テキスト ボックス 80">
            <a:extLst>
              <a:ext uri="{FF2B5EF4-FFF2-40B4-BE49-F238E27FC236}">
                <a16:creationId xmlns:a16="http://schemas.microsoft.com/office/drawing/2014/main" xmlns="" id="{0191B1A8-0FCD-4B99-AF8D-6FFCBEB9F99F}"/>
              </a:ext>
            </a:extLst>
          </p:cNvPr>
          <p:cNvSpPr txBox="1"/>
          <p:nvPr/>
        </p:nvSpPr>
        <p:spPr>
          <a:xfrm rot="3358447">
            <a:off x="3061767" y="1676381"/>
            <a:ext cx="393056"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a:t>
            </a:r>
          </a:p>
        </p:txBody>
      </p:sp>
      <p:sp>
        <p:nvSpPr>
          <p:cNvPr id="82" name="テキスト ボックス 81">
            <a:extLst>
              <a:ext uri="{FF2B5EF4-FFF2-40B4-BE49-F238E27FC236}">
                <a16:creationId xmlns:a16="http://schemas.microsoft.com/office/drawing/2014/main" xmlns="" id="{23E6E7EC-C429-4CE0-AA62-4FF3BCDDA9A9}"/>
              </a:ext>
            </a:extLst>
          </p:cNvPr>
          <p:cNvSpPr txBox="1"/>
          <p:nvPr/>
        </p:nvSpPr>
        <p:spPr>
          <a:xfrm rot="18241553" flipH="1">
            <a:off x="6855969" y="1676381"/>
            <a:ext cx="393056"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a:t>
            </a:r>
          </a:p>
        </p:txBody>
      </p:sp>
      <p:grpSp>
        <p:nvGrpSpPr>
          <p:cNvPr id="647" name="グループ化 646">
            <a:extLst>
              <a:ext uri="{FF2B5EF4-FFF2-40B4-BE49-F238E27FC236}">
                <a16:creationId xmlns:a16="http://schemas.microsoft.com/office/drawing/2014/main" xmlns="" id="{98791E04-0073-4E16-AF49-3ECA57666D7E}"/>
              </a:ext>
            </a:extLst>
          </p:cNvPr>
          <p:cNvGrpSpPr/>
          <p:nvPr/>
        </p:nvGrpSpPr>
        <p:grpSpPr>
          <a:xfrm>
            <a:off x="4095288" y="1504632"/>
            <a:ext cx="2167945" cy="514346"/>
            <a:chOff x="4085905" y="1504632"/>
            <a:chExt cx="2167945" cy="514346"/>
          </a:xfrm>
        </p:grpSpPr>
        <p:grpSp>
          <p:nvGrpSpPr>
            <p:cNvPr id="648" name="グループ化 647">
              <a:extLst>
                <a:ext uri="{FF2B5EF4-FFF2-40B4-BE49-F238E27FC236}">
                  <a16:creationId xmlns:a16="http://schemas.microsoft.com/office/drawing/2014/main" xmlns="" id="{4CFC177E-C903-4F25-8232-ABC4BB613228}"/>
                </a:ext>
              </a:extLst>
            </p:cNvPr>
            <p:cNvGrpSpPr/>
            <p:nvPr/>
          </p:nvGrpSpPr>
          <p:grpSpPr>
            <a:xfrm>
              <a:off x="4089377" y="1681759"/>
              <a:ext cx="93773" cy="160086"/>
              <a:chOff x="1521069" y="2586587"/>
              <a:chExt cx="158262" cy="270180"/>
            </a:xfrm>
            <a:solidFill>
              <a:srgbClr val="FFC000"/>
            </a:solidFill>
          </p:grpSpPr>
          <p:sp>
            <p:nvSpPr>
              <p:cNvPr id="826" name="フローチャート: 論理積ゲート 825">
                <a:extLst>
                  <a:ext uri="{FF2B5EF4-FFF2-40B4-BE49-F238E27FC236}">
                    <a16:creationId xmlns:a16="http://schemas.microsoft.com/office/drawing/2014/main" xmlns="" id="{869C6399-DCA7-493D-8E03-F2324750E8E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7" name="楕円 826">
                <a:extLst>
                  <a:ext uri="{FF2B5EF4-FFF2-40B4-BE49-F238E27FC236}">
                    <a16:creationId xmlns:a16="http://schemas.microsoft.com/office/drawing/2014/main" xmlns="" id="{AEBC6312-78BD-4A80-9313-E1FACA48A8E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9" name="グループ化 648">
              <a:extLst>
                <a:ext uri="{FF2B5EF4-FFF2-40B4-BE49-F238E27FC236}">
                  <a16:creationId xmlns:a16="http://schemas.microsoft.com/office/drawing/2014/main" xmlns="" id="{9FDA1756-A899-45D4-9DC0-F9E3858BD483}"/>
                </a:ext>
              </a:extLst>
            </p:cNvPr>
            <p:cNvGrpSpPr/>
            <p:nvPr/>
          </p:nvGrpSpPr>
          <p:grpSpPr>
            <a:xfrm>
              <a:off x="4198040" y="1681760"/>
              <a:ext cx="93773" cy="160086"/>
              <a:chOff x="1521069" y="2586587"/>
              <a:chExt cx="158262" cy="270180"/>
            </a:xfrm>
            <a:solidFill>
              <a:srgbClr val="C00000"/>
            </a:solidFill>
          </p:grpSpPr>
          <p:sp>
            <p:nvSpPr>
              <p:cNvPr id="824" name="フローチャート: 論理積ゲート 823">
                <a:extLst>
                  <a:ext uri="{FF2B5EF4-FFF2-40B4-BE49-F238E27FC236}">
                    <a16:creationId xmlns:a16="http://schemas.microsoft.com/office/drawing/2014/main" xmlns="" id="{8B5A68AD-C982-4EFC-B4AB-E09F759E318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5" name="楕円 824">
                <a:extLst>
                  <a:ext uri="{FF2B5EF4-FFF2-40B4-BE49-F238E27FC236}">
                    <a16:creationId xmlns:a16="http://schemas.microsoft.com/office/drawing/2014/main" xmlns="" id="{B95CB2E6-2230-45F5-A111-69702B6034C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0" name="グループ化 649">
              <a:extLst>
                <a:ext uri="{FF2B5EF4-FFF2-40B4-BE49-F238E27FC236}">
                  <a16:creationId xmlns:a16="http://schemas.microsoft.com/office/drawing/2014/main" xmlns="" id="{FBFBCFBC-CEF8-44D3-B75E-6F16AF2482C5}"/>
                </a:ext>
              </a:extLst>
            </p:cNvPr>
            <p:cNvGrpSpPr/>
            <p:nvPr/>
          </p:nvGrpSpPr>
          <p:grpSpPr>
            <a:xfrm>
              <a:off x="4306703" y="1681760"/>
              <a:ext cx="93773" cy="160086"/>
              <a:chOff x="1521069" y="2586587"/>
              <a:chExt cx="158262" cy="270180"/>
            </a:xfrm>
            <a:solidFill>
              <a:srgbClr val="C00000"/>
            </a:solidFill>
          </p:grpSpPr>
          <p:sp>
            <p:nvSpPr>
              <p:cNvPr id="822" name="フローチャート: 論理積ゲート 821">
                <a:extLst>
                  <a:ext uri="{FF2B5EF4-FFF2-40B4-BE49-F238E27FC236}">
                    <a16:creationId xmlns:a16="http://schemas.microsoft.com/office/drawing/2014/main" xmlns="" id="{0EEF048D-8754-45BF-8C4D-14D34E6E443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3" name="楕円 822">
                <a:extLst>
                  <a:ext uri="{FF2B5EF4-FFF2-40B4-BE49-F238E27FC236}">
                    <a16:creationId xmlns:a16="http://schemas.microsoft.com/office/drawing/2014/main" xmlns="" id="{8D79C129-36DF-4FA7-9979-993AF48C4CE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1" name="グループ化 650">
              <a:extLst>
                <a:ext uri="{FF2B5EF4-FFF2-40B4-BE49-F238E27FC236}">
                  <a16:creationId xmlns:a16="http://schemas.microsoft.com/office/drawing/2014/main" xmlns="" id="{B4D6EEFE-9387-493A-A3F4-366C0F660A7B}"/>
                </a:ext>
              </a:extLst>
            </p:cNvPr>
            <p:cNvGrpSpPr/>
            <p:nvPr/>
          </p:nvGrpSpPr>
          <p:grpSpPr>
            <a:xfrm>
              <a:off x="4415367" y="1681761"/>
              <a:ext cx="93773" cy="160086"/>
              <a:chOff x="1521069" y="2586587"/>
              <a:chExt cx="158262" cy="270180"/>
            </a:xfrm>
            <a:solidFill>
              <a:srgbClr val="C00000"/>
            </a:solidFill>
          </p:grpSpPr>
          <p:sp>
            <p:nvSpPr>
              <p:cNvPr id="820" name="フローチャート: 論理積ゲート 819">
                <a:extLst>
                  <a:ext uri="{FF2B5EF4-FFF2-40B4-BE49-F238E27FC236}">
                    <a16:creationId xmlns:a16="http://schemas.microsoft.com/office/drawing/2014/main" xmlns="" id="{06500495-43DE-442C-BD7B-70429982C03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1" name="楕円 820">
                <a:extLst>
                  <a:ext uri="{FF2B5EF4-FFF2-40B4-BE49-F238E27FC236}">
                    <a16:creationId xmlns:a16="http://schemas.microsoft.com/office/drawing/2014/main" xmlns="" id="{C1DB6181-2B72-4825-9614-75468DE5398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2" name="グループ化 651">
              <a:extLst>
                <a:ext uri="{FF2B5EF4-FFF2-40B4-BE49-F238E27FC236}">
                  <a16:creationId xmlns:a16="http://schemas.microsoft.com/office/drawing/2014/main" xmlns="" id="{98A2E6C8-6D6F-4991-A816-F25065AC7111}"/>
                </a:ext>
              </a:extLst>
            </p:cNvPr>
            <p:cNvGrpSpPr/>
            <p:nvPr/>
          </p:nvGrpSpPr>
          <p:grpSpPr>
            <a:xfrm>
              <a:off x="4524030" y="1681762"/>
              <a:ext cx="93773" cy="160086"/>
              <a:chOff x="1521069" y="2586587"/>
              <a:chExt cx="158262" cy="270180"/>
            </a:xfrm>
            <a:solidFill>
              <a:srgbClr val="C00000"/>
            </a:solidFill>
          </p:grpSpPr>
          <p:sp>
            <p:nvSpPr>
              <p:cNvPr id="818" name="フローチャート: 論理積ゲート 817">
                <a:extLst>
                  <a:ext uri="{FF2B5EF4-FFF2-40B4-BE49-F238E27FC236}">
                    <a16:creationId xmlns:a16="http://schemas.microsoft.com/office/drawing/2014/main" xmlns="" id="{0EC66453-FDC4-471D-AC5D-5D5BBB0FEF1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9" name="楕円 818">
                <a:extLst>
                  <a:ext uri="{FF2B5EF4-FFF2-40B4-BE49-F238E27FC236}">
                    <a16:creationId xmlns:a16="http://schemas.microsoft.com/office/drawing/2014/main" xmlns="" id="{67EE8685-A2B5-43B6-9569-684EF06440C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3" name="グループ化 652">
              <a:extLst>
                <a:ext uri="{FF2B5EF4-FFF2-40B4-BE49-F238E27FC236}">
                  <a16:creationId xmlns:a16="http://schemas.microsoft.com/office/drawing/2014/main" xmlns="" id="{50C9BE05-B0BA-48DF-A1BB-8489CFBECB8E}"/>
                </a:ext>
              </a:extLst>
            </p:cNvPr>
            <p:cNvGrpSpPr/>
            <p:nvPr/>
          </p:nvGrpSpPr>
          <p:grpSpPr>
            <a:xfrm>
              <a:off x="4632694" y="1681762"/>
              <a:ext cx="93773" cy="160086"/>
              <a:chOff x="1521069" y="2586587"/>
              <a:chExt cx="158262" cy="270180"/>
            </a:xfrm>
            <a:solidFill>
              <a:srgbClr val="C00000"/>
            </a:solidFill>
          </p:grpSpPr>
          <p:sp>
            <p:nvSpPr>
              <p:cNvPr id="816" name="フローチャート: 論理積ゲート 815">
                <a:extLst>
                  <a:ext uri="{FF2B5EF4-FFF2-40B4-BE49-F238E27FC236}">
                    <a16:creationId xmlns:a16="http://schemas.microsoft.com/office/drawing/2014/main" xmlns="" id="{BDFBE8D2-16E4-4B46-A77E-B765592EA89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7" name="楕円 816">
                <a:extLst>
                  <a:ext uri="{FF2B5EF4-FFF2-40B4-BE49-F238E27FC236}">
                    <a16:creationId xmlns:a16="http://schemas.microsoft.com/office/drawing/2014/main" xmlns="" id="{44FEBE8A-08E8-4D5D-B6A2-1F70C97EEE3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4" name="グループ化 653">
              <a:extLst>
                <a:ext uri="{FF2B5EF4-FFF2-40B4-BE49-F238E27FC236}">
                  <a16:creationId xmlns:a16="http://schemas.microsoft.com/office/drawing/2014/main" xmlns="" id="{D3D1B496-FB10-412C-8DA5-E89BF5F09054}"/>
                </a:ext>
              </a:extLst>
            </p:cNvPr>
            <p:cNvGrpSpPr/>
            <p:nvPr/>
          </p:nvGrpSpPr>
          <p:grpSpPr>
            <a:xfrm>
              <a:off x="4741357" y="1681763"/>
              <a:ext cx="93773" cy="160086"/>
              <a:chOff x="1521069" y="2586587"/>
              <a:chExt cx="158262" cy="270180"/>
            </a:xfrm>
            <a:solidFill>
              <a:srgbClr val="C00000"/>
            </a:solidFill>
          </p:grpSpPr>
          <p:sp>
            <p:nvSpPr>
              <p:cNvPr id="814" name="フローチャート: 論理積ゲート 813">
                <a:extLst>
                  <a:ext uri="{FF2B5EF4-FFF2-40B4-BE49-F238E27FC236}">
                    <a16:creationId xmlns:a16="http://schemas.microsoft.com/office/drawing/2014/main" xmlns="" id="{9EBAC872-A65C-449E-B87A-478F1BF48CC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5" name="楕円 814">
                <a:extLst>
                  <a:ext uri="{FF2B5EF4-FFF2-40B4-BE49-F238E27FC236}">
                    <a16:creationId xmlns:a16="http://schemas.microsoft.com/office/drawing/2014/main" xmlns="" id="{703B22C5-AA17-4097-8335-DB30FB80FA1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5" name="グループ化 654">
              <a:extLst>
                <a:ext uri="{FF2B5EF4-FFF2-40B4-BE49-F238E27FC236}">
                  <a16:creationId xmlns:a16="http://schemas.microsoft.com/office/drawing/2014/main" xmlns="" id="{F8E8245F-5305-4D49-B692-04A9C41EDE88}"/>
                </a:ext>
              </a:extLst>
            </p:cNvPr>
            <p:cNvGrpSpPr/>
            <p:nvPr/>
          </p:nvGrpSpPr>
          <p:grpSpPr>
            <a:xfrm>
              <a:off x="4850020" y="1681763"/>
              <a:ext cx="93773" cy="160086"/>
              <a:chOff x="1521069" y="2586587"/>
              <a:chExt cx="158262" cy="270180"/>
            </a:xfrm>
            <a:solidFill>
              <a:srgbClr val="C00000"/>
            </a:solidFill>
          </p:grpSpPr>
          <p:sp>
            <p:nvSpPr>
              <p:cNvPr id="812" name="フローチャート: 論理積ゲート 811">
                <a:extLst>
                  <a:ext uri="{FF2B5EF4-FFF2-40B4-BE49-F238E27FC236}">
                    <a16:creationId xmlns:a16="http://schemas.microsoft.com/office/drawing/2014/main" xmlns="" id="{83003FE4-C1B3-407D-B8AC-A654FAB3C9A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3" name="楕円 812">
                <a:extLst>
                  <a:ext uri="{FF2B5EF4-FFF2-40B4-BE49-F238E27FC236}">
                    <a16:creationId xmlns:a16="http://schemas.microsoft.com/office/drawing/2014/main" xmlns="" id="{F423BAC6-6CE4-48B4-8D06-5F0D7873A7A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6" name="グループ化 655">
              <a:extLst>
                <a:ext uri="{FF2B5EF4-FFF2-40B4-BE49-F238E27FC236}">
                  <a16:creationId xmlns:a16="http://schemas.microsoft.com/office/drawing/2014/main" xmlns="" id="{8020899C-80ED-487D-81A4-D235BAB8B2B6}"/>
                </a:ext>
              </a:extLst>
            </p:cNvPr>
            <p:cNvGrpSpPr/>
            <p:nvPr/>
          </p:nvGrpSpPr>
          <p:grpSpPr>
            <a:xfrm>
              <a:off x="4958684" y="1681764"/>
              <a:ext cx="93773" cy="160086"/>
              <a:chOff x="1521069" y="2586587"/>
              <a:chExt cx="158262" cy="270180"/>
            </a:xfrm>
            <a:solidFill>
              <a:srgbClr val="FFC000"/>
            </a:solidFill>
          </p:grpSpPr>
          <p:sp>
            <p:nvSpPr>
              <p:cNvPr id="810" name="フローチャート: 論理積ゲート 809">
                <a:extLst>
                  <a:ext uri="{FF2B5EF4-FFF2-40B4-BE49-F238E27FC236}">
                    <a16:creationId xmlns:a16="http://schemas.microsoft.com/office/drawing/2014/main" xmlns="" id="{5106DC72-B0AA-4D90-B2D1-483BF4A2549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1" name="楕円 810">
                <a:extLst>
                  <a:ext uri="{FF2B5EF4-FFF2-40B4-BE49-F238E27FC236}">
                    <a16:creationId xmlns:a16="http://schemas.microsoft.com/office/drawing/2014/main" xmlns="" id="{43951BDC-8546-4D89-8A8E-E6E0351A929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7" name="グループ化 656">
              <a:extLst>
                <a:ext uri="{FF2B5EF4-FFF2-40B4-BE49-F238E27FC236}">
                  <a16:creationId xmlns:a16="http://schemas.microsoft.com/office/drawing/2014/main" xmlns="" id="{EDB28D51-4552-4337-BAAA-1DD92200CE75}"/>
                </a:ext>
              </a:extLst>
            </p:cNvPr>
            <p:cNvGrpSpPr/>
            <p:nvPr/>
          </p:nvGrpSpPr>
          <p:grpSpPr>
            <a:xfrm>
              <a:off x="5067347" y="1681764"/>
              <a:ext cx="93773" cy="160086"/>
              <a:chOff x="1521069" y="2586587"/>
              <a:chExt cx="158262" cy="270180"/>
            </a:xfrm>
            <a:solidFill>
              <a:srgbClr val="C00000"/>
            </a:solidFill>
          </p:grpSpPr>
          <p:sp>
            <p:nvSpPr>
              <p:cNvPr id="808" name="フローチャート: 論理積ゲート 807">
                <a:extLst>
                  <a:ext uri="{FF2B5EF4-FFF2-40B4-BE49-F238E27FC236}">
                    <a16:creationId xmlns:a16="http://schemas.microsoft.com/office/drawing/2014/main" xmlns="" id="{566FC17D-C2A0-4897-B94B-61802983C19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9" name="楕円 808">
                <a:extLst>
                  <a:ext uri="{FF2B5EF4-FFF2-40B4-BE49-F238E27FC236}">
                    <a16:creationId xmlns:a16="http://schemas.microsoft.com/office/drawing/2014/main" xmlns="" id="{03DF0FDB-6600-4A63-A5DD-99630443D4E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8" name="グループ化 657">
              <a:extLst>
                <a:ext uri="{FF2B5EF4-FFF2-40B4-BE49-F238E27FC236}">
                  <a16:creationId xmlns:a16="http://schemas.microsoft.com/office/drawing/2014/main" xmlns="" id="{6E9A1C12-4729-417E-B49E-202AD3BAE5EF}"/>
                </a:ext>
              </a:extLst>
            </p:cNvPr>
            <p:cNvGrpSpPr/>
            <p:nvPr/>
          </p:nvGrpSpPr>
          <p:grpSpPr>
            <a:xfrm>
              <a:off x="4089377" y="1858887"/>
              <a:ext cx="93773" cy="160086"/>
              <a:chOff x="1521069" y="2586587"/>
              <a:chExt cx="158262" cy="270180"/>
            </a:xfrm>
            <a:solidFill>
              <a:srgbClr val="C00000"/>
            </a:solidFill>
          </p:grpSpPr>
          <p:sp>
            <p:nvSpPr>
              <p:cNvPr id="806" name="フローチャート: 論理積ゲート 805">
                <a:extLst>
                  <a:ext uri="{FF2B5EF4-FFF2-40B4-BE49-F238E27FC236}">
                    <a16:creationId xmlns:a16="http://schemas.microsoft.com/office/drawing/2014/main" xmlns="" id="{5F214F07-1142-4184-B336-FDAAC59801C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7" name="楕円 806">
                <a:extLst>
                  <a:ext uri="{FF2B5EF4-FFF2-40B4-BE49-F238E27FC236}">
                    <a16:creationId xmlns:a16="http://schemas.microsoft.com/office/drawing/2014/main" xmlns="" id="{1CA08E4C-B545-49E4-BA7F-6150E1F105F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9" name="グループ化 658">
              <a:extLst>
                <a:ext uri="{FF2B5EF4-FFF2-40B4-BE49-F238E27FC236}">
                  <a16:creationId xmlns:a16="http://schemas.microsoft.com/office/drawing/2014/main" xmlns="" id="{B22CF0D4-8607-4397-B9EB-9E16F91EEF09}"/>
                </a:ext>
              </a:extLst>
            </p:cNvPr>
            <p:cNvGrpSpPr/>
            <p:nvPr/>
          </p:nvGrpSpPr>
          <p:grpSpPr>
            <a:xfrm>
              <a:off x="4198040" y="1858887"/>
              <a:ext cx="93773" cy="160086"/>
              <a:chOff x="1521069" y="2586587"/>
              <a:chExt cx="158262" cy="270180"/>
            </a:xfrm>
            <a:solidFill>
              <a:srgbClr val="C00000"/>
            </a:solidFill>
          </p:grpSpPr>
          <p:sp>
            <p:nvSpPr>
              <p:cNvPr id="804" name="フローチャート: 論理積ゲート 803">
                <a:extLst>
                  <a:ext uri="{FF2B5EF4-FFF2-40B4-BE49-F238E27FC236}">
                    <a16:creationId xmlns:a16="http://schemas.microsoft.com/office/drawing/2014/main" xmlns="" id="{1F955D7A-F171-4FC3-8DAD-912BA24F937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5" name="楕円 804">
                <a:extLst>
                  <a:ext uri="{FF2B5EF4-FFF2-40B4-BE49-F238E27FC236}">
                    <a16:creationId xmlns:a16="http://schemas.microsoft.com/office/drawing/2014/main" xmlns="" id="{4AD62AFE-853E-4013-8C6B-F627615A3F4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0" name="グループ化 659">
              <a:extLst>
                <a:ext uri="{FF2B5EF4-FFF2-40B4-BE49-F238E27FC236}">
                  <a16:creationId xmlns:a16="http://schemas.microsoft.com/office/drawing/2014/main" xmlns="" id="{2917A0F3-4197-446B-BD28-452BB4616497}"/>
                </a:ext>
              </a:extLst>
            </p:cNvPr>
            <p:cNvGrpSpPr/>
            <p:nvPr/>
          </p:nvGrpSpPr>
          <p:grpSpPr>
            <a:xfrm>
              <a:off x="4306703" y="1858888"/>
              <a:ext cx="93773" cy="160086"/>
              <a:chOff x="1521069" y="2586587"/>
              <a:chExt cx="158262" cy="270180"/>
            </a:xfrm>
            <a:solidFill>
              <a:srgbClr val="C00000"/>
            </a:solidFill>
          </p:grpSpPr>
          <p:sp>
            <p:nvSpPr>
              <p:cNvPr id="802" name="フローチャート: 論理積ゲート 801">
                <a:extLst>
                  <a:ext uri="{FF2B5EF4-FFF2-40B4-BE49-F238E27FC236}">
                    <a16:creationId xmlns:a16="http://schemas.microsoft.com/office/drawing/2014/main" xmlns="" id="{27C7A184-E938-4D59-9135-837FAC67B3F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3" name="楕円 802">
                <a:extLst>
                  <a:ext uri="{FF2B5EF4-FFF2-40B4-BE49-F238E27FC236}">
                    <a16:creationId xmlns:a16="http://schemas.microsoft.com/office/drawing/2014/main" xmlns="" id="{E45BD3C4-43D8-4AA3-93D9-6B02508BC07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1" name="グループ化 660">
              <a:extLst>
                <a:ext uri="{FF2B5EF4-FFF2-40B4-BE49-F238E27FC236}">
                  <a16:creationId xmlns:a16="http://schemas.microsoft.com/office/drawing/2014/main" xmlns="" id="{AC4D6E9F-B0DA-4CF7-B3A6-D30E49F1DBB8}"/>
                </a:ext>
              </a:extLst>
            </p:cNvPr>
            <p:cNvGrpSpPr/>
            <p:nvPr/>
          </p:nvGrpSpPr>
          <p:grpSpPr>
            <a:xfrm>
              <a:off x="4415367" y="1858889"/>
              <a:ext cx="93773" cy="160086"/>
              <a:chOff x="1521069" y="2586587"/>
              <a:chExt cx="158262" cy="270180"/>
            </a:xfrm>
            <a:solidFill>
              <a:srgbClr val="C00000"/>
            </a:solidFill>
          </p:grpSpPr>
          <p:sp>
            <p:nvSpPr>
              <p:cNvPr id="800" name="フローチャート: 論理積ゲート 799">
                <a:extLst>
                  <a:ext uri="{FF2B5EF4-FFF2-40B4-BE49-F238E27FC236}">
                    <a16:creationId xmlns:a16="http://schemas.microsoft.com/office/drawing/2014/main" xmlns="" id="{BCCF4C21-EE62-4140-A3A1-7B85E49EA2C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1" name="楕円 800">
                <a:extLst>
                  <a:ext uri="{FF2B5EF4-FFF2-40B4-BE49-F238E27FC236}">
                    <a16:creationId xmlns:a16="http://schemas.microsoft.com/office/drawing/2014/main" xmlns="" id="{B7486DAF-0AE3-41BA-A226-243F1B39A13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2" name="グループ化 661">
              <a:extLst>
                <a:ext uri="{FF2B5EF4-FFF2-40B4-BE49-F238E27FC236}">
                  <a16:creationId xmlns:a16="http://schemas.microsoft.com/office/drawing/2014/main" xmlns="" id="{4A6CD357-6DE2-4946-A15A-77B6B90E10E4}"/>
                </a:ext>
              </a:extLst>
            </p:cNvPr>
            <p:cNvGrpSpPr/>
            <p:nvPr/>
          </p:nvGrpSpPr>
          <p:grpSpPr>
            <a:xfrm>
              <a:off x="4524030" y="1858889"/>
              <a:ext cx="93773" cy="160086"/>
              <a:chOff x="1521069" y="2586587"/>
              <a:chExt cx="158262" cy="270180"/>
            </a:xfrm>
            <a:solidFill>
              <a:srgbClr val="C00000"/>
            </a:solidFill>
          </p:grpSpPr>
          <p:sp>
            <p:nvSpPr>
              <p:cNvPr id="798" name="フローチャート: 論理積ゲート 797">
                <a:extLst>
                  <a:ext uri="{FF2B5EF4-FFF2-40B4-BE49-F238E27FC236}">
                    <a16:creationId xmlns:a16="http://schemas.microsoft.com/office/drawing/2014/main" xmlns="" id="{A8B4CA25-9F1E-41AC-BB18-76791001FF9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9" name="楕円 798">
                <a:extLst>
                  <a:ext uri="{FF2B5EF4-FFF2-40B4-BE49-F238E27FC236}">
                    <a16:creationId xmlns:a16="http://schemas.microsoft.com/office/drawing/2014/main" xmlns="" id="{6EEA1912-BDE0-4A2D-B52A-7B625A4AA10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3" name="グループ化 662">
              <a:extLst>
                <a:ext uri="{FF2B5EF4-FFF2-40B4-BE49-F238E27FC236}">
                  <a16:creationId xmlns:a16="http://schemas.microsoft.com/office/drawing/2014/main" xmlns="" id="{A4B7ADE0-7B6E-44A5-8DE3-3117C844C124}"/>
                </a:ext>
              </a:extLst>
            </p:cNvPr>
            <p:cNvGrpSpPr/>
            <p:nvPr/>
          </p:nvGrpSpPr>
          <p:grpSpPr>
            <a:xfrm>
              <a:off x="4632694" y="1858890"/>
              <a:ext cx="93773" cy="160086"/>
              <a:chOff x="1521069" y="2586587"/>
              <a:chExt cx="158262" cy="270180"/>
            </a:xfrm>
            <a:solidFill>
              <a:srgbClr val="FFC000"/>
            </a:solidFill>
          </p:grpSpPr>
          <p:sp>
            <p:nvSpPr>
              <p:cNvPr id="796" name="フローチャート: 論理積ゲート 795">
                <a:extLst>
                  <a:ext uri="{FF2B5EF4-FFF2-40B4-BE49-F238E27FC236}">
                    <a16:creationId xmlns:a16="http://schemas.microsoft.com/office/drawing/2014/main" xmlns="" id="{6B69CFBD-6971-4324-AACC-652E56C29FD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7" name="楕円 796">
                <a:extLst>
                  <a:ext uri="{FF2B5EF4-FFF2-40B4-BE49-F238E27FC236}">
                    <a16:creationId xmlns:a16="http://schemas.microsoft.com/office/drawing/2014/main" xmlns="" id="{E93E1B81-5A48-4E54-A0F6-E691034DCE6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4" name="グループ化 663">
              <a:extLst>
                <a:ext uri="{FF2B5EF4-FFF2-40B4-BE49-F238E27FC236}">
                  <a16:creationId xmlns:a16="http://schemas.microsoft.com/office/drawing/2014/main" xmlns="" id="{5F90D50F-21D7-47B4-A916-82A215080AF7}"/>
                </a:ext>
              </a:extLst>
            </p:cNvPr>
            <p:cNvGrpSpPr/>
            <p:nvPr/>
          </p:nvGrpSpPr>
          <p:grpSpPr>
            <a:xfrm>
              <a:off x="4741357" y="1858890"/>
              <a:ext cx="93773" cy="160086"/>
              <a:chOff x="1521069" y="2586587"/>
              <a:chExt cx="158262" cy="270180"/>
            </a:xfrm>
            <a:solidFill>
              <a:srgbClr val="C00000"/>
            </a:solidFill>
          </p:grpSpPr>
          <p:sp>
            <p:nvSpPr>
              <p:cNvPr id="794" name="フローチャート: 論理積ゲート 793">
                <a:extLst>
                  <a:ext uri="{FF2B5EF4-FFF2-40B4-BE49-F238E27FC236}">
                    <a16:creationId xmlns:a16="http://schemas.microsoft.com/office/drawing/2014/main" xmlns="" id="{A674A2CA-0F78-4360-BEBD-1BFE83E662F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5" name="楕円 794">
                <a:extLst>
                  <a:ext uri="{FF2B5EF4-FFF2-40B4-BE49-F238E27FC236}">
                    <a16:creationId xmlns:a16="http://schemas.microsoft.com/office/drawing/2014/main" xmlns="" id="{F2461B85-8D3F-44C5-B336-109E3988C46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5" name="グループ化 664">
              <a:extLst>
                <a:ext uri="{FF2B5EF4-FFF2-40B4-BE49-F238E27FC236}">
                  <a16:creationId xmlns:a16="http://schemas.microsoft.com/office/drawing/2014/main" xmlns="" id="{DA0D945A-C0A4-4293-8103-FD36D1561A21}"/>
                </a:ext>
              </a:extLst>
            </p:cNvPr>
            <p:cNvGrpSpPr/>
            <p:nvPr/>
          </p:nvGrpSpPr>
          <p:grpSpPr>
            <a:xfrm>
              <a:off x="4850020" y="1858891"/>
              <a:ext cx="93773" cy="160086"/>
              <a:chOff x="1521069" y="2586587"/>
              <a:chExt cx="158262" cy="270180"/>
            </a:xfrm>
            <a:solidFill>
              <a:srgbClr val="C00000"/>
            </a:solidFill>
          </p:grpSpPr>
          <p:sp>
            <p:nvSpPr>
              <p:cNvPr id="792" name="フローチャート: 論理積ゲート 791">
                <a:extLst>
                  <a:ext uri="{FF2B5EF4-FFF2-40B4-BE49-F238E27FC236}">
                    <a16:creationId xmlns:a16="http://schemas.microsoft.com/office/drawing/2014/main" xmlns="" id="{652E23F8-99E2-46F8-A06E-3F95D6B930D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3" name="楕円 792">
                <a:extLst>
                  <a:ext uri="{FF2B5EF4-FFF2-40B4-BE49-F238E27FC236}">
                    <a16:creationId xmlns:a16="http://schemas.microsoft.com/office/drawing/2014/main" xmlns="" id="{2167E120-7651-48EE-9D54-32E77C85261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6" name="グループ化 665">
              <a:extLst>
                <a:ext uri="{FF2B5EF4-FFF2-40B4-BE49-F238E27FC236}">
                  <a16:creationId xmlns:a16="http://schemas.microsoft.com/office/drawing/2014/main" xmlns="" id="{12254299-ED0D-44A6-A50C-697493E3C614}"/>
                </a:ext>
              </a:extLst>
            </p:cNvPr>
            <p:cNvGrpSpPr/>
            <p:nvPr/>
          </p:nvGrpSpPr>
          <p:grpSpPr>
            <a:xfrm>
              <a:off x="4958684" y="1858892"/>
              <a:ext cx="93773" cy="160086"/>
              <a:chOff x="1521069" y="2586587"/>
              <a:chExt cx="158262" cy="270180"/>
            </a:xfrm>
            <a:solidFill>
              <a:srgbClr val="C00000"/>
            </a:solidFill>
          </p:grpSpPr>
          <p:sp>
            <p:nvSpPr>
              <p:cNvPr id="790" name="フローチャート: 論理積ゲート 789">
                <a:extLst>
                  <a:ext uri="{FF2B5EF4-FFF2-40B4-BE49-F238E27FC236}">
                    <a16:creationId xmlns:a16="http://schemas.microsoft.com/office/drawing/2014/main" xmlns="" id="{828B08AE-C9CD-4DBC-9DF8-C8D47AF4CE1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1" name="楕円 790">
                <a:extLst>
                  <a:ext uri="{FF2B5EF4-FFF2-40B4-BE49-F238E27FC236}">
                    <a16:creationId xmlns:a16="http://schemas.microsoft.com/office/drawing/2014/main" xmlns="" id="{56273AD3-EE06-403D-8958-D3B0BF41281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7" name="グループ化 666">
              <a:extLst>
                <a:ext uri="{FF2B5EF4-FFF2-40B4-BE49-F238E27FC236}">
                  <a16:creationId xmlns:a16="http://schemas.microsoft.com/office/drawing/2014/main" xmlns="" id="{748D30EA-6F3D-46E0-9ED5-5B87FB2DBDDC}"/>
                </a:ext>
              </a:extLst>
            </p:cNvPr>
            <p:cNvGrpSpPr/>
            <p:nvPr/>
          </p:nvGrpSpPr>
          <p:grpSpPr>
            <a:xfrm>
              <a:off x="5067347" y="1858892"/>
              <a:ext cx="93773" cy="160086"/>
              <a:chOff x="1521069" y="2586587"/>
              <a:chExt cx="158262" cy="270180"/>
            </a:xfrm>
            <a:solidFill>
              <a:srgbClr val="C00000"/>
            </a:solidFill>
          </p:grpSpPr>
          <p:sp>
            <p:nvSpPr>
              <p:cNvPr id="788" name="フローチャート: 論理積ゲート 787">
                <a:extLst>
                  <a:ext uri="{FF2B5EF4-FFF2-40B4-BE49-F238E27FC236}">
                    <a16:creationId xmlns:a16="http://schemas.microsoft.com/office/drawing/2014/main" xmlns="" id="{61D4D3F0-10B8-4C51-BD21-62D840C1EDE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9" name="楕円 788">
                <a:extLst>
                  <a:ext uri="{FF2B5EF4-FFF2-40B4-BE49-F238E27FC236}">
                    <a16:creationId xmlns:a16="http://schemas.microsoft.com/office/drawing/2014/main" xmlns="" id="{5A5F6ACB-3FDC-465C-BF31-D514D9F2516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8" name="グループ化 667">
              <a:extLst>
                <a:ext uri="{FF2B5EF4-FFF2-40B4-BE49-F238E27FC236}">
                  <a16:creationId xmlns:a16="http://schemas.microsoft.com/office/drawing/2014/main" xmlns="" id="{073006DF-E62F-4412-A0D5-97C79FB1A4FF}"/>
                </a:ext>
              </a:extLst>
            </p:cNvPr>
            <p:cNvGrpSpPr/>
            <p:nvPr/>
          </p:nvGrpSpPr>
          <p:grpSpPr>
            <a:xfrm>
              <a:off x="4085905" y="1504632"/>
              <a:ext cx="93773" cy="160086"/>
              <a:chOff x="1521069" y="2586587"/>
              <a:chExt cx="158262" cy="270180"/>
            </a:xfrm>
            <a:solidFill>
              <a:srgbClr val="C00000"/>
            </a:solidFill>
          </p:grpSpPr>
          <p:sp>
            <p:nvSpPr>
              <p:cNvPr id="786" name="フローチャート: 論理積ゲート 785">
                <a:extLst>
                  <a:ext uri="{FF2B5EF4-FFF2-40B4-BE49-F238E27FC236}">
                    <a16:creationId xmlns:a16="http://schemas.microsoft.com/office/drawing/2014/main" xmlns="" id="{E9EE220C-C7CD-4322-B028-686D5543B59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7" name="楕円 786">
                <a:extLst>
                  <a:ext uri="{FF2B5EF4-FFF2-40B4-BE49-F238E27FC236}">
                    <a16:creationId xmlns:a16="http://schemas.microsoft.com/office/drawing/2014/main" xmlns="" id="{4745056F-3522-4141-8090-9CD72F3AAC8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9" name="グループ化 668">
              <a:extLst>
                <a:ext uri="{FF2B5EF4-FFF2-40B4-BE49-F238E27FC236}">
                  <a16:creationId xmlns:a16="http://schemas.microsoft.com/office/drawing/2014/main" xmlns="" id="{D3F247AD-FC4A-4788-96AB-3554BAE7F69B}"/>
                </a:ext>
              </a:extLst>
            </p:cNvPr>
            <p:cNvGrpSpPr/>
            <p:nvPr/>
          </p:nvGrpSpPr>
          <p:grpSpPr>
            <a:xfrm>
              <a:off x="4194568" y="1504633"/>
              <a:ext cx="93773" cy="160086"/>
              <a:chOff x="1521069" y="2586587"/>
              <a:chExt cx="158262" cy="270180"/>
            </a:xfrm>
            <a:solidFill>
              <a:srgbClr val="C00000"/>
            </a:solidFill>
          </p:grpSpPr>
          <p:sp>
            <p:nvSpPr>
              <p:cNvPr id="784" name="フローチャート: 論理積ゲート 783">
                <a:extLst>
                  <a:ext uri="{FF2B5EF4-FFF2-40B4-BE49-F238E27FC236}">
                    <a16:creationId xmlns:a16="http://schemas.microsoft.com/office/drawing/2014/main" xmlns="" id="{30A6B38B-DBCA-4985-9C6C-8ACDC1B4D71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5" name="楕円 784">
                <a:extLst>
                  <a:ext uri="{FF2B5EF4-FFF2-40B4-BE49-F238E27FC236}">
                    <a16:creationId xmlns:a16="http://schemas.microsoft.com/office/drawing/2014/main" xmlns="" id="{DFA40F43-D7A8-47BA-B6C4-17573881AF2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0" name="グループ化 669">
              <a:extLst>
                <a:ext uri="{FF2B5EF4-FFF2-40B4-BE49-F238E27FC236}">
                  <a16:creationId xmlns:a16="http://schemas.microsoft.com/office/drawing/2014/main" xmlns="" id="{0D49F528-B3C0-4EDF-A429-1D4CB85077A9}"/>
                </a:ext>
              </a:extLst>
            </p:cNvPr>
            <p:cNvGrpSpPr/>
            <p:nvPr/>
          </p:nvGrpSpPr>
          <p:grpSpPr>
            <a:xfrm>
              <a:off x="4303232" y="1504633"/>
              <a:ext cx="93773" cy="160086"/>
              <a:chOff x="1521069" y="2586587"/>
              <a:chExt cx="158262" cy="270180"/>
            </a:xfrm>
            <a:solidFill>
              <a:srgbClr val="C00000"/>
            </a:solidFill>
          </p:grpSpPr>
          <p:sp>
            <p:nvSpPr>
              <p:cNvPr id="782" name="フローチャート: 論理積ゲート 781">
                <a:extLst>
                  <a:ext uri="{FF2B5EF4-FFF2-40B4-BE49-F238E27FC236}">
                    <a16:creationId xmlns:a16="http://schemas.microsoft.com/office/drawing/2014/main" xmlns="" id="{3DC822F7-1392-4AB0-B4CD-E488BF779D6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3" name="楕円 782">
                <a:extLst>
                  <a:ext uri="{FF2B5EF4-FFF2-40B4-BE49-F238E27FC236}">
                    <a16:creationId xmlns:a16="http://schemas.microsoft.com/office/drawing/2014/main" xmlns="" id="{AFFD5DE8-2782-4E16-9E8E-99085EB6668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1" name="グループ化 670">
              <a:extLst>
                <a:ext uri="{FF2B5EF4-FFF2-40B4-BE49-F238E27FC236}">
                  <a16:creationId xmlns:a16="http://schemas.microsoft.com/office/drawing/2014/main" xmlns="" id="{36324F95-1A09-491D-AF9C-EC3285ACECA0}"/>
                </a:ext>
              </a:extLst>
            </p:cNvPr>
            <p:cNvGrpSpPr/>
            <p:nvPr/>
          </p:nvGrpSpPr>
          <p:grpSpPr>
            <a:xfrm>
              <a:off x="4411895" y="1504634"/>
              <a:ext cx="93773" cy="160086"/>
              <a:chOff x="1521069" y="2586587"/>
              <a:chExt cx="158262" cy="270180"/>
            </a:xfrm>
            <a:solidFill>
              <a:srgbClr val="FFC000"/>
            </a:solidFill>
          </p:grpSpPr>
          <p:sp>
            <p:nvSpPr>
              <p:cNvPr id="780" name="フローチャート: 論理積ゲート 779">
                <a:extLst>
                  <a:ext uri="{FF2B5EF4-FFF2-40B4-BE49-F238E27FC236}">
                    <a16:creationId xmlns:a16="http://schemas.microsoft.com/office/drawing/2014/main" xmlns="" id="{4B041980-B185-4D40-8997-B91036B82EE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1" name="楕円 780">
                <a:extLst>
                  <a:ext uri="{FF2B5EF4-FFF2-40B4-BE49-F238E27FC236}">
                    <a16:creationId xmlns:a16="http://schemas.microsoft.com/office/drawing/2014/main" xmlns="" id="{B44FC419-22F4-47BD-B39A-2C372A1AB3F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2" name="グループ化 671">
              <a:extLst>
                <a:ext uri="{FF2B5EF4-FFF2-40B4-BE49-F238E27FC236}">
                  <a16:creationId xmlns:a16="http://schemas.microsoft.com/office/drawing/2014/main" xmlns="" id="{D7254D31-47F4-434C-8889-630A5FD631B5}"/>
                </a:ext>
              </a:extLst>
            </p:cNvPr>
            <p:cNvGrpSpPr/>
            <p:nvPr/>
          </p:nvGrpSpPr>
          <p:grpSpPr>
            <a:xfrm>
              <a:off x="4520559" y="1504634"/>
              <a:ext cx="93773" cy="160086"/>
              <a:chOff x="1521069" y="2586587"/>
              <a:chExt cx="158262" cy="270180"/>
            </a:xfrm>
            <a:solidFill>
              <a:srgbClr val="C00000"/>
            </a:solidFill>
          </p:grpSpPr>
          <p:sp>
            <p:nvSpPr>
              <p:cNvPr id="778" name="フローチャート: 論理積ゲート 777">
                <a:extLst>
                  <a:ext uri="{FF2B5EF4-FFF2-40B4-BE49-F238E27FC236}">
                    <a16:creationId xmlns:a16="http://schemas.microsoft.com/office/drawing/2014/main" xmlns="" id="{086D1B21-F00B-4AB8-877A-19F13A4FAE2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9" name="楕円 778">
                <a:extLst>
                  <a:ext uri="{FF2B5EF4-FFF2-40B4-BE49-F238E27FC236}">
                    <a16:creationId xmlns:a16="http://schemas.microsoft.com/office/drawing/2014/main" xmlns="" id="{D158D26C-F17C-4D7D-A226-D477E2E226B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3" name="グループ化 672">
              <a:extLst>
                <a:ext uri="{FF2B5EF4-FFF2-40B4-BE49-F238E27FC236}">
                  <a16:creationId xmlns:a16="http://schemas.microsoft.com/office/drawing/2014/main" xmlns="" id="{FB9A79EE-D6E5-4A89-BC30-D4A30A03C8F9}"/>
                </a:ext>
              </a:extLst>
            </p:cNvPr>
            <p:cNvGrpSpPr/>
            <p:nvPr/>
          </p:nvGrpSpPr>
          <p:grpSpPr>
            <a:xfrm>
              <a:off x="4629222" y="1504635"/>
              <a:ext cx="93773" cy="160086"/>
              <a:chOff x="1521069" y="2586587"/>
              <a:chExt cx="158262" cy="270180"/>
            </a:xfrm>
            <a:solidFill>
              <a:srgbClr val="C00000"/>
            </a:solidFill>
          </p:grpSpPr>
          <p:sp>
            <p:nvSpPr>
              <p:cNvPr id="776" name="フローチャート: 論理積ゲート 775">
                <a:extLst>
                  <a:ext uri="{FF2B5EF4-FFF2-40B4-BE49-F238E27FC236}">
                    <a16:creationId xmlns:a16="http://schemas.microsoft.com/office/drawing/2014/main" xmlns="" id="{F45B3326-F7E4-4C0D-889E-4E600722296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7" name="楕円 776">
                <a:extLst>
                  <a:ext uri="{FF2B5EF4-FFF2-40B4-BE49-F238E27FC236}">
                    <a16:creationId xmlns:a16="http://schemas.microsoft.com/office/drawing/2014/main" xmlns="" id="{29E69365-E6CD-471C-B5ED-DDA67B19B5E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4" name="グループ化 673">
              <a:extLst>
                <a:ext uri="{FF2B5EF4-FFF2-40B4-BE49-F238E27FC236}">
                  <a16:creationId xmlns:a16="http://schemas.microsoft.com/office/drawing/2014/main" xmlns="" id="{962A5523-66C4-40A4-9877-45D57168A885}"/>
                </a:ext>
              </a:extLst>
            </p:cNvPr>
            <p:cNvGrpSpPr/>
            <p:nvPr/>
          </p:nvGrpSpPr>
          <p:grpSpPr>
            <a:xfrm>
              <a:off x="4737885" y="1504636"/>
              <a:ext cx="93773" cy="160086"/>
              <a:chOff x="1521069" y="2586587"/>
              <a:chExt cx="158262" cy="270180"/>
            </a:xfrm>
            <a:solidFill>
              <a:srgbClr val="FFC000"/>
            </a:solidFill>
          </p:grpSpPr>
          <p:sp>
            <p:nvSpPr>
              <p:cNvPr id="774" name="フローチャート: 論理積ゲート 773">
                <a:extLst>
                  <a:ext uri="{FF2B5EF4-FFF2-40B4-BE49-F238E27FC236}">
                    <a16:creationId xmlns:a16="http://schemas.microsoft.com/office/drawing/2014/main" xmlns="" id="{EE3B221D-BB2B-4A29-A440-59A3360A542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5" name="楕円 774">
                <a:extLst>
                  <a:ext uri="{FF2B5EF4-FFF2-40B4-BE49-F238E27FC236}">
                    <a16:creationId xmlns:a16="http://schemas.microsoft.com/office/drawing/2014/main" xmlns="" id="{D27FD385-A9F5-44C7-81EB-DA8AE440759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5" name="グループ化 674">
              <a:extLst>
                <a:ext uri="{FF2B5EF4-FFF2-40B4-BE49-F238E27FC236}">
                  <a16:creationId xmlns:a16="http://schemas.microsoft.com/office/drawing/2014/main" xmlns="" id="{91E418B1-75DA-40DB-8F91-EA850F9A37B6}"/>
                </a:ext>
              </a:extLst>
            </p:cNvPr>
            <p:cNvGrpSpPr/>
            <p:nvPr/>
          </p:nvGrpSpPr>
          <p:grpSpPr>
            <a:xfrm>
              <a:off x="4846549" y="1504636"/>
              <a:ext cx="93773" cy="160086"/>
              <a:chOff x="1521069" y="2586587"/>
              <a:chExt cx="158262" cy="270180"/>
            </a:xfrm>
            <a:solidFill>
              <a:srgbClr val="C00000"/>
            </a:solidFill>
          </p:grpSpPr>
          <p:sp>
            <p:nvSpPr>
              <p:cNvPr id="772" name="フローチャート: 論理積ゲート 771">
                <a:extLst>
                  <a:ext uri="{FF2B5EF4-FFF2-40B4-BE49-F238E27FC236}">
                    <a16:creationId xmlns:a16="http://schemas.microsoft.com/office/drawing/2014/main" xmlns="" id="{856C1169-62E2-4EF8-9342-CF32D199980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3" name="楕円 772">
                <a:extLst>
                  <a:ext uri="{FF2B5EF4-FFF2-40B4-BE49-F238E27FC236}">
                    <a16:creationId xmlns:a16="http://schemas.microsoft.com/office/drawing/2014/main" xmlns="" id="{60C2E368-891E-4A6B-819E-7AE2DC87CF1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6" name="グループ化 675">
              <a:extLst>
                <a:ext uri="{FF2B5EF4-FFF2-40B4-BE49-F238E27FC236}">
                  <a16:creationId xmlns:a16="http://schemas.microsoft.com/office/drawing/2014/main" xmlns="" id="{B13649D9-740A-4B5B-8AB9-295158EEAA51}"/>
                </a:ext>
              </a:extLst>
            </p:cNvPr>
            <p:cNvGrpSpPr/>
            <p:nvPr/>
          </p:nvGrpSpPr>
          <p:grpSpPr>
            <a:xfrm>
              <a:off x="4955212" y="1504637"/>
              <a:ext cx="93773" cy="160086"/>
              <a:chOff x="1521069" y="2586587"/>
              <a:chExt cx="158262" cy="270180"/>
            </a:xfrm>
            <a:solidFill>
              <a:srgbClr val="C00000"/>
            </a:solidFill>
          </p:grpSpPr>
          <p:sp>
            <p:nvSpPr>
              <p:cNvPr id="770" name="フローチャート: 論理積ゲート 769">
                <a:extLst>
                  <a:ext uri="{FF2B5EF4-FFF2-40B4-BE49-F238E27FC236}">
                    <a16:creationId xmlns:a16="http://schemas.microsoft.com/office/drawing/2014/main" xmlns="" id="{A423ADF5-4EBA-4ED0-81D4-2101DEF12DA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1" name="楕円 770">
                <a:extLst>
                  <a:ext uri="{FF2B5EF4-FFF2-40B4-BE49-F238E27FC236}">
                    <a16:creationId xmlns:a16="http://schemas.microsoft.com/office/drawing/2014/main" xmlns="" id="{0D41ADF4-FA1F-4B1E-BCA9-F197FCA2D68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7" name="グループ化 676">
              <a:extLst>
                <a:ext uri="{FF2B5EF4-FFF2-40B4-BE49-F238E27FC236}">
                  <a16:creationId xmlns:a16="http://schemas.microsoft.com/office/drawing/2014/main" xmlns="" id="{2DE71E58-BF6F-440A-B4FC-3D2D6EA9432D}"/>
                </a:ext>
              </a:extLst>
            </p:cNvPr>
            <p:cNvGrpSpPr/>
            <p:nvPr/>
          </p:nvGrpSpPr>
          <p:grpSpPr>
            <a:xfrm>
              <a:off x="5063876" y="1504637"/>
              <a:ext cx="93773" cy="160086"/>
              <a:chOff x="1521069" y="2586587"/>
              <a:chExt cx="158262" cy="270180"/>
            </a:xfrm>
            <a:solidFill>
              <a:srgbClr val="C00000"/>
            </a:solidFill>
          </p:grpSpPr>
          <p:sp>
            <p:nvSpPr>
              <p:cNvPr id="768" name="フローチャート: 論理積ゲート 767">
                <a:extLst>
                  <a:ext uri="{FF2B5EF4-FFF2-40B4-BE49-F238E27FC236}">
                    <a16:creationId xmlns:a16="http://schemas.microsoft.com/office/drawing/2014/main" xmlns="" id="{7DED37A6-7F15-427C-94AA-68E6F77297B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9" name="楕円 768">
                <a:extLst>
                  <a:ext uri="{FF2B5EF4-FFF2-40B4-BE49-F238E27FC236}">
                    <a16:creationId xmlns:a16="http://schemas.microsoft.com/office/drawing/2014/main" xmlns="" id="{5EB60D43-9B2B-4873-A268-E504B6647AF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8" name="グループ化 677">
              <a:extLst>
                <a:ext uri="{FF2B5EF4-FFF2-40B4-BE49-F238E27FC236}">
                  <a16:creationId xmlns:a16="http://schemas.microsoft.com/office/drawing/2014/main" xmlns="" id="{778A8222-9B35-42C9-8D30-421E9634FE8F}"/>
                </a:ext>
              </a:extLst>
            </p:cNvPr>
            <p:cNvGrpSpPr/>
            <p:nvPr/>
          </p:nvGrpSpPr>
          <p:grpSpPr>
            <a:xfrm>
              <a:off x="5182107" y="1681759"/>
              <a:ext cx="93773" cy="160086"/>
              <a:chOff x="1521069" y="2586587"/>
              <a:chExt cx="158262" cy="270180"/>
            </a:xfrm>
            <a:solidFill>
              <a:srgbClr val="FFC000"/>
            </a:solidFill>
          </p:grpSpPr>
          <p:sp>
            <p:nvSpPr>
              <p:cNvPr id="766" name="フローチャート: 論理積ゲート 765">
                <a:extLst>
                  <a:ext uri="{FF2B5EF4-FFF2-40B4-BE49-F238E27FC236}">
                    <a16:creationId xmlns:a16="http://schemas.microsoft.com/office/drawing/2014/main" xmlns="" id="{C322B633-4549-4F5F-8A61-4A2DDDF32C0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7" name="楕円 766">
                <a:extLst>
                  <a:ext uri="{FF2B5EF4-FFF2-40B4-BE49-F238E27FC236}">
                    <a16:creationId xmlns:a16="http://schemas.microsoft.com/office/drawing/2014/main" xmlns="" id="{5B861C54-1B3D-419E-88A6-A5820BEBB31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9" name="グループ化 678">
              <a:extLst>
                <a:ext uri="{FF2B5EF4-FFF2-40B4-BE49-F238E27FC236}">
                  <a16:creationId xmlns:a16="http://schemas.microsoft.com/office/drawing/2014/main" xmlns="" id="{E59989CF-F11A-4A23-B4DB-77F5A0ABD797}"/>
                </a:ext>
              </a:extLst>
            </p:cNvPr>
            <p:cNvGrpSpPr/>
            <p:nvPr/>
          </p:nvGrpSpPr>
          <p:grpSpPr>
            <a:xfrm>
              <a:off x="5290770" y="1681760"/>
              <a:ext cx="93773" cy="160086"/>
              <a:chOff x="1521069" y="2586587"/>
              <a:chExt cx="158262" cy="270180"/>
            </a:xfrm>
            <a:solidFill>
              <a:srgbClr val="C00000"/>
            </a:solidFill>
          </p:grpSpPr>
          <p:sp>
            <p:nvSpPr>
              <p:cNvPr id="764" name="フローチャート: 論理積ゲート 763">
                <a:extLst>
                  <a:ext uri="{FF2B5EF4-FFF2-40B4-BE49-F238E27FC236}">
                    <a16:creationId xmlns:a16="http://schemas.microsoft.com/office/drawing/2014/main" xmlns="" id="{F4DF2EA5-6DFA-4C5B-A0B9-E57833A8D37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5" name="楕円 764">
                <a:extLst>
                  <a:ext uri="{FF2B5EF4-FFF2-40B4-BE49-F238E27FC236}">
                    <a16:creationId xmlns:a16="http://schemas.microsoft.com/office/drawing/2014/main" xmlns="" id="{0BF9AA0B-388D-45D5-AA4E-C50BDA16A01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0" name="グループ化 679">
              <a:extLst>
                <a:ext uri="{FF2B5EF4-FFF2-40B4-BE49-F238E27FC236}">
                  <a16:creationId xmlns:a16="http://schemas.microsoft.com/office/drawing/2014/main" xmlns="" id="{7603F148-62FA-4661-8A95-8D26A27D214D}"/>
                </a:ext>
              </a:extLst>
            </p:cNvPr>
            <p:cNvGrpSpPr/>
            <p:nvPr/>
          </p:nvGrpSpPr>
          <p:grpSpPr>
            <a:xfrm>
              <a:off x="5399433" y="1681760"/>
              <a:ext cx="93773" cy="160086"/>
              <a:chOff x="1521069" y="2586587"/>
              <a:chExt cx="158262" cy="270180"/>
            </a:xfrm>
            <a:solidFill>
              <a:srgbClr val="C00000"/>
            </a:solidFill>
          </p:grpSpPr>
          <p:sp>
            <p:nvSpPr>
              <p:cNvPr id="762" name="フローチャート: 論理積ゲート 761">
                <a:extLst>
                  <a:ext uri="{FF2B5EF4-FFF2-40B4-BE49-F238E27FC236}">
                    <a16:creationId xmlns:a16="http://schemas.microsoft.com/office/drawing/2014/main" xmlns="" id="{013DCE65-66F5-4076-800F-0BA1180F9A1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3" name="楕円 762">
                <a:extLst>
                  <a:ext uri="{FF2B5EF4-FFF2-40B4-BE49-F238E27FC236}">
                    <a16:creationId xmlns:a16="http://schemas.microsoft.com/office/drawing/2014/main" xmlns="" id="{00D11BF9-2798-430A-A86A-15DC6E6D870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1" name="グループ化 680">
              <a:extLst>
                <a:ext uri="{FF2B5EF4-FFF2-40B4-BE49-F238E27FC236}">
                  <a16:creationId xmlns:a16="http://schemas.microsoft.com/office/drawing/2014/main" xmlns="" id="{17403744-BE67-4D51-927C-4D446E032D8B}"/>
                </a:ext>
              </a:extLst>
            </p:cNvPr>
            <p:cNvGrpSpPr/>
            <p:nvPr/>
          </p:nvGrpSpPr>
          <p:grpSpPr>
            <a:xfrm>
              <a:off x="5508097" y="1681761"/>
              <a:ext cx="93773" cy="160086"/>
              <a:chOff x="1521069" y="2586587"/>
              <a:chExt cx="158262" cy="270180"/>
            </a:xfrm>
            <a:solidFill>
              <a:srgbClr val="C00000"/>
            </a:solidFill>
          </p:grpSpPr>
          <p:sp>
            <p:nvSpPr>
              <p:cNvPr id="760" name="フローチャート: 論理積ゲート 759">
                <a:extLst>
                  <a:ext uri="{FF2B5EF4-FFF2-40B4-BE49-F238E27FC236}">
                    <a16:creationId xmlns:a16="http://schemas.microsoft.com/office/drawing/2014/main" xmlns="" id="{7D3A97DA-859A-436B-9903-6429D87919C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1" name="楕円 760">
                <a:extLst>
                  <a:ext uri="{FF2B5EF4-FFF2-40B4-BE49-F238E27FC236}">
                    <a16:creationId xmlns:a16="http://schemas.microsoft.com/office/drawing/2014/main" xmlns="" id="{8A3CB170-BC8E-482F-AFE2-688B19A84E4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2" name="グループ化 681">
              <a:extLst>
                <a:ext uri="{FF2B5EF4-FFF2-40B4-BE49-F238E27FC236}">
                  <a16:creationId xmlns:a16="http://schemas.microsoft.com/office/drawing/2014/main" xmlns="" id="{85E3DC4D-8D33-4100-A4E0-CC40B262EF98}"/>
                </a:ext>
              </a:extLst>
            </p:cNvPr>
            <p:cNvGrpSpPr/>
            <p:nvPr/>
          </p:nvGrpSpPr>
          <p:grpSpPr>
            <a:xfrm>
              <a:off x="5616760" y="1681762"/>
              <a:ext cx="93773" cy="160086"/>
              <a:chOff x="1521069" y="2586587"/>
              <a:chExt cx="158262" cy="270180"/>
            </a:xfrm>
            <a:solidFill>
              <a:srgbClr val="FFC000"/>
            </a:solidFill>
          </p:grpSpPr>
          <p:sp>
            <p:nvSpPr>
              <p:cNvPr id="758" name="フローチャート: 論理積ゲート 757">
                <a:extLst>
                  <a:ext uri="{FF2B5EF4-FFF2-40B4-BE49-F238E27FC236}">
                    <a16:creationId xmlns:a16="http://schemas.microsoft.com/office/drawing/2014/main" xmlns="" id="{F3A059ED-7A8F-4E9A-8321-AD6D13D2BA4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9" name="楕円 758">
                <a:extLst>
                  <a:ext uri="{FF2B5EF4-FFF2-40B4-BE49-F238E27FC236}">
                    <a16:creationId xmlns:a16="http://schemas.microsoft.com/office/drawing/2014/main" xmlns="" id="{611F09F3-DC5E-44C5-8623-8A6DEC58288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3" name="グループ化 682">
              <a:extLst>
                <a:ext uri="{FF2B5EF4-FFF2-40B4-BE49-F238E27FC236}">
                  <a16:creationId xmlns:a16="http://schemas.microsoft.com/office/drawing/2014/main" xmlns="" id="{3B7EC8A2-C860-4BEE-BEC4-5A5818380D9C}"/>
                </a:ext>
              </a:extLst>
            </p:cNvPr>
            <p:cNvGrpSpPr/>
            <p:nvPr/>
          </p:nvGrpSpPr>
          <p:grpSpPr>
            <a:xfrm>
              <a:off x="5725424" y="1681762"/>
              <a:ext cx="93773" cy="160086"/>
              <a:chOff x="1521069" y="2586587"/>
              <a:chExt cx="158262" cy="270180"/>
            </a:xfrm>
            <a:solidFill>
              <a:srgbClr val="C00000"/>
            </a:solidFill>
          </p:grpSpPr>
          <p:sp>
            <p:nvSpPr>
              <p:cNvPr id="756" name="フローチャート: 論理積ゲート 755">
                <a:extLst>
                  <a:ext uri="{FF2B5EF4-FFF2-40B4-BE49-F238E27FC236}">
                    <a16:creationId xmlns:a16="http://schemas.microsoft.com/office/drawing/2014/main" xmlns="" id="{83B3BC52-3FC2-4E85-A916-6D5EECEA201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7" name="楕円 756">
                <a:extLst>
                  <a:ext uri="{FF2B5EF4-FFF2-40B4-BE49-F238E27FC236}">
                    <a16:creationId xmlns:a16="http://schemas.microsoft.com/office/drawing/2014/main" xmlns="" id="{10C315BE-B49D-480D-84AD-04FA29519EA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4" name="グループ化 683">
              <a:extLst>
                <a:ext uri="{FF2B5EF4-FFF2-40B4-BE49-F238E27FC236}">
                  <a16:creationId xmlns:a16="http://schemas.microsoft.com/office/drawing/2014/main" xmlns="" id="{92C848E3-E4BF-4FE8-81B5-CCE63B382FF6}"/>
                </a:ext>
              </a:extLst>
            </p:cNvPr>
            <p:cNvGrpSpPr/>
            <p:nvPr/>
          </p:nvGrpSpPr>
          <p:grpSpPr>
            <a:xfrm>
              <a:off x="5834087" y="1681763"/>
              <a:ext cx="93773" cy="160086"/>
              <a:chOff x="1521069" y="2586587"/>
              <a:chExt cx="158262" cy="270180"/>
            </a:xfrm>
            <a:solidFill>
              <a:srgbClr val="C00000"/>
            </a:solidFill>
          </p:grpSpPr>
          <p:sp>
            <p:nvSpPr>
              <p:cNvPr id="754" name="フローチャート: 論理積ゲート 753">
                <a:extLst>
                  <a:ext uri="{FF2B5EF4-FFF2-40B4-BE49-F238E27FC236}">
                    <a16:creationId xmlns:a16="http://schemas.microsoft.com/office/drawing/2014/main" xmlns="" id="{0170B099-2C63-4B1A-910E-AD99DA53B65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5" name="楕円 754">
                <a:extLst>
                  <a:ext uri="{FF2B5EF4-FFF2-40B4-BE49-F238E27FC236}">
                    <a16:creationId xmlns:a16="http://schemas.microsoft.com/office/drawing/2014/main" xmlns="" id="{EBBE5B21-9F18-4F79-8045-EFA8D2C42EF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5" name="グループ化 684">
              <a:extLst>
                <a:ext uri="{FF2B5EF4-FFF2-40B4-BE49-F238E27FC236}">
                  <a16:creationId xmlns:a16="http://schemas.microsoft.com/office/drawing/2014/main" xmlns="" id="{8B248313-BDD9-463D-8EFF-A86420011862}"/>
                </a:ext>
              </a:extLst>
            </p:cNvPr>
            <p:cNvGrpSpPr/>
            <p:nvPr/>
          </p:nvGrpSpPr>
          <p:grpSpPr>
            <a:xfrm>
              <a:off x="5942750" y="1681763"/>
              <a:ext cx="93773" cy="160086"/>
              <a:chOff x="1521069" y="2586587"/>
              <a:chExt cx="158262" cy="270180"/>
            </a:xfrm>
            <a:solidFill>
              <a:srgbClr val="C00000"/>
            </a:solidFill>
          </p:grpSpPr>
          <p:sp>
            <p:nvSpPr>
              <p:cNvPr id="752" name="フローチャート: 論理積ゲート 751">
                <a:extLst>
                  <a:ext uri="{FF2B5EF4-FFF2-40B4-BE49-F238E27FC236}">
                    <a16:creationId xmlns:a16="http://schemas.microsoft.com/office/drawing/2014/main" xmlns="" id="{382A67A5-E5E1-41E5-8C26-67F3115D94C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3" name="楕円 752">
                <a:extLst>
                  <a:ext uri="{FF2B5EF4-FFF2-40B4-BE49-F238E27FC236}">
                    <a16:creationId xmlns:a16="http://schemas.microsoft.com/office/drawing/2014/main" xmlns="" id="{76AC3F32-409E-45CD-926A-96EE83ECEFF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6" name="グループ化 685">
              <a:extLst>
                <a:ext uri="{FF2B5EF4-FFF2-40B4-BE49-F238E27FC236}">
                  <a16:creationId xmlns:a16="http://schemas.microsoft.com/office/drawing/2014/main" xmlns="" id="{DEDF1065-AAE0-481B-A081-BF90750CC658}"/>
                </a:ext>
              </a:extLst>
            </p:cNvPr>
            <p:cNvGrpSpPr/>
            <p:nvPr/>
          </p:nvGrpSpPr>
          <p:grpSpPr>
            <a:xfrm>
              <a:off x="6051414" y="1681764"/>
              <a:ext cx="93773" cy="160086"/>
              <a:chOff x="1521069" y="2586587"/>
              <a:chExt cx="158262" cy="270180"/>
            </a:xfrm>
            <a:solidFill>
              <a:srgbClr val="FFC000"/>
            </a:solidFill>
          </p:grpSpPr>
          <p:sp>
            <p:nvSpPr>
              <p:cNvPr id="750" name="フローチャート: 論理積ゲート 749">
                <a:extLst>
                  <a:ext uri="{FF2B5EF4-FFF2-40B4-BE49-F238E27FC236}">
                    <a16:creationId xmlns:a16="http://schemas.microsoft.com/office/drawing/2014/main" xmlns="" id="{AFEB3484-7169-4510-8E71-1CBD471A957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1" name="楕円 750">
                <a:extLst>
                  <a:ext uri="{FF2B5EF4-FFF2-40B4-BE49-F238E27FC236}">
                    <a16:creationId xmlns:a16="http://schemas.microsoft.com/office/drawing/2014/main" xmlns="" id="{33093789-7B6B-45E3-9131-BC44FD06169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7" name="グループ化 686">
              <a:extLst>
                <a:ext uri="{FF2B5EF4-FFF2-40B4-BE49-F238E27FC236}">
                  <a16:creationId xmlns:a16="http://schemas.microsoft.com/office/drawing/2014/main" xmlns="" id="{60869777-C83B-4A32-BCE7-69A58B3CAD5B}"/>
                </a:ext>
              </a:extLst>
            </p:cNvPr>
            <p:cNvGrpSpPr/>
            <p:nvPr/>
          </p:nvGrpSpPr>
          <p:grpSpPr>
            <a:xfrm>
              <a:off x="6160077" y="1681764"/>
              <a:ext cx="93773" cy="160086"/>
              <a:chOff x="1521069" y="2586587"/>
              <a:chExt cx="158262" cy="270180"/>
            </a:xfrm>
            <a:solidFill>
              <a:srgbClr val="C00000"/>
            </a:solidFill>
          </p:grpSpPr>
          <p:sp>
            <p:nvSpPr>
              <p:cNvPr id="748" name="フローチャート: 論理積ゲート 747">
                <a:extLst>
                  <a:ext uri="{FF2B5EF4-FFF2-40B4-BE49-F238E27FC236}">
                    <a16:creationId xmlns:a16="http://schemas.microsoft.com/office/drawing/2014/main" xmlns="" id="{C59A55B1-251C-4A19-8803-5F3A881606F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9" name="楕円 748">
                <a:extLst>
                  <a:ext uri="{FF2B5EF4-FFF2-40B4-BE49-F238E27FC236}">
                    <a16:creationId xmlns:a16="http://schemas.microsoft.com/office/drawing/2014/main" xmlns="" id="{B6B31DE6-12F5-4326-8666-01E9EE7F11A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8" name="グループ化 687">
              <a:extLst>
                <a:ext uri="{FF2B5EF4-FFF2-40B4-BE49-F238E27FC236}">
                  <a16:creationId xmlns:a16="http://schemas.microsoft.com/office/drawing/2014/main" xmlns="" id="{CE203B6F-E0BD-4EC6-9A33-CCF3FC260A9F}"/>
                </a:ext>
              </a:extLst>
            </p:cNvPr>
            <p:cNvGrpSpPr/>
            <p:nvPr/>
          </p:nvGrpSpPr>
          <p:grpSpPr>
            <a:xfrm>
              <a:off x="5182107" y="1858887"/>
              <a:ext cx="93773" cy="160086"/>
              <a:chOff x="1521069" y="2586587"/>
              <a:chExt cx="158262" cy="270180"/>
            </a:xfrm>
            <a:solidFill>
              <a:srgbClr val="C00000"/>
            </a:solidFill>
          </p:grpSpPr>
          <p:sp>
            <p:nvSpPr>
              <p:cNvPr id="746" name="フローチャート: 論理積ゲート 745">
                <a:extLst>
                  <a:ext uri="{FF2B5EF4-FFF2-40B4-BE49-F238E27FC236}">
                    <a16:creationId xmlns:a16="http://schemas.microsoft.com/office/drawing/2014/main" xmlns="" id="{96A39E77-34EE-46EA-942A-DDD03F9F8C7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7" name="楕円 746">
                <a:extLst>
                  <a:ext uri="{FF2B5EF4-FFF2-40B4-BE49-F238E27FC236}">
                    <a16:creationId xmlns:a16="http://schemas.microsoft.com/office/drawing/2014/main" xmlns="" id="{9552EF6B-CCE4-48FD-86CB-088D4A5B418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9" name="グループ化 688">
              <a:extLst>
                <a:ext uri="{FF2B5EF4-FFF2-40B4-BE49-F238E27FC236}">
                  <a16:creationId xmlns:a16="http://schemas.microsoft.com/office/drawing/2014/main" xmlns="" id="{B504DADF-6A2D-4689-9582-B6DCEA2FFFEA}"/>
                </a:ext>
              </a:extLst>
            </p:cNvPr>
            <p:cNvGrpSpPr/>
            <p:nvPr/>
          </p:nvGrpSpPr>
          <p:grpSpPr>
            <a:xfrm>
              <a:off x="5290770" y="1858887"/>
              <a:ext cx="93773" cy="160086"/>
              <a:chOff x="1521069" y="2586587"/>
              <a:chExt cx="158262" cy="270180"/>
            </a:xfrm>
            <a:solidFill>
              <a:srgbClr val="FFC000"/>
            </a:solidFill>
          </p:grpSpPr>
          <p:sp>
            <p:nvSpPr>
              <p:cNvPr id="744" name="フローチャート: 論理積ゲート 743">
                <a:extLst>
                  <a:ext uri="{FF2B5EF4-FFF2-40B4-BE49-F238E27FC236}">
                    <a16:creationId xmlns:a16="http://schemas.microsoft.com/office/drawing/2014/main" xmlns="" id="{74025B80-608E-4658-86EC-D52A066CEEF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5" name="楕円 744">
                <a:extLst>
                  <a:ext uri="{FF2B5EF4-FFF2-40B4-BE49-F238E27FC236}">
                    <a16:creationId xmlns:a16="http://schemas.microsoft.com/office/drawing/2014/main" xmlns="" id="{53D25E0C-620C-4550-8E76-CE713E1FDA8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90" name="グループ化 689">
              <a:extLst>
                <a:ext uri="{FF2B5EF4-FFF2-40B4-BE49-F238E27FC236}">
                  <a16:creationId xmlns:a16="http://schemas.microsoft.com/office/drawing/2014/main" xmlns="" id="{4A28AEFB-A986-41B0-A3E7-7F1802DC1DA6}"/>
                </a:ext>
              </a:extLst>
            </p:cNvPr>
            <p:cNvGrpSpPr/>
            <p:nvPr/>
          </p:nvGrpSpPr>
          <p:grpSpPr>
            <a:xfrm>
              <a:off x="5399433" y="1858888"/>
              <a:ext cx="93773" cy="160086"/>
              <a:chOff x="1521069" y="2586587"/>
              <a:chExt cx="158262" cy="270180"/>
            </a:xfrm>
            <a:solidFill>
              <a:srgbClr val="C00000"/>
            </a:solidFill>
          </p:grpSpPr>
          <p:sp>
            <p:nvSpPr>
              <p:cNvPr id="742" name="フローチャート: 論理積ゲート 741">
                <a:extLst>
                  <a:ext uri="{FF2B5EF4-FFF2-40B4-BE49-F238E27FC236}">
                    <a16:creationId xmlns:a16="http://schemas.microsoft.com/office/drawing/2014/main" xmlns="" id="{B87FB3A5-B640-4B13-B2FF-B2D5888911F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3" name="楕円 742">
                <a:extLst>
                  <a:ext uri="{FF2B5EF4-FFF2-40B4-BE49-F238E27FC236}">
                    <a16:creationId xmlns:a16="http://schemas.microsoft.com/office/drawing/2014/main" xmlns="" id="{3D8F5921-682D-4196-AEE5-92305911DB7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91" name="グループ化 690">
              <a:extLst>
                <a:ext uri="{FF2B5EF4-FFF2-40B4-BE49-F238E27FC236}">
                  <a16:creationId xmlns:a16="http://schemas.microsoft.com/office/drawing/2014/main" xmlns="" id="{A5601240-729C-461A-BDD3-8C006665B5BF}"/>
                </a:ext>
              </a:extLst>
            </p:cNvPr>
            <p:cNvGrpSpPr/>
            <p:nvPr/>
          </p:nvGrpSpPr>
          <p:grpSpPr>
            <a:xfrm>
              <a:off x="5508097" y="1858889"/>
              <a:ext cx="93773" cy="160086"/>
              <a:chOff x="1521069" y="2586587"/>
              <a:chExt cx="158262" cy="270180"/>
            </a:xfrm>
            <a:solidFill>
              <a:srgbClr val="C00000"/>
            </a:solidFill>
          </p:grpSpPr>
          <p:sp>
            <p:nvSpPr>
              <p:cNvPr id="740" name="フローチャート: 論理積ゲート 739">
                <a:extLst>
                  <a:ext uri="{FF2B5EF4-FFF2-40B4-BE49-F238E27FC236}">
                    <a16:creationId xmlns:a16="http://schemas.microsoft.com/office/drawing/2014/main" xmlns="" id="{46B5F700-5D2B-46AD-A1BA-9B99DDD731D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1" name="楕円 740">
                <a:extLst>
                  <a:ext uri="{FF2B5EF4-FFF2-40B4-BE49-F238E27FC236}">
                    <a16:creationId xmlns:a16="http://schemas.microsoft.com/office/drawing/2014/main" xmlns="" id="{A81BD65D-FF66-4D46-AEEA-C316F92F975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92" name="グループ化 691">
              <a:extLst>
                <a:ext uri="{FF2B5EF4-FFF2-40B4-BE49-F238E27FC236}">
                  <a16:creationId xmlns:a16="http://schemas.microsoft.com/office/drawing/2014/main" xmlns="" id="{C40D2C25-F9E3-40F6-910F-055AD7572D06}"/>
                </a:ext>
              </a:extLst>
            </p:cNvPr>
            <p:cNvGrpSpPr/>
            <p:nvPr/>
          </p:nvGrpSpPr>
          <p:grpSpPr>
            <a:xfrm>
              <a:off x="5616760" y="1858889"/>
              <a:ext cx="93773" cy="160086"/>
              <a:chOff x="1521069" y="2586587"/>
              <a:chExt cx="158262" cy="270180"/>
            </a:xfrm>
            <a:solidFill>
              <a:srgbClr val="C00000"/>
            </a:solidFill>
          </p:grpSpPr>
          <p:sp>
            <p:nvSpPr>
              <p:cNvPr id="738" name="フローチャート: 論理積ゲート 737">
                <a:extLst>
                  <a:ext uri="{FF2B5EF4-FFF2-40B4-BE49-F238E27FC236}">
                    <a16:creationId xmlns:a16="http://schemas.microsoft.com/office/drawing/2014/main" xmlns="" id="{A45C3F05-818F-4AE2-9075-968CCB8E0FB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9" name="楕円 738">
                <a:extLst>
                  <a:ext uri="{FF2B5EF4-FFF2-40B4-BE49-F238E27FC236}">
                    <a16:creationId xmlns:a16="http://schemas.microsoft.com/office/drawing/2014/main" xmlns="" id="{15887D7A-F244-4628-B35A-CE900087AF7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93" name="グループ化 692">
              <a:extLst>
                <a:ext uri="{FF2B5EF4-FFF2-40B4-BE49-F238E27FC236}">
                  <a16:creationId xmlns:a16="http://schemas.microsoft.com/office/drawing/2014/main" xmlns="" id="{B9939409-CDD3-43DF-B801-3FAFE1752561}"/>
                </a:ext>
              </a:extLst>
            </p:cNvPr>
            <p:cNvGrpSpPr/>
            <p:nvPr/>
          </p:nvGrpSpPr>
          <p:grpSpPr>
            <a:xfrm>
              <a:off x="5725424" y="1858890"/>
              <a:ext cx="93773" cy="160086"/>
              <a:chOff x="1521069" y="2586587"/>
              <a:chExt cx="158262" cy="270180"/>
            </a:xfrm>
            <a:solidFill>
              <a:srgbClr val="C00000"/>
            </a:solidFill>
          </p:grpSpPr>
          <p:sp>
            <p:nvSpPr>
              <p:cNvPr id="736" name="フローチャート: 論理積ゲート 735">
                <a:extLst>
                  <a:ext uri="{FF2B5EF4-FFF2-40B4-BE49-F238E27FC236}">
                    <a16:creationId xmlns:a16="http://schemas.microsoft.com/office/drawing/2014/main" xmlns="" id="{F1794C35-3F00-4B03-8313-77CD43E4D25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7" name="楕円 736">
                <a:extLst>
                  <a:ext uri="{FF2B5EF4-FFF2-40B4-BE49-F238E27FC236}">
                    <a16:creationId xmlns:a16="http://schemas.microsoft.com/office/drawing/2014/main" xmlns="" id="{A01F55A7-F3EE-440C-94A4-00BF62EEF11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94" name="グループ化 693">
              <a:extLst>
                <a:ext uri="{FF2B5EF4-FFF2-40B4-BE49-F238E27FC236}">
                  <a16:creationId xmlns:a16="http://schemas.microsoft.com/office/drawing/2014/main" xmlns="" id="{53D3C35D-EB81-482F-A917-8774F7A15714}"/>
                </a:ext>
              </a:extLst>
            </p:cNvPr>
            <p:cNvGrpSpPr/>
            <p:nvPr/>
          </p:nvGrpSpPr>
          <p:grpSpPr>
            <a:xfrm>
              <a:off x="5834087" y="1858890"/>
              <a:ext cx="93773" cy="160086"/>
              <a:chOff x="1521069" y="2586587"/>
              <a:chExt cx="158262" cy="270180"/>
            </a:xfrm>
            <a:solidFill>
              <a:srgbClr val="FFC000"/>
            </a:solidFill>
          </p:grpSpPr>
          <p:sp>
            <p:nvSpPr>
              <p:cNvPr id="734" name="フローチャート: 論理積ゲート 733">
                <a:extLst>
                  <a:ext uri="{FF2B5EF4-FFF2-40B4-BE49-F238E27FC236}">
                    <a16:creationId xmlns:a16="http://schemas.microsoft.com/office/drawing/2014/main" xmlns="" id="{912B879C-C578-4C2F-95EA-59F28F0BA9C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5" name="楕円 734">
                <a:extLst>
                  <a:ext uri="{FF2B5EF4-FFF2-40B4-BE49-F238E27FC236}">
                    <a16:creationId xmlns:a16="http://schemas.microsoft.com/office/drawing/2014/main" xmlns="" id="{EF3E525F-0FFD-4063-85FD-71813C2435F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95" name="グループ化 694">
              <a:extLst>
                <a:ext uri="{FF2B5EF4-FFF2-40B4-BE49-F238E27FC236}">
                  <a16:creationId xmlns:a16="http://schemas.microsoft.com/office/drawing/2014/main" xmlns="" id="{1A6FE06D-2E1A-4A1C-AB08-E6616C309238}"/>
                </a:ext>
              </a:extLst>
            </p:cNvPr>
            <p:cNvGrpSpPr/>
            <p:nvPr/>
          </p:nvGrpSpPr>
          <p:grpSpPr>
            <a:xfrm>
              <a:off x="5942750" y="1858891"/>
              <a:ext cx="93773" cy="160086"/>
              <a:chOff x="1521069" y="2586587"/>
              <a:chExt cx="158262" cy="270180"/>
            </a:xfrm>
            <a:solidFill>
              <a:srgbClr val="C00000"/>
            </a:solidFill>
          </p:grpSpPr>
          <p:sp>
            <p:nvSpPr>
              <p:cNvPr id="732" name="フローチャート: 論理積ゲート 731">
                <a:extLst>
                  <a:ext uri="{FF2B5EF4-FFF2-40B4-BE49-F238E27FC236}">
                    <a16:creationId xmlns:a16="http://schemas.microsoft.com/office/drawing/2014/main" xmlns="" id="{D6749290-B6C9-46AD-9331-6622E8D6A65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3" name="楕円 732">
                <a:extLst>
                  <a:ext uri="{FF2B5EF4-FFF2-40B4-BE49-F238E27FC236}">
                    <a16:creationId xmlns:a16="http://schemas.microsoft.com/office/drawing/2014/main" xmlns="" id="{0C1C1AA7-2661-42E7-9302-C266CF2B64A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96" name="グループ化 695">
              <a:extLst>
                <a:ext uri="{FF2B5EF4-FFF2-40B4-BE49-F238E27FC236}">
                  <a16:creationId xmlns:a16="http://schemas.microsoft.com/office/drawing/2014/main" xmlns="" id="{9C4F0566-8661-4179-8EED-4A9AA8B93A28}"/>
                </a:ext>
              </a:extLst>
            </p:cNvPr>
            <p:cNvGrpSpPr/>
            <p:nvPr/>
          </p:nvGrpSpPr>
          <p:grpSpPr>
            <a:xfrm>
              <a:off x="6051414" y="1858892"/>
              <a:ext cx="93773" cy="160086"/>
              <a:chOff x="1521069" y="2586587"/>
              <a:chExt cx="158262" cy="270180"/>
            </a:xfrm>
            <a:solidFill>
              <a:srgbClr val="C00000"/>
            </a:solidFill>
          </p:grpSpPr>
          <p:sp>
            <p:nvSpPr>
              <p:cNvPr id="730" name="フローチャート: 論理積ゲート 729">
                <a:extLst>
                  <a:ext uri="{FF2B5EF4-FFF2-40B4-BE49-F238E27FC236}">
                    <a16:creationId xmlns:a16="http://schemas.microsoft.com/office/drawing/2014/main" xmlns="" id="{262C7C6A-F854-4043-97F9-4B95F566F68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1" name="楕円 730">
                <a:extLst>
                  <a:ext uri="{FF2B5EF4-FFF2-40B4-BE49-F238E27FC236}">
                    <a16:creationId xmlns:a16="http://schemas.microsoft.com/office/drawing/2014/main" xmlns="" id="{B86F28B2-E271-4EDC-86C5-9398BE0141F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97" name="グループ化 696">
              <a:extLst>
                <a:ext uri="{FF2B5EF4-FFF2-40B4-BE49-F238E27FC236}">
                  <a16:creationId xmlns:a16="http://schemas.microsoft.com/office/drawing/2014/main" xmlns="" id="{76B29263-8C51-4AC4-8D50-0DFA54731CDA}"/>
                </a:ext>
              </a:extLst>
            </p:cNvPr>
            <p:cNvGrpSpPr/>
            <p:nvPr/>
          </p:nvGrpSpPr>
          <p:grpSpPr>
            <a:xfrm>
              <a:off x="6160077" y="1858892"/>
              <a:ext cx="93773" cy="160086"/>
              <a:chOff x="1521069" y="2586587"/>
              <a:chExt cx="158262" cy="270180"/>
            </a:xfrm>
            <a:solidFill>
              <a:srgbClr val="C00000"/>
            </a:solidFill>
          </p:grpSpPr>
          <p:sp>
            <p:nvSpPr>
              <p:cNvPr id="728" name="フローチャート: 論理積ゲート 727">
                <a:extLst>
                  <a:ext uri="{FF2B5EF4-FFF2-40B4-BE49-F238E27FC236}">
                    <a16:creationId xmlns:a16="http://schemas.microsoft.com/office/drawing/2014/main" xmlns="" id="{D8798F98-6E87-42A4-A27D-7C26F17AC65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9" name="楕円 728">
                <a:extLst>
                  <a:ext uri="{FF2B5EF4-FFF2-40B4-BE49-F238E27FC236}">
                    <a16:creationId xmlns:a16="http://schemas.microsoft.com/office/drawing/2014/main" xmlns="" id="{E95F695B-2177-47B1-AA70-225C1D29D10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98" name="グループ化 697">
              <a:extLst>
                <a:ext uri="{FF2B5EF4-FFF2-40B4-BE49-F238E27FC236}">
                  <a16:creationId xmlns:a16="http://schemas.microsoft.com/office/drawing/2014/main" xmlns="" id="{C911D485-DA58-465E-9A27-67929184ABC3}"/>
                </a:ext>
              </a:extLst>
            </p:cNvPr>
            <p:cNvGrpSpPr/>
            <p:nvPr/>
          </p:nvGrpSpPr>
          <p:grpSpPr>
            <a:xfrm>
              <a:off x="5178635" y="1504632"/>
              <a:ext cx="93773" cy="160086"/>
              <a:chOff x="1521069" y="2586587"/>
              <a:chExt cx="158262" cy="270180"/>
            </a:xfrm>
            <a:solidFill>
              <a:srgbClr val="C00000"/>
            </a:solidFill>
          </p:grpSpPr>
          <p:sp>
            <p:nvSpPr>
              <p:cNvPr id="726" name="フローチャート: 論理積ゲート 725">
                <a:extLst>
                  <a:ext uri="{FF2B5EF4-FFF2-40B4-BE49-F238E27FC236}">
                    <a16:creationId xmlns:a16="http://schemas.microsoft.com/office/drawing/2014/main" xmlns="" id="{20BDB054-0199-4D84-A64E-AEB24B97814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7" name="楕円 726">
                <a:extLst>
                  <a:ext uri="{FF2B5EF4-FFF2-40B4-BE49-F238E27FC236}">
                    <a16:creationId xmlns:a16="http://schemas.microsoft.com/office/drawing/2014/main" xmlns="" id="{E29BB670-F99A-407C-81CD-48520FEE789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99" name="グループ化 698">
              <a:extLst>
                <a:ext uri="{FF2B5EF4-FFF2-40B4-BE49-F238E27FC236}">
                  <a16:creationId xmlns:a16="http://schemas.microsoft.com/office/drawing/2014/main" xmlns="" id="{4BD39D93-29AE-4315-9870-6794C49801EF}"/>
                </a:ext>
              </a:extLst>
            </p:cNvPr>
            <p:cNvGrpSpPr/>
            <p:nvPr/>
          </p:nvGrpSpPr>
          <p:grpSpPr>
            <a:xfrm>
              <a:off x="5287298" y="1504633"/>
              <a:ext cx="93773" cy="160086"/>
              <a:chOff x="1521069" y="2586587"/>
              <a:chExt cx="158262" cy="270180"/>
            </a:xfrm>
            <a:solidFill>
              <a:srgbClr val="C00000"/>
            </a:solidFill>
          </p:grpSpPr>
          <p:sp>
            <p:nvSpPr>
              <p:cNvPr id="724" name="フローチャート: 論理積ゲート 723">
                <a:extLst>
                  <a:ext uri="{FF2B5EF4-FFF2-40B4-BE49-F238E27FC236}">
                    <a16:creationId xmlns:a16="http://schemas.microsoft.com/office/drawing/2014/main" xmlns="" id="{3812EBCA-A25A-43EE-9477-8D1701C762F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5" name="楕円 724">
                <a:extLst>
                  <a:ext uri="{FF2B5EF4-FFF2-40B4-BE49-F238E27FC236}">
                    <a16:creationId xmlns:a16="http://schemas.microsoft.com/office/drawing/2014/main" xmlns="" id="{EAD669D8-662C-44EF-844A-42491F1E285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00" name="グループ化 699">
              <a:extLst>
                <a:ext uri="{FF2B5EF4-FFF2-40B4-BE49-F238E27FC236}">
                  <a16:creationId xmlns:a16="http://schemas.microsoft.com/office/drawing/2014/main" xmlns="" id="{9738CCDE-6288-4A29-A05C-52996D0FCEF9}"/>
                </a:ext>
              </a:extLst>
            </p:cNvPr>
            <p:cNvGrpSpPr/>
            <p:nvPr/>
          </p:nvGrpSpPr>
          <p:grpSpPr>
            <a:xfrm>
              <a:off x="5395962" y="1504633"/>
              <a:ext cx="93773" cy="160086"/>
              <a:chOff x="1521069" y="2586587"/>
              <a:chExt cx="158262" cy="270180"/>
            </a:xfrm>
            <a:solidFill>
              <a:srgbClr val="FFC000"/>
            </a:solidFill>
          </p:grpSpPr>
          <p:sp>
            <p:nvSpPr>
              <p:cNvPr id="722" name="フローチャート: 論理積ゲート 721">
                <a:extLst>
                  <a:ext uri="{FF2B5EF4-FFF2-40B4-BE49-F238E27FC236}">
                    <a16:creationId xmlns:a16="http://schemas.microsoft.com/office/drawing/2014/main" xmlns="" id="{48A6859A-8C64-471C-A9C7-6AB7E662392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3" name="楕円 722">
                <a:extLst>
                  <a:ext uri="{FF2B5EF4-FFF2-40B4-BE49-F238E27FC236}">
                    <a16:creationId xmlns:a16="http://schemas.microsoft.com/office/drawing/2014/main" xmlns="" id="{4B7CA32A-5D10-4F1B-93B6-2DA14F6ADC1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01" name="グループ化 700">
              <a:extLst>
                <a:ext uri="{FF2B5EF4-FFF2-40B4-BE49-F238E27FC236}">
                  <a16:creationId xmlns:a16="http://schemas.microsoft.com/office/drawing/2014/main" xmlns="" id="{001D9ED0-6140-4340-84EB-C43A8C608D09}"/>
                </a:ext>
              </a:extLst>
            </p:cNvPr>
            <p:cNvGrpSpPr/>
            <p:nvPr/>
          </p:nvGrpSpPr>
          <p:grpSpPr>
            <a:xfrm>
              <a:off x="5504625" y="1504634"/>
              <a:ext cx="93773" cy="160086"/>
              <a:chOff x="1521069" y="2586587"/>
              <a:chExt cx="158262" cy="270180"/>
            </a:xfrm>
            <a:solidFill>
              <a:srgbClr val="C00000"/>
            </a:solidFill>
          </p:grpSpPr>
          <p:sp>
            <p:nvSpPr>
              <p:cNvPr id="720" name="フローチャート: 論理積ゲート 719">
                <a:extLst>
                  <a:ext uri="{FF2B5EF4-FFF2-40B4-BE49-F238E27FC236}">
                    <a16:creationId xmlns:a16="http://schemas.microsoft.com/office/drawing/2014/main" xmlns="" id="{1A6A3A8D-61B5-4109-A708-727DDF783E8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1" name="楕円 720">
                <a:extLst>
                  <a:ext uri="{FF2B5EF4-FFF2-40B4-BE49-F238E27FC236}">
                    <a16:creationId xmlns:a16="http://schemas.microsoft.com/office/drawing/2014/main" xmlns="" id="{78DDA482-88C5-498A-95D7-7374B37AF12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02" name="グループ化 701">
              <a:extLst>
                <a:ext uri="{FF2B5EF4-FFF2-40B4-BE49-F238E27FC236}">
                  <a16:creationId xmlns:a16="http://schemas.microsoft.com/office/drawing/2014/main" xmlns="" id="{AFEB47AA-08CA-4A2C-BB72-2CA57BEB0B83}"/>
                </a:ext>
              </a:extLst>
            </p:cNvPr>
            <p:cNvGrpSpPr/>
            <p:nvPr/>
          </p:nvGrpSpPr>
          <p:grpSpPr>
            <a:xfrm>
              <a:off x="5613289" y="1504634"/>
              <a:ext cx="93773" cy="160086"/>
              <a:chOff x="1521069" y="2586587"/>
              <a:chExt cx="158262" cy="270180"/>
            </a:xfrm>
            <a:solidFill>
              <a:srgbClr val="C00000"/>
            </a:solidFill>
          </p:grpSpPr>
          <p:sp>
            <p:nvSpPr>
              <p:cNvPr id="718" name="フローチャート: 論理積ゲート 717">
                <a:extLst>
                  <a:ext uri="{FF2B5EF4-FFF2-40B4-BE49-F238E27FC236}">
                    <a16:creationId xmlns:a16="http://schemas.microsoft.com/office/drawing/2014/main" xmlns="" id="{3637B6FA-00D3-48DF-B562-8B37F4A5AEA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9" name="楕円 718">
                <a:extLst>
                  <a:ext uri="{FF2B5EF4-FFF2-40B4-BE49-F238E27FC236}">
                    <a16:creationId xmlns:a16="http://schemas.microsoft.com/office/drawing/2014/main" xmlns="" id="{625DA77C-2C4A-4B20-9061-6EBA22E2036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03" name="グループ化 702">
              <a:extLst>
                <a:ext uri="{FF2B5EF4-FFF2-40B4-BE49-F238E27FC236}">
                  <a16:creationId xmlns:a16="http://schemas.microsoft.com/office/drawing/2014/main" xmlns="" id="{E47BA10A-70B0-4416-A073-F7E400139757}"/>
                </a:ext>
              </a:extLst>
            </p:cNvPr>
            <p:cNvGrpSpPr/>
            <p:nvPr/>
          </p:nvGrpSpPr>
          <p:grpSpPr>
            <a:xfrm>
              <a:off x="5721952" y="1504635"/>
              <a:ext cx="93773" cy="160086"/>
              <a:chOff x="1521069" y="2586587"/>
              <a:chExt cx="158262" cy="270180"/>
            </a:xfrm>
            <a:solidFill>
              <a:srgbClr val="C00000"/>
            </a:solidFill>
          </p:grpSpPr>
          <p:sp>
            <p:nvSpPr>
              <p:cNvPr id="716" name="フローチャート: 論理積ゲート 715">
                <a:extLst>
                  <a:ext uri="{FF2B5EF4-FFF2-40B4-BE49-F238E27FC236}">
                    <a16:creationId xmlns:a16="http://schemas.microsoft.com/office/drawing/2014/main" xmlns="" id="{67C138BB-B174-4184-BF6D-739025210B0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7" name="楕円 716">
                <a:extLst>
                  <a:ext uri="{FF2B5EF4-FFF2-40B4-BE49-F238E27FC236}">
                    <a16:creationId xmlns:a16="http://schemas.microsoft.com/office/drawing/2014/main" xmlns="" id="{659696FB-074E-40E9-BD98-E4AAE8EEBC2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04" name="グループ化 703">
              <a:extLst>
                <a:ext uri="{FF2B5EF4-FFF2-40B4-BE49-F238E27FC236}">
                  <a16:creationId xmlns:a16="http://schemas.microsoft.com/office/drawing/2014/main" xmlns="" id="{777EA2A3-8292-447C-BE9D-7BB8DFB07051}"/>
                </a:ext>
              </a:extLst>
            </p:cNvPr>
            <p:cNvGrpSpPr/>
            <p:nvPr/>
          </p:nvGrpSpPr>
          <p:grpSpPr>
            <a:xfrm>
              <a:off x="5830615" y="1504636"/>
              <a:ext cx="93773" cy="160086"/>
              <a:chOff x="1521069" y="2586587"/>
              <a:chExt cx="158262" cy="270180"/>
            </a:xfrm>
            <a:solidFill>
              <a:srgbClr val="C00000"/>
            </a:solidFill>
          </p:grpSpPr>
          <p:sp>
            <p:nvSpPr>
              <p:cNvPr id="714" name="フローチャート: 論理積ゲート 713">
                <a:extLst>
                  <a:ext uri="{FF2B5EF4-FFF2-40B4-BE49-F238E27FC236}">
                    <a16:creationId xmlns:a16="http://schemas.microsoft.com/office/drawing/2014/main" xmlns="" id="{0924B6EF-2E1E-4B23-AEC6-42CB501D89E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5" name="楕円 714">
                <a:extLst>
                  <a:ext uri="{FF2B5EF4-FFF2-40B4-BE49-F238E27FC236}">
                    <a16:creationId xmlns:a16="http://schemas.microsoft.com/office/drawing/2014/main" xmlns="" id="{3CB0A641-5C04-43A5-A4BB-4FB26C1D197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05" name="グループ化 704">
              <a:extLst>
                <a:ext uri="{FF2B5EF4-FFF2-40B4-BE49-F238E27FC236}">
                  <a16:creationId xmlns:a16="http://schemas.microsoft.com/office/drawing/2014/main" xmlns="" id="{A15AB202-7391-4BE1-AF03-58C17F1BF0C7}"/>
                </a:ext>
              </a:extLst>
            </p:cNvPr>
            <p:cNvGrpSpPr/>
            <p:nvPr/>
          </p:nvGrpSpPr>
          <p:grpSpPr>
            <a:xfrm>
              <a:off x="5939279" y="1504636"/>
              <a:ext cx="93773" cy="160086"/>
              <a:chOff x="1521069" y="2586587"/>
              <a:chExt cx="158262" cy="270180"/>
            </a:xfrm>
            <a:solidFill>
              <a:srgbClr val="C00000"/>
            </a:solidFill>
          </p:grpSpPr>
          <p:sp>
            <p:nvSpPr>
              <p:cNvPr id="712" name="フローチャート: 論理積ゲート 711">
                <a:extLst>
                  <a:ext uri="{FF2B5EF4-FFF2-40B4-BE49-F238E27FC236}">
                    <a16:creationId xmlns:a16="http://schemas.microsoft.com/office/drawing/2014/main" xmlns="" id="{FDF95D73-A8B2-47E4-A3C9-6CB41924D14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3" name="楕円 712">
                <a:extLst>
                  <a:ext uri="{FF2B5EF4-FFF2-40B4-BE49-F238E27FC236}">
                    <a16:creationId xmlns:a16="http://schemas.microsoft.com/office/drawing/2014/main" xmlns="" id="{23877E29-7782-4128-B396-2A5A5E28927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06" name="グループ化 705">
              <a:extLst>
                <a:ext uri="{FF2B5EF4-FFF2-40B4-BE49-F238E27FC236}">
                  <a16:creationId xmlns:a16="http://schemas.microsoft.com/office/drawing/2014/main" xmlns="" id="{8ACC2035-3040-4778-9AC3-A2E3F64B0DCE}"/>
                </a:ext>
              </a:extLst>
            </p:cNvPr>
            <p:cNvGrpSpPr/>
            <p:nvPr/>
          </p:nvGrpSpPr>
          <p:grpSpPr>
            <a:xfrm>
              <a:off x="6047942" y="1504637"/>
              <a:ext cx="93773" cy="160086"/>
              <a:chOff x="1521069" y="2586587"/>
              <a:chExt cx="158262" cy="270180"/>
            </a:xfrm>
            <a:solidFill>
              <a:srgbClr val="C00000"/>
            </a:solidFill>
          </p:grpSpPr>
          <p:sp>
            <p:nvSpPr>
              <p:cNvPr id="710" name="フローチャート: 論理積ゲート 709">
                <a:extLst>
                  <a:ext uri="{FF2B5EF4-FFF2-40B4-BE49-F238E27FC236}">
                    <a16:creationId xmlns:a16="http://schemas.microsoft.com/office/drawing/2014/main" xmlns="" id="{4E2D2399-2E8C-4AC4-ACEB-694CD4275B7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1" name="楕円 710">
                <a:extLst>
                  <a:ext uri="{FF2B5EF4-FFF2-40B4-BE49-F238E27FC236}">
                    <a16:creationId xmlns:a16="http://schemas.microsoft.com/office/drawing/2014/main" xmlns="" id="{7716E7FF-7E11-40B5-9F8C-8FD1C3BE4CB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07" name="グループ化 706">
              <a:extLst>
                <a:ext uri="{FF2B5EF4-FFF2-40B4-BE49-F238E27FC236}">
                  <a16:creationId xmlns:a16="http://schemas.microsoft.com/office/drawing/2014/main" xmlns="" id="{22204785-1D0F-4BCF-9EE6-FA0E9193B13A}"/>
                </a:ext>
              </a:extLst>
            </p:cNvPr>
            <p:cNvGrpSpPr/>
            <p:nvPr/>
          </p:nvGrpSpPr>
          <p:grpSpPr>
            <a:xfrm>
              <a:off x="6156606" y="1504637"/>
              <a:ext cx="93773" cy="160086"/>
              <a:chOff x="1521069" y="2586587"/>
              <a:chExt cx="158262" cy="270180"/>
            </a:xfrm>
            <a:solidFill>
              <a:srgbClr val="FFC000"/>
            </a:solidFill>
          </p:grpSpPr>
          <p:sp>
            <p:nvSpPr>
              <p:cNvPr id="708" name="フローチャート: 論理積ゲート 707">
                <a:extLst>
                  <a:ext uri="{FF2B5EF4-FFF2-40B4-BE49-F238E27FC236}">
                    <a16:creationId xmlns:a16="http://schemas.microsoft.com/office/drawing/2014/main" xmlns="" id="{82544014-27CD-49DC-B26B-3DC45607FC1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9" name="楕円 708">
                <a:extLst>
                  <a:ext uri="{FF2B5EF4-FFF2-40B4-BE49-F238E27FC236}">
                    <a16:creationId xmlns:a16="http://schemas.microsoft.com/office/drawing/2014/main" xmlns="" id="{793A6D09-F212-4250-AEB6-06455431E3F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9" name="グループ化 18">
            <a:extLst>
              <a:ext uri="{FF2B5EF4-FFF2-40B4-BE49-F238E27FC236}">
                <a16:creationId xmlns:a16="http://schemas.microsoft.com/office/drawing/2014/main" xmlns="" id="{5553D75D-133F-4BAE-8CF2-4B80ABAECA28}"/>
              </a:ext>
            </a:extLst>
          </p:cNvPr>
          <p:cNvGrpSpPr/>
          <p:nvPr/>
        </p:nvGrpSpPr>
        <p:grpSpPr>
          <a:xfrm>
            <a:off x="3672141" y="3069939"/>
            <a:ext cx="3245072" cy="646331"/>
            <a:chOff x="3513149" y="3368867"/>
            <a:chExt cx="3245072" cy="646331"/>
          </a:xfrm>
        </p:grpSpPr>
        <p:grpSp>
          <p:nvGrpSpPr>
            <p:cNvPr id="828" name="グループ化 827">
              <a:extLst>
                <a:ext uri="{FF2B5EF4-FFF2-40B4-BE49-F238E27FC236}">
                  <a16:creationId xmlns:a16="http://schemas.microsoft.com/office/drawing/2014/main" xmlns="" id="{31520B5D-AD53-49A4-B245-EB9D69B067C0}"/>
                </a:ext>
              </a:extLst>
            </p:cNvPr>
            <p:cNvGrpSpPr/>
            <p:nvPr/>
          </p:nvGrpSpPr>
          <p:grpSpPr>
            <a:xfrm>
              <a:off x="3513149" y="3506860"/>
              <a:ext cx="158262" cy="270180"/>
              <a:chOff x="1521069" y="2979703"/>
              <a:chExt cx="158262" cy="270180"/>
            </a:xfrm>
            <a:solidFill>
              <a:srgbClr val="FFC000"/>
            </a:solidFill>
          </p:grpSpPr>
          <p:sp>
            <p:nvSpPr>
              <p:cNvPr id="829" name="フローチャート: 論理積ゲート 828">
                <a:extLst>
                  <a:ext uri="{FF2B5EF4-FFF2-40B4-BE49-F238E27FC236}">
                    <a16:creationId xmlns:a16="http://schemas.microsoft.com/office/drawing/2014/main" xmlns="" id="{17BE5EC5-5C60-4C51-91D2-5438F7BE9F9D}"/>
                  </a:ext>
                </a:extLst>
              </p:cNvPr>
              <p:cNvSpPr/>
              <p:nvPr/>
            </p:nvSpPr>
            <p:spPr>
              <a:xfrm rot="16200000">
                <a:off x="1514347" y="3084900"/>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0" name="楕円 829">
                <a:extLst>
                  <a:ext uri="{FF2B5EF4-FFF2-40B4-BE49-F238E27FC236}">
                    <a16:creationId xmlns:a16="http://schemas.microsoft.com/office/drawing/2014/main" xmlns="" id="{14F319E7-E5F2-4FF0-8AA7-67F9D48B2279}"/>
                  </a:ext>
                </a:extLst>
              </p:cNvPr>
              <p:cNvSpPr/>
              <p:nvPr/>
            </p:nvSpPr>
            <p:spPr>
              <a:xfrm>
                <a:off x="1546199" y="2979703"/>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31" name="テキスト ボックス 830">
              <a:extLst>
                <a:ext uri="{FF2B5EF4-FFF2-40B4-BE49-F238E27FC236}">
                  <a16:creationId xmlns:a16="http://schemas.microsoft.com/office/drawing/2014/main" xmlns="" id="{64E932D4-6E8F-428F-B392-FC10F0F41E77}"/>
                </a:ext>
              </a:extLst>
            </p:cNvPr>
            <p:cNvSpPr txBox="1"/>
            <p:nvPr/>
          </p:nvSpPr>
          <p:spPr>
            <a:xfrm>
              <a:off x="3689752" y="3368867"/>
              <a:ext cx="3068469" cy="646331"/>
            </a:xfrm>
            <a:prstGeom prst="rect">
              <a:avLst/>
            </a:prstGeom>
            <a:noFill/>
          </p:spPr>
          <p:txBody>
            <a:bodyPr wrap="none" rtlCol="0">
              <a:spAutoFit/>
            </a:bodyPr>
            <a:lstStyle/>
            <a:p>
              <a:r>
                <a:rPr lang="ja-JP" altLang="en-US" dirty="0">
                  <a:solidFill>
                    <a:schemeClr val="accent6">
                      <a:lumMod val="75000"/>
                    </a:schemeClr>
                  </a:solidFill>
                  <a:latin typeface="メイリオ" panose="020B0604030504040204" pitchFamily="50" charset="-128"/>
                  <a:ea typeface="メイリオ" panose="020B0604030504040204" pitchFamily="50" charset="-128"/>
                </a:rPr>
                <a:t>ファクターＸがない人</a:t>
              </a:r>
              <a:r>
                <a:rPr kumimoji="1" lang="en-US" altLang="ja-JP" dirty="0">
                  <a:solidFill>
                    <a:schemeClr val="accent6">
                      <a:lumMod val="75000"/>
                    </a:schemeClr>
                  </a:solidFill>
                  <a:latin typeface="メイリオ" panose="020B0604030504040204" pitchFamily="50" charset="-128"/>
                  <a:ea typeface="メイリオ" panose="020B0604030504040204" pitchFamily="50" charset="-128"/>
                </a:rPr>
                <a:t>(2</a:t>
              </a:r>
              <a:r>
                <a:rPr kumimoji="1" lang="ja-JP" altLang="en-US" dirty="0">
                  <a:solidFill>
                    <a:schemeClr val="accent6">
                      <a:lumMod val="75000"/>
                    </a:schemeClr>
                  </a:solidFill>
                  <a:latin typeface="メイリオ" panose="020B0604030504040204" pitchFamily="50" charset="-128"/>
                  <a:ea typeface="メイリオ" panose="020B0604030504040204" pitchFamily="50" charset="-128"/>
                </a:rPr>
                <a:t>割</a:t>
              </a:r>
              <a:r>
                <a:rPr kumimoji="1" lang="en-US" altLang="ja-JP" dirty="0">
                  <a:solidFill>
                    <a:schemeClr val="accent6">
                      <a:lumMod val="75000"/>
                    </a:schemeClr>
                  </a:solidFill>
                  <a:latin typeface="メイリオ" panose="020B0604030504040204" pitchFamily="50" charset="-128"/>
                  <a:ea typeface="メイリオ" panose="020B0604030504040204" pitchFamily="50" charset="-128"/>
                </a:rPr>
                <a:t>)</a:t>
              </a:r>
            </a:p>
            <a:p>
              <a:r>
                <a:rPr kumimoji="1" lang="ja-JP" altLang="en-US" dirty="0">
                  <a:solidFill>
                    <a:schemeClr val="accent6">
                      <a:lumMod val="75000"/>
                    </a:schemeClr>
                  </a:solidFill>
                  <a:latin typeface="メイリオ" panose="020B0604030504040204" pitchFamily="50" charset="-128"/>
                  <a:ea typeface="メイリオ" panose="020B0604030504040204" pitchFamily="50" charset="-128"/>
                </a:rPr>
                <a:t>のうち</a:t>
              </a:r>
              <a:r>
                <a:rPr kumimoji="1" lang="en-US" altLang="ja-JP" dirty="0">
                  <a:solidFill>
                    <a:schemeClr val="accent6">
                      <a:lumMod val="75000"/>
                    </a:schemeClr>
                  </a:solidFill>
                  <a:latin typeface="メイリオ" panose="020B0604030504040204" pitchFamily="50" charset="-128"/>
                  <a:ea typeface="メイリオ" panose="020B0604030504040204" pitchFamily="50" charset="-128"/>
                </a:rPr>
                <a:t>6</a:t>
              </a:r>
              <a:r>
                <a:rPr kumimoji="1" lang="ja-JP" altLang="en-US" dirty="0">
                  <a:solidFill>
                    <a:schemeClr val="accent6">
                      <a:lumMod val="75000"/>
                    </a:schemeClr>
                  </a:solidFill>
                  <a:latin typeface="メイリオ" panose="020B0604030504040204" pitchFamily="50" charset="-128"/>
                  <a:ea typeface="メイリオ" panose="020B0604030504040204" pitchFamily="50" charset="-128"/>
                </a:rPr>
                <a:t>割が重症化</a:t>
              </a:r>
            </a:p>
          </p:txBody>
        </p:sp>
      </p:grpSp>
      <p:grpSp>
        <p:nvGrpSpPr>
          <p:cNvPr id="18" name="グループ化 17">
            <a:extLst>
              <a:ext uri="{FF2B5EF4-FFF2-40B4-BE49-F238E27FC236}">
                <a16:creationId xmlns:a16="http://schemas.microsoft.com/office/drawing/2014/main" xmlns="" id="{301129A7-D6EB-42FA-B78B-1A1CA4F4E2BF}"/>
              </a:ext>
            </a:extLst>
          </p:cNvPr>
          <p:cNvGrpSpPr/>
          <p:nvPr/>
        </p:nvGrpSpPr>
        <p:grpSpPr>
          <a:xfrm>
            <a:off x="3672141" y="2743066"/>
            <a:ext cx="3245072" cy="369332"/>
            <a:chOff x="3513149" y="2472013"/>
            <a:chExt cx="3245072" cy="369332"/>
          </a:xfrm>
        </p:grpSpPr>
        <p:grpSp>
          <p:nvGrpSpPr>
            <p:cNvPr id="832" name="グループ化 831">
              <a:extLst>
                <a:ext uri="{FF2B5EF4-FFF2-40B4-BE49-F238E27FC236}">
                  <a16:creationId xmlns:a16="http://schemas.microsoft.com/office/drawing/2014/main" xmlns="" id="{8AF67B1F-DC10-4940-A45B-C313981B36B9}"/>
                </a:ext>
              </a:extLst>
            </p:cNvPr>
            <p:cNvGrpSpPr/>
            <p:nvPr/>
          </p:nvGrpSpPr>
          <p:grpSpPr>
            <a:xfrm>
              <a:off x="3513149" y="2475857"/>
              <a:ext cx="158262" cy="270180"/>
              <a:chOff x="1521069" y="1620889"/>
              <a:chExt cx="158262" cy="270180"/>
            </a:xfrm>
            <a:solidFill>
              <a:srgbClr val="C00000"/>
            </a:solidFill>
          </p:grpSpPr>
          <p:sp>
            <p:nvSpPr>
              <p:cNvPr id="833" name="フローチャート: 論理積ゲート 832">
                <a:extLst>
                  <a:ext uri="{FF2B5EF4-FFF2-40B4-BE49-F238E27FC236}">
                    <a16:creationId xmlns:a16="http://schemas.microsoft.com/office/drawing/2014/main" xmlns="" id="{EA9B0F67-4753-4123-A971-3C67D1B4A818}"/>
                  </a:ext>
                </a:extLst>
              </p:cNvPr>
              <p:cNvSpPr/>
              <p:nvPr/>
            </p:nvSpPr>
            <p:spPr>
              <a:xfrm rot="16200000">
                <a:off x="1514347" y="1726086"/>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4" name="楕円 833">
                <a:extLst>
                  <a:ext uri="{FF2B5EF4-FFF2-40B4-BE49-F238E27FC236}">
                    <a16:creationId xmlns:a16="http://schemas.microsoft.com/office/drawing/2014/main" xmlns="" id="{32E773CF-5484-45B1-A21B-2AC58EA178C3}"/>
                  </a:ext>
                </a:extLst>
              </p:cNvPr>
              <p:cNvSpPr/>
              <p:nvPr/>
            </p:nvSpPr>
            <p:spPr>
              <a:xfrm>
                <a:off x="1546199" y="1620889"/>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35" name="テキスト ボックス 834">
              <a:extLst>
                <a:ext uri="{FF2B5EF4-FFF2-40B4-BE49-F238E27FC236}">
                  <a16:creationId xmlns:a16="http://schemas.microsoft.com/office/drawing/2014/main" xmlns="" id="{6987FA7B-978F-432E-95D6-F510FDFEB6D1}"/>
                </a:ext>
              </a:extLst>
            </p:cNvPr>
            <p:cNvSpPr txBox="1"/>
            <p:nvPr/>
          </p:nvSpPr>
          <p:spPr>
            <a:xfrm>
              <a:off x="3689752" y="2472013"/>
              <a:ext cx="3068469" cy="369332"/>
            </a:xfrm>
            <a:prstGeom prst="rect">
              <a:avLst/>
            </a:prstGeom>
            <a:noFill/>
          </p:spPr>
          <p:txBody>
            <a:bodyPr wrap="none" rtlCol="0">
              <a:spAutoFit/>
            </a:bodyPr>
            <a:lstStyle/>
            <a:p>
              <a:r>
                <a:rPr lang="ja-JP" altLang="en-US" dirty="0">
                  <a:solidFill>
                    <a:srgbClr val="C00000"/>
                  </a:solidFill>
                  <a:latin typeface="メイリオ" panose="020B0604030504040204" pitchFamily="50" charset="-128"/>
                  <a:ea typeface="メイリオ" panose="020B0604030504040204" pitchFamily="50" charset="-128"/>
                </a:rPr>
                <a:t>ファクターＸがある人</a:t>
              </a:r>
              <a:r>
                <a:rPr kumimoji="1" lang="en-US" altLang="ja-JP" dirty="0">
                  <a:solidFill>
                    <a:srgbClr val="C00000"/>
                  </a:solidFill>
                  <a:latin typeface="メイリオ" panose="020B0604030504040204" pitchFamily="50" charset="-128"/>
                  <a:ea typeface="メイリオ" panose="020B0604030504040204" pitchFamily="50" charset="-128"/>
                </a:rPr>
                <a:t>(8</a:t>
              </a:r>
              <a:r>
                <a:rPr kumimoji="1" lang="ja-JP" altLang="en-US" dirty="0">
                  <a:solidFill>
                    <a:srgbClr val="C00000"/>
                  </a:solidFill>
                  <a:latin typeface="メイリオ" panose="020B0604030504040204" pitchFamily="50" charset="-128"/>
                  <a:ea typeface="メイリオ" panose="020B0604030504040204" pitchFamily="50" charset="-128"/>
                </a:rPr>
                <a:t>割</a:t>
              </a:r>
              <a:r>
                <a:rPr kumimoji="1" lang="en-US" altLang="ja-JP" dirty="0">
                  <a:solidFill>
                    <a:srgbClr val="C00000"/>
                  </a:solidFill>
                  <a:latin typeface="メイリオ" panose="020B0604030504040204" pitchFamily="50" charset="-128"/>
                  <a:ea typeface="メイリオ" panose="020B0604030504040204" pitchFamily="50" charset="-128"/>
                </a:rPr>
                <a:t>)</a:t>
              </a:r>
              <a:endParaRPr kumimoji="1" lang="ja-JP" altLang="en-US" dirty="0">
                <a:solidFill>
                  <a:srgbClr val="C00000"/>
                </a:solidFill>
                <a:latin typeface="メイリオ" panose="020B0604030504040204" pitchFamily="50" charset="-128"/>
                <a:ea typeface="メイリオ" panose="020B0604030504040204" pitchFamily="50" charset="-128"/>
              </a:endParaRPr>
            </a:p>
          </p:txBody>
        </p:sp>
      </p:grpSp>
      <p:sp>
        <p:nvSpPr>
          <p:cNvPr id="836" name="テキスト ボックス 835">
            <a:extLst>
              <a:ext uri="{FF2B5EF4-FFF2-40B4-BE49-F238E27FC236}">
                <a16:creationId xmlns:a16="http://schemas.microsoft.com/office/drawing/2014/main" xmlns="" id="{3020C048-A88E-423D-8139-4174BCCE623E}"/>
              </a:ext>
            </a:extLst>
          </p:cNvPr>
          <p:cNvSpPr txBox="1"/>
          <p:nvPr/>
        </p:nvSpPr>
        <p:spPr>
          <a:xfrm>
            <a:off x="3240268" y="3805665"/>
            <a:ext cx="3877985" cy="369332"/>
          </a:xfrm>
          <a:prstGeom prst="rect">
            <a:avLst/>
          </a:prstGeom>
          <a:noFill/>
        </p:spPr>
        <p:txBody>
          <a:bodyPr wrap="none" rtlCol="0">
            <a:spAutoFit/>
          </a:bodyPr>
          <a:lstStyle/>
          <a:p>
            <a:r>
              <a:rPr kumimoji="1" lang="ja-JP" altLang="en-US" b="1" dirty="0">
                <a:solidFill>
                  <a:srgbClr val="008000"/>
                </a:solidFill>
                <a:latin typeface="メイリオ" panose="020B0604030504040204" pitchFamily="50" charset="-128"/>
                <a:ea typeface="メイリオ" panose="020B0604030504040204" pitchFamily="50" charset="-128"/>
              </a:rPr>
              <a:t>治験薬：重症化する人を半分にする</a:t>
            </a:r>
          </a:p>
        </p:txBody>
      </p:sp>
      <p:grpSp>
        <p:nvGrpSpPr>
          <p:cNvPr id="4" name="グループ化 3">
            <a:extLst>
              <a:ext uri="{FF2B5EF4-FFF2-40B4-BE49-F238E27FC236}">
                <a16:creationId xmlns:a16="http://schemas.microsoft.com/office/drawing/2014/main" xmlns="" id="{8DE1253F-281E-4FFB-A759-0D24BC684E64}"/>
              </a:ext>
            </a:extLst>
          </p:cNvPr>
          <p:cNvGrpSpPr/>
          <p:nvPr/>
        </p:nvGrpSpPr>
        <p:grpSpPr>
          <a:xfrm>
            <a:off x="1356977" y="2238166"/>
            <a:ext cx="1833057" cy="867128"/>
            <a:chOff x="1607829" y="2238166"/>
            <a:chExt cx="1833057" cy="867128"/>
          </a:xfrm>
        </p:grpSpPr>
        <p:grpSp>
          <p:nvGrpSpPr>
            <p:cNvPr id="17" name="グループ化 16">
              <a:extLst>
                <a:ext uri="{FF2B5EF4-FFF2-40B4-BE49-F238E27FC236}">
                  <a16:creationId xmlns:a16="http://schemas.microsoft.com/office/drawing/2014/main" xmlns="" id="{DDEE93FD-DC68-40B0-B697-06BBE92E2B16}"/>
                </a:ext>
              </a:extLst>
            </p:cNvPr>
            <p:cNvGrpSpPr>
              <a:grpSpLocks noChangeAspect="1"/>
            </p:cNvGrpSpPr>
            <p:nvPr/>
          </p:nvGrpSpPr>
          <p:grpSpPr>
            <a:xfrm>
              <a:off x="1607829" y="2238166"/>
              <a:ext cx="907329" cy="434036"/>
              <a:chOff x="1607828" y="2238166"/>
              <a:chExt cx="1814658" cy="868072"/>
            </a:xfrm>
          </p:grpSpPr>
          <p:grpSp>
            <p:nvGrpSpPr>
              <p:cNvPr id="466" name="グループ化 465">
                <a:extLst>
                  <a:ext uri="{FF2B5EF4-FFF2-40B4-BE49-F238E27FC236}">
                    <a16:creationId xmlns:a16="http://schemas.microsoft.com/office/drawing/2014/main" xmlns="" id="{E455CDDE-2A47-4C9E-B269-EABE2C728577}"/>
                  </a:ext>
                </a:extLst>
              </p:cNvPr>
              <p:cNvGrpSpPr/>
              <p:nvPr/>
            </p:nvGrpSpPr>
            <p:grpSpPr>
              <a:xfrm>
                <a:off x="1613687" y="2537107"/>
                <a:ext cx="158262" cy="270180"/>
                <a:chOff x="1521069" y="2586587"/>
                <a:chExt cx="158262" cy="270180"/>
              </a:xfrm>
              <a:solidFill>
                <a:srgbClr val="C00000"/>
              </a:solidFill>
            </p:grpSpPr>
            <p:sp>
              <p:nvSpPr>
                <p:cNvPr id="554" name="フローチャート: 論理積ゲート 553">
                  <a:extLst>
                    <a:ext uri="{FF2B5EF4-FFF2-40B4-BE49-F238E27FC236}">
                      <a16:creationId xmlns:a16="http://schemas.microsoft.com/office/drawing/2014/main" xmlns="" id="{7F427A7B-AA8D-4D61-AA0B-D213E44ACDD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5" name="楕円 554">
                  <a:extLst>
                    <a:ext uri="{FF2B5EF4-FFF2-40B4-BE49-F238E27FC236}">
                      <a16:creationId xmlns:a16="http://schemas.microsoft.com/office/drawing/2014/main" xmlns="" id="{2E6AB9CE-858E-4AED-A860-18E8638D4B6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7" name="グループ化 466">
                <a:extLst>
                  <a:ext uri="{FF2B5EF4-FFF2-40B4-BE49-F238E27FC236}">
                    <a16:creationId xmlns:a16="http://schemas.microsoft.com/office/drawing/2014/main" xmlns="" id="{E5FB81A9-DF1D-4A99-9708-1A7F1D89C897}"/>
                  </a:ext>
                </a:extLst>
              </p:cNvPr>
              <p:cNvGrpSpPr/>
              <p:nvPr/>
            </p:nvGrpSpPr>
            <p:grpSpPr>
              <a:xfrm>
                <a:off x="1797080" y="2537108"/>
                <a:ext cx="158262" cy="270180"/>
                <a:chOff x="1521069" y="2586587"/>
                <a:chExt cx="158262" cy="270180"/>
              </a:xfrm>
              <a:solidFill>
                <a:srgbClr val="FFC000"/>
              </a:solidFill>
            </p:grpSpPr>
            <p:sp>
              <p:nvSpPr>
                <p:cNvPr id="552" name="フローチャート: 論理積ゲート 551">
                  <a:extLst>
                    <a:ext uri="{FF2B5EF4-FFF2-40B4-BE49-F238E27FC236}">
                      <a16:creationId xmlns:a16="http://schemas.microsoft.com/office/drawing/2014/main" xmlns="" id="{0D85BD93-1684-4EB4-82A3-C6E50D33078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3" name="楕円 552">
                  <a:extLst>
                    <a:ext uri="{FF2B5EF4-FFF2-40B4-BE49-F238E27FC236}">
                      <a16:creationId xmlns:a16="http://schemas.microsoft.com/office/drawing/2014/main" xmlns="" id="{E5B7FB2F-C936-4D0A-B83C-BF651423455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8" name="グループ化 467">
                <a:extLst>
                  <a:ext uri="{FF2B5EF4-FFF2-40B4-BE49-F238E27FC236}">
                    <a16:creationId xmlns:a16="http://schemas.microsoft.com/office/drawing/2014/main" xmlns="" id="{FE518847-859B-4D6D-9B01-E5FCFFEDC5CC}"/>
                  </a:ext>
                </a:extLst>
              </p:cNvPr>
              <p:cNvGrpSpPr/>
              <p:nvPr/>
            </p:nvGrpSpPr>
            <p:grpSpPr>
              <a:xfrm>
                <a:off x="1980473" y="2537109"/>
                <a:ext cx="158262" cy="270180"/>
                <a:chOff x="1521069" y="2586587"/>
                <a:chExt cx="158262" cy="270180"/>
              </a:xfrm>
              <a:solidFill>
                <a:srgbClr val="C00000"/>
              </a:solidFill>
            </p:grpSpPr>
            <p:sp>
              <p:nvSpPr>
                <p:cNvPr id="550" name="フローチャート: 論理積ゲート 549">
                  <a:extLst>
                    <a:ext uri="{FF2B5EF4-FFF2-40B4-BE49-F238E27FC236}">
                      <a16:creationId xmlns:a16="http://schemas.microsoft.com/office/drawing/2014/main" xmlns="" id="{BDD37DCF-ABCC-4098-A394-5ED65B922BB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1" name="楕円 550">
                  <a:extLst>
                    <a:ext uri="{FF2B5EF4-FFF2-40B4-BE49-F238E27FC236}">
                      <a16:creationId xmlns:a16="http://schemas.microsoft.com/office/drawing/2014/main" xmlns="" id="{054A744C-1A93-400B-9FA6-63625892604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9" name="グループ化 468">
                <a:extLst>
                  <a:ext uri="{FF2B5EF4-FFF2-40B4-BE49-F238E27FC236}">
                    <a16:creationId xmlns:a16="http://schemas.microsoft.com/office/drawing/2014/main" xmlns="" id="{B3790B67-DDB1-4BE6-B0AB-DDE203057CFD}"/>
                  </a:ext>
                </a:extLst>
              </p:cNvPr>
              <p:cNvGrpSpPr/>
              <p:nvPr/>
            </p:nvGrpSpPr>
            <p:grpSpPr>
              <a:xfrm>
                <a:off x="2163866" y="2537110"/>
                <a:ext cx="158262" cy="270180"/>
                <a:chOff x="1521069" y="2586587"/>
                <a:chExt cx="158262" cy="270180"/>
              </a:xfrm>
              <a:solidFill>
                <a:srgbClr val="C00000"/>
              </a:solidFill>
            </p:grpSpPr>
            <p:sp>
              <p:nvSpPr>
                <p:cNvPr id="548" name="フローチャート: 論理積ゲート 547">
                  <a:extLst>
                    <a:ext uri="{FF2B5EF4-FFF2-40B4-BE49-F238E27FC236}">
                      <a16:creationId xmlns:a16="http://schemas.microsoft.com/office/drawing/2014/main" xmlns="" id="{35813744-2E6A-4644-8AFE-2901A093B48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9" name="楕円 548">
                  <a:extLst>
                    <a:ext uri="{FF2B5EF4-FFF2-40B4-BE49-F238E27FC236}">
                      <a16:creationId xmlns:a16="http://schemas.microsoft.com/office/drawing/2014/main" xmlns="" id="{37D58AE7-3FE6-40BC-9410-56645F1ED67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0" name="グループ化 469">
                <a:extLst>
                  <a:ext uri="{FF2B5EF4-FFF2-40B4-BE49-F238E27FC236}">
                    <a16:creationId xmlns:a16="http://schemas.microsoft.com/office/drawing/2014/main" xmlns="" id="{0115139C-8EB2-4DEB-AC4B-A9C4DAD8A75F}"/>
                  </a:ext>
                </a:extLst>
              </p:cNvPr>
              <p:cNvGrpSpPr/>
              <p:nvPr/>
            </p:nvGrpSpPr>
            <p:grpSpPr>
              <a:xfrm>
                <a:off x="2347259" y="2537111"/>
                <a:ext cx="158262" cy="270180"/>
                <a:chOff x="1521069" y="2586587"/>
                <a:chExt cx="158262" cy="270180"/>
              </a:xfrm>
              <a:solidFill>
                <a:srgbClr val="C00000"/>
              </a:solidFill>
            </p:grpSpPr>
            <p:sp>
              <p:nvSpPr>
                <p:cNvPr id="546" name="フローチャート: 論理積ゲート 545">
                  <a:extLst>
                    <a:ext uri="{FF2B5EF4-FFF2-40B4-BE49-F238E27FC236}">
                      <a16:creationId xmlns:a16="http://schemas.microsoft.com/office/drawing/2014/main" xmlns="" id="{F7373A75-9D11-46BD-8C86-CFC67E5C64A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7" name="楕円 546">
                  <a:extLst>
                    <a:ext uri="{FF2B5EF4-FFF2-40B4-BE49-F238E27FC236}">
                      <a16:creationId xmlns:a16="http://schemas.microsoft.com/office/drawing/2014/main" xmlns="" id="{72AD40EC-940A-461F-9845-AB1C11544AA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1" name="グループ化 470">
                <a:extLst>
                  <a:ext uri="{FF2B5EF4-FFF2-40B4-BE49-F238E27FC236}">
                    <a16:creationId xmlns:a16="http://schemas.microsoft.com/office/drawing/2014/main" xmlns="" id="{9FB559F3-4714-4322-A049-F38096097DBA}"/>
                  </a:ext>
                </a:extLst>
              </p:cNvPr>
              <p:cNvGrpSpPr/>
              <p:nvPr/>
            </p:nvGrpSpPr>
            <p:grpSpPr>
              <a:xfrm>
                <a:off x="2530652" y="2537112"/>
                <a:ext cx="158262" cy="270180"/>
                <a:chOff x="1521069" y="2586587"/>
                <a:chExt cx="158262" cy="270180"/>
              </a:xfrm>
              <a:solidFill>
                <a:srgbClr val="C00000"/>
              </a:solidFill>
            </p:grpSpPr>
            <p:sp>
              <p:nvSpPr>
                <p:cNvPr id="544" name="フローチャート: 論理積ゲート 543">
                  <a:extLst>
                    <a:ext uri="{FF2B5EF4-FFF2-40B4-BE49-F238E27FC236}">
                      <a16:creationId xmlns:a16="http://schemas.microsoft.com/office/drawing/2014/main" xmlns="" id="{8216BD46-A003-4E8C-B45E-7485A41FDAD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5" name="楕円 544">
                  <a:extLst>
                    <a:ext uri="{FF2B5EF4-FFF2-40B4-BE49-F238E27FC236}">
                      <a16:creationId xmlns:a16="http://schemas.microsoft.com/office/drawing/2014/main" xmlns="" id="{9F621CDA-9802-4D87-824B-C2630471640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2" name="グループ化 471">
                <a:extLst>
                  <a:ext uri="{FF2B5EF4-FFF2-40B4-BE49-F238E27FC236}">
                    <a16:creationId xmlns:a16="http://schemas.microsoft.com/office/drawing/2014/main" xmlns="" id="{F1E67AB5-B024-4430-A33A-A414299E7AAA}"/>
                  </a:ext>
                </a:extLst>
              </p:cNvPr>
              <p:cNvGrpSpPr/>
              <p:nvPr/>
            </p:nvGrpSpPr>
            <p:grpSpPr>
              <a:xfrm>
                <a:off x="2714045" y="2537113"/>
                <a:ext cx="158262" cy="270180"/>
                <a:chOff x="1521069" y="2586587"/>
                <a:chExt cx="158262" cy="270180"/>
              </a:xfrm>
              <a:solidFill>
                <a:srgbClr val="FFC000"/>
              </a:solidFill>
            </p:grpSpPr>
            <p:sp>
              <p:nvSpPr>
                <p:cNvPr id="542" name="フローチャート: 論理積ゲート 541">
                  <a:extLst>
                    <a:ext uri="{FF2B5EF4-FFF2-40B4-BE49-F238E27FC236}">
                      <a16:creationId xmlns:a16="http://schemas.microsoft.com/office/drawing/2014/main" xmlns="" id="{145585CE-F23A-40D8-8A3E-C03EDA56AA9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3" name="楕円 542">
                  <a:extLst>
                    <a:ext uri="{FF2B5EF4-FFF2-40B4-BE49-F238E27FC236}">
                      <a16:creationId xmlns:a16="http://schemas.microsoft.com/office/drawing/2014/main" xmlns="" id="{BDFF818C-332E-4E97-A8E0-2BC4507C903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3" name="グループ化 472">
                <a:extLst>
                  <a:ext uri="{FF2B5EF4-FFF2-40B4-BE49-F238E27FC236}">
                    <a16:creationId xmlns:a16="http://schemas.microsoft.com/office/drawing/2014/main" xmlns="" id="{0F6123B9-3B58-459F-BD2C-E873964E44A7}"/>
                  </a:ext>
                </a:extLst>
              </p:cNvPr>
              <p:cNvGrpSpPr/>
              <p:nvPr/>
            </p:nvGrpSpPr>
            <p:grpSpPr>
              <a:xfrm>
                <a:off x="2897438" y="2537114"/>
                <a:ext cx="158262" cy="270180"/>
                <a:chOff x="1521069" y="2586587"/>
                <a:chExt cx="158262" cy="270180"/>
              </a:xfrm>
              <a:solidFill>
                <a:srgbClr val="C00000"/>
              </a:solidFill>
            </p:grpSpPr>
            <p:sp>
              <p:nvSpPr>
                <p:cNvPr id="540" name="フローチャート: 論理積ゲート 539">
                  <a:extLst>
                    <a:ext uri="{FF2B5EF4-FFF2-40B4-BE49-F238E27FC236}">
                      <a16:creationId xmlns:a16="http://schemas.microsoft.com/office/drawing/2014/main" xmlns="" id="{C8785500-9D00-4709-9B10-920C461708F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1" name="楕円 540">
                  <a:extLst>
                    <a:ext uri="{FF2B5EF4-FFF2-40B4-BE49-F238E27FC236}">
                      <a16:creationId xmlns:a16="http://schemas.microsoft.com/office/drawing/2014/main" xmlns="" id="{B35DE42F-8929-4929-B2E3-F792D462779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4" name="グループ化 473">
                <a:extLst>
                  <a:ext uri="{FF2B5EF4-FFF2-40B4-BE49-F238E27FC236}">
                    <a16:creationId xmlns:a16="http://schemas.microsoft.com/office/drawing/2014/main" xmlns="" id="{9A4AE97C-5D88-4B34-AD56-5E03FF9C1673}"/>
                  </a:ext>
                </a:extLst>
              </p:cNvPr>
              <p:cNvGrpSpPr/>
              <p:nvPr/>
            </p:nvGrpSpPr>
            <p:grpSpPr>
              <a:xfrm>
                <a:off x="3080831" y="2537115"/>
                <a:ext cx="158262" cy="270180"/>
                <a:chOff x="1521069" y="2586587"/>
                <a:chExt cx="158262" cy="270180"/>
              </a:xfrm>
              <a:solidFill>
                <a:srgbClr val="FFC000"/>
              </a:solidFill>
            </p:grpSpPr>
            <p:sp>
              <p:nvSpPr>
                <p:cNvPr id="538" name="フローチャート: 論理積ゲート 537">
                  <a:extLst>
                    <a:ext uri="{FF2B5EF4-FFF2-40B4-BE49-F238E27FC236}">
                      <a16:creationId xmlns:a16="http://schemas.microsoft.com/office/drawing/2014/main" xmlns="" id="{87A16BB1-29F4-4C13-9C51-E979AD79702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9" name="楕円 538">
                  <a:extLst>
                    <a:ext uri="{FF2B5EF4-FFF2-40B4-BE49-F238E27FC236}">
                      <a16:creationId xmlns:a16="http://schemas.microsoft.com/office/drawing/2014/main" xmlns="" id="{B22483D4-93D6-4411-BDA1-3D3D6950685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5" name="グループ化 474">
                <a:extLst>
                  <a:ext uri="{FF2B5EF4-FFF2-40B4-BE49-F238E27FC236}">
                    <a16:creationId xmlns:a16="http://schemas.microsoft.com/office/drawing/2014/main" xmlns="" id="{240DE559-98EE-4AF7-9813-A487991A7B61}"/>
                  </a:ext>
                </a:extLst>
              </p:cNvPr>
              <p:cNvGrpSpPr/>
              <p:nvPr/>
            </p:nvGrpSpPr>
            <p:grpSpPr>
              <a:xfrm>
                <a:off x="3264224" y="2537116"/>
                <a:ext cx="158262" cy="270180"/>
                <a:chOff x="1521069" y="2586587"/>
                <a:chExt cx="158262" cy="270180"/>
              </a:xfrm>
              <a:solidFill>
                <a:srgbClr val="C00000"/>
              </a:solidFill>
            </p:grpSpPr>
            <p:sp>
              <p:nvSpPr>
                <p:cNvPr id="536" name="フローチャート: 論理積ゲート 535">
                  <a:extLst>
                    <a:ext uri="{FF2B5EF4-FFF2-40B4-BE49-F238E27FC236}">
                      <a16:creationId xmlns:a16="http://schemas.microsoft.com/office/drawing/2014/main" xmlns="" id="{ABE80AE8-294D-49FC-B3D9-D2736B58FA2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7" name="楕円 536">
                  <a:extLst>
                    <a:ext uri="{FF2B5EF4-FFF2-40B4-BE49-F238E27FC236}">
                      <a16:creationId xmlns:a16="http://schemas.microsoft.com/office/drawing/2014/main" xmlns="" id="{6416F37E-AD66-4C30-954A-65A2F372FD0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6" name="グループ化 475">
                <a:extLst>
                  <a:ext uri="{FF2B5EF4-FFF2-40B4-BE49-F238E27FC236}">
                    <a16:creationId xmlns:a16="http://schemas.microsoft.com/office/drawing/2014/main" xmlns="" id="{E5234EC6-EE20-47AB-8EB8-04AEE97844BC}"/>
                  </a:ext>
                </a:extLst>
              </p:cNvPr>
              <p:cNvGrpSpPr/>
              <p:nvPr/>
            </p:nvGrpSpPr>
            <p:grpSpPr>
              <a:xfrm>
                <a:off x="1613687" y="2836049"/>
                <a:ext cx="158262" cy="270180"/>
                <a:chOff x="1521069" y="2586587"/>
                <a:chExt cx="158262" cy="270180"/>
              </a:xfrm>
              <a:solidFill>
                <a:srgbClr val="C00000"/>
              </a:solidFill>
            </p:grpSpPr>
            <p:sp>
              <p:nvSpPr>
                <p:cNvPr id="534" name="フローチャート: 論理積ゲート 533">
                  <a:extLst>
                    <a:ext uri="{FF2B5EF4-FFF2-40B4-BE49-F238E27FC236}">
                      <a16:creationId xmlns:a16="http://schemas.microsoft.com/office/drawing/2014/main" xmlns="" id="{5D75DBE3-8314-4B49-82B6-227769C2051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5" name="楕円 534">
                  <a:extLst>
                    <a:ext uri="{FF2B5EF4-FFF2-40B4-BE49-F238E27FC236}">
                      <a16:creationId xmlns:a16="http://schemas.microsoft.com/office/drawing/2014/main" xmlns="" id="{0C9D6AF8-9B8B-4C0F-AD83-AB6BAB722EF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7" name="グループ化 476">
                <a:extLst>
                  <a:ext uri="{FF2B5EF4-FFF2-40B4-BE49-F238E27FC236}">
                    <a16:creationId xmlns:a16="http://schemas.microsoft.com/office/drawing/2014/main" xmlns="" id="{E11A9DEC-F18C-4ABD-B9D2-7E6795288A66}"/>
                  </a:ext>
                </a:extLst>
              </p:cNvPr>
              <p:cNvGrpSpPr/>
              <p:nvPr/>
            </p:nvGrpSpPr>
            <p:grpSpPr>
              <a:xfrm>
                <a:off x="1797080" y="2836050"/>
                <a:ext cx="158262" cy="270180"/>
                <a:chOff x="1521069" y="2586587"/>
                <a:chExt cx="158262" cy="270180"/>
              </a:xfrm>
              <a:solidFill>
                <a:srgbClr val="C00000"/>
              </a:solidFill>
            </p:grpSpPr>
            <p:sp>
              <p:nvSpPr>
                <p:cNvPr id="532" name="フローチャート: 論理積ゲート 531">
                  <a:extLst>
                    <a:ext uri="{FF2B5EF4-FFF2-40B4-BE49-F238E27FC236}">
                      <a16:creationId xmlns:a16="http://schemas.microsoft.com/office/drawing/2014/main" xmlns="" id="{4DC553C5-2A25-4ED9-BBC5-E94317EBB24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3" name="楕円 532">
                  <a:extLst>
                    <a:ext uri="{FF2B5EF4-FFF2-40B4-BE49-F238E27FC236}">
                      <a16:creationId xmlns:a16="http://schemas.microsoft.com/office/drawing/2014/main" xmlns="" id="{9882C8B8-2DE1-4719-9583-B546141CDC1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8" name="グループ化 477">
                <a:extLst>
                  <a:ext uri="{FF2B5EF4-FFF2-40B4-BE49-F238E27FC236}">
                    <a16:creationId xmlns:a16="http://schemas.microsoft.com/office/drawing/2014/main" xmlns="" id="{DEC209B1-B25D-4B60-A938-1DC483F7E738}"/>
                  </a:ext>
                </a:extLst>
              </p:cNvPr>
              <p:cNvGrpSpPr/>
              <p:nvPr/>
            </p:nvGrpSpPr>
            <p:grpSpPr>
              <a:xfrm>
                <a:off x="1980473" y="2836051"/>
                <a:ext cx="158262" cy="270180"/>
                <a:chOff x="1521069" y="2586587"/>
                <a:chExt cx="158262" cy="270180"/>
              </a:xfrm>
              <a:solidFill>
                <a:srgbClr val="C00000"/>
              </a:solidFill>
            </p:grpSpPr>
            <p:sp>
              <p:nvSpPr>
                <p:cNvPr id="530" name="フローチャート: 論理積ゲート 529">
                  <a:extLst>
                    <a:ext uri="{FF2B5EF4-FFF2-40B4-BE49-F238E27FC236}">
                      <a16:creationId xmlns:a16="http://schemas.microsoft.com/office/drawing/2014/main" xmlns="" id="{7ADF5AA5-3321-4FC2-92B9-0E9A7C66B94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1" name="楕円 530">
                  <a:extLst>
                    <a:ext uri="{FF2B5EF4-FFF2-40B4-BE49-F238E27FC236}">
                      <a16:creationId xmlns:a16="http://schemas.microsoft.com/office/drawing/2014/main" xmlns="" id="{9D2A320C-A7C2-4CD6-9E25-3F038AACDE9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9" name="グループ化 478">
                <a:extLst>
                  <a:ext uri="{FF2B5EF4-FFF2-40B4-BE49-F238E27FC236}">
                    <a16:creationId xmlns:a16="http://schemas.microsoft.com/office/drawing/2014/main" xmlns="" id="{D1907DCB-0D77-4D00-B343-8036F2DF35C1}"/>
                  </a:ext>
                </a:extLst>
              </p:cNvPr>
              <p:cNvGrpSpPr/>
              <p:nvPr/>
            </p:nvGrpSpPr>
            <p:grpSpPr>
              <a:xfrm>
                <a:off x="2163866" y="2836052"/>
                <a:ext cx="158262" cy="270180"/>
                <a:chOff x="1521069" y="2586587"/>
                <a:chExt cx="158262" cy="270180"/>
              </a:xfrm>
              <a:solidFill>
                <a:srgbClr val="FFC000"/>
              </a:solidFill>
            </p:grpSpPr>
            <p:sp>
              <p:nvSpPr>
                <p:cNvPr id="528" name="フローチャート: 論理積ゲート 527">
                  <a:extLst>
                    <a:ext uri="{FF2B5EF4-FFF2-40B4-BE49-F238E27FC236}">
                      <a16:creationId xmlns:a16="http://schemas.microsoft.com/office/drawing/2014/main" xmlns="" id="{EA98B1FD-C1A3-4016-97B3-FB334A34845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9" name="楕円 528">
                  <a:extLst>
                    <a:ext uri="{FF2B5EF4-FFF2-40B4-BE49-F238E27FC236}">
                      <a16:creationId xmlns:a16="http://schemas.microsoft.com/office/drawing/2014/main" xmlns="" id="{F994E70D-6E61-467C-B4FD-CBD85C69C30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0" name="グループ化 479">
                <a:extLst>
                  <a:ext uri="{FF2B5EF4-FFF2-40B4-BE49-F238E27FC236}">
                    <a16:creationId xmlns:a16="http://schemas.microsoft.com/office/drawing/2014/main" xmlns="" id="{0B455202-93E5-4BB4-9113-2D5BA814DF31}"/>
                  </a:ext>
                </a:extLst>
              </p:cNvPr>
              <p:cNvGrpSpPr/>
              <p:nvPr/>
            </p:nvGrpSpPr>
            <p:grpSpPr>
              <a:xfrm>
                <a:off x="2347259" y="2836053"/>
                <a:ext cx="158262" cy="270180"/>
                <a:chOff x="1521069" y="2586587"/>
                <a:chExt cx="158262" cy="270180"/>
              </a:xfrm>
              <a:solidFill>
                <a:srgbClr val="C00000"/>
              </a:solidFill>
            </p:grpSpPr>
            <p:sp>
              <p:nvSpPr>
                <p:cNvPr id="526" name="フローチャート: 論理積ゲート 525">
                  <a:extLst>
                    <a:ext uri="{FF2B5EF4-FFF2-40B4-BE49-F238E27FC236}">
                      <a16:creationId xmlns:a16="http://schemas.microsoft.com/office/drawing/2014/main" xmlns="" id="{ABCB463C-FF88-44D5-A7E6-7D2FB947989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7" name="楕円 526">
                  <a:extLst>
                    <a:ext uri="{FF2B5EF4-FFF2-40B4-BE49-F238E27FC236}">
                      <a16:creationId xmlns:a16="http://schemas.microsoft.com/office/drawing/2014/main" xmlns="" id="{1FFA206E-D752-4EDB-B541-D8C03BBFC03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1" name="グループ化 480">
                <a:extLst>
                  <a:ext uri="{FF2B5EF4-FFF2-40B4-BE49-F238E27FC236}">
                    <a16:creationId xmlns:a16="http://schemas.microsoft.com/office/drawing/2014/main" xmlns="" id="{AB59F091-F34D-4B30-A886-C4C8B9B64890}"/>
                  </a:ext>
                </a:extLst>
              </p:cNvPr>
              <p:cNvGrpSpPr/>
              <p:nvPr/>
            </p:nvGrpSpPr>
            <p:grpSpPr>
              <a:xfrm>
                <a:off x="2530652" y="2836054"/>
                <a:ext cx="158262" cy="270180"/>
                <a:chOff x="1521069" y="2586587"/>
                <a:chExt cx="158262" cy="270180"/>
              </a:xfrm>
              <a:solidFill>
                <a:srgbClr val="C00000"/>
              </a:solidFill>
            </p:grpSpPr>
            <p:sp>
              <p:nvSpPr>
                <p:cNvPr id="524" name="フローチャート: 論理積ゲート 523">
                  <a:extLst>
                    <a:ext uri="{FF2B5EF4-FFF2-40B4-BE49-F238E27FC236}">
                      <a16:creationId xmlns:a16="http://schemas.microsoft.com/office/drawing/2014/main" xmlns="" id="{7F805192-A90A-4D8D-BADA-07C7395B185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5" name="楕円 524">
                  <a:extLst>
                    <a:ext uri="{FF2B5EF4-FFF2-40B4-BE49-F238E27FC236}">
                      <a16:creationId xmlns:a16="http://schemas.microsoft.com/office/drawing/2014/main" xmlns="" id="{5D1EA27F-F840-43F8-8FD4-5E8D52A2A9F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2" name="グループ化 481">
                <a:extLst>
                  <a:ext uri="{FF2B5EF4-FFF2-40B4-BE49-F238E27FC236}">
                    <a16:creationId xmlns:a16="http://schemas.microsoft.com/office/drawing/2014/main" xmlns="" id="{AB0A4C64-C570-4EB6-92EE-9CD62F7D9109}"/>
                  </a:ext>
                </a:extLst>
              </p:cNvPr>
              <p:cNvGrpSpPr/>
              <p:nvPr/>
            </p:nvGrpSpPr>
            <p:grpSpPr>
              <a:xfrm>
                <a:off x="2714045" y="2836055"/>
                <a:ext cx="158262" cy="270180"/>
                <a:chOff x="1521069" y="2586587"/>
                <a:chExt cx="158262" cy="270180"/>
              </a:xfrm>
              <a:solidFill>
                <a:srgbClr val="C00000"/>
              </a:solidFill>
            </p:grpSpPr>
            <p:sp>
              <p:nvSpPr>
                <p:cNvPr id="522" name="フローチャート: 論理積ゲート 521">
                  <a:extLst>
                    <a:ext uri="{FF2B5EF4-FFF2-40B4-BE49-F238E27FC236}">
                      <a16:creationId xmlns:a16="http://schemas.microsoft.com/office/drawing/2014/main" xmlns="" id="{42EFCC07-B7E3-49B5-963F-5D6B4515E82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3" name="楕円 522">
                  <a:extLst>
                    <a:ext uri="{FF2B5EF4-FFF2-40B4-BE49-F238E27FC236}">
                      <a16:creationId xmlns:a16="http://schemas.microsoft.com/office/drawing/2014/main" xmlns="" id="{7987DA64-DE3C-44F1-A85C-5526B56762D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3" name="グループ化 482">
                <a:extLst>
                  <a:ext uri="{FF2B5EF4-FFF2-40B4-BE49-F238E27FC236}">
                    <a16:creationId xmlns:a16="http://schemas.microsoft.com/office/drawing/2014/main" xmlns="" id="{49AB74AC-F836-4E43-8011-D6B16956635C}"/>
                  </a:ext>
                </a:extLst>
              </p:cNvPr>
              <p:cNvGrpSpPr/>
              <p:nvPr/>
            </p:nvGrpSpPr>
            <p:grpSpPr>
              <a:xfrm>
                <a:off x="2897438" y="2836056"/>
                <a:ext cx="158262" cy="270180"/>
                <a:chOff x="1521069" y="2586587"/>
                <a:chExt cx="158262" cy="270180"/>
              </a:xfrm>
              <a:solidFill>
                <a:srgbClr val="C00000"/>
              </a:solidFill>
            </p:grpSpPr>
            <p:sp>
              <p:nvSpPr>
                <p:cNvPr id="520" name="フローチャート: 論理積ゲート 519">
                  <a:extLst>
                    <a:ext uri="{FF2B5EF4-FFF2-40B4-BE49-F238E27FC236}">
                      <a16:creationId xmlns:a16="http://schemas.microsoft.com/office/drawing/2014/main" xmlns="" id="{3A8C9508-F666-4E5D-A671-15AC8351E1D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1" name="楕円 520">
                  <a:extLst>
                    <a:ext uri="{FF2B5EF4-FFF2-40B4-BE49-F238E27FC236}">
                      <a16:creationId xmlns:a16="http://schemas.microsoft.com/office/drawing/2014/main" xmlns="" id="{E8BA1798-9F54-4DD7-A515-D346315A77C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4" name="グループ化 483">
                <a:extLst>
                  <a:ext uri="{FF2B5EF4-FFF2-40B4-BE49-F238E27FC236}">
                    <a16:creationId xmlns:a16="http://schemas.microsoft.com/office/drawing/2014/main" xmlns="" id="{92CB7D54-9645-40DE-827E-4F077510B3D4}"/>
                  </a:ext>
                </a:extLst>
              </p:cNvPr>
              <p:cNvGrpSpPr/>
              <p:nvPr/>
            </p:nvGrpSpPr>
            <p:grpSpPr>
              <a:xfrm>
                <a:off x="3080831" y="2836057"/>
                <a:ext cx="158262" cy="270180"/>
                <a:chOff x="1521069" y="2586587"/>
                <a:chExt cx="158262" cy="270180"/>
              </a:xfrm>
              <a:solidFill>
                <a:srgbClr val="C00000"/>
              </a:solidFill>
            </p:grpSpPr>
            <p:sp>
              <p:nvSpPr>
                <p:cNvPr id="518" name="フローチャート: 論理積ゲート 517">
                  <a:extLst>
                    <a:ext uri="{FF2B5EF4-FFF2-40B4-BE49-F238E27FC236}">
                      <a16:creationId xmlns:a16="http://schemas.microsoft.com/office/drawing/2014/main" xmlns="" id="{43259880-0447-4550-84E4-84518C85FC0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9" name="楕円 518">
                  <a:extLst>
                    <a:ext uri="{FF2B5EF4-FFF2-40B4-BE49-F238E27FC236}">
                      <a16:creationId xmlns:a16="http://schemas.microsoft.com/office/drawing/2014/main" xmlns="" id="{28044EFD-3EAE-4D6B-9B78-06839942832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5" name="グループ化 484">
                <a:extLst>
                  <a:ext uri="{FF2B5EF4-FFF2-40B4-BE49-F238E27FC236}">
                    <a16:creationId xmlns:a16="http://schemas.microsoft.com/office/drawing/2014/main" xmlns="" id="{A07BB16B-60C7-4435-AC6E-5CD71484DB15}"/>
                  </a:ext>
                </a:extLst>
              </p:cNvPr>
              <p:cNvGrpSpPr/>
              <p:nvPr/>
            </p:nvGrpSpPr>
            <p:grpSpPr>
              <a:xfrm>
                <a:off x="3264224" y="2836058"/>
                <a:ext cx="158262" cy="270180"/>
                <a:chOff x="1521069" y="2586587"/>
                <a:chExt cx="158262" cy="270180"/>
              </a:xfrm>
              <a:solidFill>
                <a:srgbClr val="C00000"/>
              </a:solidFill>
            </p:grpSpPr>
            <p:sp>
              <p:nvSpPr>
                <p:cNvPr id="516" name="フローチャート: 論理積ゲート 515">
                  <a:extLst>
                    <a:ext uri="{FF2B5EF4-FFF2-40B4-BE49-F238E27FC236}">
                      <a16:creationId xmlns:a16="http://schemas.microsoft.com/office/drawing/2014/main" xmlns="" id="{8337D273-53CA-4DF0-917B-AB3834DAEC9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7" name="楕円 516">
                  <a:extLst>
                    <a:ext uri="{FF2B5EF4-FFF2-40B4-BE49-F238E27FC236}">
                      <a16:creationId xmlns:a16="http://schemas.microsoft.com/office/drawing/2014/main" xmlns="" id="{0C207D58-CFBD-44A6-B398-31F5F04C9EA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6" name="グループ化 485">
                <a:extLst>
                  <a:ext uri="{FF2B5EF4-FFF2-40B4-BE49-F238E27FC236}">
                    <a16:creationId xmlns:a16="http://schemas.microsoft.com/office/drawing/2014/main" xmlns="" id="{75B19DFF-3DBB-4990-887B-495154242810}"/>
                  </a:ext>
                </a:extLst>
              </p:cNvPr>
              <p:cNvGrpSpPr/>
              <p:nvPr/>
            </p:nvGrpSpPr>
            <p:grpSpPr>
              <a:xfrm>
                <a:off x="1607828" y="2238166"/>
                <a:ext cx="158262" cy="270180"/>
                <a:chOff x="1521069" y="2586587"/>
                <a:chExt cx="158262" cy="270180"/>
              </a:xfrm>
              <a:solidFill>
                <a:srgbClr val="C00000"/>
              </a:solidFill>
            </p:grpSpPr>
            <p:sp>
              <p:nvSpPr>
                <p:cNvPr id="514" name="フローチャート: 論理積ゲート 513">
                  <a:extLst>
                    <a:ext uri="{FF2B5EF4-FFF2-40B4-BE49-F238E27FC236}">
                      <a16:creationId xmlns:a16="http://schemas.microsoft.com/office/drawing/2014/main" xmlns="" id="{696BC072-1C0D-42D1-9215-95BB260AA76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5" name="楕円 514">
                  <a:extLst>
                    <a:ext uri="{FF2B5EF4-FFF2-40B4-BE49-F238E27FC236}">
                      <a16:creationId xmlns:a16="http://schemas.microsoft.com/office/drawing/2014/main" xmlns="" id="{EAC91578-01E7-4DFF-B54D-12559C0C972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7" name="グループ化 486">
                <a:extLst>
                  <a:ext uri="{FF2B5EF4-FFF2-40B4-BE49-F238E27FC236}">
                    <a16:creationId xmlns:a16="http://schemas.microsoft.com/office/drawing/2014/main" xmlns="" id="{B17F10D2-6EEB-4082-A8E2-6EE186AC48B5}"/>
                  </a:ext>
                </a:extLst>
              </p:cNvPr>
              <p:cNvGrpSpPr/>
              <p:nvPr/>
            </p:nvGrpSpPr>
            <p:grpSpPr>
              <a:xfrm>
                <a:off x="1791221" y="2238167"/>
                <a:ext cx="158262" cy="270180"/>
                <a:chOff x="1521069" y="2586587"/>
                <a:chExt cx="158262" cy="270180"/>
              </a:xfrm>
              <a:solidFill>
                <a:srgbClr val="C00000"/>
              </a:solidFill>
            </p:grpSpPr>
            <p:sp>
              <p:nvSpPr>
                <p:cNvPr id="512" name="フローチャート: 論理積ゲート 511">
                  <a:extLst>
                    <a:ext uri="{FF2B5EF4-FFF2-40B4-BE49-F238E27FC236}">
                      <a16:creationId xmlns:a16="http://schemas.microsoft.com/office/drawing/2014/main" xmlns="" id="{7D7F9739-B100-4D3F-9F34-E435C48BE56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3" name="楕円 512">
                  <a:extLst>
                    <a:ext uri="{FF2B5EF4-FFF2-40B4-BE49-F238E27FC236}">
                      <a16:creationId xmlns:a16="http://schemas.microsoft.com/office/drawing/2014/main" xmlns="" id="{8C45C742-2A57-4DFE-96AD-21F8A3F4DAC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8" name="グループ化 487">
                <a:extLst>
                  <a:ext uri="{FF2B5EF4-FFF2-40B4-BE49-F238E27FC236}">
                    <a16:creationId xmlns:a16="http://schemas.microsoft.com/office/drawing/2014/main" xmlns="" id="{0B3C98E5-E0A5-430F-B166-EC427D4C6544}"/>
                  </a:ext>
                </a:extLst>
              </p:cNvPr>
              <p:cNvGrpSpPr/>
              <p:nvPr/>
            </p:nvGrpSpPr>
            <p:grpSpPr>
              <a:xfrm>
                <a:off x="1974614" y="2238168"/>
                <a:ext cx="158262" cy="270180"/>
                <a:chOff x="1521069" y="2586587"/>
                <a:chExt cx="158262" cy="270180"/>
              </a:xfrm>
              <a:solidFill>
                <a:srgbClr val="C00000"/>
              </a:solidFill>
            </p:grpSpPr>
            <p:sp>
              <p:nvSpPr>
                <p:cNvPr id="510" name="フローチャート: 論理積ゲート 509">
                  <a:extLst>
                    <a:ext uri="{FF2B5EF4-FFF2-40B4-BE49-F238E27FC236}">
                      <a16:creationId xmlns:a16="http://schemas.microsoft.com/office/drawing/2014/main" xmlns="" id="{7E3A3D19-CCB8-4461-A6CB-C32E4342B6C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1" name="楕円 510">
                  <a:extLst>
                    <a:ext uri="{FF2B5EF4-FFF2-40B4-BE49-F238E27FC236}">
                      <a16:creationId xmlns:a16="http://schemas.microsoft.com/office/drawing/2014/main" xmlns="" id="{1B04E229-50FF-4505-BF71-037075CEF96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9" name="グループ化 488">
                <a:extLst>
                  <a:ext uri="{FF2B5EF4-FFF2-40B4-BE49-F238E27FC236}">
                    <a16:creationId xmlns:a16="http://schemas.microsoft.com/office/drawing/2014/main" xmlns="" id="{BDEEB1C3-2572-4ADD-9336-19C983936C71}"/>
                  </a:ext>
                </a:extLst>
              </p:cNvPr>
              <p:cNvGrpSpPr/>
              <p:nvPr/>
            </p:nvGrpSpPr>
            <p:grpSpPr>
              <a:xfrm>
                <a:off x="2158007" y="2238169"/>
                <a:ext cx="158262" cy="270180"/>
                <a:chOff x="1521069" y="2586587"/>
                <a:chExt cx="158262" cy="270180"/>
              </a:xfrm>
              <a:solidFill>
                <a:srgbClr val="C00000"/>
              </a:solidFill>
            </p:grpSpPr>
            <p:sp>
              <p:nvSpPr>
                <p:cNvPr id="508" name="フローチャート: 論理積ゲート 507">
                  <a:extLst>
                    <a:ext uri="{FF2B5EF4-FFF2-40B4-BE49-F238E27FC236}">
                      <a16:creationId xmlns:a16="http://schemas.microsoft.com/office/drawing/2014/main" xmlns="" id="{793A612A-B888-4BDD-BFAE-6EB091F6FFD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9" name="楕円 508">
                  <a:extLst>
                    <a:ext uri="{FF2B5EF4-FFF2-40B4-BE49-F238E27FC236}">
                      <a16:creationId xmlns:a16="http://schemas.microsoft.com/office/drawing/2014/main" xmlns="" id="{1E70753A-59B3-4752-A576-A29A14E3276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0" name="グループ化 489">
                <a:extLst>
                  <a:ext uri="{FF2B5EF4-FFF2-40B4-BE49-F238E27FC236}">
                    <a16:creationId xmlns:a16="http://schemas.microsoft.com/office/drawing/2014/main" xmlns="" id="{845EC337-F001-4753-89FC-B3DE3601FC3A}"/>
                  </a:ext>
                </a:extLst>
              </p:cNvPr>
              <p:cNvGrpSpPr/>
              <p:nvPr/>
            </p:nvGrpSpPr>
            <p:grpSpPr>
              <a:xfrm>
                <a:off x="2341400" y="2238170"/>
                <a:ext cx="158262" cy="270180"/>
                <a:chOff x="1521069" y="2586587"/>
                <a:chExt cx="158262" cy="270180"/>
              </a:xfrm>
              <a:solidFill>
                <a:srgbClr val="C00000"/>
              </a:solidFill>
            </p:grpSpPr>
            <p:sp>
              <p:nvSpPr>
                <p:cNvPr id="506" name="フローチャート: 論理積ゲート 505">
                  <a:extLst>
                    <a:ext uri="{FF2B5EF4-FFF2-40B4-BE49-F238E27FC236}">
                      <a16:creationId xmlns:a16="http://schemas.microsoft.com/office/drawing/2014/main" xmlns="" id="{208FF957-A8B2-481E-A37E-22C32601137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7" name="楕円 506">
                  <a:extLst>
                    <a:ext uri="{FF2B5EF4-FFF2-40B4-BE49-F238E27FC236}">
                      <a16:creationId xmlns:a16="http://schemas.microsoft.com/office/drawing/2014/main" xmlns="" id="{582395E4-340A-475A-9E3C-B47C964B572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1" name="グループ化 490">
                <a:extLst>
                  <a:ext uri="{FF2B5EF4-FFF2-40B4-BE49-F238E27FC236}">
                    <a16:creationId xmlns:a16="http://schemas.microsoft.com/office/drawing/2014/main" xmlns="" id="{02761C2D-5C58-4C82-9CB5-2D2470069B45}"/>
                  </a:ext>
                </a:extLst>
              </p:cNvPr>
              <p:cNvGrpSpPr/>
              <p:nvPr/>
            </p:nvGrpSpPr>
            <p:grpSpPr>
              <a:xfrm>
                <a:off x="2524793" y="2238171"/>
                <a:ext cx="158262" cy="270180"/>
                <a:chOff x="1521069" y="2586587"/>
                <a:chExt cx="158262" cy="270180"/>
              </a:xfrm>
              <a:solidFill>
                <a:srgbClr val="FFC000"/>
              </a:solidFill>
            </p:grpSpPr>
            <p:sp>
              <p:nvSpPr>
                <p:cNvPr id="504" name="フローチャート: 論理積ゲート 503">
                  <a:extLst>
                    <a:ext uri="{FF2B5EF4-FFF2-40B4-BE49-F238E27FC236}">
                      <a16:creationId xmlns:a16="http://schemas.microsoft.com/office/drawing/2014/main" xmlns="" id="{9C45DEE0-B75F-4F8A-A0C2-DD687BE8082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5" name="楕円 504">
                  <a:extLst>
                    <a:ext uri="{FF2B5EF4-FFF2-40B4-BE49-F238E27FC236}">
                      <a16:creationId xmlns:a16="http://schemas.microsoft.com/office/drawing/2014/main" xmlns="" id="{3C235E9D-11C6-430B-9CBF-927CAA9104A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2" name="グループ化 491">
                <a:extLst>
                  <a:ext uri="{FF2B5EF4-FFF2-40B4-BE49-F238E27FC236}">
                    <a16:creationId xmlns:a16="http://schemas.microsoft.com/office/drawing/2014/main" xmlns="" id="{4040B00D-F5C8-4169-8C66-72717FD054FB}"/>
                  </a:ext>
                </a:extLst>
              </p:cNvPr>
              <p:cNvGrpSpPr/>
              <p:nvPr/>
            </p:nvGrpSpPr>
            <p:grpSpPr>
              <a:xfrm>
                <a:off x="2708186" y="2238172"/>
                <a:ext cx="158262" cy="270180"/>
                <a:chOff x="1521069" y="2586587"/>
                <a:chExt cx="158262" cy="270180"/>
              </a:xfrm>
              <a:solidFill>
                <a:srgbClr val="C00000"/>
              </a:solidFill>
            </p:grpSpPr>
            <p:sp>
              <p:nvSpPr>
                <p:cNvPr id="502" name="フローチャート: 論理積ゲート 501">
                  <a:extLst>
                    <a:ext uri="{FF2B5EF4-FFF2-40B4-BE49-F238E27FC236}">
                      <a16:creationId xmlns:a16="http://schemas.microsoft.com/office/drawing/2014/main" xmlns="" id="{F2448AEF-1AFB-4DFE-854A-8D47CA1E373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3" name="楕円 502">
                  <a:extLst>
                    <a:ext uri="{FF2B5EF4-FFF2-40B4-BE49-F238E27FC236}">
                      <a16:creationId xmlns:a16="http://schemas.microsoft.com/office/drawing/2014/main" xmlns="" id="{9A81DB02-4EAA-43CA-9AE9-165EA7CF21D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3" name="グループ化 492">
                <a:extLst>
                  <a:ext uri="{FF2B5EF4-FFF2-40B4-BE49-F238E27FC236}">
                    <a16:creationId xmlns:a16="http://schemas.microsoft.com/office/drawing/2014/main" xmlns="" id="{9CA5E4D3-CBE8-42A3-B42C-789639883C99}"/>
                  </a:ext>
                </a:extLst>
              </p:cNvPr>
              <p:cNvGrpSpPr/>
              <p:nvPr/>
            </p:nvGrpSpPr>
            <p:grpSpPr>
              <a:xfrm>
                <a:off x="2891579" y="2238173"/>
                <a:ext cx="158262" cy="270180"/>
                <a:chOff x="1521069" y="2586587"/>
                <a:chExt cx="158262" cy="270180"/>
              </a:xfrm>
              <a:solidFill>
                <a:srgbClr val="C00000"/>
              </a:solidFill>
            </p:grpSpPr>
            <p:sp>
              <p:nvSpPr>
                <p:cNvPr id="500" name="フローチャート: 論理積ゲート 499">
                  <a:extLst>
                    <a:ext uri="{FF2B5EF4-FFF2-40B4-BE49-F238E27FC236}">
                      <a16:creationId xmlns:a16="http://schemas.microsoft.com/office/drawing/2014/main" xmlns="" id="{9B032B04-437C-4E4E-9DCB-D9D46A67C70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1" name="楕円 500">
                  <a:extLst>
                    <a:ext uri="{FF2B5EF4-FFF2-40B4-BE49-F238E27FC236}">
                      <a16:creationId xmlns:a16="http://schemas.microsoft.com/office/drawing/2014/main" xmlns="" id="{46052B0C-C7DC-45B1-83D0-F3544791900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4" name="グループ化 493">
                <a:extLst>
                  <a:ext uri="{FF2B5EF4-FFF2-40B4-BE49-F238E27FC236}">
                    <a16:creationId xmlns:a16="http://schemas.microsoft.com/office/drawing/2014/main" xmlns="" id="{1A4129BD-D72E-4957-9BC7-714EFFE4E6A7}"/>
                  </a:ext>
                </a:extLst>
              </p:cNvPr>
              <p:cNvGrpSpPr/>
              <p:nvPr/>
            </p:nvGrpSpPr>
            <p:grpSpPr>
              <a:xfrm>
                <a:off x="3074972" y="2238174"/>
                <a:ext cx="158262" cy="270180"/>
                <a:chOff x="1521069" y="2586587"/>
                <a:chExt cx="158262" cy="270180"/>
              </a:xfrm>
              <a:solidFill>
                <a:srgbClr val="FFC000"/>
              </a:solidFill>
            </p:grpSpPr>
            <p:sp>
              <p:nvSpPr>
                <p:cNvPr id="498" name="フローチャート: 論理積ゲート 497">
                  <a:extLst>
                    <a:ext uri="{FF2B5EF4-FFF2-40B4-BE49-F238E27FC236}">
                      <a16:creationId xmlns:a16="http://schemas.microsoft.com/office/drawing/2014/main" xmlns="" id="{1D7AD183-6532-4EB5-8936-D38B6358895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9" name="楕円 498">
                  <a:extLst>
                    <a:ext uri="{FF2B5EF4-FFF2-40B4-BE49-F238E27FC236}">
                      <a16:creationId xmlns:a16="http://schemas.microsoft.com/office/drawing/2014/main" xmlns="" id="{9AF68B2F-174B-4B5E-8372-EC14A49CAC2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5" name="グループ化 494">
                <a:extLst>
                  <a:ext uri="{FF2B5EF4-FFF2-40B4-BE49-F238E27FC236}">
                    <a16:creationId xmlns:a16="http://schemas.microsoft.com/office/drawing/2014/main" xmlns="" id="{EE2ADEDE-1BE0-47F3-B22B-7DB12438493A}"/>
                  </a:ext>
                </a:extLst>
              </p:cNvPr>
              <p:cNvGrpSpPr/>
              <p:nvPr/>
            </p:nvGrpSpPr>
            <p:grpSpPr>
              <a:xfrm>
                <a:off x="3258365" y="2238175"/>
                <a:ext cx="158262" cy="270180"/>
                <a:chOff x="1521069" y="2586587"/>
                <a:chExt cx="158262" cy="270180"/>
              </a:xfrm>
              <a:solidFill>
                <a:srgbClr val="C00000"/>
              </a:solidFill>
            </p:grpSpPr>
            <p:sp>
              <p:nvSpPr>
                <p:cNvPr id="496" name="フローチャート: 論理積ゲート 495">
                  <a:extLst>
                    <a:ext uri="{FF2B5EF4-FFF2-40B4-BE49-F238E27FC236}">
                      <a16:creationId xmlns:a16="http://schemas.microsoft.com/office/drawing/2014/main" xmlns="" id="{03053827-D8BC-4811-9E16-0198B3F5725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7" name="楕円 496">
                  <a:extLst>
                    <a:ext uri="{FF2B5EF4-FFF2-40B4-BE49-F238E27FC236}">
                      <a16:creationId xmlns:a16="http://schemas.microsoft.com/office/drawing/2014/main" xmlns="" id="{A2299B02-ADE0-47A2-BE65-CBF2023CCE3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02" name="グループ化 401">
              <a:extLst>
                <a:ext uri="{FF2B5EF4-FFF2-40B4-BE49-F238E27FC236}">
                  <a16:creationId xmlns:a16="http://schemas.microsoft.com/office/drawing/2014/main" xmlns="" id="{300BC18F-E22D-43B0-9506-502A425A9C38}"/>
                </a:ext>
              </a:extLst>
            </p:cNvPr>
            <p:cNvGrpSpPr>
              <a:grpSpLocks noChangeAspect="1"/>
            </p:cNvGrpSpPr>
            <p:nvPr/>
          </p:nvGrpSpPr>
          <p:grpSpPr>
            <a:xfrm>
              <a:off x="2533557" y="2671258"/>
              <a:ext cx="907329" cy="434036"/>
              <a:chOff x="1607828" y="2238166"/>
              <a:chExt cx="1814658" cy="868072"/>
            </a:xfrm>
          </p:grpSpPr>
          <p:grpSp>
            <p:nvGrpSpPr>
              <p:cNvPr id="403" name="グループ化 402">
                <a:extLst>
                  <a:ext uri="{FF2B5EF4-FFF2-40B4-BE49-F238E27FC236}">
                    <a16:creationId xmlns:a16="http://schemas.microsoft.com/office/drawing/2014/main" xmlns="" id="{19D27665-F645-4875-8D54-050A1B074E05}"/>
                  </a:ext>
                </a:extLst>
              </p:cNvPr>
              <p:cNvGrpSpPr/>
              <p:nvPr/>
            </p:nvGrpSpPr>
            <p:grpSpPr>
              <a:xfrm>
                <a:off x="1613687" y="2537107"/>
                <a:ext cx="158262" cy="270180"/>
                <a:chOff x="1521069" y="2586587"/>
                <a:chExt cx="158262" cy="270180"/>
              </a:xfrm>
              <a:solidFill>
                <a:srgbClr val="C00000"/>
              </a:solidFill>
            </p:grpSpPr>
            <p:sp>
              <p:nvSpPr>
                <p:cNvPr id="863" name="フローチャート: 論理積ゲート 862">
                  <a:extLst>
                    <a:ext uri="{FF2B5EF4-FFF2-40B4-BE49-F238E27FC236}">
                      <a16:creationId xmlns:a16="http://schemas.microsoft.com/office/drawing/2014/main" xmlns="" id="{6CA3A482-C481-4707-A1BA-5066C1B59D1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4" name="楕円 863">
                  <a:extLst>
                    <a:ext uri="{FF2B5EF4-FFF2-40B4-BE49-F238E27FC236}">
                      <a16:creationId xmlns:a16="http://schemas.microsoft.com/office/drawing/2014/main" xmlns="" id="{24AF49B8-1B05-410A-B81D-CCD9A45E961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4" name="グループ化 403">
                <a:extLst>
                  <a:ext uri="{FF2B5EF4-FFF2-40B4-BE49-F238E27FC236}">
                    <a16:creationId xmlns:a16="http://schemas.microsoft.com/office/drawing/2014/main" xmlns="" id="{B6DF1D91-0F59-456A-B94E-90F11B2C7A5C}"/>
                  </a:ext>
                </a:extLst>
              </p:cNvPr>
              <p:cNvGrpSpPr/>
              <p:nvPr/>
            </p:nvGrpSpPr>
            <p:grpSpPr>
              <a:xfrm>
                <a:off x="1797080" y="2537108"/>
                <a:ext cx="158262" cy="270180"/>
                <a:chOff x="1521069" y="2586587"/>
                <a:chExt cx="158262" cy="270180"/>
              </a:xfrm>
              <a:solidFill>
                <a:srgbClr val="FFC000"/>
              </a:solidFill>
            </p:grpSpPr>
            <p:sp>
              <p:nvSpPr>
                <p:cNvPr id="861" name="フローチャート: 論理積ゲート 860">
                  <a:extLst>
                    <a:ext uri="{FF2B5EF4-FFF2-40B4-BE49-F238E27FC236}">
                      <a16:creationId xmlns:a16="http://schemas.microsoft.com/office/drawing/2014/main" xmlns="" id="{F5218A34-7C16-4336-A9B7-FC5096C62A8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2" name="楕円 861">
                  <a:extLst>
                    <a:ext uri="{FF2B5EF4-FFF2-40B4-BE49-F238E27FC236}">
                      <a16:creationId xmlns:a16="http://schemas.microsoft.com/office/drawing/2014/main" xmlns="" id="{6091C103-522E-4E0D-BE95-376DAB7E2D3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5" name="グループ化 404">
                <a:extLst>
                  <a:ext uri="{FF2B5EF4-FFF2-40B4-BE49-F238E27FC236}">
                    <a16:creationId xmlns:a16="http://schemas.microsoft.com/office/drawing/2014/main" xmlns="" id="{C8B1AD7A-38C8-4E1B-A3CA-280C4A229733}"/>
                  </a:ext>
                </a:extLst>
              </p:cNvPr>
              <p:cNvGrpSpPr/>
              <p:nvPr/>
            </p:nvGrpSpPr>
            <p:grpSpPr>
              <a:xfrm>
                <a:off x="1980473" y="2537109"/>
                <a:ext cx="158262" cy="270180"/>
                <a:chOff x="1521069" y="2586587"/>
                <a:chExt cx="158262" cy="270180"/>
              </a:xfrm>
              <a:solidFill>
                <a:srgbClr val="C00000"/>
              </a:solidFill>
            </p:grpSpPr>
            <p:sp>
              <p:nvSpPr>
                <p:cNvPr id="859" name="フローチャート: 論理積ゲート 858">
                  <a:extLst>
                    <a:ext uri="{FF2B5EF4-FFF2-40B4-BE49-F238E27FC236}">
                      <a16:creationId xmlns:a16="http://schemas.microsoft.com/office/drawing/2014/main" xmlns="" id="{82554646-79C9-446E-B447-E40ABBDD8A2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0" name="楕円 859">
                  <a:extLst>
                    <a:ext uri="{FF2B5EF4-FFF2-40B4-BE49-F238E27FC236}">
                      <a16:creationId xmlns:a16="http://schemas.microsoft.com/office/drawing/2014/main" xmlns="" id="{4C6A0CF6-F131-4728-9739-0551DE600D1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6" name="グループ化 405">
                <a:extLst>
                  <a:ext uri="{FF2B5EF4-FFF2-40B4-BE49-F238E27FC236}">
                    <a16:creationId xmlns:a16="http://schemas.microsoft.com/office/drawing/2014/main" xmlns="" id="{06F334F6-E0F8-4435-878E-78C7B62FCAF3}"/>
                  </a:ext>
                </a:extLst>
              </p:cNvPr>
              <p:cNvGrpSpPr/>
              <p:nvPr/>
            </p:nvGrpSpPr>
            <p:grpSpPr>
              <a:xfrm>
                <a:off x="2163866" y="2537110"/>
                <a:ext cx="158262" cy="270180"/>
                <a:chOff x="1521069" y="2586587"/>
                <a:chExt cx="158262" cy="270180"/>
              </a:xfrm>
              <a:solidFill>
                <a:srgbClr val="C00000"/>
              </a:solidFill>
            </p:grpSpPr>
            <p:sp>
              <p:nvSpPr>
                <p:cNvPr id="857" name="フローチャート: 論理積ゲート 856">
                  <a:extLst>
                    <a:ext uri="{FF2B5EF4-FFF2-40B4-BE49-F238E27FC236}">
                      <a16:creationId xmlns:a16="http://schemas.microsoft.com/office/drawing/2014/main" xmlns="" id="{1AC0AEB4-F575-4785-9661-74024D1E7CD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8" name="楕円 857">
                  <a:extLst>
                    <a:ext uri="{FF2B5EF4-FFF2-40B4-BE49-F238E27FC236}">
                      <a16:creationId xmlns:a16="http://schemas.microsoft.com/office/drawing/2014/main" xmlns="" id="{592C05D8-18EF-40A7-B1CC-4522EB2B024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7" name="グループ化 406">
                <a:extLst>
                  <a:ext uri="{FF2B5EF4-FFF2-40B4-BE49-F238E27FC236}">
                    <a16:creationId xmlns:a16="http://schemas.microsoft.com/office/drawing/2014/main" xmlns="" id="{D390782E-C5B7-4DC6-ABB6-CB8D9B73C4D2}"/>
                  </a:ext>
                </a:extLst>
              </p:cNvPr>
              <p:cNvGrpSpPr/>
              <p:nvPr/>
            </p:nvGrpSpPr>
            <p:grpSpPr>
              <a:xfrm>
                <a:off x="2347259" y="2537111"/>
                <a:ext cx="158262" cy="270180"/>
                <a:chOff x="1521069" y="2586587"/>
                <a:chExt cx="158262" cy="270180"/>
              </a:xfrm>
              <a:solidFill>
                <a:srgbClr val="C00000"/>
              </a:solidFill>
            </p:grpSpPr>
            <p:sp>
              <p:nvSpPr>
                <p:cNvPr id="855" name="フローチャート: 論理積ゲート 854">
                  <a:extLst>
                    <a:ext uri="{FF2B5EF4-FFF2-40B4-BE49-F238E27FC236}">
                      <a16:creationId xmlns:a16="http://schemas.microsoft.com/office/drawing/2014/main" xmlns="" id="{4EE1C003-6449-4D03-A59B-25FABA0F96B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6" name="楕円 855">
                  <a:extLst>
                    <a:ext uri="{FF2B5EF4-FFF2-40B4-BE49-F238E27FC236}">
                      <a16:creationId xmlns:a16="http://schemas.microsoft.com/office/drawing/2014/main" xmlns="" id="{2BAF3DC5-F852-46AA-B49A-9706BFBEF72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8" name="グループ化 407">
                <a:extLst>
                  <a:ext uri="{FF2B5EF4-FFF2-40B4-BE49-F238E27FC236}">
                    <a16:creationId xmlns:a16="http://schemas.microsoft.com/office/drawing/2014/main" xmlns="" id="{F04C1FA3-9B25-42B0-8D62-8C57F371A2B7}"/>
                  </a:ext>
                </a:extLst>
              </p:cNvPr>
              <p:cNvGrpSpPr/>
              <p:nvPr/>
            </p:nvGrpSpPr>
            <p:grpSpPr>
              <a:xfrm>
                <a:off x="2530652" y="2537112"/>
                <a:ext cx="158262" cy="270180"/>
                <a:chOff x="1521069" y="2586587"/>
                <a:chExt cx="158262" cy="270180"/>
              </a:xfrm>
              <a:solidFill>
                <a:srgbClr val="C00000"/>
              </a:solidFill>
            </p:grpSpPr>
            <p:sp>
              <p:nvSpPr>
                <p:cNvPr id="853" name="フローチャート: 論理積ゲート 852">
                  <a:extLst>
                    <a:ext uri="{FF2B5EF4-FFF2-40B4-BE49-F238E27FC236}">
                      <a16:creationId xmlns:a16="http://schemas.microsoft.com/office/drawing/2014/main" xmlns="" id="{EAACD373-8FAC-46C5-8F2D-E4ECB0F42E1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4" name="楕円 853">
                  <a:extLst>
                    <a:ext uri="{FF2B5EF4-FFF2-40B4-BE49-F238E27FC236}">
                      <a16:creationId xmlns:a16="http://schemas.microsoft.com/office/drawing/2014/main" xmlns="" id="{257E151A-880D-4154-A0A2-319334F6540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9" name="グループ化 408">
                <a:extLst>
                  <a:ext uri="{FF2B5EF4-FFF2-40B4-BE49-F238E27FC236}">
                    <a16:creationId xmlns:a16="http://schemas.microsoft.com/office/drawing/2014/main" xmlns="" id="{E1508621-39A5-4028-B2F1-530FC482999E}"/>
                  </a:ext>
                </a:extLst>
              </p:cNvPr>
              <p:cNvGrpSpPr/>
              <p:nvPr/>
            </p:nvGrpSpPr>
            <p:grpSpPr>
              <a:xfrm>
                <a:off x="2714045" y="2537113"/>
                <a:ext cx="158262" cy="270180"/>
                <a:chOff x="1521069" y="2586587"/>
                <a:chExt cx="158262" cy="270180"/>
              </a:xfrm>
              <a:solidFill>
                <a:srgbClr val="FFC000"/>
              </a:solidFill>
            </p:grpSpPr>
            <p:sp>
              <p:nvSpPr>
                <p:cNvPr id="851" name="フローチャート: 論理積ゲート 850">
                  <a:extLst>
                    <a:ext uri="{FF2B5EF4-FFF2-40B4-BE49-F238E27FC236}">
                      <a16:creationId xmlns:a16="http://schemas.microsoft.com/office/drawing/2014/main" xmlns="" id="{648C4516-38B9-4812-BA2E-CE0E69A88C9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2" name="楕円 851">
                  <a:extLst>
                    <a:ext uri="{FF2B5EF4-FFF2-40B4-BE49-F238E27FC236}">
                      <a16:creationId xmlns:a16="http://schemas.microsoft.com/office/drawing/2014/main" xmlns="" id="{222F8D73-57E2-4124-98B5-661F010F8CB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0" name="グループ化 409">
                <a:extLst>
                  <a:ext uri="{FF2B5EF4-FFF2-40B4-BE49-F238E27FC236}">
                    <a16:creationId xmlns:a16="http://schemas.microsoft.com/office/drawing/2014/main" xmlns="" id="{1D0F01DD-5720-4E38-BAB0-ED1EA36E7A1F}"/>
                  </a:ext>
                </a:extLst>
              </p:cNvPr>
              <p:cNvGrpSpPr/>
              <p:nvPr/>
            </p:nvGrpSpPr>
            <p:grpSpPr>
              <a:xfrm>
                <a:off x="2897438" y="2537114"/>
                <a:ext cx="158262" cy="270180"/>
                <a:chOff x="1521069" y="2586587"/>
                <a:chExt cx="158262" cy="270180"/>
              </a:xfrm>
              <a:solidFill>
                <a:srgbClr val="C00000"/>
              </a:solidFill>
            </p:grpSpPr>
            <p:sp>
              <p:nvSpPr>
                <p:cNvPr id="849" name="フローチャート: 論理積ゲート 848">
                  <a:extLst>
                    <a:ext uri="{FF2B5EF4-FFF2-40B4-BE49-F238E27FC236}">
                      <a16:creationId xmlns:a16="http://schemas.microsoft.com/office/drawing/2014/main" xmlns="" id="{7C96790D-9D0C-480A-AF59-44E06AE3E3F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0" name="楕円 849">
                  <a:extLst>
                    <a:ext uri="{FF2B5EF4-FFF2-40B4-BE49-F238E27FC236}">
                      <a16:creationId xmlns:a16="http://schemas.microsoft.com/office/drawing/2014/main" xmlns="" id="{7C4E3838-911E-4CE8-BF9F-F2660C2FDBB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1" name="グループ化 410">
                <a:extLst>
                  <a:ext uri="{FF2B5EF4-FFF2-40B4-BE49-F238E27FC236}">
                    <a16:creationId xmlns:a16="http://schemas.microsoft.com/office/drawing/2014/main" xmlns="" id="{491C2F8D-8E68-4C21-AF5C-624B5AD6E8A9}"/>
                  </a:ext>
                </a:extLst>
              </p:cNvPr>
              <p:cNvGrpSpPr/>
              <p:nvPr/>
            </p:nvGrpSpPr>
            <p:grpSpPr>
              <a:xfrm>
                <a:off x="3080831" y="2537115"/>
                <a:ext cx="158262" cy="270180"/>
                <a:chOff x="1521069" y="2586587"/>
                <a:chExt cx="158262" cy="270180"/>
              </a:xfrm>
              <a:solidFill>
                <a:srgbClr val="FFC000"/>
              </a:solidFill>
            </p:grpSpPr>
            <p:sp>
              <p:nvSpPr>
                <p:cNvPr id="847" name="フローチャート: 論理積ゲート 846">
                  <a:extLst>
                    <a:ext uri="{FF2B5EF4-FFF2-40B4-BE49-F238E27FC236}">
                      <a16:creationId xmlns:a16="http://schemas.microsoft.com/office/drawing/2014/main" xmlns="" id="{33D206FF-562E-4DF0-9005-9DCFE266BAF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8" name="楕円 847">
                  <a:extLst>
                    <a:ext uri="{FF2B5EF4-FFF2-40B4-BE49-F238E27FC236}">
                      <a16:creationId xmlns:a16="http://schemas.microsoft.com/office/drawing/2014/main" xmlns="" id="{B26408A4-E3DE-4B8C-9ECE-1D604A85E98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2" name="グループ化 411">
                <a:extLst>
                  <a:ext uri="{FF2B5EF4-FFF2-40B4-BE49-F238E27FC236}">
                    <a16:creationId xmlns:a16="http://schemas.microsoft.com/office/drawing/2014/main" xmlns="" id="{94FCB520-55D4-4AEA-B3AD-5DDA654685F3}"/>
                  </a:ext>
                </a:extLst>
              </p:cNvPr>
              <p:cNvGrpSpPr/>
              <p:nvPr/>
            </p:nvGrpSpPr>
            <p:grpSpPr>
              <a:xfrm>
                <a:off x="3264224" y="2537116"/>
                <a:ext cx="158262" cy="270180"/>
                <a:chOff x="1521069" y="2586587"/>
                <a:chExt cx="158262" cy="270180"/>
              </a:xfrm>
              <a:solidFill>
                <a:srgbClr val="C00000"/>
              </a:solidFill>
            </p:grpSpPr>
            <p:sp>
              <p:nvSpPr>
                <p:cNvPr id="845" name="フローチャート: 論理積ゲート 844">
                  <a:extLst>
                    <a:ext uri="{FF2B5EF4-FFF2-40B4-BE49-F238E27FC236}">
                      <a16:creationId xmlns:a16="http://schemas.microsoft.com/office/drawing/2014/main" xmlns="" id="{442FC3EF-4834-4C54-A91D-D316B4B67AF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6" name="楕円 845">
                  <a:extLst>
                    <a:ext uri="{FF2B5EF4-FFF2-40B4-BE49-F238E27FC236}">
                      <a16:creationId xmlns:a16="http://schemas.microsoft.com/office/drawing/2014/main" xmlns="" id="{F1CCFBF6-C7DB-4B15-8EA7-1076B3DADF1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3" name="グループ化 412">
                <a:extLst>
                  <a:ext uri="{FF2B5EF4-FFF2-40B4-BE49-F238E27FC236}">
                    <a16:creationId xmlns:a16="http://schemas.microsoft.com/office/drawing/2014/main" xmlns="" id="{2884DA56-E2BB-4CE3-9DE8-B2C5AB147746}"/>
                  </a:ext>
                </a:extLst>
              </p:cNvPr>
              <p:cNvGrpSpPr/>
              <p:nvPr/>
            </p:nvGrpSpPr>
            <p:grpSpPr>
              <a:xfrm>
                <a:off x="1613687" y="2836049"/>
                <a:ext cx="158262" cy="270180"/>
                <a:chOff x="1521069" y="2586587"/>
                <a:chExt cx="158262" cy="270180"/>
              </a:xfrm>
              <a:solidFill>
                <a:srgbClr val="C00000"/>
              </a:solidFill>
            </p:grpSpPr>
            <p:sp>
              <p:nvSpPr>
                <p:cNvPr id="843" name="フローチャート: 論理積ゲート 842">
                  <a:extLst>
                    <a:ext uri="{FF2B5EF4-FFF2-40B4-BE49-F238E27FC236}">
                      <a16:creationId xmlns:a16="http://schemas.microsoft.com/office/drawing/2014/main" xmlns="" id="{AE35067B-EF2C-4A42-AC1E-085B6EA8489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4" name="楕円 843">
                  <a:extLst>
                    <a:ext uri="{FF2B5EF4-FFF2-40B4-BE49-F238E27FC236}">
                      <a16:creationId xmlns:a16="http://schemas.microsoft.com/office/drawing/2014/main" xmlns="" id="{366A7CED-2198-45AD-8C53-E7B610C9050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4" name="グループ化 413">
                <a:extLst>
                  <a:ext uri="{FF2B5EF4-FFF2-40B4-BE49-F238E27FC236}">
                    <a16:creationId xmlns:a16="http://schemas.microsoft.com/office/drawing/2014/main" xmlns="" id="{31EB5B7D-EA62-40B6-8DBD-E96FAB45840A}"/>
                  </a:ext>
                </a:extLst>
              </p:cNvPr>
              <p:cNvGrpSpPr/>
              <p:nvPr/>
            </p:nvGrpSpPr>
            <p:grpSpPr>
              <a:xfrm>
                <a:off x="1797080" y="2836050"/>
                <a:ext cx="158262" cy="270180"/>
                <a:chOff x="1521069" y="2586587"/>
                <a:chExt cx="158262" cy="270180"/>
              </a:xfrm>
              <a:solidFill>
                <a:srgbClr val="C00000"/>
              </a:solidFill>
            </p:grpSpPr>
            <p:sp>
              <p:nvSpPr>
                <p:cNvPr id="841" name="フローチャート: 論理積ゲート 840">
                  <a:extLst>
                    <a:ext uri="{FF2B5EF4-FFF2-40B4-BE49-F238E27FC236}">
                      <a16:creationId xmlns:a16="http://schemas.microsoft.com/office/drawing/2014/main" xmlns="" id="{63E676E8-EA15-4163-9F3F-3A0847FA594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2" name="楕円 841">
                  <a:extLst>
                    <a:ext uri="{FF2B5EF4-FFF2-40B4-BE49-F238E27FC236}">
                      <a16:creationId xmlns:a16="http://schemas.microsoft.com/office/drawing/2014/main" xmlns="" id="{DBA36C6C-96B7-4B04-B6B4-DAA3B3AA82A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5" name="グループ化 414">
                <a:extLst>
                  <a:ext uri="{FF2B5EF4-FFF2-40B4-BE49-F238E27FC236}">
                    <a16:creationId xmlns:a16="http://schemas.microsoft.com/office/drawing/2014/main" xmlns="" id="{A31E76C9-FB5C-4A4F-855D-505F9C0EB8CB}"/>
                  </a:ext>
                </a:extLst>
              </p:cNvPr>
              <p:cNvGrpSpPr/>
              <p:nvPr/>
            </p:nvGrpSpPr>
            <p:grpSpPr>
              <a:xfrm>
                <a:off x="1980473" y="2836051"/>
                <a:ext cx="158262" cy="270180"/>
                <a:chOff x="1521069" y="2586587"/>
                <a:chExt cx="158262" cy="270180"/>
              </a:xfrm>
              <a:solidFill>
                <a:srgbClr val="C00000"/>
              </a:solidFill>
            </p:grpSpPr>
            <p:sp>
              <p:nvSpPr>
                <p:cNvPr id="839" name="フローチャート: 論理積ゲート 838">
                  <a:extLst>
                    <a:ext uri="{FF2B5EF4-FFF2-40B4-BE49-F238E27FC236}">
                      <a16:creationId xmlns:a16="http://schemas.microsoft.com/office/drawing/2014/main" xmlns="" id="{D05E251B-ABD2-4571-849E-12E5B0B1720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0" name="楕円 839">
                  <a:extLst>
                    <a:ext uri="{FF2B5EF4-FFF2-40B4-BE49-F238E27FC236}">
                      <a16:creationId xmlns:a16="http://schemas.microsoft.com/office/drawing/2014/main" xmlns="" id="{F1FD7262-9472-4EBB-B63E-39449EE4400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6" name="グループ化 415">
                <a:extLst>
                  <a:ext uri="{FF2B5EF4-FFF2-40B4-BE49-F238E27FC236}">
                    <a16:creationId xmlns:a16="http://schemas.microsoft.com/office/drawing/2014/main" xmlns="" id="{8571CBDF-B8FC-4EEC-94AF-F35398108065}"/>
                  </a:ext>
                </a:extLst>
              </p:cNvPr>
              <p:cNvGrpSpPr/>
              <p:nvPr/>
            </p:nvGrpSpPr>
            <p:grpSpPr>
              <a:xfrm>
                <a:off x="2163866" y="2836052"/>
                <a:ext cx="158262" cy="270180"/>
                <a:chOff x="1521069" y="2586587"/>
                <a:chExt cx="158262" cy="270180"/>
              </a:xfrm>
              <a:solidFill>
                <a:srgbClr val="FFC000"/>
              </a:solidFill>
            </p:grpSpPr>
            <p:sp>
              <p:nvSpPr>
                <p:cNvPr id="556" name="フローチャート: 論理積ゲート 555">
                  <a:extLst>
                    <a:ext uri="{FF2B5EF4-FFF2-40B4-BE49-F238E27FC236}">
                      <a16:creationId xmlns:a16="http://schemas.microsoft.com/office/drawing/2014/main" xmlns="" id="{689234B0-EA7B-4597-A5B7-F9EECBA8CD7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8" name="楕円 837">
                  <a:extLst>
                    <a:ext uri="{FF2B5EF4-FFF2-40B4-BE49-F238E27FC236}">
                      <a16:creationId xmlns:a16="http://schemas.microsoft.com/office/drawing/2014/main" xmlns="" id="{6B7958D1-14A6-4857-9A7F-026B52DECE3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7" name="グループ化 416">
                <a:extLst>
                  <a:ext uri="{FF2B5EF4-FFF2-40B4-BE49-F238E27FC236}">
                    <a16:creationId xmlns:a16="http://schemas.microsoft.com/office/drawing/2014/main" xmlns="" id="{F0058FC2-6954-44E9-8114-79A65A0E7230}"/>
                  </a:ext>
                </a:extLst>
              </p:cNvPr>
              <p:cNvGrpSpPr/>
              <p:nvPr/>
            </p:nvGrpSpPr>
            <p:grpSpPr>
              <a:xfrm>
                <a:off x="2347259" y="2836053"/>
                <a:ext cx="158262" cy="270180"/>
                <a:chOff x="1521069" y="2586587"/>
                <a:chExt cx="158262" cy="270180"/>
              </a:xfrm>
              <a:solidFill>
                <a:srgbClr val="C00000"/>
              </a:solidFill>
            </p:grpSpPr>
            <p:sp>
              <p:nvSpPr>
                <p:cNvPr id="464" name="フローチャート: 論理積ゲート 463">
                  <a:extLst>
                    <a:ext uri="{FF2B5EF4-FFF2-40B4-BE49-F238E27FC236}">
                      <a16:creationId xmlns:a16="http://schemas.microsoft.com/office/drawing/2014/main" xmlns="" id="{A0F1F514-2614-407D-9CD7-6955B8D5184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5" name="楕円 464">
                  <a:extLst>
                    <a:ext uri="{FF2B5EF4-FFF2-40B4-BE49-F238E27FC236}">
                      <a16:creationId xmlns:a16="http://schemas.microsoft.com/office/drawing/2014/main" xmlns="" id="{181A92CE-D38E-4B4C-854B-06591970D30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8" name="グループ化 417">
                <a:extLst>
                  <a:ext uri="{FF2B5EF4-FFF2-40B4-BE49-F238E27FC236}">
                    <a16:creationId xmlns:a16="http://schemas.microsoft.com/office/drawing/2014/main" xmlns="" id="{B7F2DC0E-0AC5-4625-B5D2-09ABD9DF8C10}"/>
                  </a:ext>
                </a:extLst>
              </p:cNvPr>
              <p:cNvGrpSpPr/>
              <p:nvPr/>
            </p:nvGrpSpPr>
            <p:grpSpPr>
              <a:xfrm>
                <a:off x="2530652" y="2836054"/>
                <a:ext cx="158262" cy="270180"/>
                <a:chOff x="1521069" y="2586587"/>
                <a:chExt cx="158262" cy="270180"/>
              </a:xfrm>
              <a:solidFill>
                <a:srgbClr val="C00000"/>
              </a:solidFill>
            </p:grpSpPr>
            <p:sp>
              <p:nvSpPr>
                <p:cNvPr id="462" name="フローチャート: 論理積ゲート 461">
                  <a:extLst>
                    <a:ext uri="{FF2B5EF4-FFF2-40B4-BE49-F238E27FC236}">
                      <a16:creationId xmlns:a16="http://schemas.microsoft.com/office/drawing/2014/main" xmlns="" id="{73B3A6CB-EB34-4165-B103-CE45CA93970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3" name="楕円 462">
                  <a:extLst>
                    <a:ext uri="{FF2B5EF4-FFF2-40B4-BE49-F238E27FC236}">
                      <a16:creationId xmlns:a16="http://schemas.microsoft.com/office/drawing/2014/main" xmlns="" id="{37CA6004-7648-4376-886D-CBA468471F4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9" name="グループ化 418">
                <a:extLst>
                  <a:ext uri="{FF2B5EF4-FFF2-40B4-BE49-F238E27FC236}">
                    <a16:creationId xmlns:a16="http://schemas.microsoft.com/office/drawing/2014/main" xmlns="" id="{A3FD6B3D-6958-47CF-AEBA-9FC4C6B16FA0}"/>
                  </a:ext>
                </a:extLst>
              </p:cNvPr>
              <p:cNvGrpSpPr/>
              <p:nvPr/>
            </p:nvGrpSpPr>
            <p:grpSpPr>
              <a:xfrm>
                <a:off x="2714045" y="2836055"/>
                <a:ext cx="158262" cy="270180"/>
                <a:chOff x="1521069" y="2586587"/>
                <a:chExt cx="158262" cy="270180"/>
              </a:xfrm>
              <a:solidFill>
                <a:srgbClr val="C00000"/>
              </a:solidFill>
            </p:grpSpPr>
            <p:sp>
              <p:nvSpPr>
                <p:cNvPr id="460" name="フローチャート: 論理積ゲート 459">
                  <a:extLst>
                    <a:ext uri="{FF2B5EF4-FFF2-40B4-BE49-F238E27FC236}">
                      <a16:creationId xmlns:a16="http://schemas.microsoft.com/office/drawing/2014/main" xmlns="" id="{E7600F00-8644-4312-BC2D-DB29DEE08B7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1" name="楕円 460">
                  <a:extLst>
                    <a:ext uri="{FF2B5EF4-FFF2-40B4-BE49-F238E27FC236}">
                      <a16:creationId xmlns:a16="http://schemas.microsoft.com/office/drawing/2014/main" xmlns="" id="{727BF7BC-7C34-486D-B203-B3119FE1E12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0" name="グループ化 419">
                <a:extLst>
                  <a:ext uri="{FF2B5EF4-FFF2-40B4-BE49-F238E27FC236}">
                    <a16:creationId xmlns:a16="http://schemas.microsoft.com/office/drawing/2014/main" xmlns="" id="{5FA8DD9D-BB7D-4E45-B480-788E399017C9}"/>
                  </a:ext>
                </a:extLst>
              </p:cNvPr>
              <p:cNvGrpSpPr/>
              <p:nvPr/>
            </p:nvGrpSpPr>
            <p:grpSpPr>
              <a:xfrm>
                <a:off x="2897438" y="2836056"/>
                <a:ext cx="158262" cy="270180"/>
                <a:chOff x="1521069" y="2586587"/>
                <a:chExt cx="158262" cy="270180"/>
              </a:xfrm>
              <a:solidFill>
                <a:srgbClr val="C00000"/>
              </a:solidFill>
            </p:grpSpPr>
            <p:sp>
              <p:nvSpPr>
                <p:cNvPr id="458" name="フローチャート: 論理積ゲート 457">
                  <a:extLst>
                    <a:ext uri="{FF2B5EF4-FFF2-40B4-BE49-F238E27FC236}">
                      <a16:creationId xmlns:a16="http://schemas.microsoft.com/office/drawing/2014/main" xmlns="" id="{A3EE6FEF-C155-4048-9AEE-E6ACC7E7C58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9" name="楕円 458">
                  <a:extLst>
                    <a:ext uri="{FF2B5EF4-FFF2-40B4-BE49-F238E27FC236}">
                      <a16:creationId xmlns:a16="http://schemas.microsoft.com/office/drawing/2014/main" xmlns="" id="{797AC2AB-EB54-424D-9BCB-8719958688B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1" name="グループ化 420">
                <a:extLst>
                  <a:ext uri="{FF2B5EF4-FFF2-40B4-BE49-F238E27FC236}">
                    <a16:creationId xmlns:a16="http://schemas.microsoft.com/office/drawing/2014/main" xmlns="" id="{22E3695E-70A0-4135-ABF1-DA1D039EFFF7}"/>
                  </a:ext>
                </a:extLst>
              </p:cNvPr>
              <p:cNvGrpSpPr/>
              <p:nvPr/>
            </p:nvGrpSpPr>
            <p:grpSpPr>
              <a:xfrm>
                <a:off x="3080831" y="2836057"/>
                <a:ext cx="158262" cy="270180"/>
                <a:chOff x="1521069" y="2586587"/>
                <a:chExt cx="158262" cy="270180"/>
              </a:xfrm>
              <a:solidFill>
                <a:srgbClr val="C00000"/>
              </a:solidFill>
            </p:grpSpPr>
            <p:sp>
              <p:nvSpPr>
                <p:cNvPr id="456" name="フローチャート: 論理積ゲート 455">
                  <a:extLst>
                    <a:ext uri="{FF2B5EF4-FFF2-40B4-BE49-F238E27FC236}">
                      <a16:creationId xmlns:a16="http://schemas.microsoft.com/office/drawing/2014/main" xmlns="" id="{BC046CA1-EB32-4985-857D-FAEDB50D8F0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7" name="楕円 456">
                  <a:extLst>
                    <a:ext uri="{FF2B5EF4-FFF2-40B4-BE49-F238E27FC236}">
                      <a16:creationId xmlns:a16="http://schemas.microsoft.com/office/drawing/2014/main" xmlns="" id="{2F21DC72-D562-408B-B3E6-95F71A70883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2" name="グループ化 421">
                <a:extLst>
                  <a:ext uri="{FF2B5EF4-FFF2-40B4-BE49-F238E27FC236}">
                    <a16:creationId xmlns:a16="http://schemas.microsoft.com/office/drawing/2014/main" xmlns="" id="{1119E9E7-5D16-414E-A73D-210C938998E9}"/>
                  </a:ext>
                </a:extLst>
              </p:cNvPr>
              <p:cNvGrpSpPr/>
              <p:nvPr/>
            </p:nvGrpSpPr>
            <p:grpSpPr>
              <a:xfrm>
                <a:off x="3264224" y="2836058"/>
                <a:ext cx="158262" cy="270180"/>
                <a:chOff x="1521069" y="2586587"/>
                <a:chExt cx="158262" cy="270180"/>
              </a:xfrm>
              <a:solidFill>
                <a:srgbClr val="C00000"/>
              </a:solidFill>
            </p:grpSpPr>
            <p:sp>
              <p:nvSpPr>
                <p:cNvPr id="454" name="フローチャート: 論理積ゲート 453">
                  <a:extLst>
                    <a:ext uri="{FF2B5EF4-FFF2-40B4-BE49-F238E27FC236}">
                      <a16:creationId xmlns:a16="http://schemas.microsoft.com/office/drawing/2014/main" xmlns="" id="{18E545FF-697A-4DE5-84B3-8D81C62B959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5" name="楕円 454">
                  <a:extLst>
                    <a:ext uri="{FF2B5EF4-FFF2-40B4-BE49-F238E27FC236}">
                      <a16:creationId xmlns:a16="http://schemas.microsoft.com/office/drawing/2014/main" xmlns="" id="{8A126432-C780-44DE-9836-9B562E6984F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3" name="グループ化 422">
                <a:extLst>
                  <a:ext uri="{FF2B5EF4-FFF2-40B4-BE49-F238E27FC236}">
                    <a16:creationId xmlns:a16="http://schemas.microsoft.com/office/drawing/2014/main" xmlns="" id="{3CD44A56-D989-452A-8408-DA6A676F7D33}"/>
                  </a:ext>
                </a:extLst>
              </p:cNvPr>
              <p:cNvGrpSpPr/>
              <p:nvPr/>
            </p:nvGrpSpPr>
            <p:grpSpPr>
              <a:xfrm>
                <a:off x="1607828" y="2238166"/>
                <a:ext cx="158262" cy="270180"/>
                <a:chOff x="1521069" y="2586587"/>
                <a:chExt cx="158262" cy="270180"/>
              </a:xfrm>
              <a:solidFill>
                <a:srgbClr val="C00000"/>
              </a:solidFill>
            </p:grpSpPr>
            <p:sp>
              <p:nvSpPr>
                <p:cNvPr id="452" name="フローチャート: 論理積ゲート 451">
                  <a:extLst>
                    <a:ext uri="{FF2B5EF4-FFF2-40B4-BE49-F238E27FC236}">
                      <a16:creationId xmlns:a16="http://schemas.microsoft.com/office/drawing/2014/main" xmlns="" id="{922D6061-98CD-4ECC-9B1E-51D0E3EE166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3" name="楕円 452">
                  <a:extLst>
                    <a:ext uri="{FF2B5EF4-FFF2-40B4-BE49-F238E27FC236}">
                      <a16:creationId xmlns:a16="http://schemas.microsoft.com/office/drawing/2014/main" xmlns="" id="{2D782F7D-FB76-44FE-B954-47914CBFDD1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4" name="グループ化 423">
                <a:extLst>
                  <a:ext uri="{FF2B5EF4-FFF2-40B4-BE49-F238E27FC236}">
                    <a16:creationId xmlns:a16="http://schemas.microsoft.com/office/drawing/2014/main" xmlns="" id="{684F4CD7-16AA-4CC6-8D5C-1876B1FA89AE}"/>
                  </a:ext>
                </a:extLst>
              </p:cNvPr>
              <p:cNvGrpSpPr/>
              <p:nvPr/>
            </p:nvGrpSpPr>
            <p:grpSpPr>
              <a:xfrm>
                <a:off x="1791221" y="2238167"/>
                <a:ext cx="158262" cy="270180"/>
                <a:chOff x="1521069" y="2586587"/>
                <a:chExt cx="158262" cy="270180"/>
              </a:xfrm>
              <a:solidFill>
                <a:srgbClr val="C00000"/>
              </a:solidFill>
            </p:grpSpPr>
            <p:sp>
              <p:nvSpPr>
                <p:cNvPr id="449" name="フローチャート: 論理積ゲート 448">
                  <a:extLst>
                    <a:ext uri="{FF2B5EF4-FFF2-40B4-BE49-F238E27FC236}">
                      <a16:creationId xmlns:a16="http://schemas.microsoft.com/office/drawing/2014/main" xmlns="" id="{E0E8D059-ACE2-4080-94A7-FADE569A506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0" name="楕円 449">
                  <a:extLst>
                    <a:ext uri="{FF2B5EF4-FFF2-40B4-BE49-F238E27FC236}">
                      <a16:creationId xmlns:a16="http://schemas.microsoft.com/office/drawing/2014/main" xmlns="" id="{22C9CC1E-8A88-4FAC-B936-1D229C86AA2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5" name="グループ化 424">
                <a:extLst>
                  <a:ext uri="{FF2B5EF4-FFF2-40B4-BE49-F238E27FC236}">
                    <a16:creationId xmlns:a16="http://schemas.microsoft.com/office/drawing/2014/main" xmlns="" id="{7044321A-CA48-4D85-91E8-9066599396D6}"/>
                  </a:ext>
                </a:extLst>
              </p:cNvPr>
              <p:cNvGrpSpPr/>
              <p:nvPr/>
            </p:nvGrpSpPr>
            <p:grpSpPr>
              <a:xfrm>
                <a:off x="1974614" y="2238168"/>
                <a:ext cx="158262" cy="270180"/>
                <a:chOff x="1521069" y="2586587"/>
                <a:chExt cx="158262" cy="270180"/>
              </a:xfrm>
              <a:solidFill>
                <a:srgbClr val="C00000"/>
              </a:solidFill>
            </p:grpSpPr>
            <p:sp>
              <p:nvSpPr>
                <p:cNvPr id="447" name="フローチャート: 論理積ゲート 446">
                  <a:extLst>
                    <a:ext uri="{FF2B5EF4-FFF2-40B4-BE49-F238E27FC236}">
                      <a16:creationId xmlns:a16="http://schemas.microsoft.com/office/drawing/2014/main" xmlns="" id="{ECA4BCDC-44DE-4055-BE39-CC3875D071F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8" name="楕円 447">
                  <a:extLst>
                    <a:ext uri="{FF2B5EF4-FFF2-40B4-BE49-F238E27FC236}">
                      <a16:creationId xmlns:a16="http://schemas.microsoft.com/office/drawing/2014/main" xmlns="" id="{E0CC893C-FA24-4D69-B58A-CEF0359C07B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6" name="グループ化 425">
                <a:extLst>
                  <a:ext uri="{FF2B5EF4-FFF2-40B4-BE49-F238E27FC236}">
                    <a16:creationId xmlns:a16="http://schemas.microsoft.com/office/drawing/2014/main" xmlns="" id="{DBCB7C4C-2E87-4963-A2FF-5FA323F206B0}"/>
                  </a:ext>
                </a:extLst>
              </p:cNvPr>
              <p:cNvGrpSpPr/>
              <p:nvPr/>
            </p:nvGrpSpPr>
            <p:grpSpPr>
              <a:xfrm>
                <a:off x="2158007" y="2238169"/>
                <a:ext cx="158262" cy="270180"/>
                <a:chOff x="1521069" y="2586587"/>
                <a:chExt cx="158262" cy="270180"/>
              </a:xfrm>
              <a:solidFill>
                <a:srgbClr val="C00000"/>
              </a:solidFill>
            </p:grpSpPr>
            <p:sp>
              <p:nvSpPr>
                <p:cNvPr id="445" name="フローチャート: 論理積ゲート 444">
                  <a:extLst>
                    <a:ext uri="{FF2B5EF4-FFF2-40B4-BE49-F238E27FC236}">
                      <a16:creationId xmlns:a16="http://schemas.microsoft.com/office/drawing/2014/main" xmlns="" id="{F20DB9C8-D338-4C35-A3FE-6190D03FD81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6" name="楕円 445">
                  <a:extLst>
                    <a:ext uri="{FF2B5EF4-FFF2-40B4-BE49-F238E27FC236}">
                      <a16:creationId xmlns:a16="http://schemas.microsoft.com/office/drawing/2014/main" xmlns="" id="{D6990DC9-4F50-4E15-824D-6E573409234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7" name="グループ化 426">
                <a:extLst>
                  <a:ext uri="{FF2B5EF4-FFF2-40B4-BE49-F238E27FC236}">
                    <a16:creationId xmlns:a16="http://schemas.microsoft.com/office/drawing/2014/main" xmlns="" id="{05B32F52-4D90-4D7C-AABA-B44DB44F7B38}"/>
                  </a:ext>
                </a:extLst>
              </p:cNvPr>
              <p:cNvGrpSpPr/>
              <p:nvPr/>
            </p:nvGrpSpPr>
            <p:grpSpPr>
              <a:xfrm>
                <a:off x="2341400" y="2238170"/>
                <a:ext cx="158262" cy="270180"/>
                <a:chOff x="1521069" y="2586587"/>
                <a:chExt cx="158262" cy="270180"/>
              </a:xfrm>
              <a:solidFill>
                <a:srgbClr val="C00000"/>
              </a:solidFill>
            </p:grpSpPr>
            <p:sp>
              <p:nvSpPr>
                <p:cNvPr id="443" name="フローチャート: 論理積ゲート 442">
                  <a:extLst>
                    <a:ext uri="{FF2B5EF4-FFF2-40B4-BE49-F238E27FC236}">
                      <a16:creationId xmlns:a16="http://schemas.microsoft.com/office/drawing/2014/main" xmlns="" id="{954820CC-46C4-48DF-9081-A046FA9BDAD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4" name="楕円 443">
                  <a:extLst>
                    <a:ext uri="{FF2B5EF4-FFF2-40B4-BE49-F238E27FC236}">
                      <a16:creationId xmlns:a16="http://schemas.microsoft.com/office/drawing/2014/main" xmlns="" id="{FA8623ED-16FB-405C-B7F5-41C671EA68C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8" name="グループ化 427">
                <a:extLst>
                  <a:ext uri="{FF2B5EF4-FFF2-40B4-BE49-F238E27FC236}">
                    <a16:creationId xmlns:a16="http://schemas.microsoft.com/office/drawing/2014/main" xmlns="" id="{EEF72347-3600-4CBC-8C83-8B4A8C83CA2B}"/>
                  </a:ext>
                </a:extLst>
              </p:cNvPr>
              <p:cNvGrpSpPr/>
              <p:nvPr/>
            </p:nvGrpSpPr>
            <p:grpSpPr>
              <a:xfrm>
                <a:off x="2524793" y="2238171"/>
                <a:ext cx="158262" cy="270180"/>
                <a:chOff x="1521069" y="2586587"/>
                <a:chExt cx="158262" cy="270180"/>
              </a:xfrm>
              <a:solidFill>
                <a:srgbClr val="FFC000"/>
              </a:solidFill>
            </p:grpSpPr>
            <p:sp>
              <p:nvSpPr>
                <p:cNvPr id="441" name="フローチャート: 論理積ゲート 440">
                  <a:extLst>
                    <a:ext uri="{FF2B5EF4-FFF2-40B4-BE49-F238E27FC236}">
                      <a16:creationId xmlns:a16="http://schemas.microsoft.com/office/drawing/2014/main" xmlns="" id="{D87989BB-4AD0-485B-A8C1-6C80BF75352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2" name="楕円 441">
                  <a:extLst>
                    <a:ext uri="{FF2B5EF4-FFF2-40B4-BE49-F238E27FC236}">
                      <a16:creationId xmlns:a16="http://schemas.microsoft.com/office/drawing/2014/main" xmlns="" id="{EA316169-A908-4289-ABFE-BB3A6F20EA8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9" name="グループ化 428">
                <a:extLst>
                  <a:ext uri="{FF2B5EF4-FFF2-40B4-BE49-F238E27FC236}">
                    <a16:creationId xmlns:a16="http://schemas.microsoft.com/office/drawing/2014/main" xmlns="" id="{8720FD0A-F1D1-46A6-A34D-31EFD9FA23D8}"/>
                  </a:ext>
                </a:extLst>
              </p:cNvPr>
              <p:cNvGrpSpPr/>
              <p:nvPr/>
            </p:nvGrpSpPr>
            <p:grpSpPr>
              <a:xfrm>
                <a:off x="2708186" y="2238172"/>
                <a:ext cx="158262" cy="270180"/>
                <a:chOff x="1521069" y="2586587"/>
                <a:chExt cx="158262" cy="270180"/>
              </a:xfrm>
              <a:solidFill>
                <a:srgbClr val="C00000"/>
              </a:solidFill>
            </p:grpSpPr>
            <p:sp>
              <p:nvSpPr>
                <p:cNvPr id="439" name="フローチャート: 論理積ゲート 438">
                  <a:extLst>
                    <a:ext uri="{FF2B5EF4-FFF2-40B4-BE49-F238E27FC236}">
                      <a16:creationId xmlns:a16="http://schemas.microsoft.com/office/drawing/2014/main" xmlns="" id="{FFDD4F99-4139-4360-9469-2100F1D73F6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0" name="楕円 439">
                  <a:extLst>
                    <a:ext uri="{FF2B5EF4-FFF2-40B4-BE49-F238E27FC236}">
                      <a16:creationId xmlns:a16="http://schemas.microsoft.com/office/drawing/2014/main" xmlns="" id="{C6A55769-5842-46C2-8C73-66AB93086D3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0" name="グループ化 429">
                <a:extLst>
                  <a:ext uri="{FF2B5EF4-FFF2-40B4-BE49-F238E27FC236}">
                    <a16:creationId xmlns:a16="http://schemas.microsoft.com/office/drawing/2014/main" xmlns="" id="{89588DD9-EA93-42A7-B9F2-4FEF8005EF29}"/>
                  </a:ext>
                </a:extLst>
              </p:cNvPr>
              <p:cNvGrpSpPr/>
              <p:nvPr/>
            </p:nvGrpSpPr>
            <p:grpSpPr>
              <a:xfrm>
                <a:off x="2891579" y="2238173"/>
                <a:ext cx="158262" cy="270180"/>
                <a:chOff x="1521069" y="2586587"/>
                <a:chExt cx="158262" cy="270180"/>
              </a:xfrm>
              <a:solidFill>
                <a:srgbClr val="C00000"/>
              </a:solidFill>
            </p:grpSpPr>
            <p:sp>
              <p:nvSpPr>
                <p:cNvPr id="437" name="フローチャート: 論理積ゲート 436">
                  <a:extLst>
                    <a:ext uri="{FF2B5EF4-FFF2-40B4-BE49-F238E27FC236}">
                      <a16:creationId xmlns:a16="http://schemas.microsoft.com/office/drawing/2014/main" xmlns="" id="{4518D287-1FE2-4B07-9393-9422D8C1578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8" name="楕円 437">
                  <a:extLst>
                    <a:ext uri="{FF2B5EF4-FFF2-40B4-BE49-F238E27FC236}">
                      <a16:creationId xmlns:a16="http://schemas.microsoft.com/office/drawing/2014/main" xmlns="" id="{41D8C6C3-7D71-402F-866C-891701B8B75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1" name="グループ化 430">
                <a:extLst>
                  <a:ext uri="{FF2B5EF4-FFF2-40B4-BE49-F238E27FC236}">
                    <a16:creationId xmlns:a16="http://schemas.microsoft.com/office/drawing/2014/main" xmlns="" id="{FFA511F5-A7F9-4E5F-A425-E6B39B9269CB}"/>
                  </a:ext>
                </a:extLst>
              </p:cNvPr>
              <p:cNvGrpSpPr/>
              <p:nvPr/>
            </p:nvGrpSpPr>
            <p:grpSpPr>
              <a:xfrm>
                <a:off x="3074972" y="2238174"/>
                <a:ext cx="158262" cy="270180"/>
                <a:chOff x="1521069" y="2586587"/>
                <a:chExt cx="158262" cy="270180"/>
              </a:xfrm>
              <a:solidFill>
                <a:srgbClr val="FFC000"/>
              </a:solidFill>
            </p:grpSpPr>
            <p:sp>
              <p:nvSpPr>
                <p:cNvPr id="435" name="フローチャート: 論理積ゲート 434">
                  <a:extLst>
                    <a:ext uri="{FF2B5EF4-FFF2-40B4-BE49-F238E27FC236}">
                      <a16:creationId xmlns:a16="http://schemas.microsoft.com/office/drawing/2014/main" xmlns="" id="{89DBCAEB-C7E0-4ECD-BE65-9FB4DF5C4AB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6" name="楕円 435">
                  <a:extLst>
                    <a:ext uri="{FF2B5EF4-FFF2-40B4-BE49-F238E27FC236}">
                      <a16:creationId xmlns:a16="http://schemas.microsoft.com/office/drawing/2014/main" xmlns="" id="{350F928B-4BBC-45C4-8168-31E72AB1CA1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2" name="グループ化 431">
                <a:extLst>
                  <a:ext uri="{FF2B5EF4-FFF2-40B4-BE49-F238E27FC236}">
                    <a16:creationId xmlns:a16="http://schemas.microsoft.com/office/drawing/2014/main" xmlns="" id="{1FD9E0F7-FAD8-406E-B825-F6C4DBD43053}"/>
                  </a:ext>
                </a:extLst>
              </p:cNvPr>
              <p:cNvGrpSpPr/>
              <p:nvPr/>
            </p:nvGrpSpPr>
            <p:grpSpPr>
              <a:xfrm>
                <a:off x="3258365" y="2238175"/>
                <a:ext cx="158262" cy="270180"/>
                <a:chOff x="1521069" y="2586587"/>
                <a:chExt cx="158262" cy="270180"/>
              </a:xfrm>
              <a:solidFill>
                <a:srgbClr val="C00000"/>
              </a:solidFill>
            </p:grpSpPr>
            <p:sp>
              <p:nvSpPr>
                <p:cNvPr id="433" name="フローチャート: 論理積ゲート 432">
                  <a:extLst>
                    <a:ext uri="{FF2B5EF4-FFF2-40B4-BE49-F238E27FC236}">
                      <a16:creationId xmlns:a16="http://schemas.microsoft.com/office/drawing/2014/main" xmlns="" id="{F4C70830-6B3A-472F-B5A0-4E128711785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4" name="楕円 433">
                  <a:extLst>
                    <a:ext uri="{FF2B5EF4-FFF2-40B4-BE49-F238E27FC236}">
                      <a16:creationId xmlns:a16="http://schemas.microsoft.com/office/drawing/2014/main" xmlns="" id="{ABBE23BE-8154-47C2-869C-BBC980A2994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65" name="グループ化 864">
              <a:extLst>
                <a:ext uri="{FF2B5EF4-FFF2-40B4-BE49-F238E27FC236}">
                  <a16:creationId xmlns:a16="http://schemas.microsoft.com/office/drawing/2014/main" xmlns="" id="{35D1F561-81B7-4FB3-9D02-EEB579C10CAB}"/>
                </a:ext>
              </a:extLst>
            </p:cNvPr>
            <p:cNvGrpSpPr>
              <a:grpSpLocks noChangeAspect="1"/>
            </p:cNvGrpSpPr>
            <p:nvPr/>
          </p:nvGrpSpPr>
          <p:grpSpPr>
            <a:xfrm>
              <a:off x="2533557" y="2238166"/>
              <a:ext cx="907329" cy="434036"/>
              <a:chOff x="6986217" y="2260551"/>
              <a:chExt cx="1814658" cy="868072"/>
            </a:xfrm>
          </p:grpSpPr>
          <p:grpSp>
            <p:nvGrpSpPr>
              <p:cNvPr id="866" name="グループ化 865">
                <a:extLst>
                  <a:ext uri="{FF2B5EF4-FFF2-40B4-BE49-F238E27FC236}">
                    <a16:creationId xmlns:a16="http://schemas.microsoft.com/office/drawing/2014/main" xmlns="" id="{602A1F6E-8189-4937-BE10-FBF0C5AABACE}"/>
                  </a:ext>
                </a:extLst>
              </p:cNvPr>
              <p:cNvGrpSpPr/>
              <p:nvPr/>
            </p:nvGrpSpPr>
            <p:grpSpPr>
              <a:xfrm>
                <a:off x="6992076" y="2559492"/>
                <a:ext cx="158262" cy="270180"/>
                <a:chOff x="1521069" y="2586587"/>
                <a:chExt cx="158262" cy="270180"/>
              </a:xfrm>
              <a:solidFill>
                <a:srgbClr val="C00000"/>
              </a:solidFill>
            </p:grpSpPr>
            <p:sp>
              <p:nvSpPr>
                <p:cNvPr id="954" name="フローチャート: 論理積ゲート 953">
                  <a:extLst>
                    <a:ext uri="{FF2B5EF4-FFF2-40B4-BE49-F238E27FC236}">
                      <a16:creationId xmlns:a16="http://schemas.microsoft.com/office/drawing/2014/main" xmlns="" id="{6CA5BB66-EBD5-44F5-A240-99360188648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5" name="楕円 954">
                  <a:extLst>
                    <a:ext uri="{FF2B5EF4-FFF2-40B4-BE49-F238E27FC236}">
                      <a16:creationId xmlns:a16="http://schemas.microsoft.com/office/drawing/2014/main" xmlns="" id="{3C8AAC31-FC26-4591-BE43-7837778E662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7" name="グループ化 866">
                <a:extLst>
                  <a:ext uri="{FF2B5EF4-FFF2-40B4-BE49-F238E27FC236}">
                    <a16:creationId xmlns:a16="http://schemas.microsoft.com/office/drawing/2014/main" xmlns="" id="{835BA677-CA09-41E0-9FA5-B2A9A5970E11}"/>
                  </a:ext>
                </a:extLst>
              </p:cNvPr>
              <p:cNvGrpSpPr/>
              <p:nvPr/>
            </p:nvGrpSpPr>
            <p:grpSpPr>
              <a:xfrm>
                <a:off x="7175469" y="2559493"/>
                <a:ext cx="158262" cy="270180"/>
                <a:chOff x="1521069" y="2586587"/>
                <a:chExt cx="158262" cy="270180"/>
              </a:xfrm>
              <a:solidFill>
                <a:srgbClr val="C00000"/>
              </a:solidFill>
            </p:grpSpPr>
            <p:sp>
              <p:nvSpPr>
                <p:cNvPr id="952" name="フローチャート: 論理積ゲート 951">
                  <a:extLst>
                    <a:ext uri="{FF2B5EF4-FFF2-40B4-BE49-F238E27FC236}">
                      <a16:creationId xmlns:a16="http://schemas.microsoft.com/office/drawing/2014/main" xmlns="" id="{F99075D8-4655-44F8-A73E-AF6594A43C4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3" name="楕円 952">
                  <a:extLst>
                    <a:ext uri="{FF2B5EF4-FFF2-40B4-BE49-F238E27FC236}">
                      <a16:creationId xmlns:a16="http://schemas.microsoft.com/office/drawing/2014/main" xmlns="" id="{D3E8768A-8AB8-430B-B384-CBED8AB098F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8" name="グループ化 867">
                <a:extLst>
                  <a:ext uri="{FF2B5EF4-FFF2-40B4-BE49-F238E27FC236}">
                    <a16:creationId xmlns:a16="http://schemas.microsoft.com/office/drawing/2014/main" xmlns="" id="{E8C0AE9E-1500-41B6-A321-277CBD3B68E7}"/>
                  </a:ext>
                </a:extLst>
              </p:cNvPr>
              <p:cNvGrpSpPr/>
              <p:nvPr/>
            </p:nvGrpSpPr>
            <p:grpSpPr>
              <a:xfrm>
                <a:off x="7358862" y="2559494"/>
                <a:ext cx="158262" cy="270180"/>
                <a:chOff x="1521069" y="2586587"/>
                <a:chExt cx="158262" cy="270180"/>
              </a:xfrm>
              <a:solidFill>
                <a:srgbClr val="FFC000"/>
              </a:solidFill>
            </p:grpSpPr>
            <p:sp>
              <p:nvSpPr>
                <p:cNvPr id="950" name="フローチャート: 論理積ゲート 949">
                  <a:extLst>
                    <a:ext uri="{FF2B5EF4-FFF2-40B4-BE49-F238E27FC236}">
                      <a16:creationId xmlns:a16="http://schemas.microsoft.com/office/drawing/2014/main" xmlns="" id="{A7619E0F-D96E-4892-9CB9-4B7E0B3A271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1" name="楕円 950">
                  <a:extLst>
                    <a:ext uri="{FF2B5EF4-FFF2-40B4-BE49-F238E27FC236}">
                      <a16:creationId xmlns:a16="http://schemas.microsoft.com/office/drawing/2014/main" xmlns="" id="{C90400F1-2AE5-41E5-BBE3-86BAEB0116D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9" name="グループ化 868">
                <a:extLst>
                  <a:ext uri="{FF2B5EF4-FFF2-40B4-BE49-F238E27FC236}">
                    <a16:creationId xmlns:a16="http://schemas.microsoft.com/office/drawing/2014/main" xmlns="" id="{76FAE22C-B808-4930-A47F-AE88F6740F7B}"/>
                  </a:ext>
                </a:extLst>
              </p:cNvPr>
              <p:cNvGrpSpPr/>
              <p:nvPr/>
            </p:nvGrpSpPr>
            <p:grpSpPr>
              <a:xfrm>
                <a:off x="7542255" y="2559495"/>
                <a:ext cx="158262" cy="270180"/>
                <a:chOff x="1521069" y="2586587"/>
                <a:chExt cx="158262" cy="270180"/>
              </a:xfrm>
              <a:solidFill>
                <a:srgbClr val="C00000"/>
              </a:solidFill>
            </p:grpSpPr>
            <p:sp>
              <p:nvSpPr>
                <p:cNvPr id="948" name="フローチャート: 論理積ゲート 947">
                  <a:extLst>
                    <a:ext uri="{FF2B5EF4-FFF2-40B4-BE49-F238E27FC236}">
                      <a16:creationId xmlns:a16="http://schemas.microsoft.com/office/drawing/2014/main" xmlns="" id="{21BE290B-82AB-4BC1-9122-713F6CC5BAE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9" name="楕円 948">
                  <a:extLst>
                    <a:ext uri="{FF2B5EF4-FFF2-40B4-BE49-F238E27FC236}">
                      <a16:creationId xmlns:a16="http://schemas.microsoft.com/office/drawing/2014/main" xmlns="" id="{AFE3CF4D-B879-4418-9995-D9DE0BDD360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0" name="グループ化 869">
                <a:extLst>
                  <a:ext uri="{FF2B5EF4-FFF2-40B4-BE49-F238E27FC236}">
                    <a16:creationId xmlns:a16="http://schemas.microsoft.com/office/drawing/2014/main" xmlns="" id="{D7794D53-157D-4AF7-A742-3816360114D1}"/>
                  </a:ext>
                </a:extLst>
              </p:cNvPr>
              <p:cNvGrpSpPr/>
              <p:nvPr/>
            </p:nvGrpSpPr>
            <p:grpSpPr>
              <a:xfrm>
                <a:off x="7725648" y="2559496"/>
                <a:ext cx="158262" cy="270180"/>
                <a:chOff x="1521069" y="2586587"/>
                <a:chExt cx="158262" cy="270180"/>
              </a:xfrm>
              <a:solidFill>
                <a:srgbClr val="C00000"/>
              </a:solidFill>
            </p:grpSpPr>
            <p:sp>
              <p:nvSpPr>
                <p:cNvPr id="946" name="フローチャート: 論理積ゲート 945">
                  <a:extLst>
                    <a:ext uri="{FF2B5EF4-FFF2-40B4-BE49-F238E27FC236}">
                      <a16:creationId xmlns:a16="http://schemas.microsoft.com/office/drawing/2014/main" xmlns="" id="{8C9B6A57-EDD6-461A-8C3A-7BCD8535F70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7" name="楕円 946">
                  <a:extLst>
                    <a:ext uri="{FF2B5EF4-FFF2-40B4-BE49-F238E27FC236}">
                      <a16:creationId xmlns:a16="http://schemas.microsoft.com/office/drawing/2014/main" xmlns="" id="{0AA4C2DD-B3B9-42AF-B887-1D0C9D61776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1" name="グループ化 870">
                <a:extLst>
                  <a:ext uri="{FF2B5EF4-FFF2-40B4-BE49-F238E27FC236}">
                    <a16:creationId xmlns:a16="http://schemas.microsoft.com/office/drawing/2014/main" xmlns="" id="{1971238C-C3AE-477B-AAFD-F152270C835A}"/>
                  </a:ext>
                </a:extLst>
              </p:cNvPr>
              <p:cNvGrpSpPr/>
              <p:nvPr/>
            </p:nvGrpSpPr>
            <p:grpSpPr>
              <a:xfrm>
                <a:off x="7909041" y="2559497"/>
                <a:ext cx="158262" cy="270180"/>
                <a:chOff x="1521069" y="2586587"/>
                <a:chExt cx="158262" cy="270180"/>
              </a:xfrm>
              <a:solidFill>
                <a:srgbClr val="C00000"/>
              </a:solidFill>
            </p:grpSpPr>
            <p:sp>
              <p:nvSpPr>
                <p:cNvPr id="944" name="フローチャート: 論理積ゲート 943">
                  <a:extLst>
                    <a:ext uri="{FF2B5EF4-FFF2-40B4-BE49-F238E27FC236}">
                      <a16:creationId xmlns:a16="http://schemas.microsoft.com/office/drawing/2014/main" xmlns="" id="{18EA7C37-2834-4626-A3DC-5F69D03847A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5" name="楕円 944">
                  <a:extLst>
                    <a:ext uri="{FF2B5EF4-FFF2-40B4-BE49-F238E27FC236}">
                      <a16:creationId xmlns:a16="http://schemas.microsoft.com/office/drawing/2014/main" xmlns="" id="{A042DE64-3B9E-4447-A4AA-951AF676DFD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2" name="グループ化 871">
                <a:extLst>
                  <a:ext uri="{FF2B5EF4-FFF2-40B4-BE49-F238E27FC236}">
                    <a16:creationId xmlns:a16="http://schemas.microsoft.com/office/drawing/2014/main" xmlns="" id="{68164762-596A-4677-A306-650EA7D48C28}"/>
                  </a:ext>
                </a:extLst>
              </p:cNvPr>
              <p:cNvGrpSpPr/>
              <p:nvPr/>
            </p:nvGrpSpPr>
            <p:grpSpPr>
              <a:xfrm>
                <a:off x="8092434" y="2559498"/>
                <a:ext cx="158262" cy="270180"/>
                <a:chOff x="1521069" y="2586587"/>
                <a:chExt cx="158262" cy="270180"/>
              </a:xfrm>
              <a:solidFill>
                <a:srgbClr val="FFC000"/>
              </a:solidFill>
            </p:grpSpPr>
            <p:sp>
              <p:nvSpPr>
                <p:cNvPr id="942" name="フローチャート: 論理積ゲート 941">
                  <a:extLst>
                    <a:ext uri="{FF2B5EF4-FFF2-40B4-BE49-F238E27FC236}">
                      <a16:creationId xmlns:a16="http://schemas.microsoft.com/office/drawing/2014/main" xmlns="" id="{0C9F2FEB-EC2B-40AA-9C2D-6928F206145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3" name="楕円 942">
                  <a:extLst>
                    <a:ext uri="{FF2B5EF4-FFF2-40B4-BE49-F238E27FC236}">
                      <a16:creationId xmlns:a16="http://schemas.microsoft.com/office/drawing/2014/main" xmlns="" id="{2073FE0B-B6A4-444C-BCE8-DCA28D35DC3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3" name="グループ化 872">
                <a:extLst>
                  <a:ext uri="{FF2B5EF4-FFF2-40B4-BE49-F238E27FC236}">
                    <a16:creationId xmlns:a16="http://schemas.microsoft.com/office/drawing/2014/main" xmlns="" id="{34840CD2-2BD4-498A-B8F9-D8B15C279399}"/>
                  </a:ext>
                </a:extLst>
              </p:cNvPr>
              <p:cNvGrpSpPr/>
              <p:nvPr/>
            </p:nvGrpSpPr>
            <p:grpSpPr>
              <a:xfrm>
                <a:off x="8275827" y="2559499"/>
                <a:ext cx="158262" cy="270180"/>
                <a:chOff x="1521069" y="2586587"/>
                <a:chExt cx="158262" cy="270180"/>
              </a:xfrm>
              <a:solidFill>
                <a:srgbClr val="C00000"/>
              </a:solidFill>
            </p:grpSpPr>
            <p:sp>
              <p:nvSpPr>
                <p:cNvPr id="940" name="フローチャート: 論理積ゲート 939">
                  <a:extLst>
                    <a:ext uri="{FF2B5EF4-FFF2-40B4-BE49-F238E27FC236}">
                      <a16:creationId xmlns:a16="http://schemas.microsoft.com/office/drawing/2014/main" xmlns="" id="{32BC63CD-7685-4E75-891E-68C7E711995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1" name="楕円 940">
                  <a:extLst>
                    <a:ext uri="{FF2B5EF4-FFF2-40B4-BE49-F238E27FC236}">
                      <a16:creationId xmlns:a16="http://schemas.microsoft.com/office/drawing/2014/main" xmlns="" id="{632E7DDE-FEBB-49E8-BD82-C27EB5E7FF8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4" name="グループ化 873">
                <a:extLst>
                  <a:ext uri="{FF2B5EF4-FFF2-40B4-BE49-F238E27FC236}">
                    <a16:creationId xmlns:a16="http://schemas.microsoft.com/office/drawing/2014/main" xmlns="" id="{96A9351E-FC78-49ED-8E18-940EA576E5F6}"/>
                  </a:ext>
                </a:extLst>
              </p:cNvPr>
              <p:cNvGrpSpPr/>
              <p:nvPr/>
            </p:nvGrpSpPr>
            <p:grpSpPr>
              <a:xfrm>
                <a:off x="8459220" y="2559500"/>
                <a:ext cx="158262" cy="270180"/>
                <a:chOff x="1521069" y="2586587"/>
                <a:chExt cx="158262" cy="270180"/>
              </a:xfrm>
              <a:solidFill>
                <a:srgbClr val="C00000"/>
              </a:solidFill>
            </p:grpSpPr>
            <p:sp>
              <p:nvSpPr>
                <p:cNvPr id="938" name="フローチャート: 論理積ゲート 937">
                  <a:extLst>
                    <a:ext uri="{FF2B5EF4-FFF2-40B4-BE49-F238E27FC236}">
                      <a16:creationId xmlns:a16="http://schemas.microsoft.com/office/drawing/2014/main" xmlns="" id="{C69FFCA3-A4B4-483B-AC28-E477E90E756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9" name="楕円 938">
                  <a:extLst>
                    <a:ext uri="{FF2B5EF4-FFF2-40B4-BE49-F238E27FC236}">
                      <a16:creationId xmlns:a16="http://schemas.microsoft.com/office/drawing/2014/main" xmlns="" id="{89D94C1A-826E-487B-A352-CEECFB2FE33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5" name="グループ化 874">
                <a:extLst>
                  <a:ext uri="{FF2B5EF4-FFF2-40B4-BE49-F238E27FC236}">
                    <a16:creationId xmlns:a16="http://schemas.microsoft.com/office/drawing/2014/main" xmlns="" id="{952BB407-5AE5-40A6-9C14-27E2AC621E3C}"/>
                  </a:ext>
                </a:extLst>
              </p:cNvPr>
              <p:cNvGrpSpPr/>
              <p:nvPr/>
            </p:nvGrpSpPr>
            <p:grpSpPr>
              <a:xfrm>
                <a:off x="8642613" y="2559501"/>
                <a:ext cx="158262" cy="270180"/>
                <a:chOff x="1521069" y="2586587"/>
                <a:chExt cx="158262" cy="270180"/>
              </a:xfrm>
              <a:solidFill>
                <a:srgbClr val="C00000"/>
              </a:solidFill>
            </p:grpSpPr>
            <p:sp>
              <p:nvSpPr>
                <p:cNvPr id="936" name="フローチャート: 論理積ゲート 935">
                  <a:extLst>
                    <a:ext uri="{FF2B5EF4-FFF2-40B4-BE49-F238E27FC236}">
                      <a16:creationId xmlns:a16="http://schemas.microsoft.com/office/drawing/2014/main" xmlns="" id="{68849925-BB3A-47E5-8A99-09FA79E8EDA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7" name="楕円 936">
                  <a:extLst>
                    <a:ext uri="{FF2B5EF4-FFF2-40B4-BE49-F238E27FC236}">
                      <a16:creationId xmlns:a16="http://schemas.microsoft.com/office/drawing/2014/main" xmlns="" id="{DE499CF6-49FC-425F-8A3D-1341AAEF153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6" name="グループ化 875">
                <a:extLst>
                  <a:ext uri="{FF2B5EF4-FFF2-40B4-BE49-F238E27FC236}">
                    <a16:creationId xmlns:a16="http://schemas.microsoft.com/office/drawing/2014/main" xmlns="" id="{BF9CFBC0-79FA-469A-8FB7-FF58DD9D7B0F}"/>
                  </a:ext>
                </a:extLst>
              </p:cNvPr>
              <p:cNvGrpSpPr/>
              <p:nvPr/>
            </p:nvGrpSpPr>
            <p:grpSpPr>
              <a:xfrm>
                <a:off x="6992076" y="2858434"/>
                <a:ext cx="158262" cy="270180"/>
                <a:chOff x="1521069" y="2586587"/>
                <a:chExt cx="158262" cy="270180"/>
              </a:xfrm>
              <a:solidFill>
                <a:srgbClr val="C00000"/>
              </a:solidFill>
            </p:grpSpPr>
            <p:sp>
              <p:nvSpPr>
                <p:cNvPr id="934" name="フローチャート: 論理積ゲート 933">
                  <a:extLst>
                    <a:ext uri="{FF2B5EF4-FFF2-40B4-BE49-F238E27FC236}">
                      <a16:creationId xmlns:a16="http://schemas.microsoft.com/office/drawing/2014/main" xmlns="" id="{B200852B-C2D1-43A6-BF1E-AC954964C3B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5" name="楕円 934">
                  <a:extLst>
                    <a:ext uri="{FF2B5EF4-FFF2-40B4-BE49-F238E27FC236}">
                      <a16:creationId xmlns:a16="http://schemas.microsoft.com/office/drawing/2014/main" xmlns="" id="{C9399CBE-705A-43E7-9F28-8FAA813BF39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7" name="グループ化 876">
                <a:extLst>
                  <a:ext uri="{FF2B5EF4-FFF2-40B4-BE49-F238E27FC236}">
                    <a16:creationId xmlns:a16="http://schemas.microsoft.com/office/drawing/2014/main" xmlns="" id="{570BC597-2BED-45BA-AD61-A9BF4CACE4B5}"/>
                  </a:ext>
                </a:extLst>
              </p:cNvPr>
              <p:cNvGrpSpPr/>
              <p:nvPr/>
            </p:nvGrpSpPr>
            <p:grpSpPr>
              <a:xfrm>
                <a:off x="7175469" y="2858435"/>
                <a:ext cx="158262" cy="270180"/>
                <a:chOff x="1521069" y="2586587"/>
                <a:chExt cx="158262" cy="270180"/>
              </a:xfrm>
              <a:solidFill>
                <a:srgbClr val="C00000"/>
              </a:solidFill>
            </p:grpSpPr>
            <p:sp>
              <p:nvSpPr>
                <p:cNvPr id="932" name="フローチャート: 論理積ゲート 931">
                  <a:extLst>
                    <a:ext uri="{FF2B5EF4-FFF2-40B4-BE49-F238E27FC236}">
                      <a16:creationId xmlns:a16="http://schemas.microsoft.com/office/drawing/2014/main" xmlns="" id="{4C3925CC-82B2-46FA-9703-495B3BB97AC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3" name="楕円 932">
                  <a:extLst>
                    <a:ext uri="{FF2B5EF4-FFF2-40B4-BE49-F238E27FC236}">
                      <a16:creationId xmlns:a16="http://schemas.microsoft.com/office/drawing/2014/main" xmlns="" id="{26DBD3FE-20C4-448C-B92F-3E7DD49FB9E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8" name="グループ化 877">
                <a:extLst>
                  <a:ext uri="{FF2B5EF4-FFF2-40B4-BE49-F238E27FC236}">
                    <a16:creationId xmlns:a16="http://schemas.microsoft.com/office/drawing/2014/main" xmlns="" id="{886DE2C2-A378-4AAE-9BAE-3BCAA70EF3F8}"/>
                  </a:ext>
                </a:extLst>
              </p:cNvPr>
              <p:cNvGrpSpPr/>
              <p:nvPr/>
            </p:nvGrpSpPr>
            <p:grpSpPr>
              <a:xfrm>
                <a:off x="7358862" y="2858436"/>
                <a:ext cx="158262" cy="270180"/>
                <a:chOff x="1521069" y="2586587"/>
                <a:chExt cx="158262" cy="270180"/>
              </a:xfrm>
              <a:solidFill>
                <a:srgbClr val="C00000"/>
              </a:solidFill>
            </p:grpSpPr>
            <p:sp>
              <p:nvSpPr>
                <p:cNvPr id="930" name="フローチャート: 論理積ゲート 929">
                  <a:extLst>
                    <a:ext uri="{FF2B5EF4-FFF2-40B4-BE49-F238E27FC236}">
                      <a16:creationId xmlns:a16="http://schemas.microsoft.com/office/drawing/2014/main" xmlns="" id="{9A08D860-9312-4C48-A3D4-A34F5B7258C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1" name="楕円 930">
                  <a:extLst>
                    <a:ext uri="{FF2B5EF4-FFF2-40B4-BE49-F238E27FC236}">
                      <a16:creationId xmlns:a16="http://schemas.microsoft.com/office/drawing/2014/main" xmlns="" id="{1F1B79E4-FB98-41F0-9728-74B2F5CC152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9" name="グループ化 878">
                <a:extLst>
                  <a:ext uri="{FF2B5EF4-FFF2-40B4-BE49-F238E27FC236}">
                    <a16:creationId xmlns:a16="http://schemas.microsoft.com/office/drawing/2014/main" xmlns="" id="{19D0852A-1117-49C2-B6E9-3EFF3720A7FB}"/>
                  </a:ext>
                </a:extLst>
              </p:cNvPr>
              <p:cNvGrpSpPr/>
              <p:nvPr/>
            </p:nvGrpSpPr>
            <p:grpSpPr>
              <a:xfrm>
                <a:off x="7542255" y="2858437"/>
                <a:ext cx="158262" cy="270180"/>
                <a:chOff x="1521069" y="2586587"/>
                <a:chExt cx="158262" cy="270180"/>
              </a:xfrm>
              <a:solidFill>
                <a:srgbClr val="C00000"/>
              </a:solidFill>
            </p:grpSpPr>
            <p:sp>
              <p:nvSpPr>
                <p:cNvPr id="928" name="フローチャート: 論理積ゲート 927">
                  <a:extLst>
                    <a:ext uri="{FF2B5EF4-FFF2-40B4-BE49-F238E27FC236}">
                      <a16:creationId xmlns:a16="http://schemas.microsoft.com/office/drawing/2014/main" xmlns="" id="{2AB55B5C-DE9C-4D6E-8B39-7D361E6B468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9" name="楕円 928">
                  <a:extLst>
                    <a:ext uri="{FF2B5EF4-FFF2-40B4-BE49-F238E27FC236}">
                      <a16:creationId xmlns:a16="http://schemas.microsoft.com/office/drawing/2014/main" xmlns="" id="{67E9FE16-CDDE-47FA-B277-B0B56AF7132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80" name="グループ化 879">
                <a:extLst>
                  <a:ext uri="{FF2B5EF4-FFF2-40B4-BE49-F238E27FC236}">
                    <a16:creationId xmlns:a16="http://schemas.microsoft.com/office/drawing/2014/main" xmlns="" id="{14141D02-1BC4-49F3-90D2-5145F425503E}"/>
                  </a:ext>
                </a:extLst>
              </p:cNvPr>
              <p:cNvGrpSpPr/>
              <p:nvPr/>
            </p:nvGrpSpPr>
            <p:grpSpPr>
              <a:xfrm>
                <a:off x="7725648" y="2858438"/>
                <a:ext cx="158262" cy="270180"/>
                <a:chOff x="1521069" y="2586587"/>
                <a:chExt cx="158262" cy="270180"/>
              </a:xfrm>
              <a:solidFill>
                <a:srgbClr val="C00000"/>
              </a:solidFill>
            </p:grpSpPr>
            <p:sp>
              <p:nvSpPr>
                <p:cNvPr id="926" name="フローチャート: 論理積ゲート 925">
                  <a:extLst>
                    <a:ext uri="{FF2B5EF4-FFF2-40B4-BE49-F238E27FC236}">
                      <a16:creationId xmlns:a16="http://schemas.microsoft.com/office/drawing/2014/main" xmlns="" id="{BAF83736-8A24-4271-97F5-4D8D6823DDB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7" name="楕円 926">
                  <a:extLst>
                    <a:ext uri="{FF2B5EF4-FFF2-40B4-BE49-F238E27FC236}">
                      <a16:creationId xmlns:a16="http://schemas.microsoft.com/office/drawing/2014/main" xmlns="" id="{66B44A71-BC13-4A45-9943-4E5B4326328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81" name="グループ化 880">
                <a:extLst>
                  <a:ext uri="{FF2B5EF4-FFF2-40B4-BE49-F238E27FC236}">
                    <a16:creationId xmlns:a16="http://schemas.microsoft.com/office/drawing/2014/main" xmlns="" id="{F58780E1-EC38-4F70-85A7-8DFD7C846896}"/>
                  </a:ext>
                </a:extLst>
              </p:cNvPr>
              <p:cNvGrpSpPr/>
              <p:nvPr/>
            </p:nvGrpSpPr>
            <p:grpSpPr>
              <a:xfrm>
                <a:off x="7909041" y="2858439"/>
                <a:ext cx="158262" cy="270180"/>
                <a:chOff x="1521069" y="2586587"/>
                <a:chExt cx="158262" cy="270180"/>
              </a:xfrm>
              <a:solidFill>
                <a:srgbClr val="FFC000"/>
              </a:solidFill>
            </p:grpSpPr>
            <p:sp>
              <p:nvSpPr>
                <p:cNvPr id="924" name="フローチャート: 論理積ゲート 923">
                  <a:extLst>
                    <a:ext uri="{FF2B5EF4-FFF2-40B4-BE49-F238E27FC236}">
                      <a16:creationId xmlns:a16="http://schemas.microsoft.com/office/drawing/2014/main" xmlns="" id="{CFE8E35E-FFAB-4026-A004-13209AACA4D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5" name="楕円 924">
                  <a:extLst>
                    <a:ext uri="{FF2B5EF4-FFF2-40B4-BE49-F238E27FC236}">
                      <a16:creationId xmlns:a16="http://schemas.microsoft.com/office/drawing/2014/main" xmlns="" id="{1F9A80E0-BC9A-487C-8F96-E9823E95620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82" name="グループ化 881">
                <a:extLst>
                  <a:ext uri="{FF2B5EF4-FFF2-40B4-BE49-F238E27FC236}">
                    <a16:creationId xmlns:a16="http://schemas.microsoft.com/office/drawing/2014/main" xmlns="" id="{664ED75B-79A6-4FDE-AA33-2DF25EFF8FD0}"/>
                  </a:ext>
                </a:extLst>
              </p:cNvPr>
              <p:cNvGrpSpPr/>
              <p:nvPr/>
            </p:nvGrpSpPr>
            <p:grpSpPr>
              <a:xfrm>
                <a:off x="8092434" y="2858440"/>
                <a:ext cx="158262" cy="270180"/>
                <a:chOff x="1521069" y="2586587"/>
                <a:chExt cx="158262" cy="270180"/>
              </a:xfrm>
              <a:solidFill>
                <a:srgbClr val="C00000"/>
              </a:solidFill>
            </p:grpSpPr>
            <p:sp>
              <p:nvSpPr>
                <p:cNvPr id="922" name="フローチャート: 論理積ゲート 921">
                  <a:extLst>
                    <a:ext uri="{FF2B5EF4-FFF2-40B4-BE49-F238E27FC236}">
                      <a16:creationId xmlns:a16="http://schemas.microsoft.com/office/drawing/2014/main" xmlns="" id="{208E4351-EC2E-470A-8D9B-E0A7F9F187C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3" name="楕円 922">
                  <a:extLst>
                    <a:ext uri="{FF2B5EF4-FFF2-40B4-BE49-F238E27FC236}">
                      <a16:creationId xmlns:a16="http://schemas.microsoft.com/office/drawing/2014/main" xmlns="" id="{8B438E35-0EEF-47DB-9656-84457D9D00B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83" name="グループ化 882">
                <a:extLst>
                  <a:ext uri="{FF2B5EF4-FFF2-40B4-BE49-F238E27FC236}">
                    <a16:creationId xmlns:a16="http://schemas.microsoft.com/office/drawing/2014/main" xmlns="" id="{CD9ADE42-171F-4FF5-A589-7AE53A5FE7D1}"/>
                  </a:ext>
                </a:extLst>
              </p:cNvPr>
              <p:cNvGrpSpPr/>
              <p:nvPr/>
            </p:nvGrpSpPr>
            <p:grpSpPr>
              <a:xfrm>
                <a:off x="8275827" y="2858441"/>
                <a:ext cx="158262" cy="270180"/>
                <a:chOff x="1521069" y="2586587"/>
                <a:chExt cx="158262" cy="270180"/>
              </a:xfrm>
              <a:solidFill>
                <a:srgbClr val="C00000"/>
              </a:solidFill>
            </p:grpSpPr>
            <p:sp>
              <p:nvSpPr>
                <p:cNvPr id="920" name="フローチャート: 論理積ゲート 919">
                  <a:extLst>
                    <a:ext uri="{FF2B5EF4-FFF2-40B4-BE49-F238E27FC236}">
                      <a16:creationId xmlns:a16="http://schemas.microsoft.com/office/drawing/2014/main" xmlns="" id="{7E8FB29D-51A4-4CB7-AA79-038F66B4D90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1" name="楕円 920">
                  <a:extLst>
                    <a:ext uri="{FF2B5EF4-FFF2-40B4-BE49-F238E27FC236}">
                      <a16:creationId xmlns:a16="http://schemas.microsoft.com/office/drawing/2014/main" xmlns="" id="{68898937-7778-4582-B43D-0D92A8BA21A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84" name="グループ化 883">
                <a:extLst>
                  <a:ext uri="{FF2B5EF4-FFF2-40B4-BE49-F238E27FC236}">
                    <a16:creationId xmlns:a16="http://schemas.microsoft.com/office/drawing/2014/main" xmlns="" id="{806FEB3F-A791-42A8-A54E-77E8A18E43D5}"/>
                  </a:ext>
                </a:extLst>
              </p:cNvPr>
              <p:cNvGrpSpPr/>
              <p:nvPr/>
            </p:nvGrpSpPr>
            <p:grpSpPr>
              <a:xfrm>
                <a:off x="8459220" y="2858442"/>
                <a:ext cx="158262" cy="270180"/>
                <a:chOff x="1521069" y="2586587"/>
                <a:chExt cx="158262" cy="270180"/>
              </a:xfrm>
              <a:solidFill>
                <a:srgbClr val="C00000"/>
              </a:solidFill>
            </p:grpSpPr>
            <p:sp>
              <p:nvSpPr>
                <p:cNvPr id="918" name="フローチャート: 論理積ゲート 917">
                  <a:extLst>
                    <a:ext uri="{FF2B5EF4-FFF2-40B4-BE49-F238E27FC236}">
                      <a16:creationId xmlns:a16="http://schemas.microsoft.com/office/drawing/2014/main" xmlns="" id="{DEF70F35-C3C0-4154-AEE7-A29B5813CC6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9" name="楕円 918">
                  <a:extLst>
                    <a:ext uri="{FF2B5EF4-FFF2-40B4-BE49-F238E27FC236}">
                      <a16:creationId xmlns:a16="http://schemas.microsoft.com/office/drawing/2014/main" xmlns="" id="{F7CF5D38-CDCF-4DE8-BEAD-524E6414EF4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85" name="グループ化 884">
                <a:extLst>
                  <a:ext uri="{FF2B5EF4-FFF2-40B4-BE49-F238E27FC236}">
                    <a16:creationId xmlns:a16="http://schemas.microsoft.com/office/drawing/2014/main" xmlns="" id="{DDC843EB-91F3-45B0-ADDF-B6454B173D39}"/>
                  </a:ext>
                </a:extLst>
              </p:cNvPr>
              <p:cNvGrpSpPr/>
              <p:nvPr/>
            </p:nvGrpSpPr>
            <p:grpSpPr>
              <a:xfrm>
                <a:off x="8642613" y="2858443"/>
                <a:ext cx="158262" cy="270180"/>
                <a:chOff x="1521069" y="2586587"/>
                <a:chExt cx="158262" cy="270180"/>
              </a:xfrm>
              <a:solidFill>
                <a:srgbClr val="FFC000"/>
              </a:solidFill>
            </p:grpSpPr>
            <p:sp>
              <p:nvSpPr>
                <p:cNvPr id="916" name="フローチャート: 論理積ゲート 915">
                  <a:extLst>
                    <a:ext uri="{FF2B5EF4-FFF2-40B4-BE49-F238E27FC236}">
                      <a16:creationId xmlns:a16="http://schemas.microsoft.com/office/drawing/2014/main" xmlns="" id="{544AF65F-33F9-4613-A491-5ABD3692BD6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7" name="楕円 916">
                  <a:extLst>
                    <a:ext uri="{FF2B5EF4-FFF2-40B4-BE49-F238E27FC236}">
                      <a16:creationId xmlns:a16="http://schemas.microsoft.com/office/drawing/2014/main" xmlns="" id="{D41DAC07-100C-4797-9B09-1505BD116A9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86" name="グループ化 885">
                <a:extLst>
                  <a:ext uri="{FF2B5EF4-FFF2-40B4-BE49-F238E27FC236}">
                    <a16:creationId xmlns:a16="http://schemas.microsoft.com/office/drawing/2014/main" xmlns="" id="{5045F1E9-50D0-40B9-B1A3-A6578CC1F8FB}"/>
                  </a:ext>
                </a:extLst>
              </p:cNvPr>
              <p:cNvGrpSpPr/>
              <p:nvPr/>
            </p:nvGrpSpPr>
            <p:grpSpPr>
              <a:xfrm>
                <a:off x="6986217" y="2260551"/>
                <a:ext cx="158262" cy="270180"/>
                <a:chOff x="1521069" y="2586587"/>
                <a:chExt cx="158262" cy="270180"/>
              </a:xfrm>
              <a:solidFill>
                <a:srgbClr val="C00000"/>
              </a:solidFill>
            </p:grpSpPr>
            <p:sp>
              <p:nvSpPr>
                <p:cNvPr id="914" name="フローチャート: 論理積ゲート 913">
                  <a:extLst>
                    <a:ext uri="{FF2B5EF4-FFF2-40B4-BE49-F238E27FC236}">
                      <a16:creationId xmlns:a16="http://schemas.microsoft.com/office/drawing/2014/main" xmlns="" id="{6D98CA57-DF73-40D8-8436-C12667B3D77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5" name="楕円 914">
                  <a:extLst>
                    <a:ext uri="{FF2B5EF4-FFF2-40B4-BE49-F238E27FC236}">
                      <a16:creationId xmlns:a16="http://schemas.microsoft.com/office/drawing/2014/main" xmlns="" id="{13928BDE-D969-4864-8D01-61F5C70DEAF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87" name="グループ化 886">
                <a:extLst>
                  <a:ext uri="{FF2B5EF4-FFF2-40B4-BE49-F238E27FC236}">
                    <a16:creationId xmlns:a16="http://schemas.microsoft.com/office/drawing/2014/main" xmlns="" id="{FD028964-A627-422E-8AA8-045835501D83}"/>
                  </a:ext>
                </a:extLst>
              </p:cNvPr>
              <p:cNvGrpSpPr/>
              <p:nvPr/>
            </p:nvGrpSpPr>
            <p:grpSpPr>
              <a:xfrm>
                <a:off x="7169610" y="2260552"/>
                <a:ext cx="158262" cy="270180"/>
                <a:chOff x="1521069" y="2586587"/>
                <a:chExt cx="158262" cy="270180"/>
              </a:xfrm>
              <a:solidFill>
                <a:srgbClr val="FFC000"/>
              </a:solidFill>
            </p:grpSpPr>
            <p:sp>
              <p:nvSpPr>
                <p:cNvPr id="912" name="フローチャート: 論理積ゲート 911">
                  <a:extLst>
                    <a:ext uri="{FF2B5EF4-FFF2-40B4-BE49-F238E27FC236}">
                      <a16:creationId xmlns:a16="http://schemas.microsoft.com/office/drawing/2014/main" xmlns="" id="{9F4F79B4-A78B-4017-8C6C-F174AB5328F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3" name="楕円 912">
                  <a:extLst>
                    <a:ext uri="{FF2B5EF4-FFF2-40B4-BE49-F238E27FC236}">
                      <a16:creationId xmlns:a16="http://schemas.microsoft.com/office/drawing/2014/main" xmlns="" id="{87FBBE4C-0FE2-4552-9AAD-B20B38F245C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88" name="グループ化 887">
                <a:extLst>
                  <a:ext uri="{FF2B5EF4-FFF2-40B4-BE49-F238E27FC236}">
                    <a16:creationId xmlns:a16="http://schemas.microsoft.com/office/drawing/2014/main" xmlns="" id="{860AB411-994F-4D30-97FA-0994BE1C2C1A}"/>
                  </a:ext>
                </a:extLst>
              </p:cNvPr>
              <p:cNvGrpSpPr/>
              <p:nvPr/>
            </p:nvGrpSpPr>
            <p:grpSpPr>
              <a:xfrm>
                <a:off x="7353003" y="2260553"/>
                <a:ext cx="158262" cy="270180"/>
                <a:chOff x="1521069" y="2586587"/>
                <a:chExt cx="158262" cy="270180"/>
              </a:xfrm>
              <a:solidFill>
                <a:srgbClr val="C00000"/>
              </a:solidFill>
            </p:grpSpPr>
            <p:sp>
              <p:nvSpPr>
                <p:cNvPr id="910" name="フローチャート: 論理積ゲート 909">
                  <a:extLst>
                    <a:ext uri="{FF2B5EF4-FFF2-40B4-BE49-F238E27FC236}">
                      <a16:creationId xmlns:a16="http://schemas.microsoft.com/office/drawing/2014/main" xmlns="" id="{39A4C918-C8E0-4542-9AB5-2B90C9C3528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1" name="楕円 910">
                  <a:extLst>
                    <a:ext uri="{FF2B5EF4-FFF2-40B4-BE49-F238E27FC236}">
                      <a16:creationId xmlns:a16="http://schemas.microsoft.com/office/drawing/2014/main" xmlns="" id="{9328AFAC-307C-4D62-963A-84333692F4C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89" name="グループ化 888">
                <a:extLst>
                  <a:ext uri="{FF2B5EF4-FFF2-40B4-BE49-F238E27FC236}">
                    <a16:creationId xmlns:a16="http://schemas.microsoft.com/office/drawing/2014/main" xmlns="" id="{50583D90-5546-4FF0-90E9-351F032D4781}"/>
                  </a:ext>
                </a:extLst>
              </p:cNvPr>
              <p:cNvGrpSpPr/>
              <p:nvPr/>
            </p:nvGrpSpPr>
            <p:grpSpPr>
              <a:xfrm>
                <a:off x="7536396" y="2260554"/>
                <a:ext cx="158262" cy="270180"/>
                <a:chOff x="1521069" y="2586587"/>
                <a:chExt cx="158262" cy="270180"/>
              </a:xfrm>
              <a:solidFill>
                <a:srgbClr val="C00000"/>
              </a:solidFill>
            </p:grpSpPr>
            <p:sp>
              <p:nvSpPr>
                <p:cNvPr id="908" name="フローチャート: 論理積ゲート 907">
                  <a:extLst>
                    <a:ext uri="{FF2B5EF4-FFF2-40B4-BE49-F238E27FC236}">
                      <a16:creationId xmlns:a16="http://schemas.microsoft.com/office/drawing/2014/main" xmlns="" id="{4B8E8C29-2413-4C64-ACA8-59CB5ECE3A2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9" name="楕円 908">
                  <a:extLst>
                    <a:ext uri="{FF2B5EF4-FFF2-40B4-BE49-F238E27FC236}">
                      <a16:creationId xmlns:a16="http://schemas.microsoft.com/office/drawing/2014/main" xmlns="" id="{D4EC2474-3F2C-4B6A-9A0A-DBC0F24AB67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90" name="グループ化 889">
                <a:extLst>
                  <a:ext uri="{FF2B5EF4-FFF2-40B4-BE49-F238E27FC236}">
                    <a16:creationId xmlns:a16="http://schemas.microsoft.com/office/drawing/2014/main" xmlns="" id="{75C9AFD9-3393-4501-BAED-B7615D7E95F4}"/>
                  </a:ext>
                </a:extLst>
              </p:cNvPr>
              <p:cNvGrpSpPr/>
              <p:nvPr/>
            </p:nvGrpSpPr>
            <p:grpSpPr>
              <a:xfrm>
                <a:off x="7719789" y="2260555"/>
                <a:ext cx="158262" cy="270180"/>
                <a:chOff x="1521069" y="2586587"/>
                <a:chExt cx="158262" cy="270180"/>
              </a:xfrm>
              <a:solidFill>
                <a:srgbClr val="C00000"/>
              </a:solidFill>
            </p:grpSpPr>
            <p:sp>
              <p:nvSpPr>
                <p:cNvPr id="906" name="フローチャート: 論理積ゲート 905">
                  <a:extLst>
                    <a:ext uri="{FF2B5EF4-FFF2-40B4-BE49-F238E27FC236}">
                      <a16:creationId xmlns:a16="http://schemas.microsoft.com/office/drawing/2014/main" xmlns="" id="{DEF2CA47-956C-46D4-B482-20C0976DA52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7" name="楕円 906">
                  <a:extLst>
                    <a:ext uri="{FF2B5EF4-FFF2-40B4-BE49-F238E27FC236}">
                      <a16:creationId xmlns:a16="http://schemas.microsoft.com/office/drawing/2014/main" xmlns="" id="{26585482-8F4B-450D-A76B-31BB270F8DB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91" name="グループ化 890">
                <a:extLst>
                  <a:ext uri="{FF2B5EF4-FFF2-40B4-BE49-F238E27FC236}">
                    <a16:creationId xmlns:a16="http://schemas.microsoft.com/office/drawing/2014/main" xmlns="" id="{848CB018-1FF1-4EB9-92DF-1E9D869BB19E}"/>
                  </a:ext>
                </a:extLst>
              </p:cNvPr>
              <p:cNvGrpSpPr/>
              <p:nvPr/>
            </p:nvGrpSpPr>
            <p:grpSpPr>
              <a:xfrm>
                <a:off x="7903182" y="2260556"/>
                <a:ext cx="158262" cy="270180"/>
                <a:chOff x="1521069" y="2586587"/>
                <a:chExt cx="158262" cy="270180"/>
              </a:xfrm>
              <a:solidFill>
                <a:srgbClr val="C00000"/>
              </a:solidFill>
            </p:grpSpPr>
            <p:sp>
              <p:nvSpPr>
                <p:cNvPr id="904" name="フローチャート: 論理積ゲート 903">
                  <a:extLst>
                    <a:ext uri="{FF2B5EF4-FFF2-40B4-BE49-F238E27FC236}">
                      <a16:creationId xmlns:a16="http://schemas.microsoft.com/office/drawing/2014/main" xmlns="" id="{35AF0C55-3353-4C97-B8D5-7B8DF94D2CB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5" name="楕円 904">
                  <a:extLst>
                    <a:ext uri="{FF2B5EF4-FFF2-40B4-BE49-F238E27FC236}">
                      <a16:creationId xmlns:a16="http://schemas.microsoft.com/office/drawing/2014/main" xmlns="" id="{F353044D-CBBB-41FB-97BA-1E70B6F853F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92" name="グループ化 891">
                <a:extLst>
                  <a:ext uri="{FF2B5EF4-FFF2-40B4-BE49-F238E27FC236}">
                    <a16:creationId xmlns:a16="http://schemas.microsoft.com/office/drawing/2014/main" xmlns="" id="{BE30DEC3-9EA0-47BD-B2BD-580C3D62B77A}"/>
                  </a:ext>
                </a:extLst>
              </p:cNvPr>
              <p:cNvGrpSpPr/>
              <p:nvPr/>
            </p:nvGrpSpPr>
            <p:grpSpPr>
              <a:xfrm>
                <a:off x="8086575" y="2260557"/>
                <a:ext cx="158262" cy="270180"/>
                <a:chOff x="1521069" y="2586587"/>
                <a:chExt cx="158262" cy="270180"/>
              </a:xfrm>
              <a:solidFill>
                <a:srgbClr val="C00000"/>
              </a:solidFill>
            </p:grpSpPr>
            <p:sp>
              <p:nvSpPr>
                <p:cNvPr id="902" name="フローチャート: 論理積ゲート 901">
                  <a:extLst>
                    <a:ext uri="{FF2B5EF4-FFF2-40B4-BE49-F238E27FC236}">
                      <a16:creationId xmlns:a16="http://schemas.microsoft.com/office/drawing/2014/main" xmlns="" id="{3F46F374-271E-4C43-8B4F-4EC217ACFFD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3" name="楕円 902">
                  <a:extLst>
                    <a:ext uri="{FF2B5EF4-FFF2-40B4-BE49-F238E27FC236}">
                      <a16:creationId xmlns:a16="http://schemas.microsoft.com/office/drawing/2014/main" xmlns="" id="{AFA33B39-07D3-41E0-82C5-BE5401069C7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93" name="グループ化 892">
                <a:extLst>
                  <a:ext uri="{FF2B5EF4-FFF2-40B4-BE49-F238E27FC236}">
                    <a16:creationId xmlns:a16="http://schemas.microsoft.com/office/drawing/2014/main" xmlns="" id="{E8573644-E523-4187-BAB1-D0055E300C6F}"/>
                  </a:ext>
                </a:extLst>
              </p:cNvPr>
              <p:cNvGrpSpPr/>
              <p:nvPr/>
            </p:nvGrpSpPr>
            <p:grpSpPr>
              <a:xfrm>
                <a:off x="8269968" y="2260558"/>
                <a:ext cx="158262" cy="270180"/>
                <a:chOff x="1521069" y="2586587"/>
                <a:chExt cx="158262" cy="270180"/>
              </a:xfrm>
              <a:solidFill>
                <a:srgbClr val="C00000"/>
              </a:solidFill>
            </p:grpSpPr>
            <p:sp>
              <p:nvSpPr>
                <p:cNvPr id="900" name="フローチャート: 論理積ゲート 899">
                  <a:extLst>
                    <a:ext uri="{FF2B5EF4-FFF2-40B4-BE49-F238E27FC236}">
                      <a16:creationId xmlns:a16="http://schemas.microsoft.com/office/drawing/2014/main" xmlns="" id="{2A40A298-9C5A-483F-B5CD-BFD5EBA52E1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1" name="楕円 900">
                  <a:extLst>
                    <a:ext uri="{FF2B5EF4-FFF2-40B4-BE49-F238E27FC236}">
                      <a16:creationId xmlns:a16="http://schemas.microsoft.com/office/drawing/2014/main" xmlns="" id="{0757DDEE-0ACE-45AC-B1C1-5D47A843D80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94" name="グループ化 893">
                <a:extLst>
                  <a:ext uri="{FF2B5EF4-FFF2-40B4-BE49-F238E27FC236}">
                    <a16:creationId xmlns:a16="http://schemas.microsoft.com/office/drawing/2014/main" xmlns="" id="{01190EF5-F0E3-4309-A221-7B3785BED34D}"/>
                  </a:ext>
                </a:extLst>
              </p:cNvPr>
              <p:cNvGrpSpPr/>
              <p:nvPr/>
            </p:nvGrpSpPr>
            <p:grpSpPr>
              <a:xfrm>
                <a:off x="8453361" y="2260559"/>
                <a:ext cx="158262" cy="270180"/>
                <a:chOff x="1521069" y="2586587"/>
                <a:chExt cx="158262" cy="270180"/>
              </a:xfrm>
              <a:solidFill>
                <a:srgbClr val="FFC000"/>
              </a:solidFill>
            </p:grpSpPr>
            <p:sp>
              <p:nvSpPr>
                <p:cNvPr id="898" name="フローチャート: 論理積ゲート 897">
                  <a:extLst>
                    <a:ext uri="{FF2B5EF4-FFF2-40B4-BE49-F238E27FC236}">
                      <a16:creationId xmlns:a16="http://schemas.microsoft.com/office/drawing/2014/main" xmlns="" id="{1B58B6CF-AEE5-4124-BD9C-0E7D07B4F01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9" name="楕円 898">
                  <a:extLst>
                    <a:ext uri="{FF2B5EF4-FFF2-40B4-BE49-F238E27FC236}">
                      <a16:creationId xmlns:a16="http://schemas.microsoft.com/office/drawing/2014/main" xmlns="" id="{99EB71AC-6546-4CB1-B367-79EF3890194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95" name="グループ化 894">
                <a:extLst>
                  <a:ext uri="{FF2B5EF4-FFF2-40B4-BE49-F238E27FC236}">
                    <a16:creationId xmlns:a16="http://schemas.microsoft.com/office/drawing/2014/main" xmlns="" id="{570F5FB6-8D38-4541-AE71-3FB82739A4C4}"/>
                  </a:ext>
                </a:extLst>
              </p:cNvPr>
              <p:cNvGrpSpPr/>
              <p:nvPr/>
            </p:nvGrpSpPr>
            <p:grpSpPr>
              <a:xfrm>
                <a:off x="8636754" y="2260560"/>
                <a:ext cx="158262" cy="270180"/>
                <a:chOff x="1521069" y="2586587"/>
                <a:chExt cx="158262" cy="270180"/>
              </a:xfrm>
              <a:solidFill>
                <a:srgbClr val="C00000"/>
              </a:solidFill>
            </p:grpSpPr>
            <p:sp>
              <p:nvSpPr>
                <p:cNvPr id="896" name="フローチャート: 論理積ゲート 895">
                  <a:extLst>
                    <a:ext uri="{FF2B5EF4-FFF2-40B4-BE49-F238E27FC236}">
                      <a16:creationId xmlns:a16="http://schemas.microsoft.com/office/drawing/2014/main" xmlns="" id="{CB3ABEB9-FC20-449D-A86C-C3392E42B2A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7" name="楕円 896">
                  <a:extLst>
                    <a:ext uri="{FF2B5EF4-FFF2-40B4-BE49-F238E27FC236}">
                      <a16:creationId xmlns:a16="http://schemas.microsoft.com/office/drawing/2014/main" xmlns="" id="{EFDE5B51-5739-496C-8940-CC776C037C4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956" name="グループ化 955">
              <a:extLst>
                <a:ext uri="{FF2B5EF4-FFF2-40B4-BE49-F238E27FC236}">
                  <a16:creationId xmlns:a16="http://schemas.microsoft.com/office/drawing/2014/main" xmlns="" id="{143B908B-E99D-417F-A3F2-1BED3C18466A}"/>
                </a:ext>
              </a:extLst>
            </p:cNvPr>
            <p:cNvGrpSpPr>
              <a:grpSpLocks noChangeAspect="1"/>
            </p:cNvGrpSpPr>
            <p:nvPr/>
          </p:nvGrpSpPr>
          <p:grpSpPr>
            <a:xfrm>
              <a:off x="1607829" y="2671258"/>
              <a:ext cx="907329" cy="434036"/>
              <a:chOff x="6986217" y="2260551"/>
              <a:chExt cx="1814658" cy="868072"/>
            </a:xfrm>
          </p:grpSpPr>
          <p:grpSp>
            <p:nvGrpSpPr>
              <p:cNvPr id="957" name="グループ化 956">
                <a:extLst>
                  <a:ext uri="{FF2B5EF4-FFF2-40B4-BE49-F238E27FC236}">
                    <a16:creationId xmlns:a16="http://schemas.microsoft.com/office/drawing/2014/main" xmlns="" id="{812B3065-1980-448D-9B15-1EC890FE406C}"/>
                  </a:ext>
                </a:extLst>
              </p:cNvPr>
              <p:cNvGrpSpPr/>
              <p:nvPr/>
            </p:nvGrpSpPr>
            <p:grpSpPr>
              <a:xfrm>
                <a:off x="6992076" y="2559492"/>
                <a:ext cx="158262" cy="270180"/>
                <a:chOff x="1521069" y="2586587"/>
                <a:chExt cx="158262" cy="270180"/>
              </a:xfrm>
              <a:solidFill>
                <a:srgbClr val="C00000"/>
              </a:solidFill>
            </p:grpSpPr>
            <p:sp>
              <p:nvSpPr>
                <p:cNvPr id="1045" name="フローチャート: 論理積ゲート 1044">
                  <a:extLst>
                    <a:ext uri="{FF2B5EF4-FFF2-40B4-BE49-F238E27FC236}">
                      <a16:creationId xmlns:a16="http://schemas.microsoft.com/office/drawing/2014/main" xmlns="" id="{B49D9776-8BC8-4B99-AEE6-44C333D3D1D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6" name="楕円 1045">
                  <a:extLst>
                    <a:ext uri="{FF2B5EF4-FFF2-40B4-BE49-F238E27FC236}">
                      <a16:creationId xmlns:a16="http://schemas.microsoft.com/office/drawing/2014/main" xmlns="" id="{0644C63C-0ADC-441F-8697-212EA42837C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58" name="グループ化 957">
                <a:extLst>
                  <a:ext uri="{FF2B5EF4-FFF2-40B4-BE49-F238E27FC236}">
                    <a16:creationId xmlns:a16="http://schemas.microsoft.com/office/drawing/2014/main" xmlns="" id="{782E8CF8-2D2B-4501-8291-A0BC810E6A7C}"/>
                  </a:ext>
                </a:extLst>
              </p:cNvPr>
              <p:cNvGrpSpPr/>
              <p:nvPr/>
            </p:nvGrpSpPr>
            <p:grpSpPr>
              <a:xfrm>
                <a:off x="7175469" y="2559493"/>
                <a:ext cx="158262" cy="270180"/>
                <a:chOff x="1521069" y="2586587"/>
                <a:chExt cx="158262" cy="270180"/>
              </a:xfrm>
              <a:solidFill>
                <a:srgbClr val="C00000"/>
              </a:solidFill>
            </p:grpSpPr>
            <p:sp>
              <p:nvSpPr>
                <p:cNvPr id="1043" name="フローチャート: 論理積ゲート 1042">
                  <a:extLst>
                    <a:ext uri="{FF2B5EF4-FFF2-40B4-BE49-F238E27FC236}">
                      <a16:creationId xmlns:a16="http://schemas.microsoft.com/office/drawing/2014/main" xmlns="" id="{04DBE692-71CD-4761-8335-DEBAB0A02AE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4" name="楕円 1043">
                  <a:extLst>
                    <a:ext uri="{FF2B5EF4-FFF2-40B4-BE49-F238E27FC236}">
                      <a16:creationId xmlns:a16="http://schemas.microsoft.com/office/drawing/2014/main" xmlns="" id="{CD722025-B186-4416-9BF2-DE09C1E2F7E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59" name="グループ化 958">
                <a:extLst>
                  <a:ext uri="{FF2B5EF4-FFF2-40B4-BE49-F238E27FC236}">
                    <a16:creationId xmlns:a16="http://schemas.microsoft.com/office/drawing/2014/main" xmlns="" id="{8EDCCB63-1ABF-406A-8D41-C34CDA464F63}"/>
                  </a:ext>
                </a:extLst>
              </p:cNvPr>
              <p:cNvGrpSpPr/>
              <p:nvPr/>
            </p:nvGrpSpPr>
            <p:grpSpPr>
              <a:xfrm>
                <a:off x="7358862" y="2559494"/>
                <a:ext cx="158262" cy="270180"/>
                <a:chOff x="1521069" y="2586587"/>
                <a:chExt cx="158262" cy="270180"/>
              </a:xfrm>
              <a:solidFill>
                <a:srgbClr val="FFC000"/>
              </a:solidFill>
            </p:grpSpPr>
            <p:sp>
              <p:nvSpPr>
                <p:cNvPr id="1041" name="フローチャート: 論理積ゲート 1040">
                  <a:extLst>
                    <a:ext uri="{FF2B5EF4-FFF2-40B4-BE49-F238E27FC236}">
                      <a16:creationId xmlns:a16="http://schemas.microsoft.com/office/drawing/2014/main" xmlns="" id="{CEA5D543-EE6E-4568-AC6B-2551B8C76B0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2" name="楕円 1041">
                  <a:extLst>
                    <a:ext uri="{FF2B5EF4-FFF2-40B4-BE49-F238E27FC236}">
                      <a16:creationId xmlns:a16="http://schemas.microsoft.com/office/drawing/2014/main" xmlns="" id="{79CC842D-2527-4B7D-AC8E-5F5D4065AA5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60" name="グループ化 959">
                <a:extLst>
                  <a:ext uri="{FF2B5EF4-FFF2-40B4-BE49-F238E27FC236}">
                    <a16:creationId xmlns:a16="http://schemas.microsoft.com/office/drawing/2014/main" xmlns="" id="{EF17CF12-99BE-4B31-8E16-FB8E7D61F876}"/>
                  </a:ext>
                </a:extLst>
              </p:cNvPr>
              <p:cNvGrpSpPr/>
              <p:nvPr/>
            </p:nvGrpSpPr>
            <p:grpSpPr>
              <a:xfrm>
                <a:off x="7542255" y="2559495"/>
                <a:ext cx="158262" cy="270180"/>
                <a:chOff x="1521069" y="2586587"/>
                <a:chExt cx="158262" cy="270180"/>
              </a:xfrm>
              <a:solidFill>
                <a:srgbClr val="C00000"/>
              </a:solidFill>
            </p:grpSpPr>
            <p:sp>
              <p:nvSpPr>
                <p:cNvPr id="1039" name="フローチャート: 論理積ゲート 1038">
                  <a:extLst>
                    <a:ext uri="{FF2B5EF4-FFF2-40B4-BE49-F238E27FC236}">
                      <a16:creationId xmlns:a16="http://schemas.microsoft.com/office/drawing/2014/main" xmlns="" id="{AD9E03BE-318D-4522-B2A0-D2384AF7DE8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0" name="楕円 1039">
                  <a:extLst>
                    <a:ext uri="{FF2B5EF4-FFF2-40B4-BE49-F238E27FC236}">
                      <a16:creationId xmlns:a16="http://schemas.microsoft.com/office/drawing/2014/main" xmlns="" id="{283F3B06-C844-4AC7-8E41-DFC307C42AD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61" name="グループ化 960">
                <a:extLst>
                  <a:ext uri="{FF2B5EF4-FFF2-40B4-BE49-F238E27FC236}">
                    <a16:creationId xmlns:a16="http://schemas.microsoft.com/office/drawing/2014/main" xmlns="" id="{3C780B8B-AAFC-4C4E-A523-2F66A2C35E42}"/>
                  </a:ext>
                </a:extLst>
              </p:cNvPr>
              <p:cNvGrpSpPr/>
              <p:nvPr/>
            </p:nvGrpSpPr>
            <p:grpSpPr>
              <a:xfrm>
                <a:off x="7725648" y="2559496"/>
                <a:ext cx="158262" cy="270180"/>
                <a:chOff x="1521069" y="2586587"/>
                <a:chExt cx="158262" cy="270180"/>
              </a:xfrm>
              <a:solidFill>
                <a:srgbClr val="C00000"/>
              </a:solidFill>
            </p:grpSpPr>
            <p:sp>
              <p:nvSpPr>
                <p:cNvPr id="1037" name="フローチャート: 論理積ゲート 1036">
                  <a:extLst>
                    <a:ext uri="{FF2B5EF4-FFF2-40B4-BE49-F238E27FC236}">
                      <a16:creationId xmlns:a16="http://schemas.microsoft.com/office/drawing/2014/main" xmlns="" id="{07D5FB80-B7D5-47BD-8535-1360AEEACF5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8" name="楕円 1037">
                  <a:extLst>
                    <a:ext uri="{FF2B5EF4-FFF2-40B4-BE49-F238E27FC236}">
                      <a16:creationId xmlns:a16="http://schemas.microsoft.com/office/drawing/2014/main" xmlns="" id="{76DD44DD-51B1-4D33-81C2-16E51D10592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62" name="グループ化 961">
                <a:extLst>
                  <a:ext uri="{FF2B5EF4-FFF2-40B4-BE49-F238E27FC236}">
                    <a16:creationId xmlns:a16="http://schemas.microsoft.com/office/drawing/2014/main" xmlns="" id="{32325B53-9A19-4C58-94F5-C5DE82ECF726}"/>
                  </a:ext>
                </a:extLst>
              </p:cNvPr>
              <p:cNvGrpSpPr/>
              <p:nvPr/>
            </p:nvGrpSpPr>
            <p:grpSpPr>
              <a:xfrm>
                <a:off x="7909041" y="2559497"/>
                <a:ext cx="158262" cy="270180"/>
                <a:chOff x="1521069" y="2586587"/>
                <a:chExt cx="158262" cy="270180"/>
              </a:xfrm>
              <a:solidFill>
                <a:srgbClr val="C00000"/>
              </a:solidFill>
            </p:grpSpPr>
            <p:sp>
              <p:nvSpPr>
                <p:cNvPr id="1035" name="フローチャート: 論理積ゲート 1034">
                  <a:extLst>
                    <a:ext uri="{FF2B5EF4-FFF2-40B4-BE49-F238E27FC236}">
                      <a16:creationId xmlns:a16="http://schemas.microsoft.com/office/drawing/2014/main" xmlns="" id="{FEC2607B-121E-4DBE-998E-2B4830EA096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6" name="楕円 1035">
                  <a:extLst>
                    <a:ext uri="{FF2B5EF4-FFF2-40B4-BE49-F238E27FC236}">
                      <a16:creationId xmlns:a16="http://schemas.microsoft.com/office/drawing/2014/main" xmlns="" id="{DBDA22A2-C89C-4C19-97CF-AF5052F7BE7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63" name="グループ化 962">
                <a:extLst>
                  <a:ext uri="{FF2B5EF4-FFF2-40B4-BE49-F238E27FC236}">
                    <a16:creationId xmlns:a16="http://schemas.microsoft.com/office/drawing/2014/main" xmlns="" id="{1BB4C486-C69C-4579-9A95-F4F0ADDECBE7}"/>
                  </a:ext>
                </a:extLst>
              </p:cNvPr>
              <p:cNvGrpSpPr/>
              <p:nvPr/>
            </p:nvGrpSpPr>
            <p:grpSpPr>
              <a:xfrm>
                <a:off x="8092434" y="2559498"/>
                <a:ext cx="158262" cy="270180"/>
                <a:chOff x="1521069" y="2586587"/>
                <a:chExt cx="158262" cy="270180"/>
              </a:xfrm>
              <a:solidFill>
                <a:srgbClr val="FFC000"/>
              </a:solidFill>
            </p:grpSpPr>
            <p:sp>
              <p:nvSpPr>
                <p:cNvPr id="1033" name="フローチャート: 論理積ゲート 1032">
                  <a:extLst>
                    <a:ext uri="{FF2B5EF4-FFF2-40B4-BE49-F238E27FC236}">
                      <a16:creationId xmlns:a16="http://schemas.microsoft.com/office/drawing/2014/main" xmlns="" id="{B9A9F957-0761-4101-9C00-4EF35522A04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4" name="楕円 1033">
                  <a:extLst>
                    <a:ext uri="{FF2B5EF4-FFF2-40B4-BE49-F238E27FC236}">
                      <a16:creationId xmlns:a16="http://schemas.microsoft.com/office/drawing/2014/main" xmlns="" id="{B2F52546-BF77-41DB-A18E-5711C4FB113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64" name="グループ化 963">
                <a:extLst>
                  <a:ext uri="{FF2B5EF4-FFF2-40B4-BE49-F238E27FC236}">
                    <a16:creationId xmlns:a16="http://schemas.microsoft.com/office/drawing/2014/main" xmlns="" id="{7E7B6A65-9ACF-44CE-BB63-BD09E094E8B4}"/>
                  </a:ext>
                </a:extLst>
              </p:cNvPr>
              <p:cNvGrpSpPr/>
              <p:nvPr/>
            </p:nvGrpSpPr>
            <p:grpSpPr>
              <a:xfrm>
                <a:off x="8275827" y="2559499"/>
                <a:ext cx="158262" cy="270180"/>
                <a:chOff x="1521069" y="2586587"/>
                <a:chExt cx="158262" cy="270180"/>
              </a:xfrm>
              <a:solidFill>
                <a:srgbClr val="C00000"/>
              </a:solidFill>
            </p:grpSpPr>
            <p:sp>
              <p:nvSpPr>
                <p:cNvPr id="1031" name="フローチャート: 論理積ゲート 1030">
                  <a:extLst>
                    <a:ext uri="{FF2B5EF4-FFF2-40B4-BE49-F238E27FC236}">
                      <a16:creationId xmlns:a16="http://schemas.microsoft.com/office/drawing/2014/main" xmlns="" id="{AA6AF122-A736-4FC7-8616-B7F6EF9B1E6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2" name="楕円 1031">
                  <a:extLst>
                    <a:ext uri="{FF2B5EF4-FFF2-40B4-BE49-F238E27FC236}">
                      <a16:creationId xmlns:a16="http://schemas.microsoft.com/office/drawing/2014/main" xmlns="" id="{612E66DB-3175-44B7-8800-B2BC6C40701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65" name="グループ化 964">
                <a:extLst>
                  <a:ext uri="{FF2B5EF4-FFF2-40B4-BE49-F238E27FC236}">
                    <a16:creationId xmlns:a16="http://schemas.microsoft.com/office/drawing/2014/main" xmlns="" id="{4ECF0800-77A0-41C0-A704-0139F169A62F}"/>
                  </a:ext>
                </a:extLst>
              </p:cNvPr>
              <p:cNvGrpSpPr/>
              <p:nvPr/>
            </p:nvGrpSpPr>
            <p:grpSpPr>
              <a:xfrm>
                <a:off x="8459220" y="2559500"/>
                <a:ext cx="158262" cy="270180"/>
                <a:chOff x="1521069" y="2586587"/>
                <a:chExt cx="158262" cy="270180"/>
              </a:xfrm>
              <a:solidFill>
                <a:srgbClr val="C00000"/>
              </a:solidFill>
            </p:grpSpPr>
            <p:sp>
              <p:nvSpPr>
                <p:cNvPr id="1029" name="フローチャート: 論理積ゲート 1028">
                  <a:extLst>
                    <a:ext uri="{FF2B5EF4-FFF2-40B4-BE49-F238E27FC236}">
                      <a16:creationId xmlns:a16="http://schemas.microsoft.com/office/drawing/2014/main" xmlns="" id="{041B766E-AB43-4468-8906-34E651863F9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0" name="楕円 1029">
                  <a:extLst>
                    <a:ext uri="{FF2B5EF4-FFF2-40B4-BE49-F238E27FC236}">
                      <a16:creationId xmlns:a16="http://schemas.microsoft.com/office/drawing/2014/main" xmlns="" id="{C967EC7A-B7CF-426E-8F9B-941474F9F29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66" name="グループ化 965">
                <a:extLst>
                  <a:ext uri="{FF2B5EF4-FFF2-40B4-BE49-F238E27FC236}">
                    <a16:creationId xmlns:a16="http://schemas.microsoft.com/office/drawing/2014/main" xmlns="" id="{674E84C6-51A9-41B9-BD94-235452196EF5}"/>
                  </a:ext>
                </a:extLst>
              </p:cNvPr>
              <p:cNvGrpSpPr/>
              <p:nvPr/>
            </p:nvGrpSpPr>
            <p:grpSpPr>
              <a:xfrm>
                <a:off x="8642613" y="2559501"/>
                <a:ext cx="158262" cy="270180"/>
                <a:chOff x="1521069" y="2586587"/>
                <a:chExt cx="158262" cy="270180"/>
              </a:xfrm>
              <a:solidFill>
                <a:srgbClr val="C00000"/>
              </a:solidFill>
            </p:grpSpPr>
            <p:sp>
              <p:nvSpPr>
                <p:cNvPr id="1027" name="フローチャート: 論理積ゲート 1026">
                  <a:extLst>
                    <a:ext uri="{FF2B5EF4-FFF2-40B4-BE49-F238E27FC236}">
                      <a16:creationId xmlns:a16="http://schemas.microsoft.com/office/drawing/2014/main" xmlns="" id="{897EFEA4-9012-4C5A-99CC-ED9E37D91CF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8" name="楕円 1027">
                  <a:extLst>
                    <a:ext uri="{FF2B5EF4-FFF2-40B4-BE49-F238E27FC236}">
                      <a16:creationId xmlns:a16="http://schemas.microsoft.com/office/drawing/2014/main" xmlns="" id="{332A200F-47D9-4EA8-9499-1944ED4924F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67" name="グループ化 966">
                <a:extLst>
                  <a:ext uri="{FF2B5EF4-FFF2-40B4-BE49-F238E27FC236}">
                    <a16:creationId xmlns:a16="http://schemas.microsoft.com/office/drawing/2014/main" xmlns="" id="{B08FCA84-8955-4D3C-8F21-B6D156D9C018}"/>
                  </a:ext>
                </a:extLst>
              </p:cNvPr>
              <p:cNvGrpSpPr/>
              <p:nvPr/>
            </p:nvGrpSpPr>
            <p:grpSpPr>
              <a:xfrm>
                <a:off x="6992076" y="2858434"/>
                <a:ext cx="158262" cy="270180"/>
                <a:chOff x="1521069" y="2586587"/>
                <a:chExt cx="158262" cy="270180"/>
              </a:xfrm>
              <a:solidFill>
                <a:srgbClr val="C00000"/>
              </a:solidFill>
            </p:grpSpPr>
            <p:sp>
              <p:nvSpPr>
                <p:cNvPr id="1025" name="フローチャート: 論理積ゲート 1024">
                  <a:extLst>
                    <a:ext uri="{FF2B5EF4-FFF2-40B4-BE49-F238E27FC236}">
                      <a16:creationId xmlns:a16="http://schemas.microsoft.com/office/drawing/2014/main" xmlns="" id="{F42FCF94-849F-428D-8D90-31212F7C3FC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6" name="楕円 1025">
                  <a:extLst>
                    <a:ext uri="{FF2B5EF4-FFF2-40B4-BE49-F238E27FC236}">
                      <a16:creationId xmlns:a16="http://schemas.microsoft.com/office/drawing/2014/main" xmlns="" id="{04CB983C-3EB1-4D22-848F-408F5AD7831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68" name="グループ化 967">
                <a:extLst>
                  <a:ext uri="{FF2B5EF4-FFF2-40B4-BE49-F238E27FC236}">
                    <a16:creationId xmlns:a16="http://schemas.microsoft.com/office/drawing/2014/main" xmlns="" id="{10B87C64-F1E7-4C8D-A236-83E62C577688}"/>
                  </a:ext>
                </a:extLst>
              </p:cNvPr>
              <p:cNvGrpSpPr/>
              <p:nvPr/>
            </p:nvGrpSpPr>
            <p:grpSpPr>
              <a:xfrm>
                <a:off x="7175469" y="2858435"/>
                <a:ext cx="158262" cy="270180"/>
                <a:chOff x="1521069" y="2586587"/>
                <a:chExt cx="158262" cy="270180"/>
              </a:xfrm>
              <a:solidFill>
                <a:srgbClr val="C00000"/>
              </a:solidFill>
            </p:grpSpPr>
            <p:sp>
              <p:nvSpPr>
                <p:cNvPr id="1023" name="フローチャート: 論理積ゲート 1022">
                  <a:extLst>
                    <a:ext uri="{FF2B5EF4-FFF2-40B4-BE49-F238E27FC236}">
                      <a16:creationId xmlns:a16="http://schemas.microsoft.com/office/drawing/2014/main" xmlns="" id="{4EFA3AA6-4657-4441-A98A-AF32B5F98D1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4" name="楕円 1023">
                  <a:extLst>
                    <a:ext uri="{FF2B5EF4-FFF2-40B4-BE49-F238E27FC236}">
                      <a16:creationId xmlns:a16="http://schemas.microsoft.com/office/drawing/2014/main" xmlns="" id="{194F7864-630A-4EDC-BFF8-66704A92225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69" name="グループ化 968">
                <a:extLst>
                  <a:ext uri="{FF2B5EF4-FFF2-40B4-BE49-F238E27FC236}">
                    <a16:creationId xmlns:a16="http://schemas.microsoft.com/office/drawing/2014/main" xmlns="" id="{BA5C0006-560D-47D7-AF65-75ED4018E9ED}"/>
                  </a:ext>
                </a:extLst>
              </p:cNvPr>
              <p:cNvGrpSpPr/>
              <p:nvPr/>
            </p:nvGrpSpPr>
            <p:grpSpPr>
              <a:xfrm>
                <a:off x="7358862" y="2858436"/>
                <a:ext cx="158262" cy="270180"/>
                <a:chOff x="1521069" y="2586587"/>
                <a:chExt cx="158262" cy="270180"/>
              </a:xfrm>
              <a:solidFill>
                <a:srgbClr val="C00000"/>
              </a:solidFill>
            </p:grpSpPr>
            <p:sp>
              <p:nvSpPr>
                <p:cNvPr id="1021" name="フローチャート: 論理積ゲート 1020">
                  <a:extLst>
                    <a:ext uri="{FF2B5EF4-FFF2-40B4-BE49-F238E27FC236}">
                      <a16:creationId xmlns:a16="http://schemas.microsoft.com/office/drawing/2014/main" xmlns="" id="{A62744BF-210F-4D9D-B085-6881175055A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2" name="楕円 1021">
                  <a:extLst>
                    <a:ext uri="{FF2B5EF4-FFF2-40B4-BE49-F238E27FC236}">
                      <a16:creationId xmlns:a16="http://schemas.microsoft.com/office/drawing/2014/main" xmlns="" id="{D40D14D6-627E-4EB8-A8D6-8FD76FE2E73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70" name="グループ化 969">
                <a:extLst>
                  <a:ext uri="{FF2B5EF4-FFF2-40B4-BE49-F238E27FC236}">
                    <a16:creationId xmlns:a16="http://schemas.microsoft.com/office/drawing/2014/main" xmlns="" id="{DEA971CB-683E-4ED2-89C7-0AE3A0F982CB}"/>
                  </a:ext>
                </a:extLst>
              </p:cNvPr>
              <p:cNvGrpSpPr/>
              <p:nvPr/>
            </p:nvGrpSpPr>
            <p:grpSpPr>
              <a:xfrm>
                <a:off x="7542255" y="2858437"/>
                <a:ext cx="158262" cy="270180"/>
                <a:chOff x="1521069" y="2586587"/>
                <a:chExt cx="158262" cy="270180"/>
              </a:xfrm>
              <a:solidFill>
                <a:srgbClr val="C00000"/>
              </a:solidFill>
            </p:grpSpPr>
            <p:sp>
              <p:nvSpPr>
                <p:cNvPr id="1019" name="フローチャート: 論理積ゲート 1018">
                  <a:extLst>
                    <a:ext uri="{FF2B5EF4-FFF2-40B4-BE49-F238E27FC236}">
                      <a16:creationId xmlns:a16="http://schemas.microsoft.com/office/drawing/2014/main" xmlns="" id="{BBD83A21-C17B-43DD-84C4-4354475A384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0" name="楕円 1019">
                  <a:extLst>
                    <a:ext uri="{FF2B5EF4-FFF2-40B4-BE49-F238E27FC236}">
                      <a16:creationId xmlns:a16="http://schemas.microsoft.com/office/drawing/2014/main" xmlns="" id="{D978EF13-8DD9-411D-9A5C-5913138FA4E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71" name="グループ化 970">
                <a:extLst>
                  <a:ext uri="{FF2B5EF4-FFF2-40B4-BE49-F238E27FC236}">
                    <a16:creationId xmlns:a16="http://schemas.microsoft.com/office/drawing/2014/main" xmlns="" id="{E3047CEB-32F1-45C1-9933-615462D968CB}"/>
                  </a:ext>
                </a:extLst>
              </p:cNvPr>
              <p:cNvGrpSpPr/>
              <p:nvPr/>
            </p:nvGrpSpPr>
            <p:grpSpPr>
              <a:xfrm>
                <a:off x="7725648" y="2858438"/>
                <a:ext cx="158262" cy="270180"/>
                <a:chOff x="1521069" y="2586587"/>
                <a:chExt cx="158262" cy="270180"/>
              </a:xfrm>
              <a:solidFill>
                <a:srgbClr val="C00000"/>
              </a:solidFill>
            </p:grpSpPr>
            <p:sp>
              <p:nvSpPr>
                <p:cNvPr id="1017" name="フローチャート: 論理積ゲート 1016">
                  <a:extLst>
                    <a:ext uri="{FF2B5EF4-FFF2-40B4-BE49-F238E27FC236}">
                      <a16:creationId xmlns:a16="http://schemas.microsoft.com/office/drawing/2014/main" xmlns="" id="{978AA302-0897-45EF-8A03-4A5DECCD0C5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8" name="楕円 1017">
                  <a:extLst>
                    <a:ext uri="{FF2B5EF4-FFF2-40B4-BE49-F238E27FC236}">
                      <a16:creationId xmlns:a16="http://schemas.microsoft.com/office/drawing/2014/main" xmlns="" id="{C4DFF454-53FF-4C29-80E0-B0175807FB6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72" name="グループ化 971">
                <a:extLst>
                  <a:ext uri="{FF2B5EF4-FFF2-40B4-BE49-F238E27FC236}">
                    <a16:creationId xmlns:a16="http://schemas.microsoft.com/office/drawing/2014/main" xmlns="" id="{CAA5A2C2-B5A0-428A-A7F6-33B8F9B6153D}"/>
                  </a:ext>
                </a:extLst>
              </p:cNvPr>
              <p:cNvGrpSpPr/>
              <p:nvPr/>
            </p:nvGrpSpPr>
            <p:grpSpPr>
              <a:xfrm>
                <a:off x="7909041" y="2858439"/>
                <a:ext cx="158262" cy="270180"/>
                <a:chOff x="1521069" y="2586587"/>
                <a:chExt cx="158262" cy="270180"/>
              </a:xfrm>
              <a:solidFill>
                <a:srgbClr val="FFC000"/>
              </a:solidFill>
            </p:grpSpPr>
            <p:sp>
              <p:nvSpPr>
                <p:cNvPr id="1015" name="フローチャート: 論理積ゲート 1014">
                  <a:extLst>
                    <a:ext uri="{FF2B5EF4-FFF2-40B4-BE49-F238E27FC236}">
                      <a16:creationId xmlns:a16="http://schemas.microsoft.com/office/drawing/2014/main" xmlns="" id="{FE9FAA75-DBFE-4A6E-B207-B3AD6EB367F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6" name="楕円 1015">
                  <a:extLst>
                    <a:ext uri="{FF2B5EF4-FFF2-40B4-BE49-F238E27FC236}">
                      <a16:creationId xmlns:a16="http://schemas.microsoft.com/office/drawing/2014/main" xmlns="" id="{9672BF04-34C1-4E47-A829-C180891018B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73" name="グループ化 972">
                <a:extLst>
                  <a:ext uri="{FF2B5EF4-FFF2-40B4-BE49-F238E27FC236}">
                    <a16:creationId xmlns:a16="http://schemas.microsoft.com/office/drawing/2014/main" xmlns="" id="{1A738534-FB21-45AE-A0E2-D86A724095EC}"/>
                  </a:ext>
                </a:extLst>
              </p:cNvPr>
              <p:cNvGrpSpPr/>
              <p:nvPr/>
            </p:nvGrpSpPr>
            <p:grpSpPr>
              <a:xfrm>
                <a:off x="8092434" y="2858440"/>
                <a:ext cx="158262" cy="270180"/>
                <a:chOff x="1521069" y="2586587"/>
                <a:chExt cx="158262" cy="270180"/>
              </a:xfrm>
              <a:solidFill>
                <a:srgbClr val="C00000"/>
              </a:solidFill>
            </p:grpSpPr>
            <p:sp>
              <p:nvSpPr>
                <p:cNvPr id="1013" name="フローチャート: 論理積ゲート 1012">
                  <a:extLst>
                    <a:ext uri="{FF2B5EF4-FFF2-40B4-BE49-F238E27FC236}">
                      <a16:creationId xmlns:a16="http://schemas.microsoft.com/office/drawing/2014/main" xmlns="" id="{94BE7D64-F1C9-4621-9954-4BFF0BE95BE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4" name="楕円 1013">
                  <a:extLst>
                    <a:ext uri="{FF2B5EF4-FFF2-40B4-BE49-F238E27FC236}">
                      <a16:creationId xmlns:a16="http://schemas.microsoft.com/office/drawing/2014/main" xmlns="" id="{0223D090-DAF5-4569-B8A8-FF9AE4F7823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74" name="グループ化 973">
                <a:extLst>
                  <a:ext uri="{FF2B5EF4-FFF2-40B4-BE49-F238E27FC236}">
                    <a16:creationId xmlns:a16="http://schemas.microsoft.com/office/drawing/2014/main" xmlns="" id="{78BEAD01-11CE-4120-A5D3-6066318504EA}"/>
                  </a:ext>
                </a:extLst>
              </p:cNvPr>
              <p:cNvGrpSpPr/>
              <p:nvPr/>
            </p:nvGrpSpPr>
            <p:grpSpPr>
              <a:xfrm>
                <a:off x="8275827" y="2858441"/>
                <a:ext cx="158262" cy="270180"/>
                <a:chOff x="1521069" y="2586587"/>
                <a:chExt cx="158262" cy="270180"/>
              </a:xfrm>
              <a:solidFill>
                <a:srgbClr val="C00000"/>
              </a:solidFill>
            </p:grpSpPr>
            <p:sp>
              <p:nvSpPr>
                <p:cNvPr id="1011" name="フローチャート: 論理積ゲート 1010">
                  <a:extLst>
                    <a:ext uri="{FF2B5EF4-FFF2-40B4-BE49-F238E27FC236}">
                      <a16:creationId xmlns:a16="http://schemas.microsoft.com/office/drawing/2014/main" xmlns="" id="{383DA81C-8C85-46B4-A45F-EC34FE593B0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2" name="楕円 1011">
                  <a:extLst>
                    <a:ext uri="{FF2B5EF4-FFF2-40B4-BE49-F238E27FC236}">
                      <a16:creationId xmlns:a16="http://schemas.microsoft.com/office/drawing/2014/main" xmlns="" id="{1D89A2E9-9E28-4770-B074-BFBE3FA08DB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75" name="グループ化 974">
                <a:extLst>
                  <a:ext uri="{FF2B5EF4-FFF2-40B4-BE49-F238E27FC236}">
                    <a16:creationId xmlns:a16="http://schemas.microsoft.com/office/drawing/2014/main" xmlns="" id="{B98BDB89-2AA6-44D2-8FA3-E9E32B3A9E94}"/>
                  </a:ext>
                </a:extLst>
              </p:cNvPr>
              <p:cNvGrpSpPr/>
              <p:nvPr/>
            </p:nvGrpSpPr>
            <p:grpSpPr>
              <a:xfrm>
                <a:off x="8459220" y="2858442"/>
                <a:ext cx="158262" cy="270180"/>
                <a:chOff x="1521069" y="2586587"/>
                <a:chExt cx="158262" cy="270180"/>
              </a:xfrm>
              <a:solidFill>
                <a:srgbClr val="C00000"/>
              </a:solidFill>
            </p:grpSpPr>
            <p:sp>
              <p:nvSpPr>
                <p:cNvPr id="1009" name="フローチャート: 論理積ゲート 1008">
                  <a:extLst>
                    <a:ext uri="{FF2B5EF4-FFF2-40B4-BE49-F238E27FC236}">
                      <a16:creationId xmlns:a16="http://schemas.microsoft.com/office/drawing/2014/main" xmlns="" id="{85E9EBA2-CB40-4020-ACE1-5854D71DEE2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0" name="楕円 1009">
                  <a:extLst>
                    <a:ext uri="{FF2B5EF4-FFF2-40B4-BE49-F238E27FC236}">
                      <a16:creationId xmlns:a16="http://schemas.microsoft.com/office/drawing/2014/main" xmlns="" id="{F0BFF794-C108-4BB9-A99E-A8574C46637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76" name="グループ化 975">
                <a:extLst>
                  <a:ext uri="{FF2B5EF4-FFF2-40B4-BE49-F238E27FC236}">
                    <a16:creationId xmlns:a16="http://schemas.microsoft.com/office/drawing/2014/main" xmlns="" id="{1DF22CE3-A884-4456-81F6-F274D0459756}"/>
                  </a:ext>
                </a:extLst>
              </p:cNvPr>
              <p:cNvGrpSpPr/>
              <p:nvPr/>
            </p:nvGrpSpPr>
            <p:grpSpPr>
              <a:xfrm>
                <a:off x="8642613" y="2858443"/>
                <a:ext cx="158262" cy="270180"/>
                <a:chOff x="1521069" y="2586587"/>
                <a:chExt cx="158262" cy="270180"/>
              </a:xfrm>
              <a:solidFill>
                <a:srgbClr val="FFC000"/>
              </a:solidFill>
            </p:grpSpPr>
            <p:sp>
              <p:nvSpPr>
                <p:cNvPr id="1007" name="フローチャート: 論理積ゲート 1006">
                  <a:extLst>
                    <a:ext uri="{FF2B5EF4-FFF2-40B4-BE49-F238E27FC236}">
                      <a16:creationId xmlns:a16="http://schemas.microsoft.com/office/drawing/2014/main" xmlns="" id="{D31D2D87-BBFA-4902-90E3-D34F98110FA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8" name="楕円 1007">
                  <a:extLst>
                    <a:ext uri="{FF2B5EF4-FFF2-40B4-BE49-F238E27FC236}">
                      <a16:creationId xmlns:a16="http://schemas.microsoft.com/office/drawing/2014/main" xmlns="" id="{20279A31-0EC6-42E8-8D61-6FB0F6016DB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77" name="グループ化 976">
                <a:extLst>
                  <a:ext uri="{FF2B5EF4-FFF2-40B4-BE49-F238E27FC236}">
                    <a16:creationId xmlns:a16="http://schemas.microsoft.com/office/drawing/2014/main" xmlns="" id="{AB2429E6-36C3-4815-AB62-A1ADB61D547C}"/>
                  </a:ext>
                </a:extLst>
              </p:cNvPr>
              <p:cNvGrpSpPr/>
              <p:nvPr/>
            </p:nvGrpSpPr>
            <p:grpSpPr>
              <a:xfrm>
                <a:off x="6986217" y="2260551"/>
                <a:ext cx="158262" cy="270180"/>
                <a:chOff x="1521069" y="2586587"/>
                <a:chExt cx="158262" cy="270180"/>
              </a:xfrm>
              <a:solidFill>
                <a:srgbClr val="C00000"/>
              </a:solidFill>
            </p:grpSpPr>
            <p:sp>
              <p:nvSpPr>
                <p:cNvPr id="1005" name="フローチャート: 論理積ゲート 1004">
                  <a:extLst>
                    <a:ext uri="{FF2B5EF4-FFF2-40B4-BE49-F238E27FC236}">
                      <a16:creationId xmlns:a16="http://schemas.microsoft.com/office/drawing/2014/main" xmlns="" id="{5D2C6D60-FABA-4340-B87C-B1DE5CC4ACC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6" name="楕円 1005">
                  <a:extLst>
                    <a:ext uri="{FF2B5EF4-FFF2-40B4-BE49-F238E27FC236}">
                      <a16:creationId xmlns:a16="http://schemas.microsoft.com/office/drawing/2014/main" xmlns="" id="{8659875C-E89F-4832-BBE0-8F393C237E9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78" name="グループ化 977">
                <a:extLst>
                  <a:ext uri="{FF2B5EF4-FFF2-40B4-BE49-F238E27FC236}">
                    <a16:creationId xmlns:a16="http://schemas.microsoft.com/office/drawing/2014/main" xmlns="" id="{A3139719-30B0-40B0-976E-05E9E7F122B3}"/>
                  </a:ext>
                </a:extLst>
              </p:cNvPr>
              <p:cNvGrpSpPr/>
              <p:nvPr/>
            </p:nvGrpSpPr>
            <p:grpSpPr>
              <a:xfrm>
                <a:off x="7169610" y="2260552"/>
                <a:ext cx="158262" cy="270180"/>
                <a:chOff x="1521069" y="2586587"/>
                <a:chExt cx="158262" cy="270180"/>
              </a:xfrm>
              <a:solidFill>
                <a:srgbClr val="FFC000"/>
              </a:solidFill>
            </p:grpSpPr>
            <p:sp>
              <p:nvSpPr>
                <p:cNvPr id="1003" name="フローチャート: 論理積ゲート 1002">
                  <a:extLst>
                    <a:ext uri="{FF2B5EF4-FFF2-40B4-BE49-F238E27FC236}">
                      <a16:creationId xmlns:a16="http://schemas.microsoft.com/office/drawing/2014/main" xmlns="" id="{B1197557-9924-401D-B01A-0A6AE6149E7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4" name="楕円 1003">
                  <a:extLst>
                    <a:ext uri="{FF2B5EF4-FFF2-40B4-BE49-F238E27FC236}">
                      <a16:creationId xmlns:a16="http://schemas.microsoft.com/office/drawing/2014/main" xmlns="" id="{B5E4695D-3756-42D4-9678-E1D1537D17E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79" name="グループ化 978">
                <a:extLst>
                  <a:ext uri="{FF2B5EF4-FFF2-40B4-BE49-F238E27FC236}">
                    <a16:creationId xmlns:a16="http://schemas.microsoft.com/office/drawing/2014/main" xmlns="" id="{DC898DBE-8AF2-45E3-82FA-F63E5DE3A07E}"/>
                  </a:ext>
                </a:extLst>
              </p:cNvPr>
              <p:cNvGrpSpPr/>
              <p:nvPr/>
            </p:nvGrpSpPr>
            <p:grpSpPr>
              <a:xfrm>
                <a:off x="7353003" y="2260553"/>
                <a:ext cx="158262" cy="270180"/>
                <a:chOff x="1521069" y="2586587"/>
                <a:chExt cx="158262" cy="270180"/>
              </a:xfrm>
              <a:solidFill>
                <a:srgbClr val="C00000"/>
              </a:solidFill>
            </p:grpSpPr>
            <p:sp>
              <p:nvSpPr>
                <p:cNvPr id="1001" name="フローチャート: 論理積ゲート 1000">
                  <a:extLst>
                    <a:ext uri="{FF2B5EF4-FFF2-40B4-BE49-F238E27FC236}">
                      <a16:creationId xmlns:a16="http://schemas.microsoft.com/office/drawing/2014/main" xmlns="" id="{849D0C7D-6984-417C-B4D1-D61BDF2B7A4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2" name="楕円 1001">
                  <a:extLst>
                    <a:ext uri="{FF2B5EF4-FFF2-40B4-BE49-F238E27FC236}">
                      <a16:creationId xmlns:a16="http://schemas.microsoft.com/office/drawing/2014/main" xmlns="" id="{DCAAA810-1AA1-4D8F-B5F6-1469ADC4AEC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80" name="グループ化 979">
                <a:extLst>
                  <a:ext uri="{FF2B5EF4-FFF2-40B4-BE49-F238E27FC236}">
                    <a16:creationId xmlns:a16="http://schemas.microsoft.com/office/drawing/2014/main" xmlns="" id="{FACE2A4F-6E1D-4701-9B86-6F00264FA179}"/>
                  </a:ext>
                </a:extLst>
              </p:cNvPr>
              <p:cNvGrpSpPr/>
              <p:nvPr/>
            </p:nvGrpSpPr>
            <p:grpSpPr>
              <a:xfrm>
                <a:off x="7536396" y="2260554"/>
                <a:ext cx="158262" cy="270180"/>
                <a:chOff x="1521069" y="2586587"/>
                <a:chExt cx="158262" cy="270180"/>
              </a:xfrm>
              <a:solidFill>
                <a:srgbClr val="C00000"/>
              </a:solidFill>
            </p:grpSpPr>
            <p:sp>
              <p:nvSpPr>
                <p:cNvPr id="999" name="フローチャート: 論理積ゲート 998">
                  <a:extLst>
                    <a:ext uri="{FF2B5EF4-FFF2-40B4-BE49-F238E27FC236}">
                      <a16:creationId xmlns:a16="http://schemas.microsoft.com/office/drawing/2014/main" xmlns="" id="{9EE98DCD-297E-4B7D-8B8A-179184AE15C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0" name="楕円 999">
                  <a:extLst>
                    <a:ext uri="{FF2B5EF4-FFF2-40B4-BE49-F238E27FC236}">
                      <a16:creationId xmlns:a16="http://schemas.microsoft.com/office/drawing/2014/main" xmlns="" id="{86C6F788-AD72-4792-B8F3-C54D4424FFC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81" name="グループ化 980">
                <a:extLst>
                  <a:ext uri="{FF2B5EF4-FFF2-40B4-BE49-F238E27FC236}">
                    <a16:creationId xmlns:a16="http://schemas.microsoft.com/office/drawing/2014/main" xmlns="" id="{2ED5B9C6-9C15-4822-9778-DF4B08E7DC2D}"/>
                  </a:ext>
                </a:extLst>
              </p:cNvPr>
              <p:cNvGrpSpPr/>
              <p:nvPr/>
            </p:nvGrpSpPr>
            <p:grpSpPr>
              <a:xfrm>
                <a:off x="7719789" y="2260555"/>
                <a:ext cx="158262" cy="270180"/>
                <a:chOff x="1521069" y="2586587"/>
                <a:chExt cx="158262" cy="270180"/>
              </a:xfrm>
              <a:solidFill>
                <a:srgbClr val="C00000"/>
              </a:solidFill>
            </p:grpSpPr>
            <p:sp>
              <p:nvSpPr>
                <p:cNvPr id="997" name="フローチャート: 論理積ゲート 996">
                  <a:extLst>
                    <a:ext uri="{FF2B5EF4-FFF2-40B4-BE49-F238E27FC236}">
                      <a16:creationId xmlns:a16="http://schemas.microsoft.com/office/drawing/2014/main" xmlns="" id="{28D7E2F8-BE83-452F-8352-25187544384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8" name="楕円 997">
                  <a:extLst>
                    <a:ext uri="{FF2B5EF4-FFF2-40B4-BE49-F238E27FC236}">
                      <a16:creationId xmlns:a16="http://schemas.microsoft.com/office/drawing/2014/main" xmlns="" id="{E05004A7-E5AB-46B6-AAC8-50F16EECFDE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82" name="グループ化 981">
                <a:extLst>
                  <a:ext uri="{FF2B5EF4-FFF2-40B4-BE49-F238E27FC236}">
                    <a16:creationId xmlns:a16="http://schemas.microsoft.com/office/drawing/2014/main" xmlns="" id="{D6CE97CB-BCEE-44C5-9AAC-B9B255883D71}"/>
                  </a:ext>
                </a:extLst>
              </p:cNvPr>
              <p:cNvGrpSpPr/>
              <p:nvPr/>
            </p:nvGrpSpPr>
            <p:grpSpPr>
              <a:xfrm>
                <a:off x="7903182" y="2260556"/>
                <a:ext cx="158262" cy="270180"/>
                <a:chOff x="1521069" y="2586587"/>
                <a:chExt cx="158262" cy="270180"/>
              </a:xfrm>
              <a:solidFill>
                <a:srgbClr val="C00000"/>
              </a:solidFill>
            </p:grpSpPr>
            <p:sp>
              <p:nvSpPr>
                <p:cNvPr id="995" name="フローチャート: 論理積ゲート 994">
                  <a:extLst>
                    <a:ext uri="{FF2B5EF4-FFF2-40B4-BE49-F238E27FC236}">
                      <a16:creationId xmlns:a16="http://schemas.microsoft.com/office/drawing/2014/main" xmlns="" id="{5AFF17BE-3F3B-4DD2-95D3-6BDACE5295E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6" name="楕円 995">
                  <a:extLst>
                    <a:ext uri="{FF2B5EF4-FFF2-40B4-BE49-F238E27FC236}">
                      <a16:creationId xmlns:a16="http://schemas.microsoft.com/office/drawing/2014/main" xmlns="" id="{8C9BB78F-7E38-4224-BBE3-1AC16DCD063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83" name="グループ化 982">
                <a:extLst>
                  <a:ext uri="{FF2B5EF4-FFF2-40B4-BE49-F238E27FC236}">
                    <a16:creationId xmlns:a16="http://schemas.microsoft.com/office/drawing/2014/main" xmlns="" id="{DB288A00-4443-4015-9690-6EF8373F6FB3}"/>
                  </a:ext>
                </a:extLst>
              </p:cNvPr>
              <p:cNvGrpSpPr/>
              <p:nvPr/>
            </p:nvGrpSpPr>
            <p:grpSpPr>
              <a:xfrm>
                <a:off x="8086575" y="2260557"/>
                <a:ext cx="158262" cy="270180"/>
                <a:chOff x="1521069" y="2586587"/>
                <a:chExt cx="158262" cy="270180"/>
              </a:xfrm>
              <a:solidFill>
                <a:srgbClr val="C00000"/>
              </a:solidFill>
            </p:grpSpPr>
            <p:sp>
              <p:nvSpPr>
                <p:cNvPr id="993" name="フローチャート: 論理積ゲート 992">
                  <a:extLst>
                    <a:ext uri="{FF2B5EF4-FFF2-40B4-BE49-F238E27FC236}">
                      <a16:creationId xmlns:a16="http://schemas.microsoft.com/office/drawing/2014/main" xmlns="" id="{CF9D3E8E-FBF9-42A1-A6F8-EB5C18E2CFE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4" name="楕円 993">
                  <a:extLst>
                    <a:ext uri="{FF2B5EF4-FFF2-40B4-BE49-F238E27FC236}">
                      <a16:creationId xmlns:a16="http://schemas.microsoft.com/office/drawing/2014/main" xmlns="" id="{BCEA80FB-70E2-4170-9492-BA63962AA77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84" name="グループ化 983">
                <a:extLst>
                  <a:ext uri="{FF2B5EF4-FFF2-40B4-BE49-F238E27FC236}">
                    <a16:creationId xmlns:a16="http://schemas.microsoft.com/office/drawing/2014/main" xmlns="" id="{706167DB-1168-41F5-A527-FB3B0ADD7875}"/>
                  </a:ext>
                </a:extLst>
              </p:cNvPr>
              <p:cNvGrpSpPr/>
              <p:nvPr/>
            </p:nvGrpSpPr>
            <p:grpSpPr>
              <a:xfrm>
                <a:off x="8269968" y="2260558"/>
                <a:ext cx="158262" cy="270180"/>
                <a:chOff x="1521069" y="2586587"/>
                <a:chExt cx="158262" cy="270180"/>
              </a:xfrm>
              <a:solidFill>
                <a:srgbClr val="C00000"/>
              </a:solidFill>
            </p:grpSpPr>
            <p:sp>
              <p:nvSpPr>
                <p:cNvPr id="991" name="フローチャート: 論理積ゲート 990">
                  <a:extLst>
                    <a:ext uri="{FF2B5EF4-FFF2-40B4-BE49-F238E27FC236}">
                      <a16:creationId xmlns:a16="http://schemas.microsoft.com/office/drawing/2014/main" xmlns="" id="{5655E21E-77C4-43DB-B83F-78BD3197A26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2" name="楕円 991">
                  <a:extLst>
                    <a:ext uri="{FF2B5EF4-FFF2-40B4-BE49-F238E27FC236}">
                      <a16:creationId xmlns:a16="http://schemas.microsoft.com/office/drawing/2014/main" xmlns="" id="{3CA96F0A-44FE-47B0-98FE-870B2C5DC83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85" name="グループ化 984">
                <a:extLst>
                  <a:ext uri="{FF2B5EF4-FFF2-40B4-BE49-F238E27FC236}">
                    <a16:creationId xmlns:a16="http://schemas.microsoft.com/office/drawing/2014/main" xmlns="" id="{FCA4999F-19F5-4BA0-9C98-9556405D1A67}"/>
                  </a:ext>
                </a:extLst>
              </p:cNvPr>
              <p:cNvGrpSpPr/>
              <p:nvPr/>
            </p:nvGrpSpPr>
            <p:grpSpPr>
              <a:xfrm>
                <a:off x="8453361" y="2260559"/>
                <a:ext cx="158262" cy="270180"/>
                <a:chOff x="1521069" y="2586587"/>
                <a:chExt cx="158262" cy="270180"/>
              </a:xfrm>
              <a:solidFill>
                <a:srgbClr val="FFC000"/>
              </a:solidFill>
            </p:grpSpPr>
            <p:sp>
              <p:nvSpPr>
                <p:cNvPr id="989" name="フローチャート: 論理積ゲート 988">
                  <a:extLst>
                    <a:ext uri="{FF2B5EF4-FFF2-40B4-BE49-F238E27FC236}">
                      <a16:creationId xmlns:a16="http://schemas.microsoft.com/office/drawing/2014/main" xmlns="" id="{7811CFBB-9421-4941-A76D-590CABE0D3D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0" name="楕円 989">
                  <a:extLst>
                    <a:ext uri="{FF2B5EF4-FFF2-40B4-BE49-F238E27FC236}">
                      <a16:creationId xmlns:a16="http://schemas.microsoft.com/office/drawing/2014/main" xmlns="" id="{F30EDCFD-73ED-4F76-A501-B0B6FC6BBBF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86" name="グループ化 985">
                <a:extLst>
                  <a:ext uri="{FF2B5EF4-FFF2-40B4-BE49-F238E27FC236}">
                    <a16:creationId xmlns:a16="http://schemas.microsoft.com/office/drawing/2014/main" xmlns="" id="{4A7D0AFD-275C-4608-8527-B926118503A3}"/>
                  </a:ext>
                </a:extLst>
              </p:cNvPr>
              <p:cNvGrpSpPr/>
              <p:nvPr/>
            </p:nvGrpSpPr>
            <p:grpSpPr>
              <a:xfrm>
                <a:off x="8636754" y="2260560"/>
                <a:ext cx="158262" cy="270180"/>
                <a:chOff x="1521069" y="2586587"/>
                <a:chExt cx="158262" cy="270180"/>
              </a:xfrm>
              <a:solidFill>
                <a:srgbClr val="C00000"/>
              </a:solidFill>
            </p:grpSpPr>
            <p:sp>
              <p:nvSpPr>
                <p:cNvPr id="987" name="フローチャート: 論理積ゲート 986">
                  <a:extLst>
                    <a:ext uri="{FF2B5EF4-FFF2-40B4-BE49-F238E27FC236}">
                      <a16:creationId xmlns:a16="http://schemas.microsoft.com/office/drawing/2014/main" xmlns="" id="{2D757EDB-B28D-4310-A11F-E543B5B71A7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8" name="楕円 987">
                  <a:extLst>
                    <a:ext uri="{FF2B5EF4-FFF2-40B4-BE49-F238E27FC236}">
                      <a16:creationId xmlns:a16="http://schemas.microsoft.com/office/drawing/2014/main" xmlns="" id="{F20B852E-4B4F-4D22-939D-DB596DAE13E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51" name="テキスト ボックス 50">
            <a:extLst>
              <a:ext uri="{FF2B5EF4-FFF2-40B4-BE49-F238E27FC236}">
                <a16:creationId xmlns:a16="http://schemas.microsoft.com/office/drawing/2014/main" xmlns="" id="{A4B7A719-4273-4586-B7FD-34F7C7D3A570}"/>
              </a:ext>
            </a:extLst>
          </p:cNvPr>
          <p:cNvSpPr txBox="1"/>
          <p:nvPr/>
        </p:nvSpPr>
        <p:spPr>
          <a:xfrm>
            <a:off x="7805035" y="1772552"/>
            <a:ext cx="806631" cy="523220"/>
          </a:xfrm>
          <a:prstGeom prst="rect">
            <a:avLst/>
          </a:prstGeom>
          <a:noFill/>
        </p:spPr>
        <p:txBody>
          <a:bodyPr wrap="none" rtlCol="0">
            <a:spAutoFit/>
          </a:bodyPr>
          <a:lstStyle/>
          <a:p>
            <a:pPr algn="ctr"/>
            <a:r>
              <a:rPr kumimoji="1" lang="en-US" altLang="ja-JP" sz="2800" b="1" dirty="0">
                <a:solidFill>
                  <a:srgbClr val="3333FF"/>
                </a:solidFill>
                <a:latin typeface="メイリオ" panose="020B0604030504040204" pitchFamily="50" charset="-128"/>
                <a:ea typeface="メイリオ" panose="020B0604030504040204" pitchFamily="50" charset="-128"/>
              </a:rPr>
              <a:t>B</a:t>
            </a:r>
            <a:r>
              <a:rPr kumimoji="1" lang="ja-JP" altLang="en-US" sz="2800" b="1" dirty="0">
                <a:solidFill>
                  <a:srgbClr val="3333FF"/>
                </a:solidFill>
                <a:latin typeface="メイリオ" panose="020B0604030504040204" pitchFamily="50" charset="-128"/>
                <a:ea typeface="メイリオ" panose="020B0604030504040204" pitchFamily="50" charset="-128"/>
              </a:rPr>
              <a:t>群</a:t>
            </a:r>
          </a:p>
        </p:txBody>
      </p:sp>
      <p:sp>
        <p:nvSpPr>
          <p:cNvPr id="63" name="テキスト ボックス 62">
            <a:extLst>
              <a:ext uri="{FF2B5EF4-FFF2-40B4-BE49-F238E27FC236}">
                <a16:creationId xmlns:a16="http://schemas.microsoft.com/office/drawing/2014/main" xmlns="" id="{2B1EDE58-CBE3-40E1-969C-E90C3A0B4C4A}"/>
              </a:ext>
            </a:extLst>
          </p:cNvPr>
          <p:cNvSpPr txBox="1"/>
          <p:nvPr/>
        </p:nvSpPr>
        <p:spPr>
          <a:xfrm>
            <a:off x="7625498" y="3455378"/>
            <a:ext cx="1165705" cy="523220"/>
          </a:xfrm>
          <a:prstGeom prst="rect">
            <a:avLst/>
          </a:prstGeom>
          <a:noFill/>
        </p:spPr>
        <p:txBody>
          <a:bodyPr wrap="none" rtlCol="0">
            <a:spAutoFit/>
          </a:bodyPr>
          <a:lstStyle/>
          <a:p>
            <a:pPr algn="ctr"/>
            <a:r>
              <a:rPr kumimoji="1" lang="ja-JP" altLang="en-US" sz="2800" b="1" dirty="0">
                <a:solidFill>
                  <a:srgbClr val="3333FF"/>
                </a:solidFill>
                <a:latin typeface="メイリオ" panose="020B0604030504040204" pitchFamily="50" charset="-128"/>
                <a:ea typeface="メイリオ" panose="020B0604030504040204" pitchFamily="50" charset="-128"/>
              </a:rPr>
              <a:t>処方</a:t>
            </a:r>
            <a:r>
              <a:rPr kumimoji="1" lang="en-US" altLang="ja-JP" sz="2800" b="1" dirty="0">
                <a:solidFill>
                  <a:srgbClr val="3333FF"/>
                </a:solidFill>
                <a:latin typeface="メイリオ" panose="020B0604030504040204" pitchFamily="50" charset="-128"/>
                <a:ea typeface="メイリオ" panose="020B0604030504040204" pitchFamily="50" charset="-128"/>
              </a:rPr>
              <a:t>B</a:t>
            </a:r>
            <a:endParaRPr kumimoji="1" lang="ja-JP" altLang="en-US" sz="2800" b="1" dirty="0">
              <a:solidFill>
                <a:srgbClr val="3333FF"/>
              </a:solidFill>
              <a:latin typeface="メイリオ" panose="020B0604030504040204" pitchFamily="50" charset="-128"/>
              <a:ea typeface="メイリオ" panose="020B0604030504040204" pitchFamily="50" charset="-128"/>
            </a:endParaRPr>
          </a:p>
        </p:txBody>
      </p:sp>
      <p:sp>
        <p:nvSpPr>
          <p:cNvPr id="65" name="テキスト ボックス 64">
            <a:extLst>
              <a:ext uri="{FF2B5EF4-FFF2-40B4-BE49-F238E27FC236}">
                <a16:creationId xmlns:a16="http://schemas.microsoft.com/office/drawing/2014/main" xmlns="" id="{8E9003E0-4C57-4333-9C2F-8F8B523CA9AD}"/>
              </a:ext>
            </a:extLst>
          </p:cNvPr>
          <p:cNvSpPr txBox="1"/>
          <p:nvPr/>
        </p:nvSpPr>
        <p:spPr>
          <a:xfrm>
            <a:off x="6426070" y="4305240"/>
            <a:ext cx="3483647" cy="584775"/>
          </a:xfrm>
          <a:prstGeom prst="rect">
            <a:avLst/>
          </a:prstGeom>
          <a:noFill/>
        </p:spPr>
        <p:txBody>
          <a:bodyPr wrap="none" rtlCol="0">
            <a:spAutoFit/>
          </a:bodyPr>
          <a:lstStyle/>
          <a:p>
            <a:pPr algn="ctr"/>
            <a:r>
              <a:rPr kumimoji="1" lang="ja-JP" altLang="en-US" sz="2800" dirty="0">
                <a:solidFill>
                  <a:srgbClr val="C00000"/>
                </a:solidFill>
                <a:latin typeface="メイリオ" panose="020B0604030504040204" pitchFamily="50" charset="-128"/>
                <a:ea typeface="メイリオ" panose="020B0604030504040204" pitchFamily="50" charset="-128"/>
              </a:rPr>
              <a:t>（重症化</a:t>
            </a:r>
            <a:r>
              <a:rPr kumimoji="1" lang="ja-JP" altLang="en-US" sz="2800" b="1" dirty="0">
                <a:solidFill>
                  <a:srgbClr val="C00000"/>
                </a:solidFill>
                <a:latin typeface="メイリオ" panose="020B0604030504040204" pitchFamily="50" charset="-128"/>
                <a:ea typeface="メイリオ" panose="020B0604030504040204" pitchFamily="50" charset="-128"/>
              </a:rPr>
              <a:t> </a:t>
            </a:r>
            <a:r>
              <a:rPr kumimoji="1" lang="en-US" altLang="ja-JP" sz="3200" b="1" u="sng" dirty="0">
                <a:solidFill>
                  <a:srgbClr val="C00000"/>
                </a:solidFill>
                <a:latin typeface="メイリオ" panose="020B0604030504040204" pitchFamily="50" charset="-128"/>
                <a:ea typeface="メイリオ" panose="020B0604030504040204" pitchFamily="50" charset="-128"/>
              </a:rPr>
              <a:t>14</a:t>
            </a:r>
            <a:r>
              <a:rPr kumimoji="1" lang="en-US" altLang="ja-JP" sz="2800" dirty="0">
                <a:solidFill>
                  <a:srgbClr val="C00000"/>
                </a:solidFill>
                <a:latin typeface="メイリオ" panose="020B0604030504040204" pitchFamily="50" charset="-128"/>
                <a:ea typeface="メイリオ" panose="020B0604030504040204" pitchFamily="50" charset="-128"/>
              </a:rPr>
              <a:t>/120</a:t>
            </a:r>
            <a:r>
              <a:rPr kumimoji="1" lang="ja-JP" altLang="en-US" sz="2800" dirty="0">
                <a:solidFill>
                  <a:srgbClr val="C00000"/>
                </a:solidFill>
                <a:latin typeface="メイリオ" panose="020B0604030504040204" pitchFamily="50" charset="-128"/>
                <a:ea typeface="メイリオ" panose="020B0604030504040204" pitchFamily="50" charset="-128"/>
              </a:rPr>
              <a:t>）</a:t>
            </a:r>
          </a:p>
        </p:txBody>
      </p:sp>
      <p:sp>
        <p:nvSpPr>
          <p:cNvPr id="76" name="テキスト ボックス 75">
            <a:extLst>
              <a:ext uri="{FF2B5EF4-FFF2-40B4-BE49-F238E27FC236}">
                <a16:creationId xmlns:a16="http://schemas.microsoft.com/office/drawing/2014/main" xmlns="" id="{5AFAF2EC-9CD9-4F62-A374-22939D78C546}"/>
              </a:ext>
            </a:extLst>
          </p:cNvPr>
          <p:cNvSpPr txBox="1"/>
          <p:nvPr/>
        </p:nvSpPr>
        <p:spPr>
          <a:xfrm>
            <a:off x="8000601" y="3986560"/>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a:t>
            </a:r>
          </a:p>
        </p:txBody>
      </p:sp>
      <p:sp>
        <p:nvSpPr>
          <p:cNvPr id="77" name="テキスト ボックス 76">
            <a:extLst>
              <a:ext uri="{FF2B5EF4-FFF2-40B4-BE49-F238E27FC236}">
                <a16:creationId xmlns:a16="http://schemas.microsoft.com/office/drawing/2014/main" xmlns="" id="{4F29B43B-0884-475C-B134-3FFA4BF48C60}"/>
              </a:ext>
            </a:extLst>
          </p:cNvPr>
          <p:cNvSpPr txBox="1"/>
          <p:nvPr/>
        </p:nvSpPr>
        <p:spPr>
          <a:xfrm>
            <a:off x="8000601" y="486227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a:t>
            </a:r>
          </a:p>
        </p:txBody>
      </p:sp>
      <p:sp>
        <p:nvSpPr>
          <p:cNvPr id="79" name="テキスト ボックス 78">
            <a:extLst>
              <a:ext uri="{FF2B5EF4-FFF2-40B4-BE49-F238E27FC236}">
                <a16:creationId xmlns:a16="http://schemas.microsoft.com/office/drawing/2014/main" xmlns="" id="{1EFB3578-DC55-4493-A1AF-48DC2D144EEE}"/>
              </a:ext>
            </a:extLst>
          </p:cNvPr>
          <p:cNvSpPr txBox="1"/>
          <p:nvPr/>
        </p:nvSpPr>
        <p:spPr>
          <a:xfrm>
            <a:off x="8011822" y="3193846"/>
            <a:ext cx="393056"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a:t>
            </a:r>
          </a:p>
        </p:txBody>
      </p:sp>
      <p:grpSp>
        <p:nvGrpSpPr>
          <p:cNvPr id="2" name="グループ化 1">
            <a:extLst>
              <a:ext uri="{FF2B5EF4-FFF2-40B4-BE49-F238E27FC236}">
                <a16:creationId xmlns:a16="http://schemas.microsoft.com/office/drawing/2014/main" xmlns="" id="{48385572-1D99-4D9C-B2B0-460EFE56C174}"/>
              </a:ext>
            </a:extLst>
          </p:cNvPr>
          <p:cNvGrpSpPr/>
          <p:nvPr/>
        </p:nvGrpSpPr>
        <p:grpSpPr>
          <a:xfrm>
            <a:off x="7301022" y="2260551"/>
            <a:ext cx="1828118" cy="888640"/>
            <a:chOff x="6986218" y="2260551"/>
            <a:chExt cx="1828118" cy="888640"/>
          </a:xfrm>
        </p:grpSpPr>
        <p:grpSp>
          <p:nvGrpSpPr>
            <p:cNvPr id="20" name="グループ化 19">
              <a:extLst>
                <a:ext uri="{FF2B5EF4-FFF2-40B4-BE49-F238E27FC236}">
                  <a16:creationId xmlns:a16="http://schemas.microsoft.com/office/drawing/2014/main" xmlns="" id="{3E21BEF2-1174-4CBF-B009-F9487D163823}"/>
                </a:ext>
              </a:extLst>
            </p:cNvPr>
            <p:cNvGrpSpPr>
              <a:grpSpLocks noChangeAspect="1"/>
            </p:cNvGrpSpPr>
            <p:nvPr/>
          </p:nvGrpSpPr>
          <p:grpSpPr>
            <a:xfrm>
              <a:off x="6986218" y="2260551"/>
              <a:ext cx="907329" cy="434036"/>
              <a:chOff x="6986217" y="2260551"/>
              <a:chExt cx="1814658" cy="868072"/>
            </a:xfrm>
          </p:grpSpPr>
          <p:grpSp>
            <p:nvGrpSpPr>
              <p:cNvPr id="557" name="グループ化 556">
                <a:extLst>
                  <a:ext uri="{FF2B5EF4-FFF2-40B4-BE49-F238E27FC236}">
                    <a16:creationId xmlns:a16="http://schemas.microsoft.com/office/drawing/2014/main" xmlns="" id="{F96D1DF7-E1C7-4F9E-BCA4-8CCC6DBF49C6}"/>
                  </a:ext>
                </a:extLst>
              </p:cNvPr>
              <p:cNvGrpSpPr/>
              <p:nvPr/>
            </p:nvGrpSpPr>
            <p:grpSpPr>
              <a:xfrm>
                <a:off x="6992076" y="2559492"/>
                <a:ext cx="158262" cy="270180"/>
                <a:chOff x="1521069" y="2586587"/>
                <a:chExt cx="158262" cy="270180"/>
              </a:xfrm>
              <a:solidFill>
                <a:srgbClr val="C00000"/>
              </a:solidFill>
            </p:grpSpPr>
            <p:sp>
              <p:nvSpPr>
                <p:cNvPr id="645" name="フローチャート: 論理積ゲート 644">
                  <a:extLst>
                    <a:ext uri="{FF2B5EF4-FFF2-40B4-BE49-F238E27FC236}">
                      <a16:creationId xmlns:a16="http://schemas.microsoft.com/office/drawing/2014/main" xmlns="" id="{5504B3C6-5FD7-42D4-9ADD-E12D78084A9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6" name="楕円 645">
                  <a:extLst>
                    <a:ext uri="{FF2B5EF4-FFF2-40B4-BE49-F238E27FC236}">
                      <a16:creationId xmlns:a16="http://schemas.microsoft.com/office/drawing/2014/main" xmlns="" id="{791A70ED-5DC9-4057-AE1A-C06A25BECD9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58" name="グループ化 557">
                <a:extLst>
                  <a:ext uri="{FF2B5EF4-FFF2-40B4-BE49-F238E27FC236}">
                    <a16:creationId xmlns:a16="http://schemas.microsoft.com/office/drawing/2014/main" xmlns="" id="{FA84903F-2253-4A45-ACB0-90550DCA93CD}"/>
                  </a:ext>
                </a:extLst>
              </p:cNvPr>
              <p:cNvGrpSpPr/>
              <p:nvPr/>
            </p:nvGrpSpPr>
            <p:grpSpPr>
              <a:xfrm>
                <a:off x="7175469" y="2559493"/>
                <a:ext cx="158262" cy="270180"/>
                <a:chOff x="1521069" y="2586587"/>
                <a:chExt cx="158262" cy="270180"/>
              </a:xfrm>
              <a:solidFill>
                <a:srgbClr val="C00000"/>
              </a:solidFill>
            </p:grpSpPr>
            <p:sp>
              <p:nvSpPr>
                <p:cNvPr id="643" name="フローチャート: 論理積ゲート 642">
                  <a:extLst>
                    <a:ext uri="{FF2B5EF4-FFF2-40B4-BE49-F238E27FC236}">
                      <a16:creationId xmlns:a16="http://schemas.microsoft.com/office/drawing/2014/main" xmlns="" id="{A9995171-7364-4945-A1A8-EC397FB6CE9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4" name="楕円 643">
                  <a:extLst>
                    <a:ext uri="{FF2B5EF4-FFF2-40B4-BE49-F238E27FC236}">
                      <a16:creationId xmlns:a16="http://schemas.microsoft.com/office/drawing/2014/main" xmlns="" id="{73CBC9B4-31CA-4998-9A92-D7173A0178E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59" name="グループ化 558">
                <a:extLst>
                  <a:ext uri="{FF2B5EF4-FFF2-40B4-BE49-F238E27FC236}">
                    <a16:creationId xmlns:a16="http://schemas.microsoft.com/office/drawing/2014/main" xmlns="" id="{132EC634-6411-4861-BAA3-85E24C68D5B8}"/>
                  </a:ext>
                </a:extLst>
              </p:cNvPr>
              <p:cNvGrpSpPr/>
              <p:nvPr/>
            </p:nvGrpSpPr>
            <p:grpSpPr>
              <a:xfrm>
                <a:off x="7358862" y="2559494"/>
                <a:ext cx="158262" cy="270180"/>
                <a:chOff x="1521069" y="2586587"/>
                <a:chExt cx="158262" cy="270180"/>
              </a:xfrm>
              <a:solidFill>
                <a:srgbClr val="FFC000"/>
              </a:solidFill>
            </p:grpSpPr>
            <p:sp>
              <p:nvSpPr>
                <p:cNvPr id="641" name="フローチャート: 論理積ゲート 640">
                  <a:extLst>
                    <a:ext uri="{FF2B5EF4-FFF2-40B4-BE49-F238E27FC236}">
                      <a16:creationId xmlns:a16="http://schemas.microsoft.com/office/drawing/2014/main" xmlns="" id="{ED220C6B-16F5-4D1D-86C8-B91F7FB5FE5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2" name="楕円 641">
                  <a:extLst>
                    <a:ext uri="{FF2B5EF4-FFF2-40B4-BE49-F238E27FC236}">
                      <a16:creationId xmlns:a16="http://schemas.microsoft.com/office/drawing/2014/main" xmlns="" id="{FBED7067-E5B0-42A0-9999-74F72B310E7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0" name="グループ化 559">
                <a:extLst>
                  <a:ext uri="{FF2B5EF4-FFF2-40B4-BE49-F238E27FC236}">
                    <a16:creationId xmlns:a16="http://schemas.microsoft.com/office/drawing/2014/main" xmlns="" id="{D9343E9C-E550-4589-9EA8-899422B2BD30}"/>
                  </a:ext>
                </a:extLst>
              </p:cNvPr>
              <p:cNvGrpSpPr/>
              <p:nvPr/>
            </p:nvGrpSpPr>
            <p:grpSpPr>
              <a:xfrm>
                <a:off x="7542255" y="2559495"/>
                <a:ext cx="158262" cy="270180"/>
                <a:chOff x="1521069" y="2586587"/>
                <a:chExt cx="158262" cy="270180"/>
              </a:xfrm>
              <a:solidFill>
                <a:srgbClr val="C00000"/>
              </a:solidFill>
            </p:grpSpPr>
            <p:sp>
              <p:nvSpPr>
                <p:cNvPr id="639" name="フローチャート: 論理積ゲート 638">
                  <a:extLst>
                    <a:ext uri="{FF2B5EF4-FFF2-40B4-BE49-F238E27FC236}">
                      <a16:creationId xmlns:a16="http://schemas.microsoft.com/office/drawing/2014/main" xmlns="" id="{A310ABFF-108B-4BB2-A6A1-9114176A62A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0" name="楕円 639">
                  <a:extLst>
                    <a:ext uri="{FF2B5EF4-FFF2-40B4-BE49-F238E27FC236}">
                      <a16:creationId xmlns:a16="http://schemas.microsoft.com/office/drawing/2014/main" xmlns="" id="{9C9DCF37-101D-403B-8744-E59347CBEBB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1" name="グループ化 560">
                <a:extLst>
                  <a:ext uri="{FF2B5EF4-FFF2-40B4-BE49-F238E27FC236}">
                    <a16:creationId xmlns:a16="http://schemas.microsoft.com/office/drawing/2014/main" xmlns="" id="{B6B40790-0B3B-4677-B31E-CB0D4710E1F1}"/>
                  </a:ext>
                </a:extLst>
              </p:cNvPr>
              <p:cNvGrpSpPr/>
              <p:nvPr/>
            </p:nvGrpSpPr>
            <p:grpSpPr>
              <a:xfrm>
                <a:off x="7725648" y="2559496"/>
                <a:ext cx="158262" cy="270180"/>
                <a:chOff x="1521069" y="2586587"/>
                <a:chExt cx="158262" cy="270180"/>
              </a:xfrm>
              <a:solidFill>
                <a:srgbClr val="C00000"/>
              </a:solidFill>
            </p:grpSpPr>
            <p:sp>
              <p:nvSpPr>
                <p:cNvPr id="637" name="フローチャート: 論理積ゲート 636">
                  <a:extLst>
                    <a:ext uri="{FF2B5EF4-FFF2-40B4-BE49-F238E27FC236}">
                      <a16:creationId xmlns:a16="http://schemas.microsoft.com/office/drawing/2014/main" xmlns="" id="{C6312853-8F92-4CFD-A1E6-05C2A297C5B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8" name="楕円 637">
                  <a:extLst>
                    <a:ext uri="{FF2B5EF4-FFF2-40B4-BE49-F238E27FC236}">
                      <a16:creationId xmlns:a16="http://schemas.microsoft.com/office/drawing/2014/main" xmlns="" id="{BC34BFE8-69BD-43A9-B276-DF5FB4525D2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2" name="グループ化 561">
                <a:extLst>
                  <a:ext uri="{FF2B5EF4-FFF2-40B4-BE49-F238E27FC236}">
                    <a16:creationId xmlns:a16="http://schemas.microsoft.com/office/drawing/2014/main" xmlns="" id="{63448C2E-654F-4B51-9102-E051C170B7DA}"/>
                  </a:ext>
                </a:extLst>
              </p:cNvPr>
              <p:cNvGrpSpPr/>
              <p:nvPr/>
            </p:nvGrpSpPr>
            <p:grpSpPr>
              <a:xfrm>
                <a:off x="7909041" y="2559497"/>
                <a:ext cx="158262" cy="270180"/>
                <a:chOff x="1521069" y="2586587"/>
                <a:chExt cx="158262" cy="270180"/>
              </a:xfrm>
              <a:solidFill>
                <a:srgbClr val="C00000"/>
              </a:solidFill>
            </p:grpSpPr>
            <p:sp>
              <p:nvSpPr>
                <p:cNvPr id="635" name="フローチャート: 論理積ゲート 634">
                  <a:extLst>
                    <a:ext uri="{FF2B5EF4-FFF2-40B4-BE49-F238E27FC236}">
                      <a16:creationId xmlns:a16="http://schemas.microsoft.com/office/drawing/2014/main" xmlns="" id="{45FDB8DB-2698-459D-8013-A14DE63EC97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6" name="楕円 635">
                  <a:extLst>
                    <a:ext uri="{FF2B5EF4-FFF2-40B4-BE49-F238E27FC236}">
                      <a16:creationId xmlns:a16="http://schemas.microsoft.com/office/drawing/2014/main" xmlns="" id="{406F4225-4369-4C8C-8264-234FD93323A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3" name="グループ化 562">
                <a:extLst>
                  <a:ext uri="{FF2B5EF4-FFF2-40B4-BE49-F238E27FC236}">
                    <a16:creationId xmlns:a16="http://schemas.microsoft.com/office/drawing/2014/main" xmlns="" id="{F7A8DC05-3D6B-4766-AA86-8EFDB613677A}"/>
                  </a:ext>
                </a:extLst>
              </p:cNvPr>
              <p:cNvGrpSpPr/>
              <p:nvPr/>
            </p:nvGrpSpPr>
            <p:grpSpPr>
              <a:xfrm>
                <a:off x="8092434" y="2559498"/>
                <a:ext cx="158262" cy="270180"/>
                <a:chOff x="1521069" y="2586587"/>
                <a:chExt cx="158262" cy="270180"/>
              </a:xfrm>
              <a:solidFill>
                <a:srgbClr val="FFC000"/>
              </a:solidFill>
            </p:grpSpPr>
            <p:sp>
              <p:nvSpPr>
                <p:cNvPr id="633" name="フローチャート: 論理積ゲート 632">
                  <a:extLst>
                    <a:ext uri="{FF2B5EF4-FFF2-40B4-BE49-F238E27FC236}">
                      <a16:creationId xmlns:a16="http://schemas.microsoft.com/office/drawing/2014/main" xmlns="" id="{CC323FF4-8E60-44B4-ADFE-D3D109EE7D4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4" name="楕円 633">
                  <a:extLst>
                    <a:ext uri="{FF2B5EF4-FFF2-40B4-BE49-F238E27FC236}">
                      <a16:creationId xmlns:a16="http://schemas.microsoft.com/office/drawing/2014/main" xmlns="" id="{7D8D1BAD-3F66-43B1-99AD-8C34C6926A8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4" name="グループ化 563">
                <a:extLst>
                  <a:ext uri="{FF2B5EF4-FFF2-40B4-BE49-F238E27FC236}">
                    <a16:creationId xmlns:a16="http://schemas.microsoft.com/office/drawing/2014/main" xmlns="" id="{C69407CE-B7FC-44FB-A3DD-3368ECF3E9D7}"/>
                  </a:ext>
                </a:extLst>
              </p:cNvPr>
              <p:cNvGrpSpPr/>
              <p:nvPr/>
            </p:nvGrpSpPr>
            <p:grpSpPr>
              <a:xfrm>
                <a:off x="8275827" y="2559499"/>
                <a:ext cx="158262" cy="270180"/>
                <a:chOff x="1521069" y="2586587"/>
                <a:chExt cx="158262" cy="270180"/>
              </a:xfrm>
              <a:solidFill>
                <a:srgbClr val="C00000"/>
              </a:solidFill>
            </p:grpSpPr>
            <p:sp>
              <p:nvSpPr>
                <p:cNvPr id="631" name="フローチャート: 論理積ゲート 630">
                  <a:extLst>
                    <a:ext uri="{FF2B5EF4-FFF2-40B4-BE49-F238E27FC236}">
                      <a16:creationId xmlns:a16="http://schemas.microsoft.com/office/drawing/2014/main" xmlns="" id="{44873A3B-728B-4231-BDDD-1DC723F0B96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2" name="楕円 631">
                  <a:extLst>
                    <a:ext uri="{FF2B5EF4-FFF2-40B4-BE49-F238E27FC236}">
                      <a16:creationId xmlns:a16="http://schemas.microsoft.com/office/drawing/2014/main" xmlns="" id="{320B1239-929C-4AA8-AF48-E03393D8242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5" name="グループ化 564">
                <a:extLst>
                  <a:ext uri="{FF2B5EF4-FFF2-40B4-BE49-F238E27FC236}">
                    <a16:creationId xmlns:a16="http://schemas.microsoft.com/office/drawing/2014/main" xmlns="" id="{3159D8B1-A203-4569-BE2C-4086A520D0A2}"/>
                  </a:ext>
                </a:extLst>
              </p:cNvPr>
              <p:cNvGrpSpPr/>
              <p:nvPr/>
            </p:nvGrpSpPr>
            <p:grpSpPr>
              <a:xfrm>
                <a:off x="8459220" y="2559500"/>
                <a:ext cx="158262" cy="270180"/>
                <a:chOff x="1521069" y="2586587"/>
                <a:chExt cx="158262" cy="270180"/>
              </a:xfrm>
              <a:solidFill>
                <a:srgbClr val="C00000"/>
              </a:solidFill>
            </p:grpSpPr>
            <p:sp>
              <p:nvSpPr>
                <p:cNvPr id="629" name="フローチャート: 論理積ゲート 628">
                  <a:extLst>
                    <a:ext uri="{FF2B5EF4-FFF2-40B4-BE49-F238E27FC236}">
                      <a16:creationId xmlns:a16="http://schemas.microsoft.com/office/drawing/2014/main" xmlns="" id="{429EE530-18BB-4340-8442-AA4EBF4BB1C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0" name="楕円 629">
                  <a:extLst>
                    <a:ext uri="{FF2B5EF4-FFF2-40B4-BE49-F238E27FC236}">
                      <a16:creationId xmlns:a16="http://schemas.microsoft.com/office/drawing/2014/main" xmlns="" id="{C5C60E0A-632A-48C5-95F7-94A09CCE5D1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6" name="グループ化 565">
                <a:extLst>
                  <a:ext uri="{FF2B5EF4-FFF2-40B4-BE49-F238E27FC236}">
                    <a16:creationId xmlns:a16="http://schemas.microsoft.com/office/drawing/2014/main" xmlns="" id="{E95DD368-E9B0-4292-B1FB-097AA1EC1EBA}"/>
                  </a:ext>
                </a:extLst>
              </p:cNvPr>
              <p:cNvGrpSpPr/>
              <p:nvPr/>
            </p:nvGrpSpPr>
            <p:grpSpPr>
              <a:xfrm>
                <a:off x="8642613" y="2559501"/>
                <a:ext cx="158262" cy="270180"/>
                <a:chOff x="1521069" y="2586587"/>
                <a:chExt cx="158262" cy="270180"/>
              </a:xfrm>
              <a:solidFill>
                <a:srgbClr val="C00000"/>
              </a:solidFill>
            </p:grpSpPr>
            <p:sp>
              <p:nvSpPr>
                <p:cNvPr id="627" name="フローチャート: 論理積ゲート 626">
                  <a:extLst>
                    <a:ext uri="{FF2B5EF4-FFF2-40B4-BE49-F238E27FC236}">
                      <a16:creationId xmlns:a16="http://schemas.microsoft.com/office/drawing/2014/main" xmlns="" id="{564715B1-AFFC-490E-84EB-1E188D033B2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8" name="楕円 627">
                  <a:extLst>
                    <a:ext uri="{FF2B5EF4-FFF2-40B4-BE49-F238E27FC236}">
                      <a16:creationId xmlns:a16="http://schemas.microsoft.com/office/drawing/2014/main" xmlns="" id="{8702B027-2E49-4F30-BD3B-925D95741C3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7" name="グループ化 566">
                <a:extLst>
                  <a:ext uri="{FF2B5EF4-FFF2-40B4-BE49-F238E27FC236}">
                    <a16:creationId xmlns:a16="http://schemas.microsoft.com/office/drawing/2014/main" xmlns="" id="{3C69B509-D48B-45F3-AA65-F1C4872A0861}"/>
                  </a:ext>
                </a:extLst>
              </p:cNvPr>
              <p:cNvGrpSpPr/>
              <p:nvPr/>
            </p:nvGrpSpPr>
            <p:grpSpPr>
              <a:xfrm>
                <a:off x="6992076" y="2858434"/>
                <a:ext cx="158262" cy="270180"/>
                <a:chOff x="1521069" y="2586587"/>
                <a:chExt cx="158262" cy="270180"/>
              </a:xfrm>
              <a:solidFill>
                <a:srgbClr val="C00000"/>
              </a:solidFill>
            </p:grpSpPr>
            <p:sp>
              <p:nvSpPr>
                <p:cNvPr id="625" name="フローチャート: 論理積ゲート 624">
                  <a:extLst>
                    <a:ext uri="{FF2B5EF4-FFF2-40B4-BE49-F238E27FC236}">
                      <a16:creationId xmlns:a16="http://schemas.microsoft.com/office/drawing/2014/main" xmlns="" id="{17E43E73-6FFF-4432-83B1-43FF0F312AC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6" name="楕円 625">
                  <a:extLst>
                    <a:ext uri="{FF2B5EF4-FFF2-40B4-BE49-F238E27FC236}">
                      <a16:creationId xmlns:a16="http://schemas.microsoft.com/office/drawing/2014/main" xmlns="" id="{CFD35292-5F09-449A-945C-8C0AB84E6DF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8" name="グループ化 567">
                <a:extLst>
                  <a:ext uri="{FF2B5EF4-FFF2-40B4-BE49-F238E27FC236}">
                    <a16:creationId xmlns:a16="http://schemas.microsoft.com/office/drawing/2014/main" xmlns="" id="{A6F9A8C2-DE0F-4022-85CB-70C701377E2A}"/>
                  </a:ext>
                </a:extLst>
              </p:cNvPr>
              <p:cNvGrpSpPr/>
              <p:nvPr/>
            </p:nvGrpSpPr>
            <p:grpSpPr>
              <a:xfrm>
                <a:off x="7175469" y="2858435"/>
                <a:ext cx="158262" cy="270180"/>
                <a:chOff x="1521069" y="2586587"/>
                <a:chExt cx="158262" cy="270180"/>
              </a:xfrm>
              <a:solidFill>
                <a:srgbClr val="C00000"/>
              </a:solidFill>
            </p:grpSpPr>
            <p:sp>
              <p:nvSpPr>
                <p:cNvPr id="623" name="フローチャート: 論理積ゲート 622">
                  <a:extLst>
                    <a:ext uri="{FF2B5EF4-FFF2-40B4-BE49-F238E27FC236}">
                      <a16:creationId xmlns:a16="http://schemas.microsoft.com/office/drawing/2014/main" xmlns="" id="{4B26A48A-1482-4028-9E66-3B9703CBB04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4" name="楕円 623">
                  <a:extLst>
                    <a:ext uri="{FF2B5EF4-FFF2-40B4-BE49-F238E27FC236}">
                      <a16:creationId xmlns:a16="http://schemas.microsoft.com/office/drawing/2014/main" xmlns="" id="{767201A4-2AB8-43D5-A28C-14B91A186E2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9" name="グループ化 568">
                <a:extLst>
                  <a:ext uri="{FF2B5EF4-FFF2-40B4-BE49-F238E27FC236}">
                    <a16:creationId xmlns:a16="http://schemas.microsoft.com/office/drawing/2014/main" xmlns="" id="{C102062E-A3D9-49A1-8CB1-1D5C999F2F3F}"/>
                  </a:ext>
                </a:extLst>
              </p:cNvPr>
              <p:cNvGrpSpPr/>
              <p:nvPr/>
            </p:nvGrpSpPr>
            <p:grpSpPr>
              <a:xfrm>
                <a:off x="7358862" y="2858436"/>
                <a:ext cx="158262" cy="270180"/>
                <a:chOff x="1521069" y="2586587"/>
                <a:chExt cx="158262" cy="270180"/>
              </a:xfrm>
              <a:solidFill>
                <a:srgbClr val="C00000"/>
              </a:solidFill>
            </p:grpSpPr>
            <p:sp>
              <p:nvSpPr>
                <p:cNvPr id="621" name="フローチャート: 論理積ゲート 620">
                  <a:extLst>
                    <a:ext uri="{FF2B5EF4-FFF2-40B4-BE49-F238E27FC236}">
                      <a16:creationId xmlns:a16="http://schemas.microsoft.com/office/drawing/2014/main" xmlns="" id="{D32070E7-EAC5-4D42-B489-84423EBC60F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2" name="楕円 621">
                  <a:extLst>
                    <a:ext uri="{FF2B5EF4-FFF2-40B4-BE49-F238E27FC236}">
                      <a16:creationId xmlns:a16="http://schemas.microsoft.com/office/drawing/2014/main" xmlns="" id="{CA61CA89-6908-4E7E-B2AB-EAEDC850646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0" name="グループ化 569">
                <a:extLst>
                  <a:ext uri="{FF2B5EF4-FFF2-40B4-BE49-F238E27FC236}">
                    <a16:creationId xmlns:a16="http://schemas.microsoft.com/office/drawing/2014/main" xmlns="" id="{30AA6FB7-330C-45DD-A965-448B5C4308B2}"/>
                  </a:ext>
                </a:extLst>
              </p:cNvPr>
              <p:cNvGrpSpPr/>
              <p:nvPr/>
            </p:nvGrpSpPr>
            <p:grpSpPr>
              <a:xfrm>
                <a:off x="7542255" y="2858437"/>
                <a:ext cx="158262" cy="270180"/>
                <a:chOff x="1521069" y="2586587"/>
                <a:chExt cx="158262" cy="270180"/>
              </a:xfrm>
              <a:solidFill>
                <a:srgbClr val="C00000"/>
              </a:solidFill>
            </p:grpSpPr>
            <p:sp>
              <p:nvSpPr>
                <p:cNvPr id="619" name="フローチャート: 論理積ゲート 618">
                  <a:extLst>
                    <a:ext uri="{FF2B5EF4-FFF2-40B4-BE49-F238E27FC236}">
                      <a16:creationId xmlns:a16="http://schemas.microsoft.com/office/drawing/2014/main" xmlns="" id="{E27FA6AF-2604-4507-8CE5-BDB497D36C2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0" name="楕円 619">
                  <a:extLst>
                    <a:ext uri="{FF2B5EF4-FFF2-40B4-BE49-F238E27FC236}">
                      <a16:creationId xmlns:a16="http://schemas.microsoft.com/office/drawing/2014/main" xmlns="" id="{30AF2708-41DF-448E-A2F6-382F9B888FC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1" name="グループ化 570">
                <a:extLst>
                  <a:ext uri="{FF2B5EF4-FFF2-40B4-BE49-F238E27FC236}">
                    <a16:creationId xmlns:a16="http://schemas.microsoft.com/office/drawing/2014/main" xmlns="" id="{E694ACDC-233F-42D4-A515-0A1BD5A64D92}"/>
                  </a:ext>
                </a:extLst>
              </p:cNvPr>
              <p:cNvGrpSpPr/>
              <p:nvPr/>
            </p:nvGrpSpPr>
            <p:grpSpPr>
              <a:xfrm>
                <a:off x="7725648" y="2858438"/>
                <a:ext cx="158262" cy="270180"/>
                <a:chOff x="1521069" y="2586587"/>
                <a:chExt cx="158262" cy="270180"/>
              </a:xfrm>
              <a:solidFill>
                <a:srgbClr val="C00000"/>
              </a:solidFill>
            </p:grpSpPr>
            <p:sp>
              <p:nvSpPr>
                <p:cNvPr id="617" name="フローチャート: 論理積ゲート 616">
                  <a:extLst>
                    <a:ext uri="{FF2B5EF4-FFF2-40B4-BE49-F238E27FC236}">
                      <a16:creationId xmlns:a16="http://schemas.microsoft.com/office/drawing/2014/main" xmlns="" id="{1078921E-E1FA-4095-A17E-DD1179D883D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8" name="楕円 617">
                  <a:extLst>
                    <a:ext uri="{FF2B5EF4-FFF2-40B4-BE49-F238E27FC236}">
                      <a16:creationId xmlns:a16="http://schemas.microsoft.com/office/drawing/2014/main" xmlns="" id="{DF60EA60-A171-4D3B-B06F-DCF887C3778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2" name="グループ化 571">
                <a:extLst>
                  <a:ext uri="{FF2B5EF4-FFF2-40B4-BE49-F238E27FC236}">
                    <a16:creationId xmlns:a16="http://schemas.microsoft.com/office/drawing/2014/main" xmlns="" id="{25C0872A-80D7-445D-A7CA-FE3A56919EDE}"/>
                  </a:ext>
                </a:extLst>
              </p:cNvPr>
              <p:cNvGrpSpPr/>
              <p:nvPr/>
            </p:nvGrpSpPr>
            <p:grpSpPr>
              <a:xfrm>
                <a:off x="7909041" y="2858439"/>
                <a:ext cx="158262" cy="270180"/>
                <a:chOff x="1521069" y="2586587"/>
                <a:chExt cx="158262" cy="270180"/>
              </a:xfrm>
              <a:solidFill>
                <a:srgbClr val="FFC000"/>
              </a:solidFill>
            </p:grpSpPr>
            <p:sp>
              <p:nvSpPr>
                <p:cNvPr id="615" name="フローチャート: 論理積ゲート 614">
                  <a:extLst>
                    <a:ext uri="{FF2B5EF4-FFF2-40B4-BE49-F238E27FC236}">
                      <a16:creationId xmlns:a16="http://schemas.microsoft.com/office/drawing/2014/main" xmlns="" id="{0115B0A5-BBA2-4813-B9CF-629D6571CEC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6" name="楕円 615">
                  <a:extLst>
                    <a:ext uri="{FF2B5EF4-FFF2-40B4-BE49-F238E27FC236}">
                      <a16:creationId xmlns:a16="http://schemas.microsoft.com/office/drawing/2014/main" xmlns="" id="{E2834576-C44B-41B3-9B7A-91F4437008C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3" name="グループ化 572">
                <a:extLst>
                  <a:ext uri="{FF2B5EF4-FFF2-40B4-BE49-F238E27FC236}">
                    <a16:creationId xmlns:a16="http://schemas.microsoft.com/office/drawing/2014/main" xmlns="" id="{DD416E1B-6A31-40FA-968D-79572CB1823E}"/>
                  </a:ext>
                </a:extLst>
              </p:cNvPr>
              <p:cNvGrpSpPr/>
              <p:nvPr/>
            </p:nvGrpSpPr>
            <p:grpSpPr>
              <a:xfrm>
                <a:off x="8092434" y="2858440"/>
                <a:ext cx="158262" cy="270180"/>
                <a:chOff x="1521069" y="2586587"/>
                <a:chExt cx="158262" cy="270180"/>
              </a:xfrm>
              <a:solidFill>
                <a:srgbClr val="C00000"/>
              </a:solidFill>
            </p:grpSpPr>
            <p:sp>
              <p:nvSpPr>
                <p:cNvPr id="613" name="フローチャート: 論理積ゲート 612">
                  <a:extLst>
                    <a:ext uri="{FF2B5EF4-FFF2-40B4-BE49-F238E27FC236}">
                      <a16:creationId xmlns:a16="http://schemas.microsoft.com/office/drawing/2014/main" xmlns="" id="{7E65771A-4157-4FDD-8958-ED3A9A4F29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4" name="楕円 613">
                  <a:extLst>
                    <a:ext uri="{FF2B5EF4-FFF2-40B4-BE49-F238E27FC236}">
                      <a16:creationId xmlns:a16="http://schemas.microsoft.com/office/drawing/2014/main" xmlns="" id="{864BE1E7-6FDE-4021-995C-3ACE525A92C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4" name="グループ化 573">
                <a:extLst>
                  <a:ext uri="{FF2B5EF4-FFF2-40B4-BE49-F238E27FC236}">
                    <a16:creationId xmlns:a16="http://schemas.microsoft.com/office/drawing/2014/main" xmlns="" id="{213F5942-60DC-4CC1-8FEC-0415269DCAE7}"/>
                  </a:ext>
                </a:extLst>
              </p:cNvPr>
              <p:cNvGrpSpPr/>
              <p:nvPr/>
            </p:nvGrpSpPr>
            <p:grpSpPr>
              <a:xfrm>
                <a:off x="8275827" y="2858441"/>
                <a:ext cx="158262" cy="270180"/>
                <a:chOff x="1521069" y="2586587"/>
                <a:chExt cx="158262" cy="270180"/>
              </a:xfrm>
              <a:solidFill>
                <a:srgbClr val="C00000"/>
              </a:solidFill>
            </p:grpSpPr>
            <p:sp>
              <p:nvSpPr>
                <p:cNvPr id="611" name="フローチャート: 論理積ゲート 610">
                  <a:extLst>
                    <a:ext uri="{FF2B5EF4-FFF2-40B4-BE49-F238E27FC236}">
                      <a16:creationId xmlns:a16="http://schemas.microsoft.com/office/drawing/2014/main" xmlns="" id="{3000DDC3-3407-4F6E-977A-3619616F40E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2" name="楕円 611">
                  <a:extLst>
                    <a:ext uri="{FF2B5EF4-FFF2-40B4-BE49-F238E27FC236}">
                      <a16:creationId xmlns:a16="http://schemas.microsoft.com/office/drawing/2014/main" xmlns="" id="{C7D76320-87E0-4F1A-ACC0-55F0141DD58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5" name="グループ化 574">
                <a:extLst>
                  <a:ext uri="{FF2B5EF4-FFF2-40B4-BE49-F238E27FC236}">
                    <a16:creationId xmlns:a16="http://schemas.microsoft.com/office/drawing/2014/main" xmlns="" id="{4D899981-67F7-452C-BE1C-356DE89CCFAC}"/>
                  </a:ext>
                </a:extLst>
              </p:cNvPr>
              <p:cNvGrpSpPr/>
              <p:nvPr/>
            </p:nvGrpSpPr>
            <p:grpSpPr>
              <a:xfrm>
                <a:off x="8459220" y="2858442"/>
                <a:ext cx="158262" cy="270180"/>
                <a:chOff x="1521069" y="2586587"/>
                <a:chExt cx="158262" cy="270180"/>
              </a:xfrm>
              <a:solidFill>
                <a:srgbClr val="C00000"/>
              </a:solidFill>
            </p:grpSpPr>
            <p:sp>
              <p:nvSpPr>
                <p:cNvPr id="609" name="フローチャート: 論理積ゲート 608">
                  <a:extLst>
                    <a:ext uri="{FF2B5EF4-FFF2-40B4-BE49-F238E27FC236}">
                      <a16:creationId xmlns:a16="http://schemas.microsoft.com/office/drawing/2014/main" xmlns="" id="{F5505B8C-A197-41B0-A10D-7DEB528E575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0" name="楕円 609">
                  <a:extLst>
                    <a:ext uri="{FF2B5EF4-FFF2-40B4-BE49-F238E27FC236}">
                      <a16:creationId xmlns:a16="http://schemas.microsoft.com/office/drawing/2014/main" xmlns="" id="{643B22DC-88F2-4936-9EEF-10486A59DDE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6" name="グループ化 575">
                <a:extLst>
                  <a:ext uri="{FF2B5EF4-FFF2-40B4-BE49-F238E27FC236}">
                    <a16:creationId xmlns:a16="http://schemas.microsoft.com/office/drawing/2014/main" xmlns="" id="{5DD74E3D-3885-43AB-B988-38EB6755150E}"/>
                  </a:ext>
                </a:extLst>
              </p:cNvPr>
              <p:cNvGrpSpPr/>
              <p:nvPr/>
            </p:nvGrpSpPr>
            <p:grpSpPr>
              <a:xfrm>
                <a:off x="8642613" y="2858443"/>
                <a:ext cx="158262" cy="270180"/>
                <a:chOff x="1521069" y="2586587"/>
                <a:chExt cx="158262" cy="270180"/>
              </a:xfrm>
              <a:solidFill>
                <a:srgbClr val="FFC000"/>
              </a:solidFill>
            </p:grpSpPr>
            <p:sp>
              <p:nvSpPr>
                <p:cNvPr id="607" name="フローチャート: 論理積ゲート 606">
                  <a:extLst>
                    <a:ext uri="{FF2B5EF4-FFF2-40B4-BE49-F238E27FC236}">
                      <a16:creationId xmlns:a16="http://schemas.microsoft.com/office/drawing/2014/main" xmlns="" id="{1B9DA5E5-6F8E-4AEE-8980-E77721D6594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8" name="楕円 607">
                  <a:extLst>
                    <a:ext uri="{FF2B5EF4-FFF2-40B4-BE49-F238E27FC236}">
                      <a16:creationId xmlns:a16="http://schemas.microsoft.com/office/drawing/2014/main" xmlns="" id="{4A3AFE96-5D4E-4A77-8F38-9EE42802CDB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7" name="グループ化 576">
                <a:extLst>
                  <a:ext uri="{FF2B5EF4-FFF2-40B4-BE49-F238E27FC236}">
                    <a16:creationId xmlns:a16="http://schemas.microsoft.com/office/drawing/2014/main" xmlns="" id="{D28755E4-B459-4920-91E7-A886E55FDE8F}"/>
                  </a:ext>
                </a:extLst>
              </p:cNvPr>
              <p:cNvGrpSpPr/>
              <p:nvPr/>
            </p:nvGrpSpPr>
            <p:grpSpPr>
              <a:xfrm>
                <a:off x="6986217" y="2260551"/>
                <a:ext cx="158262" cy="270180"/>
                <a:chOff x="1521069" y="2586587"/>
                <a:chExt cx="158262" cy="270180"/>
              </a:xfrm>
              <a:solidFill>
                <a:srgbClr val="C00000"/>
              </a:solidFill>
            </p:grpSpPr>
            <p:sp>
              <p:nvSpPr>
                <p:cNvPr id="605" name="フローチャート: 論理積ゲート 604">
                  <a:extLst>
                    <a:ext uri="{FF2B5EF4-FFF2-40B4-BE49-F238E27FC236}">
                      <a16:creationId xmlns:a16="http://schemas.microsoft.com/office/drawing/2014/main" xmlns="" id="{D8F2B4C5-3D85-44DA-88E6-E8E350A0580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6" name="楕円 605">
                  <a:extLst>
                    <a:ext uri="{FF2B5EF4-FFF2-40B4-BE49-F238E27FC236}">
                      <a16:creationId xmlns:a16="http://schemas.microsoft.com/office/drawing/2014/main" xmlns="" id="{8D250D31-4BF9-4061-BB1E-EDA50BFCD4C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8" name="グループ化 577">
                <a:extLst>
                  <a:ext uri="{FF2B5EF4-FFF2-40B4-BE49-F238E27FC236}">
                    <a16:creationId xmlns:a16="http://schemas.microsoft.com/office/drawing/2014/main" xmlns="" id="{D25AE029-AF7E-4733-9A59-CFEAD073C06C}"/>
                  </a:ext>
                </a:extLst>
              </p:cNvPr>
              <p:cNvGrpSpPr/>
              <p:nvPr/>
            </p:nvGrpSpPr>
            <p:grpSpPr>
              <a:xfrm>
                <a:off x="7169610" y="2260552"/>
                <a:ext cx="158262" cy="270180"/>
                <a:chOff x="1521069" y="2586587"/>
                <a:chExt cx="158262" cy="270180"/>
              </a:xfrm>
              <a:solidFill>
                <a:srgbClr val="FFC000"/>
              </a:solidFill>
            </p:grpSpPr>
            <p:sp>
              <p:nvSpPr>
                <p:cNvPr id="603" name="フローチャート: 論理積ゲート 602">
                  <a:extLst>
                    <a:ext uri="{FF2B5EF4-FFF2-40B4-BE49-F238E27FC236}">
                      <a16:creationId xmlns:a16="http://schemas.microsoft.com/office/drawing/2014/main" xmlns="" id="{5438B796-ED49-4D20-A710-82A48A17D85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4" name="楕円 603">
                  <a:extLst>
                    <a:ext uri="{FF2B5EF4-FFF2-40B4-BE49-F238E27FC236}">
                      <a16:creationId xmlns:a16="http://schemas.microsoft.com/office/drawing/2014/main" xmlns="" id="{01BE6371-C1BC-4F27-9B39-37A67077F95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9" name="グループ化 578">
                <a:extLst>
                  <a:ext uri="{FF2B5EF4-FFF2-40B4-BE49-F238E27FC236}">
                    <a16:creationId xmlns:a16="http://schemas.microsoft.com/office/drawing/2014/main" xmlns="" id="{0B2031F8-A744-4A39-83B7-8AE941240B3C}"/>
                  </a:ext>
                </a:extLst>
              </p:cNvPr>
              <p:cNvGrpSpPr/>
              <p:nvPr/>
            </p:nvGrpSpPr>
            <p:grpSpPr>
              <a:xfrm>
                <a:off x="7353003" y="2260553"/>
                <a:ext cx="158262" cy="270180"/>
                <a:chOff x="1521069" y="2586587"/>
                <a:chExt cx="158262" cy="270180"/>
              </a:xfrm>
              <a:solidFill>
                <a:srgbClr val="C00000"/>
              </a:solidFill>
            </p:grpSpPr>
            <p:sp>
              <p:nvSpPr>
                <p:cNvPr id="601" name="フローチャート: 論理積ゲート 600">
                  <a:extLst>
                    <a:ext uri="{FF2B5EF4-FFF2-40B4-BE49-F238E27FC236}">
                      <a16:creationId xmlns:a16="http://schemas.microsoft.com/office/drawing/2014/main" xmlns="" id="{6ACCF245-7F38-4337-B04B-F32569FB86E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2" name="楕円 601">
                  <a:extLst>
                    <a:ext uri="{FF2B5EF4-FFF2-40B4-BE49-F238E27FC236}">
                      <a16:creationId xmlns:a16="http://schemas.microsoft.com/office/drawing/2014/main" xmlns="" id="{E41AEE20-4E3B-4D55-822C-B06448FFE2D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0" name="グループ化 579">
                <a:extLst>
                  <a:ext uri="{FF2B5EF4-FFF2-40B4-BE49-F238E27FC236}">
                    <a16:creationId xmlns:a16="http://schemas.microsoft.com/office/drawing/2014/main" xmlns="" id="{34124AB9-6DAD-465C-8D03-FC904F4BE8F2}"/>
                  </a:ext>
                </a:extLst>
              </p:cNvPr>
              <p:cNvGrpSpPr/>
              <p:nvPr/>
            </p:nvGrpSpPr>
            <p:grpSpPr>
              <a:xfrm>
                <a:off x="7536396" y="2260554"/>
                <a:ext cx="158262" cy="270180"/>
                <a:chOff x="1521069" y="2586587"/>
                <a:chExt cx="158262" cy="270180"/>
              </a:xfrm>
              <a:solidFill>
                <a:srgbClr val="C00000"/>
              </a:solidFill>
            </p:grpSpPr>
            <p:sp>
              <p:nvSpPr>
                <p:cNvPr id="599" name="フローチャート: 論理積ゲート 598">
                  <a:extLst>
                    <a:ext uri="{FF2B5EF4-FFF2-40B4-BE49-F238E27FC236}">
                      <a16:creationId xmlns:a16="http://schemas.microsoft.com/office/drawing/2014/main" xmlns="" id="{F84B1BAA-4A58-4B57-B1B6-F0B17149108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0" name="楕円 599">
                  <a:extLst>
                    <a:ext uri="{FF2B5EF4-FFF2-40B4-BE49-F238E27FC236}">
                      <a16:creationId xmlns:a16="http://schemas.microsoft.com/office/drawing/2014/main" xmlns="" id="{FB34B453-74EC-4214-999B-AF2F07E95C9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1" name="グループ化 580">
                <a:extLst>
                  <a:ext uri="{FF2B5EF4-FFF2-40B4-BE49-F238E27FC236}">
                    <a16:creationId xmlns:a16="http://schemas.microsoft.com/office/drawing/2014/main" xmlns="" id="{1BD0207C-C475-46AB-8F71-FEE7B33BD407}"/>
                  </a:ext>
                </a:extLst>
              </p:cNvPr>
              <p:cNvGrpSpPr/>
              <p:nvPr/>
            </p:nvGrpSpPr>
            <p:grpSpPr>
              <a:xfrm>
                <a:off x="7719789" y="2260555"/>
                <a:ext cx="158262" cy="270180"/>
                <a:chOff x="1521069" y="2586587"/>
                <a:chExt cx="158262" cy="270180"/>
              </a:xfrm>
              <a:solidFill>
                <a:srgbClr val="C00000"/>
              </a:solidFill>
            </p:grpSpPr>
            <p:sp>
              <p:nvSpPr>
                <p:cNvPr id="597" name="フローチャート: 論理積ゲート 596">
                  <a:extLst>
                    <a:ext uri="{FF2B5EF4-FFF2-40B4-BE49-F238E27FC236}">
                      <a16:creationId xmlns:a16="http://schemas.microsoft.com/office/drawing/2014/main" xmlns="" id="{536049ED-EA4A-49CA-B4DA-6C09F6230A6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8" name="楕円 597">
                  <a:extLst>
                    <a:ext uri="{FF2B5EF4-FFF2-40B4-BE49-F238E27FC236}">
                      <a16:creationId xmlns:a16="http://schemas.microsoft.com/office/drawing/2014/main" xmlns="" id="{7102B7B1-F69A-4D31-A8F6-A886CE87D2E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2" name="グループ化 581">
                <a:extLst>
                  <a:ext uri="{FF2B5EF4-FFF2-40B4-BE49-F238E27FC236}">
                    <a16:creationId xmlns:a16="http://schemas.microsoft.com/office/drawing/2014/main" xmlns="" id="{80893B8D-B2BA-465B-B1D8-865C6D616B76}"/>
                  </a:ext>
                </a:extLst>
              </p:cNvPr>
              <p:cNvGrpSpPr/>
              <p:nvPr/>
            </p:nvGrpSpPr>
            <p:grpSpPr>
              <a:xfrm>
                <a:off x="7903182" y="2260556"/>
                <a:ext cx="158262" cy="270180"/>
                <a:chOff x="1521069" y="2586587"/>
                <a:chExt cx="158262" cy="270180"/>
              </a:xfrm>
              <a:solidFill>
                <a:srgbClr val="C00000"/>
              </a:solidFill>
            </p:grpSpPr>
            <p:sp>
              <p:nvSpPr>
                <p:cNvPr id="595" name="フローチャート: 論理積ゲート 594">
                  <a:extLst>
                    <a:ext uri="{FF2B5EF4-FFF2-40B4-BE49-F238E27FC236}">
                      <a16:creationId xmlns:a16="http://schemas.microsoft.com/office/drawing/2014/main" xmlns="" id="{72153473-AF77-48CD-BED2-131E9E19016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6" name="楕円 595">
                  <a:extLst>
                    <a:ext uri="{FF2B5EF4-FFF2-40B4-BE49-F238E27FC236}">
                      <a16:creationId xmlns:a16="http://schemas.microsoft.com/office/drawing/2014/main" xmlns="" id="{D800CEB1-D4F4-443F-BF9E-E546EB69380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3" name="グループ化 582">
                <a:extLst>
                  <a:ext uri="{FF2B5EF4-FFF2-40B4-BE49-F238E27FC236}">
                    <a16:creationId xmlns:a16="http://schemas.microsoft.com/office/drawing/2014/main" xmlns="" id="{01ADE8AC-2D45-40D0-B0E8-F555CABC3E4E}"/>
                  </a:ext>
                </a:extLst>
              </p:cNvPr>
              <p:cNvGrpSpPr/>
              <p:nvPr/>
            </p:nvGrpSpPr>
            <p:grpSpPr>
              <a:xfrm>
                <a:off x="8086575" y="2260557"/>
                <a:ext cx="158262" cy="270180"/>
                <a:chOff x="1521069" y="2586587"/>
                <a:chExt cx="158262" cy="270180"/>
              </a:xfrm>
              <a:solidFill>
                <a:srgbClr val="C00000"/>
              </a:solidFill>
            </p:grpSpPr>
            <p:sp>
              <p:nvSpPr>
                <p:cNvPr id="593" name="フローチャート: 論理積ゲート 592">
                  <a:extLst>
                    <a:ext uri="{FF2B5EF4-FFF2-40B4-BE49-F238E27FC236}">
                      <a16:creationId xmlns:a16="http://schemas.microsoft.com/office/drawing/2014/main" xmlns="" id="{8CE9D587-0C17-461C-ABEC-0B6481F39F9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4" name="楕円 593">
                  <a:extLst>
                    <a:ext uri="{FF2B5EF4-FFF2-40B4-BE49-F238E27FC236}">
                      <a16:creationId xmlns:a16="http://schemas.microsoft.com/office/drawing/2014/main" xmlns="" id="{9FAAD560-F284-4D19-B1AC-B65C3514BA7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4" name="グループ化 583">
                <a:extLst>
                  <a:ext uri="{FF2B5EF4-FFF2-40B4-BE49-F238E27FC236}">
                    <a16:creationId xmlns:a16="http://schemas.microsoft.com/office/drawing/2014/main" xmlns="" id="{D2E55694-3617-4A22-A5F3-C880779EDC58}"/>
                  </a:ext>
                </a:extLst>
              </p:cNvPr>
              <p:cNvGrpSpPr/>
              <p:nvPr/>
            </p:nvGrpSpPr>
            <p:grpSpPr>
              <a:xfrm>
                <a:off x="8269968" y="2260558"/>
                <a:ext cx="158262" cy="270180"/>
                <a:chOff x="1521069" y="2586587"/>
                <a:chExt cx="158262" cy="270180"/>
              </a:xfrm>
              <a:solidFill>
                <a:srgbClr val="C00000"/>
              </a:solidFill>
            </p:grpSpPr>
            <p:sp>
              <p:nvSpPr>
                <p:cNvPr id="591" name="フローチャート: 論理積ゲート 590">
                  <a:extLst>
                    <a:ext uri="{FF2B5EF4-FFF2-40B4-BE49-F238E27FC236}">
                      <a16:creationId xmlns:a16="http://schemas.microsoft.com/office/drawing/2014/main" xmlns="" id="{E0123593-0A46-4DEB-AD26-57E2125BB08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2" name="楕円 591">
                  <a:extLst>
                    <a:ext uri="{FF2B5EF4-FFF2-40B4-BE49-F238E27FC236}">
                      <a16:creationId xmlns:a16="http://schemas.microsoft.com/office/drawing/2014/main" xmlns="" id="{8CA19D28-A949-49D3-ADA2-9F09608D67E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5" name="グループ化 584">
                <a:extLst>
                  <a:ext uri="{FF2B5EF4-FFF2-40B4-BE49-F238E27FC236}">
                    <a16:creationId xmlns:a16="http://schemas.microsoft.com/office/drawing/2014/main" xmlns="" id="{EF480301-4314-491A-A971-300AB4208C71}"/>
                  </a:ext>
                </a:extLst>
              </p:cNvPr>
              <p:cNvGrpSpPr/>
              <p:nvPr/>
            </p:nvGrpSpPr>
            <p:grpSpPr>
              <a:xfrm>
                <a:off x="8453361" y="2260559"/>
                <a:ext cx="158262" cy="270180"/>
                <a:chOff x="1521069" y="2586587"/>
                <a:chExt cx="158262" cy="270180"/>
              </a:xfrm>
              <a:solidFill>
                <a:srgbClr val="FFC000"/>
              </a:solidFill>
            </p:grpSpPr>
            <p:sp>
              <p:nvSpPr>
                <p:cNvPr id="589" name="フローチャート: 論理積ゲート 588">
                  <a:extLst>
                    <a:ext uri="{FF2B5EF4-FFF2-40B4-BE49-F238E27FC236}">
                      <a16:creationId xmlns:a16="http://schemas.microsoft.com/office/drawing/2014/main" xmlns="" id="{7778E360-66DA-456B-AD80-ACD6C67A545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0" name="楕円 589">
                  <a:extLst>
                    <a:ext uri="{FF2B5EF4-FFF2-40B4-BE49-F238E27FC236}">
                      <a16:creationId xmlns:a16="http://schemas.microsoft.com/office/drawing/2014/main" xmlns="" id="{C11631D4-861B-4D4B-B8BC-DD3852887F2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6" name="グループ化 585">
                <a:extLst>
                  <a:ext uri="{FF2B5EF4-FFF2-40B4-BE49-F238E27FC236}">
                    <a16:creationId xmlns:a16="http://schemas.microsoft.com/office/drawing/2014/main" xmlns="" id="{80E748CD-2B74-45B4-B5E9-51DAA3FA0E3F}"/>
                  </a:ext>
                </a:extLst>
              </p:cNvPr>
              <p:cNvGrpSpPr/>
              <p:nvPr/>
            </p:nvGrpSpPr>
            <p:grpSpPr>
              <a:xfrm>
                <a:off x="8636754" y="2260560"/>
                <a:ext cx="158262" cy="270180"/>
                <a:chOff x="1521069" y="2586587"/>
                <a:chExt cx="158262" cy="270180"/>
              </a:xfrm>
              <a:solidFill>
                <a:srgbClr val="C00000"/>
              </a:solidFill>
            </p:grpSpPr>
            <p:sp>
              <p:nvSpPr>
                <p:cNvPr id="587" name="フローチャート: 論理積ゲート 586">
                  <a:extLst>
                    <a:ext uri="{FF2B5EF4-FFF2-40B4-BE49-F238E27FC236}">
                      <a16:creationId xmlns:a16="http://schemas.microsoft.com/office/drawing/2014/main" xmlns="" id="{C37D3F5C-FEFE-4D5B-9BAF-6DAE2D0815E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8" name="楕円 587">
                  <a:extLst>
                    <a:ext uri="{FF2B5EF4-FFF2-40B4-BE49-F238E27FC236}">
                      <a16:creationId xmlns:a16="http://schemas.microsoft.com/office/drawing/2014/main" xmlns="" id="{725E86BA-3A5F-4912-9BBB-6D9A37B7438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047" name="グループ化 1046">
              <a:extLst>
                <a:ext uri="{FF2B5EF4-FFF2-40B4-BE49-F238E27FC236}">
                  <a16:creationId xmlns:a16="http://schemas.microsoft.com/office/drawing/2014/main" xmlns="" id="{0DE597CF-1BE4-4EDF-ACB9-DE4E04820922}"/>
                </a:ext>
              </a:extLst>
            </p:cNvPr>
            <p:cNvGrpSpPr>
              <a:grpSpLocks noChangeAspect="1"/>
            </p:cNvGrpSpPr>
            <p:nvPr/>
          </p:nvGrpSpPr>
          <p:grpSpPr>
            <a:xfrm>
              <a:off x="7907007" y="2263046"/>
              <a:ext cx="907329" cy="434036"/>
              <a:chOff x="1607828" y="2238166"/>
              <a:chExt cx="1814658" cy="868072"/>
            </a:xfrm>
          </p:grpSpPr>
          <p:grpSp>
            <p:nvGrpSpPr>
              <p:cNvPr id="1048" name="グループ化 1047">
                <a:extLst>
                  <a:ext uri="{FF2B5EF4-FFF2-40B4-BE49-F238E27FC236}">
                    <a16:creationId xmlns:a16="http://schemas.microsoft.com/office/drawing/2014/main" xmlns="" id="{271A1F92-2F12-42E2-929E-326DE94873A9}"/>
                  </a:ext>
                </a:extLst>
              </p:cNvPr>
              <p:cNvGrpSpPr/>
              <p:nvPr/>
            </p:nvGrpSpPr>
            <p:grpSpPr>
              <a:xfrm>
                <a:off x="1613687" y="2537107"/>
                <a:ext cx="158262" cy="270180"/>
                <a:chOff x="1521069" y="2586587"/>
                <a:chExt cx="158262" cy="270180"/>
              </a:xfrm>
              <a:solidFill>
                <a:srgbClr val="C00000"/>
              </a:solidFill>
            </p:grpSpPr>
            <p:sp>
              <p:nvSpPr>
                <p:cNvPr id="1136" name="フローチャート: 論理積ゲート 1135">
                  <a:extLst>
                    <a:ext uri="{FF2B5EF4-FFF2-40B4-BE49-F238E27FC236}">
                      <a16:creationId xmlns:a16="http://schemas.microsoft.com/office/drawing/2014/main" xmlns="" id="{4925BFC0-9275-4536-9FA5-D9B516570B4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7" name="楕円 1136">
                  <a:extLst>
                    <a:ext uri="{FF2B5EF4-FFF2-40B4-BE49-F238E27FC236}">
                      <a16:creationId xmlns:a16="http://schemas.microsoft.com/office/drawing/2014/main" xmlns="" id="{081790AF-8952-48DC-A097-5E8794605EF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9" name="グループ化 1048">
                <a:extLst>
                  <a:ext uri="{FF2B5EF4-FFF2-40B4-BE49-F238E27FC236}">
                    <a16:creationId xmlns:a16="http://schemas.microsoft.com/office/drawing/2014/main" xmlns="" id="{CA54C4E3-984E-4158-9BF0-168B97284FFD}"/>
                  </a:ext>
                </a:extLst>
              </p:cNvPr>
              <p:cNvGrpSpPr/>
              <p:nvPr/>
            </p:nvGrpSpPr>
            <p:grpSpPr>
              <a:xfrm>
                <a:off x="1797080" y="2537108"/>
                <a:ext cx="158262" cy="270180"/>
                <a:chOff x="1521069" y="2586587"/>
                <a:chExt cx="158262" cy="270180"/>
              </a:xfrm>
              <a:solidFill>
                <a:srgbClr val="FFC000"/>
              </a:solidFill>
            </p:grpSpPr>
            <p:sp>
              <p:nvSpPr>
                <p:cNvPr id="1134" name="フローチャート: 論理積ゲート 1133">
                  <a:extLst>
                    <a:ext uri="{FF2B5EF4-FFF2-40B4-BE49-F238E27FC236}">
                      <a16:creationId xmlns:a16="http://schemas.microsoft.com/office/drawing/2014/main" xmlns="" id="{712DAD9D-2882-4E8F-AF9A-FD18042AA01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5" name="楕円 1134">
                  <a:extLst>
                    <a:ext uri="{FF2B5EF4-FFF2-40B4-BE49-F238E27FC236}">
                      <a16:creationId xmlns:a16="http://schemas.microsoft.com/office/drawing/2014/main" xmlns="" id="{8241AD48-CD49-4368-8141-6348DFB4D95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0" name="グループ化 1049">
                <a:extLst>
                  <a:ext uri="{FF2B5EF4-FFF2-40B4-BE49-F238E27FC236}">
                    <a16:creationId xmlns:a16="http://schemas.microsoft.com/office/drawing/2014/main" xmlns="" id="{49BF4A9F-24B4-426C-8AA7-4D1F6804BB79}"/>
                  </a:ext>
                </a:extLst>
              </p:cNvPr>
              <p:cNvGrpSpPr/>
              <p:nvPr/>
            </p:nvGrpSpPr>
            <p:grpSpPr>
              <a:xfrm>
                <a:off x="1980473" y="2537109"/>
                <a:ext cx="158262" cy="270180"/>
                <a:chOff x="1521069" y="2586587"/>
                <a:chExt cx="158262" cy="270180"/>
              </a:xfrm>
              <a:solidFill>
                <a:srgbClr val="C00000"/>
              </a:solidFill>
            </p:grpSpPr>
            <p:sp>
              <p:nvSpPr>
                <p:cNvPr id="1132" name="フローチャート: 論理積ゲート 1131">
                  <a:extLst>
                    <a:ext uri="{FF2B5EF4-FFF2-40B4-BE49-F238E27FC236}">
                      <a16:creationId xmlns:a16="http://schemas.microsoft.com/office/drawing/2014/main" xmlns="" id="{2F5A81D4-2AB1-4FA2-BC70-8BFA50E64D0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3" name="楕円 1132">
                  <a:extLst>
                    <a:ext uri="{FF2B5EF4-FFF2-40B4-BE49-F238E27FC236}">
                      <a16:creationId xmlns:a16="http://schemas.microsoft.com/office/drawing/2014/main" xmlns="" id="{6C87576F-A608-4989-A0A2-CC4FABDA541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1" name="グループ化 1050">
                <a:extLst>
                  <a:ext uri="{FF2B5EF4-FFF2-40B4-BE49-F238E27FC236}">
                    <a16:creationId xmlns:a16="http://schemas.microsoft.com/office/drawing/2014/main" xmlns="" id="{2638C44D-0693-4CE7-86E0-CFB2CA99D4C2}"/>
                  </a:ext>
                </a:extLst>
              </p:cNvPr>
              <p:cNvGrpSpPr/>
              <p:nvPr/>
            </p:nvGrpSpPr>
            <p:grpSpPr>
              <a:xfrm>
                <a:off x="2163866" y="2537110"/>
                <a:ext cx="158262" cy="270180"/>
                <a:chOff x="1521069" y="2586587"/>
                <a:chExt cx="158262" cy="270180"/>
              </a:xfrm>
              <a:solidFill>
                <a:srgbClr val="C00000"/>
              </a:solidFill>
            </p:grpSpPr>
            <p:sp>
              <p:nvSpPr>
                <p:cNvPr id="1130" name="フローチャート: 論理積ゲート 1129">
                  <a:extLst>
                    <a:ext uri="{FF2B5EF4-FFF2-40B4-BE49-F238E27FC236}">
                      <a16:creationId xmlns:a16="http://schemas.microsoft.com/office/drawing/2014/main" xmlns="" id="{FAAE7EB3-5317-4DCB-BF93-4EC8AFFFA7D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1" name="楕円 1130">
                  <a:extLst>
                    <a:ext uri="{FF2B5EF4-FFF2-40B4-BE49-F238E27FC236}">
                      <a16:creationId xmlns:a16="http://schemas.microsoft.com/office/drawing/2014/main" xmlns="" id="{EC5CA931-DFAD-46A7-984D-A0273A33844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2" name="グループ化 1051">
                <a:extLst>
                  <a:ext uri="{FF2B5EF4-FFF2-40B4-BE49-F238E27FC236}">
                    <a16:creationId xmlns:a16="http://schemas.microsoft.com/office/drawing/2014/main" xmlns="" id="{B8639D42-0F99-41BC-9FF6-9103CD5B2E79}"/>
                  </a:ext>
                </a:extLst>
              </p:cNvPr>
              <p:cNvGrpSpPr/>
              <p:nvPr/>
            </p:nvGrpSpPr>
            <p:grpSpPr>
              <a:xfrm>
                <a:off x="2347259" y="2537111"/>
                <a:ext cx="158262" cy="270180"/>
                <a:chOff x="1521069" y="2586587"/>
                <a:chExt cx="158262" cy="270180"/>
              </a:xfrm>
              <a:solidFill>
                <a:srgbClr val="C00000"/>
              </a:solidFill>
            </p:grpSpPr>
            <p:sp>
              <p:nvSpPr>
                <p:cNvPr id="1128" name="フローチャート: 論理積ゲート 1127">
                  <a:extLst>
                    <a:ext uri="{FF2B5EF4-FFF2-40B4-BE49-F238E27FC236}">
                      <a16:creationId xmlns:a16="http://schemas.microsoft.com/office/drawing/2014/main" xmlns="" id="{60F94758-E696-44A4-817E-4D0D05D80E6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9" name="楕円 1128">
                  <a:extLst>
                    <a:ext uri="{FF2B5EF4-FFF2-40B4-BE49-F238E27FC236}">
                      <a16:creationId xmlns:a16="http://schemas.microsoft.com/office/drawing/2014/main" xmlns="" id="{685795FE-B201-4FA6-987B-004029579F4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3" name="グループ化 1052">
                <a:extLst>
                  <a:ext uri="{FF2B5EF4-FFF2-40B4-BE49-F238E27FC236}">
                    <a16:creationId xmlns:a16="http://schemas.microsoft.com/office/drawing/2014/main" xmlns="" id="{631022C1-514E-43A8-BE40-E1266F3E3B31}"/>
                  </a:ext>
                </a:extLst>
              </p:cNvPr>
              <p:cNvGrpSpPr/>
              <p:nvPr/>
            </p:nvGrpSpPr>
            <p:grpSpPr>
              <a:xfrm>
                <a:off x="2530652" y="2537112"/>
                <a:ext cx="158262" cy="270180"/>
                <a:chOff x="1521069" y="2586587"/>
                <a:chExt cx="158262" cy="270180"/>
              </a:xfrm>
              <a:solidFill>
                <a:srgbClr val="C00000"/>
              </a:solidFill>
            </p:grpSpPr>
            <p:sp>
              <p:nvSpPr>
                <p:cNvPr id="1126" name="フローチャート: 論理積ゲート 1125">
                  <a:extLst>
                    <a:ext uri="{FF2B5EF4-FFF2-40B4-BE49-F238E27FC236}">
                      <a16:creationId xmlns:a16="http://schemas.microsoft.com/office/drawing/2014/main" xmlns="" id="{7D409740-93DE-40D2-A9FC-E215563BAEB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7" name="楕円 1126">
                  <a:extLst>
                    <a:ext uri="{FF2B5EF4-FFF2-40B4-BE49-F238E27FC236}">
                      <a16:creationId xmlns:a16="http://schemas.microsoft.com/office/drawing/2014/main" xmlns="" id="{E8EAC32B-CBF6-4B5E-94D3-3924BD4ACAE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4" name="グループ化 1053">
                <a:extLst>
                  <a:ext uri="{FF2B5EF4-FFF2-40B4-BE49-F238E27FC236}">
                    <a16:creationId xmlns:a16="http://schemas.microsoft.com/office/drawing/2014/main" xmlns="" id="{3B47BE67-C7B3-41BF-8BDC-6B6D70D4542A}"/>
                  </a:ext>
                </a:extLst>
              </p:cNvPr>
              <p:cNvGrpSpPr/>
              <p:nvPr/>
            </p:nvGrpSpPr>
            <p:grpSpPr>
              <a:xfrm>
                <a:off x="2714045" y="2537113"/>
                <a:ext cx="158262" cy="270180"/>
                <a:chOff x="1521069" y="2586587"/>
                <a:chExt cx="158262" cy="270180"/>
              </a:xfrm>
              <a:solidFill>
                <a:srgbClr val="FFC000"/>
              </a:solidFill>
            </p:grpSpPr>
            <p:sp>
              <p:nvSpPr>
                <p:cNvPr id="1124" name="フローチャート: 論理積ゲート 1123">
                  <a:extLst>
                    <a:ext uri="{FF2B5EF4-FFF2-40B4-BE49-F238E27FC236}">
                      <a16:creationId xmlns:a16="http://schemas.microsoft.com/office/drawing/2014/main" xmlns="" id="{D45C06E3-3F2E-477C-BC44-511577B913C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5" name="楕円 1124">
                  <a:extLst>
                    <a:ext uri="{FF2B5EF4-FFF2-40B4-BE49-F238E27FC236}">
                      <a16:creationId xmlns:a16="http://schemas.microsoft.com/office/drawing/2014/main" xmlns="" id="{CCAFE4A5-D2A0-4F79-BA6A-379ACF98AEB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5" name="グループ化 1054">
                <a:extLst>
                  <a:ext uri="{FF2B5EF4-FFF2-40B4-BE49-F238E27FC236}">
                    <a16:creationId xmlns:a16="http://schemas.microsoft.com/office/drawing/2014/main" xmlns="" id="{39CC9F61-DED5-4680-A337-44B013621841}"/>
                  </a:ext>
                </a:extLst>
              </p:cNvPr>
              <p:cNvGrpSpPr/>
              <p:nvPr/>
            </p:nvGrpSpPr>
            <p:grpSpPr>
              <a:xfrm>
                <a:off x="2897438" y="2537114"/>
                <a:ext cx="158262" cy="270180"/>
                <a:chOff x="1521069" y="2586587"/>
                <a:chExt cx="158262" cy="270180"/>
              </a:xfrm>
              <a:solidFill>
                <a:srgbClr val="C00000"/>
              </a:solidFill>
            </p:grpSpPr>
            <p:sp>
              <p:nvSpPr>
                <p:cNvPr id="1122" name="フローチャート: 論理積ゲート 1121">
                  <a:extLst>
                    <a:ext uri="{FF2B5EF4-FFF2-40B4-BE49-F238E27FC236}">
                      <a16:creationId xmlns:a16="http://schemas.microsoft.com/office/drawing/2014/main" xmlns="" id="{507D1E3D-C8A3-40B2-850F-B634BCD16CC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3" name="楕円 1122">
                  <a:extLst>
                    <a:ext uri="{FF2B5EF4-FFF2-40B4-BE49-F238E27FC236}">
                      <a16:creationId xmlns:a16="http://schemas.microsoft.com/office/drawing/2014/main" xmlns="" id="{13782E87-F608-4A1D-B039-456A1901671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6" name="グループ化 1055">
                <a:extLst>
                  <a:ext uri="{FF2B5EF4-FFF2-40B4-BE49-F238E27FC236}">
                    <a16:creationId xmlns:a16="http://schemas.microsoft.com/office/drawing/2014/main" xmlns="" id="{D659AB18-152F-4491-B167-42F09DC9E6B4}"/>
                  </a:ext>
                </a:extLst>
              </p:cNvPr>
              <p:cNvGrpSpPr/>
              <p:nvPr/>
            </p:nvGrpSpPr>
            <p:grpSpPr>
              <a:xfrm>
                <a:off x="3080831" y="2537115"/>
                <a:ext cx="158262" cy="270180"/>
                <a:chOff x="1521069" y="2586587"/>
                <a:chExt cx="158262" cy="270180"/>
              </a:xfrm>
              <a:solidFill>
                <a:srgbClr val="FFC000"/>
              </a:solidFill>
            </p:grpSpPr>
            <p:sp>
              <p:nvSpPr>
                <p:cNvPr id="1120" name="フローチャート: 論理積ゲート 1119">
                  <a:extLst>
                    <a:ext uri="{FF2B5EF4-FFF2-40B4-BE49-F238E27FC236}">
                      <a16:creationId xmlns:a16="http://schemas.microsoft.com/office/drawing/2014/main" xmlns="" id="{AFA709D6-1892-46B8-AC42-5A485CB3CE7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1" name="楕円 1120">
                  <a:extLst>
                    <a:ext uri="{FF2B5EF4-FFF2-40B4-BE49-F238E27FC236}">
                      <a16:creationId xmlns:a16="http://schemas.microsoft.com/office/drawing/2014/main" xmlns="" id="{5783BF4D-9A9C-4418-B08D-AEC1FA06790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7" name="グループ化 1056">
                <a:extLst>
                  <a:ext uri="{FF2B5EF4-FFF2-40B4-BE49-F238E27FC236}">
                    <a16:creationId xmlns:a16="http://schemas.microsoft.com/office/drawing/2014/main" xmlns="" id="{08895A47-40BB-4477-877A-CDCD8A509E9A}"/>
                  </a:ext>
                </a:extLst>
              </p:cNvPr>
              <p:cNvGrpSpPr/>
              <p:nvPr/>
            </p:nvGrpSpPr>
            <p:grpSpPr>
              <a:xfrm>
                <a:off x="3264224" y="2537116"/>
                <a:ext cx="158262" cy="270180"/>
                <a:chOff x="1521069" y="2586587"/>
                <a:chExt cx="158262" cy="270180"/>
              </a:xfrm>
              <a:solidFill>
                <a:srgbClr val="C00000"/>
              </a:solidFill>
            </p:grpSpPr>
            <p:sp>
              <p:nvSpPr>
                <p:cNvPr id="1118" name="フローチャート: 論理積ゲート 1117">
                  <a:extLst>
                    <a:ext uri="{FF2B5EF4-FFF2-40B4-BE49-F238E27FC236}">
                      <a16:creationId xmlns:a16="http://schemas.microsoft.com/office/drawing/2014/main" xmlns="" id="{C5262243-45C9-40B6-B260-DE3EEBD1164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9" name="楕円 1118">
                  <a:extLst>
                    <a:ext uri="{FF2B5EF4-FFF2-40B4-BE49-F238E27FC236}">
                      <a16:creationId xmlns:a16="http://schemas.microsoft.com/office/drawing/2014/main" xmlns="" id="{DCC0E7A1-8A99-46E2-B582-D2DBA4D6331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8" name="グループ化 1057">
                <a:extLst>
                  <a:ext uri="{FF2B5EF4-FFF2-40B4-BE49-F238E27FC236}">
                    <a16:creationId xmlns:a16="http://schemas.microsoft.com/office/drawing/2014/main" xmlns="" id="{8079300D-FC69-4B83-B0AB-73AFD0C5C915}"/>
                  </a:ext>
                </a:extLst>
              </p:cNvPr>
              <p:cNvGrpSpPr/>
              <p:nvPr/>
            </p:nvGrpSpPr>
            <p:grpSpPr>
              <a:xfrm>
                <a:off x="1613687" y="2836049"/>
                <a:ext cx="158262" cy="270180"/>
                <a:chOff x="1521069" y="2586587"/>
                <a:chExt cx="158262" cy="270180"/>
              </a:xfrm>
              <a:solidFill>
                <a:srgbClr val="C00000"/>
              </a:solidFill>
            </p:grpSpPr>
            <p:sp>
              <p:nvSpPr>
                <p:cNvPr id="1116" name="フローチャート: 論理積ゲート 1115">
                  <a:extLst>
                    <a:ext uri="{FF2B5EF4-FFF2-40B4-BE49-F238E27FC236}">
                      <a16:creationId xmlns:a16="http://schemas.microsoft.com/office/drawing/2014/main" xmlns="" id="{4C1784F7-2649-406E-926D-80D3C58A919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7" name="楕円 1116">
                  <a:extLst>
                    <a:ext uri="{FF2B5EF4-FFF2-40B4-BE49-F238E27FC236}">
                      <a16:creationId xmlns:a16="http://schemas.microsoft.com/office/drawing/2014/main" xmlns="" id="{9BFFEF09-9730-47C8-99ED-A0636C41CAD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9" name="グループ化 1058">
                <a:extLst>
                  <a:ext uri="{FF2B5EF4-FFF2-40B4-BE49-F238E27FC236}">
                    <a16:creationId xmlns:a16="http://schemas.microsoft.com/office/drawing/2014/main" xmlns="" id="{28C1A626-AFBE-442E-BD20-6A60D9BCFE74}"/>
                  </a:ext>
                </a:extLst>
              </p:cNvPr>
              <p:cNvGrpSpPr/>
              <p:nvPr/>
            </p:nvGrpSpPr>
            <p:grpSpPr>
              <a:xfrm>
                <a:off x="1797080" y="2836050"/>
                <a:ext cx="158262" cy="270180"/>
                <a:chOff x="1521069" y="2586587"/>
                <a:chExt cx="158262" cy="270180"/>
              </a:xfrm>
              <a:solidFill>
                <a:srgbClr val="C00000"/>
              </a:solidFill>
            </p:grpSpPr>
            <p:sp>
              <p:nvSpPr>
                <p:cNvPr id="1114" name="フローチャート: 論理積ゲート 1113">
                  <a:extLst>
                    <a:ext uri="{FF2B5EF4-FFF2-40B4-BE49-F238E27FC236}">
                      <a16:creationId xmlns:a16="http://schemas.microsoft.com/office/drawing/2014/main" xmlns="" id="{1DA1836C-9DE6-4EC5-B457-9C6087C3CAD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5" name="楕円 1114">
                  <a:extLst>
                    <a:ext uri="{FF2B5EF4-FFF2-40B4-BE49-F238E27FC236}">
                      <a16:creationId xmlns:a16="http://schemas.microsoft.com/office/drawing/2014/main" xmlns="" id="{811CFAFF-8195-4DE5-8FB8-39ED4A3F23C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60" name="グループ化 1059">
                <a:extLst>
                  <a:ext uri="{FF2B5EF4-FFF2-40B4-BE49-F238E27FC236}">
                    <a16:creationId xmlns:a16="http://schemas.microsoft.com/office/drawing/2014/main" xmlns="" id="{F71E62F2-C5E3-44B1-BC71-EC5843ADACE3}"/>
                  </a:ext>
                </a:extLst>
              </p:cNvPr>
              <p:cNvGrpSpPr/>
              <p:nvPr/>
            </p:nvGrpSpPr>
            <p:grpSpPr>
              <a:xfrm>
                <a:off x="1980473" y="2836051"/>
                <a:ext cx="158262" cy="270180"/>
                <a:chOff x="1521069" y="2586587"/>
                <a:chExt cx="158262" cy="270180"/>
              </a:xfrm>
              <a:solidFill>
                <a:srgbClr val="C00000"/>
              </a:solidFill>
            </p:grpSpPr>
            <p:sp>
              <p:nvSpPr>
                <p:cNvPr id="1112" name="フローチャート: 論理積ゲート 1111">
                  <a:extLst>
                    <a:ext uri="{FF2B5EF4-FFF2-40B4-BE49-F238E27FC236}">
                      <a16:creationId xmlns:a16="http://schemas.microsoft.com/office/drawing/2014/main" xmlns="" id="{6486878B-5B7A-4BAE-8ABD-30269A8F003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3" name="楕円 1112">
                  <a:extLst>
                    <a:ext uri="{FF2B5EF4-FFF2-40B4-BE49-F238E27FC236}">
                      <a16:creationId xmlns:a16="http://schemas.microsoft.com/office/drawing/2014/main" xmlns="" id="{785F5DAE-D7D3-4BE5-AC4D-D87FA168695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61" name="グループ化 1060">
                <a:extLst>
                  <a:ext uri="{FF2B5EF4-FFF2-40B4-BE49-F238E27FC236}">
                    <a16:creationId xmlns:a16="http://schemas.microsoft.com/office/drawing/2014/main" xmlns="" id="{226861F5-1723-4537-91AA-683AEE56DEFF}"/>
                  </a:ext>
                </a:extLst>
              </p:cNvPr>
              <p:cNvGrpSpPr/>
              <p:nvPr/>
            </p:nvGrpSpPr>
            <p:grpSpPr>
              <a:xfrm>
                <a:off x="2163866" y="2836052"/>
                <a:ext cx="158262" cy="270180"/>
                <a:chOff x="1521069" y="2586587"/>
                <a:chExt cx="158262" cy="270180"/>
              </a:xfrm>
              <a:solidFill>
                <a:srgbClr val="FFC000"/>
              </a:solidFill>
            </p:grpSpPr>
            <p:sp>
              <p:nvSpPr>
                <p:cNvPr id="1110" name="フローチャート: 論理積ゲート 1109">
                  <a:extLst>
                    <a:ext uri="{FF2B5EF4-FFF2-40B4-BE49-F238E27FC236}">
                      <a16:creationId xmlns:a16="http://schemas.microsoft.com/office/drawing/2014/main" xmlns="" id="{5F30E425-5726-47AE-B563-80138732249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1" name="楕円 1110">
                  <a:extLst>
                    <a:ext uri="{FF2B5EF4-FFF2-40B4-BE49-F238E27FC236}">
                      <a16:creationId xmlns:a16="http://schemas.microsoft.com/office/drawing/2014/main" xmlns="" id="{12B95423-A403-45E9-A707-A669DCAE816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62" name="グループ化 1061">
                <a:extLst>
                  <a:ext uri="{FF2B5EF4-FFF2-40B4-BE49-F238E27FC236}">
                    <a16:creationId xmlns:a16="http://schemas.microsoft.com/office/drawing/2014/main" xmlns="" id="{B400A4FA-F697-484F-B38A-F324DF8FA657}"/>
                  </a:ext>
                </a:extLst>
              </p:cNvPr>
              <p:cNvGrpSpPr/>
              <p:nvPr/>
            </p:nvGrpSpPr>
            <p:grpSpPr>
              <a:xfrm>
                <a:off x="2347259" y="2836053"/>
                <a:ext cx="158262" cy="270180"/>
                <a:chOff x="1521069" y="2586587"/>
                <a:chExt cx="158262" cy="270180"/>
              </a:xfrm>
              <a:solidFill>
                <a:srgbClr val="C00000"/>
              </a:solidFill>
            </p:grpSpPr>
            <p:sp>
              <p:nvSpPr>
                <p:cNvPr id="1108" name="フローチャート: 論理積ゲート 1107">
                  <a:extLst>
                    <a:ext uri="{FF2B5EF4-FFF2-40B4-BE49-F238E27FC236}">
                      <a16:creationId xmlns:a16="http://schemas.microsoft.com/office/drawing/2014/main" xmlns="" id="{C2E72DB9-5466-4AF8-B1DB-B4CDB2A87E7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9" name="楕円 1108">
                  <a:extLst>
                    <a:ext uri="{FF2B5EF4-FFF2-40B4-BE49-F238E27FC236}">
                      <a16:creationId xmlns:a16="http://schemas.microsoft.com/office/drawing/2014/main" xmlns="" id="{B19B87C2-DD33-40E7-8A49-30C4DC50E0E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63" name="グループ化 1062">
                <a:extLst>
                  <a:ext uri="{FF2B5EF4-FFF2-40B4-BE49-F238E27FC236}">
                    <a16:creationId xmlns:a16="http://schemas.microsoft.com/office/drawing/2014/main" xmlns="" id="{D916BEB5-9742-45D5-A76A-8DED075921DA}"/>
                  </a:ext>
                </a:extLst>
              </p:cNvPr>
              <p:cNvGrpSpPr/>
              <p:nvPr/>
            </p:nvGrpSpPr>
            <p:grpSpPr>
              <a:xfrm>
                <a:off x="2530652" y="2836054"/>
                <a:ext cx="158262" cy="270180"/>
                <a:chOff x="1521069" y="2586587"/>
                <a:chExt cx="158262" cy="270180"/>
              </a:xfrm>
              <a:solidFill>
                <a:srgbClr val="C00000"/>
              </a:solidFill>
            </p:grpSpPr>
            <p:sp>
              <p:nvSpPr>
                <p:cNvPr id="1106" name="フローチャート: 論理積ゲート 1105">
                  <a:extLst>
                    <a:ext uri="{FF2B5EF4-FFF2-40B4-BE49-F238E27FC236}">
                      <a16:creationId xmlns:a16="http://schemas.microsoft.com/office/drawing/2014/main" xmlns="" id="{6D618743-A696-4263-9888-740DC23F980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7" name="楕円 1106">
                  <a:extLst>
                    <a:ext uri="{FF2B5EF4-FFF2-40B4-BE49-F238E27FC236}">
                      <a16:creationId xmlns:a16="http://schemas.microsoft.com/office/drawing/2014/main" xmlns="" id="{88AF7444-D109-417D-99A3-866B0EF0F88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64" name="グループ化 1063">
                <a:extLst>
                  <a:ext uri="{FF2B5EF4-FFF2-40B4-BE49-F238E27FC236}">
                    <a16:creationId xmlns:a16="http://schemas.microsoft.com/office/drawing/2014/main" xmlns="" id="{FCA8850A-7BA3-44E4-999B-FFEE82C76C02}"/>
                  </a:ext>
                </a:extLst>
              </p:cNvPr>
              <p:cNvGrpSpPr/>
              <p:nvPr/>
            </p:nvGrpSpPr>
            <p:grpSpPr>
              <a:xfrm>
                <a:off x="2714045" y="2836055"/>
                <a:ext cx="158262" cy="270180"/>
                <a:chOff x="1521069" y="2586587"/>
                <a:chExt cx="158262" cy="270180"/>
              </a:xfrm>
              <a:solidFill>
                <a:srgbClr val="C00000"/>
              </a:solidFill>
            </p:grpSpPr>
            <p:sp>
              <p:nvSpPr>
                <p:cNvPr id="1104" name="フローチャート: 論理積ゲート 1103">
                  <a:extLst>
                    <a:ext uri="{FF2B5EF4-FFF2-40B4-BE49-F238E27FC236}">
                      <a16:creationId xmlns:a16="http://schemas.microsoft.com/office/drawing/2014/main" xmlns="" id="{5EC11E33-C0F7-4EC1-8BDC-7F0BAD0AC85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5" name="楕円 1104">
                  <a:extLst>
                    <a:ext uri="{FF2B5EF4-FFF2-40B4-BE49-F238E27FC236}">
                      <a16:creationId xmlns:a16="http://schemas.microsoft.com/office/drawing/2014/main" xmlns="" id="{5763F6B0-295B-4970-981E-466466E41B9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65" name="グループ化 1064">
                <a:extLst>
                  <a:ext uri="{FF2B5EF4-FFF2-40B4-BE49-F238E27FC236}">
                    <a16:creationId xmlns:a16="http://schemas.microsoft.com/office/drawing/2014/main" xmlns="" id="{955ED8DC-721F-4B14-BB80-56CD7BD67197}"/>
                  </a:ext>
                </a:extLst>
              </p:cNvPr>
              <p:cNvGrpSpPr/>
              <p:nvPr/>
            </p:nvGrpSpPr>
            <p:grpSpPr>
              <a:xfrm>
                <a:off x="2897438" y="2836056"/>
                <a:ext cx="158262" cy="270180"/>
                <a:chOff x="1521069" y="2586587"/>
                <a:chExt cx="158262" cy="270180"/>
              </a:xfrm>
              <a:solidFill>
                <a:srgbClr val="C00000"/>
              </a:solidFill>
            </p:grpSpPr>
            <p:sp>
              <p:nvSpPr>
                <p:cNvPr id="1102" name="フローチャート: 論理積ゲート 1101">
                  <a:extLst>
                    <a:ext uri="{FF2B5EF4-FFF2-40B4-BE49-F238E27FC236}">
                      <a16:creationId xmlns:a16="http://schemas.microsoft.com/office/drawing/2014/main" xmlns="" id="{0ACD9269-B45E-4695-B563-629308FA0E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3" name="楕円 1102">
                  <a:extLst>
                    <a:ext uri="{FF2B5EF4-FFF2-40B4-BE49-F238E27FC236}">
                      <a16:creationId xmlns:a16="http://schemas.microsoft.com/office/drawing/2014/main" xmlns="" id="{C4F292E1-241B-4FEA-ADA8-BDECF69DDEB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66" name="グループ化 1065">
                <a:extLst>
                  <a:ext uri="{FF2B5EF4-FFF2-40B4-BE49-F238E27FC236}">
                    <a16:creationId xmlns:a16="http://schemas.microsoft.com/office/drawing/2014/main" xmlns="" id="{1E04AF22-7BF8-4041-93B1-5931B73F340F}"/>
                  </a:ext>
                </a:extLst>
              </p:cNvPr>
              <p:cNvGrpSpPr/>
              <p:nvPr/>
            </p:nvGrpSpPr>
            <p:grpSpPr>
              <a:xfrm>
                <a:off x="3080831" y="2836057"/>
                <a:ext cx="158262" cy="270180"/>
                <a:chOff x="1521069" y="2586587"/>
                <a:chExt cx="158262" cy="270180"/>
              </a:xfrm>
              <a:solidFill>
                <a:srgbClr val="C00000"/>
              </a:solidFill>
            </p:grpSpPr>
            <p:sp>
              <p:nvSpPr>
                <p:cNvPr id="1100" name="フローチャート: 論理積ゲート 1099">
                  <a:extLst>
                    <a:ext uri="{FF2B5EF4-FFF2-40B4-BE49-F238E27FC236}">
                      <a16:creationId xmlns:a16="http://schemas.microsoft.com/office/drawing/2014/main" xmlns="" id="{C05F5860-705F-4EAA-A05C-AB867596AF7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1" name="楕円 1100">
                  <a:extLst>
                    <a:ext uri="{FF2B5EF4-FFF2-40B4-BE49-F238E27FC236}">
                      <a16:creationId xmlns:a16="http://schemas.microsoft.com/office/drawing/2014/main" xmlns="" id="{BEBDE62F-63FB-49FA-90E3-CC61BD5CA8D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67" name="グループ化 1066">
                <a:extLst>
                  <a:ext uri="{FF2B5EF4-FFF2-40B4-BE49-F238E27FC236}">
                    <a16:creationId xmlns:a16="http://schemas.microsoft.com/office/drawing/2014/main" xmlns="" id="{9D074739-E391-4DB5-9224-358288EF7BAD}"/>
                  </a:ext>
                </a:extLst>
              </p:cNvPr>
              <p:cNvGrpSpPr/>
              <p:nvPr/>
            </p:nvGrpSpPr>
            <p:grpSpPr>
              <a:xfrm>
                <a:off x="3264224" y="2836058"/>
                <a:ext cx="158262" cy="270180"/>
                <a:chOff x="1521069" y="2586587"/>
                <a:chExt cx="158262" cy="270180"/>
              </a:xfrm>
              <a:solidFill>
                <a:srgbClr val="C00000"/>
              </a:solidFill>
            </p:grpSpPr>
            <p:sp>
              <p:nvSpPr>
                <p:cNvPr id="1098" name="フローチャート: 論理積ゲート 1097">
                  <a:extLst>
                    <a:ext uri="{FF2B5EF4-FFF2-40B4-BE49-F238E27FC236}">
                      <a16:creationId xmlns:a16="http://schemas.microsoft.com/office/drawing/2014/main" xmlns="" id="{1F41DD5A-BC76-47C1-A75E-ED1A3FFF8AB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9" name="楕円 1098">
                  <a:extLst>
                    <a:ext uri="{FF2B5EF4-FFF2-40B4-BE49-F238E27FC236}">
                      <a16:creationId xmlns:a16="http://schemas.microsoft.com/office/drawing/2014/main" xmlns="" id="{DD2C09C4-B803-4C17-AD2A-B28479D5DC9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68" name="グループ化 1067">
                <a:extLst>
                  <a:ext uri="{FF2B5EF4-FFF2-40B4-BE49-F238E27FC236}">
                    <a16:creationId xmlns:a16="http://schemas.microsoft.com/office/drawing/2014/main" xmlns="" id="{2499BEFC-1F0A-42C3-A0B8-62EAD99695F9}"/>
                  </a:ext>
                </a:extLst>
              </p:cNvPr>
              <p:cNvGrpSpPr/>
              <p:nvPr/>
            </p:nvGrpSpPr>
            <p:grpSpPr>
              <a:xfrm>
                <a:off x="1607828" y="2238166"/>
                <a:ext cx="158262" cy="270180"/>
                <a:chOff x="1521069" y="2586587"/>
                <a:chExt cx="158262" cy="270180"/>
              </a:xfrm>
              <a:solidFill>
                <a:srgbClr val="C00000"/>
              </a:solidFill>
            </p:grpSpPr>
            <p:sp>
              <p:nvSpPr>
                <p:cNvPr id="1096" name="フローチャート: 論理積ゲート 1095">
                  <a:extLst>
                    <a:ext uri="{FF2B5EF4-FFF2-40B4-BE49-F238E27FC236}">
                      <a16:creationId xmlns:a16="http://schemas.microsoft.com/office/drawing/2014/main" xmlns="" id="{5E24131B-913A-40A5-B4E4-8D58B41832B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7" name="楕円 1096">
                  <a:extLst>
                    <a:ext uri="{FF2B5EF4-FFF2-40B4-BE49-F238E27FC236}">
                      <a16:creationId xmlns:a16="http://schemas.microsoft.com/office/drawing/2014/main" xmlns="" id="{1C944F2D-1A49-4832-B6A8-480ABB7B500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69" name="グループ化 1068">
                <a:extLst>
                  <a:ext uri="{FF2B5EF4-FFF2-40B4-BE49-F238E27FC236}">
                    <a16:creationId xmlns:a16="http://schemas.microsoft.com/office/drawing/2014/main" xmlns="" id="{FD921529-C4FA-4732-AC9E-A3F80C1AA986}"/>
                  </a:ext>
                </a:extLst>
              </p:cNvPr>
              <p:cNvGrpSpPr/>
              <p:nvPr/>
            </p:nvGrpSpPr>
            <p:grpSpPr>
              <a:xfrm>
                <a:off x="1791221" y="2238167"/>
                <a:ext cx="158262" cy="270180"/>
                <a:chOff x="1521069" y="2586587"/>
                <a:chExt cx="158262" cy="270180"/>
              </a:xfrm>
              <a:solidFill>
                <a:srgbClr val="C00000"/>
              </a:solidFill>
            </p:grpSpPr>
            <p:sp>
              <p:nvSpPr>
                <p:cNvPr id="1094" name="フローチャート: 論理積ゲート 1093">
                  <a:extLst>
                    <a:ext uri="{FF2B5EF4-FFF2-40B4-BE49-F238E27FC236}">
                      <a16:creationId xmlns:a16="http://schemas.microsoft.com/office/drawing/2014/main" xmlns="" id="{B51FCAAF-1B0E-4B2B-935D-46B788DA79C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5" name="楕円 1094">
                  <a:extLst>
                    <a:ext uri="{FF2B5EF4-FFF2-40B4-BE49-F238E27FC236}">
                      <a16:creationId xmlns:a16="http://schemas.microsoft.com/office/drawing/2014/main" xmlns="" id="{D8CCDB1A-907E-48B5-8ABA-8D61DE0E649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70" name="グループ化 1069">
                <a:extLst>
                  <a:ext uri="{FF2B5EF4-FFF2-40B4-BE49-F238E27FC236}">
                    <a16:creationId xmlns:a16="http://schemas.microsoft.com/office/drawing/2014/main" xmlns="" id="{8E54D708-D2A7-4528-BF65-CBD0C027F309}"/>
                  </a:ext>
                </a:extLst>
              </p:cNvPr>
              <p:cNvGrpSpPr/>
              <p:nvPr/>
            </p:nvGrpSpPr>
            <p:grpSpPr>
              <a:xfrm>
                <a:off x="1974614" y="2238168"/>
                <a:ext cx="158262" cy="270180"/>
                <a:chOff x="1521069" y="2586587"/>
                <a:chExt cx="158262" cy="270180"/>
              </a:xfrm>
              <a:solidFill>
                <a:srgbClr val="C00000"/>
              </a:solidFill>
            </p:grpSpPr>
            <p:sp>
              <p:nvSpPr>
                <p:cNvPr id="1092" name="フローチャート: 論理積ゲート 1091">
                  <a:extLst>
                    <a:ext uri="{FF2B5EF4-FFF2-40B4-BE49-F238E27FC236}">
                      <a16:creationId xmlns:a16="http://schemas.microsoft.com/office/drawing/2014/main" xmlns="" id="{D34A3DF3-F7C2-4043-BE98-ED0374EEA5C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3" name="楕円 1092">
                  <a:extLst>
                    <a:ext uri="{FF2B5EF4-FFF2-40B4-BE49-F238E27FC236}">
                      <a16:creationId xmlns:a16="http://schemas.microsoft.com/office/drawing/2014/main" xmlns="" id="{1CD1BC36-DA44-4206-8CC2-F95BA32248B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71" name="グループ化 1070">
                <a:extLst>
                  <a:ext uri="{FF2B5EF4-FFF2-40B4-BE49-F238E27FC236}">
                    <a16:creationId xmlns:a16="http://schemas.microsoft.com/office/drawing/2014/main" xmlns="" id="{87412E6C-1AC1-4BF5-B24E-60B621C215FC}"/>
                  </a:ext>
                </a:extLst>
              </p:cNvPr>
              <p:cNvGrpSpPr/>
              <p:nvPr/>
            </p:nvGrpSpPr>
            <p:grpSpPr>
              <a:xfrm>
                <a:off x="2158007" y="2238169"/>
                <a:ext cx="158262" cy="270180"/>
                <a:chOff x="1521069" y="2586587"/>
                <a:chExt cx="158262" cy="270180"/>
              </a:xfrm>
              <a:solidFill>
                <a:srgbClr val="C00000"/>
              </a:solidFill>
            </p:grpSpPr>
            <p:sp>
              <p:nvSpPr>
                <p:cNvPr id="1090" name="フローチャート: 論理積ゲート 1089">
                  <a:extLst>
                    <a:ext uri="{FF2B5EF4-FFF2-40B4-BE49-F238E27FC236}">
                      <a16:creationId xmlns:a16="http://schemas.microsoft.com/office/drawing/2014/main" xmlns="" id="{5176C60B-A91A-458E-B606-884DB884086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1" name="楕円 1090">
                  <a:extLst>
                    <a:ext uri="{FF2B5EF4-FFF2-40B4-BE49-F238E27FC236}">
                      <a16:creationId xmlns:a16="http://schemas.microsoft.com/office/drawing/2014/main" xmlns="" id="{C9217F14-F02B-41E9-8FA6-A377D2ECFEB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72" name="グループ化 1071">
                <a:extLst>
                  <a:ext uri="{FF2B5EF4-FFF2-40B4-BE49-F238E27FC236}">
                    <a16:creationId xmlns:a16="http://schemas.microsoft.com/office/drawing/2014/main" xmlns="" id="{C339E8E6-83F9-4649-98BC-68C411471D3E}"/>
                  </a:ext>
                </a:extLst>
              </p:cNvPr>
              <p:cNvGrpSpPr/>
              <p:nvPr/>
            </p:nvGrpSpPr>
            <p:grpSpPr>
              <a:xfrm>
                <a:off x="2341400" y="2238170"/>
                <a:ext cx="158262" cy="270180"/>
                <a:chOff x="1521069" y="2586587"/>
                <a:chExt cx="158262" cy="270180"/>
              </a:xfrm>
              <a:solidFill>
                <a:srgbClr val="C00000"/>
              </a:solidFill>
            </p:grpSpPr>
            <p:sp>
              <p:nvSpPr>
                <p:cNvPr id="1088" name="フローチャート: 論理積ゲート 1087">
                  <a:extLst>
                    <a:ext uri="{FF2B5EF4-FFF2-40B4-BE49-F238E27FC236}">
                      <a16:creationId xmlns:a16="http://schemas.microsoft.com/office/drawing/2014/main" xmlns="" id="{165732D0-D30C-415B-9B6F-CFA8F6AD4E5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9" name="楕円 1088">
                  <a:extLst>
                    <a:ext uri="{FF2B5EF4-FFF2-40B4-BE49-F238E27FC236}">
                      <a16:creationId xmlns:a16="http://schemas.microsoft.com/office/drawing/2014/main" xmlns="" id="{0C0D80AD-7178-4E0D-83BC-6DE96D91209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73" name="グループ化 1072">
                <a:extLst>
                  <a:ext uri="{FF2B5EF4-FFF2-40B4-BE49-F238E27FC236}">
                    <a16:creationId xmlns:a16="http://schemas.microsoft.com/office/drawing/2014/main" xmlns="" id="{DFC31F57-28CF-4A4B-9288-E49A9CCE1F75}"/>
                  </a:ext>
                </a:extLst>
              </p:cNvPr>
              <p:cNvGrpSpPr/>
              <p:nvPr/>
            </p:nvGrpSpPr>
            <p:grpSpPr>
              <a:xfrm>
                <a:off x="2524793" y="2238171"/>
                <a:ext cx="158262" cy="270180"/>
                <a:chOff x="1521069" y="2586587"/>
                <a:chExt cx="158262" cy="270180"/>
              </a:xfrm>
              <a:solidFill>
                <a:srgbClr val="FFC000"/>
              </a:solidFill>
            </p:grpSpPr>
            <p:sp>
              <p:nvSpPr>
                <p:cNvPr id="1086" name="フローチャート: 論理積ゲート 1085">
                  <a:extLst>
                    <a:ext uri="{FF2B5EF4-FFF2-40B4-BE49-F238E27FC236}">
                      <a16:creationId xmlns:a16="http://schemas.microsoft.com/office/drawing/2014/main" xmlns="" id="{650E702E-4AE7-4C16-8C60-8BFDF620C52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7" name="楕円 1086">
                  <a:extLst>
                    <a:ext uri="{FF2B5EF4-FFF2-40B4-BE49-F238E27FC236}">
                      <a16:creationId xmlns:a16="http://schemas.microsoft.com/office/drawing/2014/main" xmlns="" id="{A3EDA5FE-2577-492C-A352-0F72B8B8C02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74" name="グループ化 1073">
                <a:extLst>
                  <a:ext uri="{FF2B5EF4-FFF2-40B4-BE49-F238E27FC236}">
                    <a16:creationId xmlns:a16="http://schemas.microsoft.com/office/drawing/2014/main" xmlns="" id="{E7E12E5F-6286-4967-AE78-2E4010E70627}"/>
                  </a:ext>
                </a:extLst>
              </p:cNvPr>
              <p:cNvGrpSpPr/>
              <p:nvPr/>
            </p:nvGrpSpPr>
            <p:grpSpPr>
              <a:xfrm>
                <a:off x="2708186" y="2238172"/>
                <a:ext cx="158262" cy="270180"/>
                <a:chOff x="1521069" y="2586587"/>
                <a:chExt cx="158262" cy="270180"/>
              </a:xfrm>
              <a:solidFill>
                <a:srgbClr val="C00000"/>
              </a:solidFill>
            </p:grpSpPr>
            <p:sp>
              <p:nvSpPr>
                <p:cNvPr id="1084" name="フローチャート: 論理積ゲート 1083">
                  <a:extLst>
                    <a:ext uri="{FF2B5EF4-FFF2-40B4-BE49-F238E27FC236}">
                      <a16:creationId xmlns:a16="http://schemas.microsoft.com/office/drawing/2014/main" xmlns="" id="{78508794-561C-4A39-BA95-5B964DE7E90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5" name="楕円 1084">
                  <a:extLst>
                    <a:ext uri="{FF2B5EF4-FFF2-40B4-BE49-F238E27FC236}">
                      <a16:creationId xmlns:a16="http://schemas.microsoft.com/office/drawing/2014/main" xmlns="" id="{E0A289E9-5F10-4D58-9D52-A946CCD1975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75" name="グループ化 1074">
                <a:extLst>
                  <a:ext uri="{FF2B5EF4-FFF2-40B4-BE49-F238E27FC236}">
                    <a16:creationId xmlns:a16="http://schemas.microsoft.com/office/drawing/2014/main" xmlns="" id="{E694838F-262B-4DB1-BF15-AC1E9AF1DC02}"/>
                  </a:ext>
                </a:extLst>
              </p:cNvPr>
              <p:cNvGrpSpPr/>
              <p:nvPr/>
            </p:nvGrpSpPr>
            <p:grpSpPr>
              <a:xfrm>
                <a:off x="2891579" y="2238173"/>
                <a:ext cx="158262" cy="270180"/>
                <a:chOff x="1521069" y="2586587"/>
                <a:chExt cx="158262" cy="270180"/>
              </a:xfrm>
              <a:solidFill>
                <a:srgbClr val="C00000"/>
              </a:solidFill>
            </p:grpSpPr>
            <p:sp>
              <p:nvSpPr>
                <p:cNvPr id="1082" name="フローチャート: 論理積ゲート 1081">
                  <a:extLst>
                    <a:ext uri="{FF2B5EF4-FFF2-40B4-BE49-F238E27FC236}">
                      <a16:creationId xmlns:a16="http://schemas.microsoft.com/office/drawing/2014/main" xmlns="" id="{E25549C2-BE44-46AF-9E87-AC9DC036D25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3" name="楕円 1082">
                  <a:extLst>
                    <a:ext uri="{FF2B5EF4-FFF2-40B4-BE49-F238E27FC236}">
                      <a16:creationId xmlns:a16="http://schemas.microsoft.com/office/drawing/2014/main" xmlns="" id="{A2E84C9D-8AF6-4FB3-BA19-F3D3AF380D0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76" name="グループ化 1075">
                <a:extLst>
                  <a:ext uri="{FF2B5EF4-FFF2-40B4-BE49-F238E27FC236}">
                    <a16:creationId xmlns:a16="http://schemas.microsoft.com/office/drawing/2014/main" xmlns="" id="{3F640F24-B2AB-47FC-BBD2-961711F4BA9F}"/>
                  </a:ext>
                </a:extLst>
              </p:cNvPr>
              <p:cNvGrpSpPr/>
              <p:nvPr/>
            </p:nvGrpSpPr>
            <p:grpSpPr>
              <a:xfrm>
                <a:off x="3074972" y="2238174"/>
                <a:ext cx="158262" cy="270180"/>
                <a:chOff x="1521069" y="2586587"/>
                <a:chExt cx="158262" cy="270180"/>
              </a:xfrm>
              <a:solidFill>
                <a:srgbClr val="FFC000"/>
              </a:solidFill>
            </p:grpSpPr>
            <p:sp>
              <p:nvSpPr>
                <p:cNvPr id="1080" name="フローチャート: 論理積ゲート 1079">
                  <a:extLst>
                    <a:ext uri="{FF2B5EF4-FFF2-40B4-BE49-F238E27FC236}">
                      <a16:creationId xmlns:a16="http://schemas.microsoft.com/office/drawing/2014/main" xmlns="" id="{74E69B49-E0DD-4FE0-8230-C6AE5932CD6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1" name="楕円 1080">
                  <a:extLst>
                    <a:ext uri="{FF2B5EF4-FFF2-40B4-BE49-F238E27FC236}">
                      <a16:creationId xmlns:a16="http://schemas.microsoft.com/office/drawing/2014/main" xmlns="" id="{5925CE70-6F66-4EE6-8A69-DD5CEF3A158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77" name="グループ化 1076">
                <a:extLst>
                  <a:ext uri="{FF2B5EF4-FFF2-40B4-BE49-F238E27FC236}">
                    <a16:creationId xmlns:a16="http://schemas.microsoft.com/office/drawing/2014/main" xmlns="" id="{A0C60970-E8CF-4A79-BE95-12217D69A746}"/>
                  </a:ext>
                </a:extLst>
              </p:cNvPr>
              <p:cNvGrpSpPr/>
              <p:nvPr/>
            </p:nvGrpSpPr>
            <p:grpSpPr>
              <a:xfrm>
                <a:off x="3258365" y="2238175"/>
                <a:ext cx="158262" cy="270180"/>
                <a:chOff x="1521069" y="2586587"/>
                <a:chExt cx="158262" cy="270180"/>
              </a:xfrm>
              <a:solidFill>
                <a:srgbClr val="C00000"/>
              </a:solidFill>
            </p:grpSpPr>
            <p:sp>
              <p:nvSpPr>
                <p:cNvPr id="1078" name="フローチャート: 論理積ゲート 1077">
                  <a:extLst>
                    <a:ext uri="{FF2B5EF4-FFF2-40B4-BE49-F238E27FC236}">
                      <a16:creationId xmlns:a16="http://schemas.microsoft.com/office/drawing/2014/main" xmlns="" id="{2E9AE57E-F7C8-4A5A-8B3C-A60C8A199E1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9" name="楕円 1078">
                  <a:extLst>
                    <a:ext uri="{FF2B5EF4-FFF2-40B4-BE49-F238E27FC236}">
                      <a16:creationId xmlns:a16="http://schemas.microsoft.com/office/drawing/2014/main" xmlns="" id="{B2460AB4-0FF1-4F34-9078-2E00AF6F34D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138" name="グループ化 1137">
              <a:extLst>
                <a:ext uri="{FF2B5EF4-FFF2-40B4-BE49-F238E27FC236}">
                  <a16:creationId xmlns:a16="http://schemas.microsoft.com/office/drawing/2014/main" xmlns="" id="{8799C68D-0959-471A-AD9E-2188991C6C7E}"/>
                </a:ext>
              </a:extLst>
            </p:cNvPr>
            <p:cNvGrpSpPr>
              <a:grpSpLocks noChangeAspect="1"/>
            </p:cNvGrpSpPr>
            <p:nvPr/>
          </p:nvGrpSpPr>
          <p:grpSpPr>
            <a:xfrm>
              <a:off x="6986218" y="2715155"/>
              <a:ext cx="907329" cy="434036"/>
              <a:chOff x="1607828" y="2238166"/>
              <a:chExt cx="1814658" cy="868072"/>
            </a:xfrm>
          </p:grpSpPr>
          <p:grpSp>
            <p:nvGrpSpPr>
              <p:cNvPr id="1139" name="グループ化 1138">
                <a:extLst>
                  <a:ext uri="{FF2B5EF4-FFF2-40B4-BE49-F238E27FC236}">
                    <a16:creationId xmlns:a16="http://schemas.microsoft.com/office/drawing/2014/main" xmlns="" id="{5E1588A1-591B-49AF-9E29-82AB55420663}"/>
                  </a:ext>
                </a:extLst>
              </p:cNvPr>
              <p:cNvGrpSpPr/>
              <p:nvPr/>
            </p:nvGrpSpPr>
            <p:grpSpPr>
              <a:xfrm>
                <a:off x="1613687" y="2537107"/>
                <a:ext cx="158262" cy="270180"/>
                <a:chOff x="1521069" y="2586587"/>
                <a:chExt cx="158262" cy="270180"/>
              </a:xfrm>
              <a:solidFill>
                <a:srgbClr val="C00000"/>
              </a:solidFill>
            </p:grpSpPr>
            <p:sp>
              <p:nvSpPr>
                <p:cNvPr id="1227" name="フローチャート: 論理積ゲート 1226">
                  <a:extLst>
                    <a:ext uri="{FF2B5EF4-FFF2-40B4-BE49-F238E27FC236}">
                      <a16:creationId xmlns:a16="http://schemas.microsoft.com/office/drawing/2014/main" xmlns="" id="{36620208-B9DC-4421-B567-5E459A3CA28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8" name="楕円 1227">
                  <a:extLst>
                    <a:ext uri="{FF2B5EF4-FFF2-40B4-BE49-F238E27FC236}">
                      <a16:creationId xmlns:a16="http://schemas.microsoft.com/office/drawing/2014/main" xmlns="" id="{0BEA3848-4CCA-4BEE-B490-8FA58C29752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40" name="グループ化 1139">
                <a:extLst>
                  <a:ext uri="{FF2B5EF4-FFF2-40B4-BE49-F238E27FC236}">
                    <a16:creationId xmlns:a16="http://schemas.microsoft.com/office/drawing/2014/main" xmlns="" id="{CF0F3768-20C7-489A-8073-738D43F979A0}"/>
                  </a:ext>
                </a:extLst>
              </p:cNvPr>
              <p:cNvGrpSpPr/>
              <p:nvPr/>
            </p:nvGrpSpPr>
            <p:grpSpPr>
              <a:xfrm>
                <a:off x="1797080" y="2537108"/>
                <a:ext cx="158262" cy="270180"/>
                <a:chOff x="1521069" y="2586587"/>
                <a:chExt cx="158262" cy="270180"/>
              </a:xfrm>
              <a:solidFill>
                <a:srgbClr val="FFC000"/>
              </a:solidFill>
            </p:grpSpPr>
            <p:sp>
              <p:nvSpPr>
                <p:cNvPr id="1225" name="フローチャート: 論理積ゲート 1224">
                  <a:extLst>
                    <a:ext uri="{FF2B5EF4-FFF2-40B4-BE49-F238E27FC236}">
                      <a16:creationId xmlns:a16="http://schemas.microsoft.com/office/drawing/2014/main" xmlns="" id="{F699D6DC-48D6-49D0-8009-D0EB8958BE7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6" name="楕円 1225">
                  <a:extLst>
                    <a:ext uri="{FF2B5EF4-FFF2-40B4-BE49-F238E27FC236}">
                      <a16:creationId xmlns:a16="http://schemas.microsoft.com/office/drawing/2014/main" xmlns="" id="{EABE3992-E3B8-46FB-8988-67BBFD8FBF0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41" name="グループ化 1140">
                <a:extLst>
                  <a:ext uri="{FF2B5EF4-FFF2-40B4-BE49-F238E27FC236}">
                    <a16:creationId xmlns:a16="http://schemas.microsoft.com/office/drawing/2014/main" xmlns="" id="{15B9AC11-1E54-4CD0-95CA-5D26C6A895C4}"/>
                  </a:ext>
                </a:extLst>
              </p:cNvPr>
              <p:cNvGrpSpPr/>
              <p:nvPr/>
            </p:nvGrpSpPr>
            <p:grpSpPr>
              <a:xfrm>
                <a:off x="1980473" y="2537109"/>
                <a:ext cx="158262" cy="270180"/>
                <a:chOff x="1521069" y="2586587"/>
                <a:chExt cx="158262" cy="270180"/>
              </a:xfrm>
              <a:solidFill>
                <a:srgbClr val="C00000"/>
              </a:solidFill>
            </p:grpSpPr>
            <p:sp>
              <p:nvSpPr>
                <p:cNvPr id="1223" name="フローチャート: 論理積ゲート 1222">
                  <a:extLst>
                    <a:ext uri="{FF2B5EF4-FFF2-40B4-BE49-F238E27FC236}">
                      <a16:creationId xmlns:a16="http://schemas.microsoft.com/office/drawing/2014/main" xmlns="" id="{66E74F2E-7CFB-4CE0-B406-9D9D95507AC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4" name="楕円 1223">
                  <a:extLst>
                    <a:ext uri="{FF2B5EF4-FFF2-40B4-BE49-F238E27FC236}">
                      <a16:creationId xmlns:a16="http://schemas.microsoft.com/office/drawing/2014/main" xmlns="" id="{77577609-7F28-44B9-8413-39160789A9C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42" name="グループ化 1141">
                <a:extLst>
                  <a:ext uri="{FF2B5EF4-FFF2-40B4-BE49-F238E27FC236}">
                    <a16:creationId xmlns:a16="http://schemas.microsoft.com/office/drawing/2014/main" xmlns="" id="{0F8494E8-915B-4D62-81BE-05F30EDA08AD}"/>
                  </a:ext>
                </a:extLst>
              </p:cNvPr>
              <p:cNvGrpSpPr/>
              <p:nvPr/>
            </p:nvGrpSpPr>
            <p:grpSpPr>
              <a:xfrm>
                <a:off x="2163866" y="2537110"/>
                <a:ext cx="158262" cy="270180"/>
                <a:chOff x="1521069" y="2586587"/>
                <a:chExt cx="158262" cy="270180"/>
              </a:xfrm>
              <a:solidFill>
                <a:srgbClr val="C00000"/>
              </a:solidFill>
            </p:grpSpPr>
            <p:sp>
              <p:nvSpPr>
                <p:cNvPr id="1221" name="フローチャート: 論理積ゲート 1220">
                  <a:extLst>
                    <a:ext uri="{FF2B5EF4-FFF2-40B4-BE49-F238E27FC236}">
                      <a16:creationId xmlns:a16="http://schemas.microsoft.com/office/drawing/2014/main" xmlns="" id="{C904C16D-6638-4251-845E-A27384BBB06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2" name="楕円 1221">
                  <a:extLst>
                    <a:ext uri="{FF2B5EF4-FFF2-40B4-BE49-F238E27FC236}">
                      <a16:creationId xmlns:a16="http://schemas.microsoft.com/office/drawing/2014/main" xmlns="" id="{9FCBA2BD-9B4C-48CB-A05C-8F8DE386B07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43" name="グループ化 1142">
                <a:extLst>
                  <a:ext uri="{FF2B5EF4-FFF2-40B4-BE49-F238E27FC236}">
                    <a16:creationId xmlns:a16="http://schemas.microsoft.com/office/drawing/2014/main" xmlns="" id="{0C0B6DDE-8AB1-40E4-A944-B87EBDB759F9}"/>
                  </a:ext>
                </a:extLst>
              </p:cNvPr>
              <p:cNvGrpSpPr/>
              <p:nvPr/>
            </p:nvGrpSpPr>
            <p:grpSpPr>
              <a:xfrm>
                <a:off x="2347259" y="2537111"/>
                <a:ext cx="158262" cy="270180"/>
                <a:chOff x="1521069" y="2586587"/>
                <a:chExt cx="158262" cy="270180"/>
              </a:xfrm>
              <a:solidFill>
                <a:srgbClr val="C00000"/>
              </a:solidFill>
            </p:grpSpPr>
            <p:sp>
              <p:nvSpPr>
                <p:cNvPr id="1219" name="フローチャート: 論理積ゲート 1218">
                  <a:extLst>
                    <a:ext uri="{FF2B5EF4-FFF2-40B4-BE49-F238E27FC236}">
                      <a16:creationId xmlns:a16="http://schemas.microsoft.com/office/drawing/2014/main" xmlns="" id="{6543FB20-D748-4013-8168-8E485F69705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0" name="楕円 1219">
                  <a:extLst>
                    <a:ext uri="{FF2B5EF4-FFF2-40B4-BE49-F238E27FC236}">
                      <a16:creationId xmlns:a16="http://schemas.microsoft.com/office/drawing/2014/main" xmlns="" id="{5F958764-9CC7-4475-8B21-D6971D9D66C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44" name="グループ化 1143">
                <a:extLst>
                  <a:ext uri="{FF2B5EF4-FFF2-40B4-BE49-F238E27FC236}">
                    <a16:creationId xmlns:a16="http://schemas.microsoft.com/office/drawing/2014/main" xmlns="" id="{159C96CA-1FB8-4CF7-8033-3A93C4A4AAFA}"/>
                  </a:ext>
                </a:extLst>
              </p:cNvPr>
              <p:cNvGrpSpPr/>
              <p:nvPr/>
            </p:nvGrpSpPr>
            <p:grpSpPr>
              <a:xfrm>
                <a:off x="2530652" y="2537112"/>
                <a:ext cx="158262" cy="270180"/>
                <a:chOff x="1521069" y="2586587"/>
                <a:chExt cx="158262" cy="270180"/>
              </a:xfrm>
              <a:solidFill>
                <a:srgbClr val="C00000"/>
              </a:solidFill>
            </p:grpSpPr>
            <p:sp>
              <p:nvSpPr>
                <p:cNvPr id="1217" name="フローチャート: 論理積ゲート 1216">
                  <a:extLst>
                    <a:ext uri="{FF2B5EF4-FFF2-40B4-BE49-F238E27FC236}">
                      <a16:creationId xmlns:a16="http://schemas.microsoft.com/office/drawing/2014/main" xmlns="" id="{6D9124DA-BE4D-46E1-BE76-D49F6477657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8" name="楕円 1217">
                  <a:extLst>
                    <a:ext uri="{FF2B5EF4-FFF2-40B4-BE49-F238E27FC236}">
                      <a16:creationId xmlns:a16="http://schemas.microsoft.com/office/drawing/2014/main" xmlns="" id="{B124074F-7DDE-4001-9343-6E0204B8F82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45" name="グループ化 1144">
                <a:extLst>
                  <a:ext uri="{FF2B5EF4-FFF2-40B4-BE49-F238E27FC236}">
                    <a16:creationId xmlns:a16="http://schemas.microsoft.com/office/drawing/2014/main" xmlns="" id="{E371D3E8-D3BE-4531-90EC-8FC6581494A1}"/>
                  </a:ext>
                </a:extLst>
              </p:cNvPr>
              <p:cNvGrpSpPr/>
              <p:nvPr/>
            </p:nvGrpSpPr>
            <p:grpSpPr>
              <a:xfrm>
                <a:off x="2714045" y="2537113"/>
                <a:ext cx="158262" cy="270180"/>
                <a:chOff x="1521069" y="2586587"/>
                <a:chExt cx="158262" cy="270180"/>
              </a:xfrm>
              <a:solidFill>
                <a:srgbClr val="FFC000"/>
              </a:solidFill>
            </p:grpSpPr>
            <p:sp>
              <p:nvSpPr>
                <p:cNvPr id="1215" name="フローチャート: 論理積ゲート 1214">
                  <a:extLst>
                    <a:ext uri="{FF2B5EF4-FFF2-40B4-BE49-F238E27FC236}">
                      <a16:creationId xmlns:a16="http://schemas.microsoft.com/office/drawing/2014/main" xmlns="" id="{51EA8165-C74F-41A1-B53C-8BC231CD431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6" name="楕円 1215">
                  <a:extLst>
                    <a:ext uri="{FF2B5EF4-FFF2-40B4-BE49-F238E27FC236}">
                      <a16:creationId xmlns:a16="http://schemas.microsoft.com/office/drawing/2014/main" xmlns="" id="{67CBF3BD-6551-41F4-8393-79B23907C33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46" name="グループ化 1145">
                <a:extLst>
                  <a:ext uri="{FF2B5EF4-FFF2-40B4-BE49-F238E27FC236}">
                    <a16:creationId xmlns:a16="http://schemas.microsoft.com/office/drawing/2014/main" xmlns="" id="{B234D21B-C449-4644-8FD3-A78C4D188C24}"/>
                  </a:ext>
                </a:extLst>
              </p:cNvPr>
              <p:cNvGrpSpPr/>
              <p:nvPr/>
            </p:nvGrpSpPr>
            <p:grpSpPr>
              <a:xfrm>
                <a:off x="2897438" y="2537114"/>
                <a:ext cx="158262" cy="270180"/>
                <a:chOff x="1521069" y="2586587"/>
                <a:chExt cx="158262" cy="270180"/>
              </a:xfrm>
              <a:solidFill>
                <a:srgbClr val="C00000"/>
              </a:solidFill>
            </p:grpSpPr>
            <p:sp>
              <p:nvSpPr>
                <p:cNvPr id="1213" name="フローチャート: 論理積ゲート 1212">
                  <a:extLst>
                    <a:ext uri="{FF2B5EF4-FFF2-40B4-BE49-F238E27FC236}">
                      <a16:creationId xmlns:a16="http://schemas.microsoft.com/office/drawing/2014/main" xmlns="" id="{1EAF9E92-E920-4C5C-8666-B0498905CE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4" name="楕円 1213">
                  <a:extLst>
                    <a:ext uri="{FF2B5EF4-FFF2-40B4-BE49-F238E27FC236}">
                      <a16:creationId xmlns:a16="http://schemas.microsoft.com/office/drawing/2014/main" xmlns="" id="{68BE2E55-1441-4F9E-A95F-006FFE0DE70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47" name="グループ化 1146">
                <a:extLst>
                  <a:ext uri="{FF2B5EF4-FFF2-40B4-BE49-F238E27FC236}">
                    <a16:creationId xmlns:a16="http://schemas.microsoft.com/office/drawing/2014/main" xmlns="" id="{68C260A9-0EA2-48C9-A915-54B2E2A29C1A}"/>
                  </a:ext>
                </a:extLst>
              </p:cNvPr>
              <p:cNvGrpSpPr/>
              <p:nvPr/>
            </p:nvGrpSpPr>
            <p:grpSpPr>
              <a:xfrm>
                <a:off x="3080831" y="2537115"/>
                <a:ext cx="158262" cy="270180"/>
                <a:chOff x="1521069" y="2586587"/>
                <a:chExt cx="158262" cy="270180"/>
              </a:xfrm>
              <a:solidFill>
                <a:srgbClr val="FFC000"/>
              </a:solidFill>
            </p:grpSpPr>
            <p:sp>
              <p:nvSpPr>
                <p:cNvPr id="1211" name="フローチャート: 論理積ゲート 1210">
                  <a:extLst>
                    <a:ext uri="{FF2B5EF4-FFF2-40B4-BE49-F238E27FC236}">
                      <a16:creationId xmlns:a16="http://schemas.microsoft.com/office/drawing/2014/main" xmlns="" id="{60D36C76-5B90-41FD-9A20-CBCDFA16A56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2" name="楕円 1211">
                  <a:extLst>
                    <a:ext uri="{FF2B5EF4-FFF2-40B4-BE49-F238E27FC236}">
                      <a16:creationId xmlns:a16="http://schemas.microsoft.com/office/drawing/2014/main" xmlns="" id="{47AD5B15-E1C8-481D-BA7B-36B66FA89CA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48" name="グループ化 1147">
                <a:extLst>
                  <a:ext uri="{FF2B5EF4-FFF2-40B4-BE49-F238E27FC236}">
                    <a16:creationId xmlns:a16="http://schemas.microsoft.com/office/drawing/2014/main" xmlns="" id="{C8F8A32D-376E-4A55-93F8-A2643A2236E7}"/>
                  </a:ext>
                </a:extLst>
              </p:cNvPr>
              <p:cNvGrpSpPr/>
              <p:nvPr/>
            </p:nvGrpSpPr>
            <p:grpSpPr>
              <a:xfrm>
                <a:off x="3264224" y="2537116"/>
                <a:ext cx="158262" cy="270180"/>
                <a:chOff x="1521069" y="2586587"/>
                <a:chExt cx="158262" cy="270180"/>
              </a:xfrm>
              <a:solidFill>
                <a:srgbClr val="C00000"/>
              </a:solidFill>
            </p:grpSpPr>
            <p:sp>
              <p:nvSpPr>
                <p:cNvPr id="1209" name="フローチャート: 論理積ゲート 1208">
                  <a:extLst>
                    <a:ext uri="{FF2B5EF4-FFF2-40B4-BE49-F238E27FC236}">
                      <a16:creationId xmlns:a16="http://schemas.microsoft.com/office/drawing/2014/main" xmlns="" id="{5E7DB2E8-E51B-4FC8-B953-CAEBF14CA1D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0" name="楕円 1209">
                  <a:extLst>
                    <a:ext uri="{FF2B5EF4-FFF2-40B4-BE49-F238E27FC236}">
                      <a16:creationId xmlns:a16="http://schemas.microsoft.com/office/drawing/2014/main" xmlns="" id="{BD1E16A3-057D-4960-AD69-1E289310CAA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49" name="グループ化 1148">
                <a:extLst>
                  <a:ext uri="{FF2B5EF4-FFF2-40B4-BE49-F238E27FC236}">
                    <a16:creationId xmlns:a16="http://schemas.microsoft.com/office/drawing/2014/main" xmlns="" id="{2EE06385-EFA5-4120-9152-A60C31A683E6}"/>
                  </a:ext>
                </a:extLst>
              </p:cNvPr>
              <p:cNvGrpSpPr/>
              <p:nvPr/>
            </p:nvGrpSpPr>
            <p:grpSpPr>
              <a:xfrm>
                <a:off x="1613687" y="2836049"/>
                <a:ext cx="158262" cy="270180"/>
                <a:chOff x="1521069" y="2586587"/>
                <a:chExt cx="158262" cy="270180"/>
              </a:xfrm>
              <a:solidFill>
                <a:srgbClr val="C00000"/>
              </a:solidFill>
            </p:grpSpPr>
            <p:sp>
              <p:nvSpPr>
                <p:cNvPr id="1207" name="フローチャート: 論理積ゲート 1206">
                  <a:extLst>
                    <a:ext uri="{FF2B5EF4-FFF2-40B4-BE49-F238E27FC236}">
                      <a16:creationId xmlns:a16="http://schemas.microsoft.com/office/drawing/2014/main" xmlns="" id="{203211AA-CAC7-4869-9401-CC3F8B5EC8A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8" name="楕円 1207">
                  <a:extLst>
                    <a:ext uri="{FF2B5EF4-FFF2-40B4-BE49-F238E27FC236}">
                      <a16:creationId xmlns:a16="http://schemas.microsoft.com/office/drawing/2014/main" xmlns="" id="{A5825A9D-2A40-4A6D-B882-52819F8309B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50" name="グループ化 1149">
                <a:extLst>
                  <a:ext uri="{FF2B5EF4-FFF2-40B4-BE49-F238E27FC236}">
                    <a16:creationId xmlns:a16="http://schemas.microsoft.com/office/drawing/2014/main" xmlns="" id="{CEB140D2-4531-4577-84C8-8DF805194031}"/>
                  </a:ext>
                </a:extLst>
              </p:cNvPr>
              <p:cNvGrpSpPr/>
              <p:nvPr/>
            </p:nvGrpSpPr>
            <p:grpSpPr>
              <a:xfrm>
                <a:off x="1797080" y="2836050"/>
                <a:ext cx="158262" cy="270180"/>
                <a:chOff x="1521069" y="2586587"/>
                <a:chExt cx="158262" cy="270180"/>
              </a:xfrm>
              <a:solidFill>
                <a:srgbClr val="C00000"/>
              </a:solidFill>
            </p:grpSpPr>
            <p:sp>
              <p:nvSpPr>
                <p:cNvPr id="1205" name="フローチャート: 論理積ゲート 1204">
                  <a:extLst>
                    <a:ext uri="{FF2B5EF4-FFF2-40B4-BE49-F238E27FC236}">
                      <a16:creationId xmlns:a16="http://schemas.microsoft.com/office/drawing/2014/main" xmlns="" id="{5F8FD6E0-33A3-4614-8D30-C0606AD8FCE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6" name="楕円 1205">
                  <a:extLst>
                    <a:ext uri="{FF2B5EF4-FFF2-40B4-BE49-F238E27FC236}">
                      <a16:creationId xmlns:a16="http://schemas.microsoft.com/office/drawing/2014/main" xmlns="" id="{97CD8417-17B4-4B09-BCBD-88BCC629719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51" name="グループ化 1150">
                <a:extLst>
                  <a:ext uri="{FF2B5EF4-FFF2-40B4-BE49-F238E27FC236}">
                    <a16:creationId xmlns:a16="http://schemas.microsoft.com/office/drawing/2014/main" xmlns="" id="{EE73F4EB-2E2C-40D8-8CCC-44973E3ABA14}"/>
                  </a:ext>
                </a:extLst>
              </p:cNvPr>
              <p:cNvGrpSpPr/>
              <p:nvPr/>
            </p:nvGrpSpPr>
            <p:grpSpPr>
              <a:xfrm>
                <a:off x="1980473" y="2836051"/>
                <a:ext cx="158262" cy="270180"/>
                <a:chOff x="1521069" y="2586587"/>
                <a:chExt cx="158262" cy="270180"/>
              </a:xfrm>
              <a:solidFill>
                <a:srgbClr val="C00000"/>
              </a:solidFill>
            </p:grpSpPr>
            <p:sp>
              <p:nvSpPr>
                <p:cNvPr id="1203" name="フローチャート: 論理積ゲート 1202">
                  <a:extLst>
                    <a:ext uri="{FF2B5EF4-FFF2-40B4-BE49-F238E27FC236}">
                      <a16:creationId xmlns:a16="http://schemas.microsoft.com/office/drawing/2014/main" xmlns="" id="{94A270A7-CC11-46B3-884A-5DF15C5C3B7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4" name="楕円 1203">
                  <a:extLst>
                    <a:ext uri="{FF2B5EF4-FFF2-40B4-BE49-F238E27FC236}">
                      <a16:creationId xmlns:a16="http://schemas.microsoft.com/office/drawing/2014/main" xmlns="" id="{92B33B84-E46A-4863-BDED-2F8803DCD10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52" name="グループ化 1151">
                <a:extLst>
                  <a:ext uri="{FF2B5EF4-FFF2-40B4-BE49-F238E27FC236}">
                    <a16:creationId xmlns:a16="http://schemas.microsoft.com/office/drawing/2014/main" xmlns="" id="{ED9FD582-6FDB-458A-9DC3-BFB5A4A2A3F3}"/>
                  </a:ext>
                </a:extLst>
              </p:cNvPr>
              <p:cNvGrpSpPr/>
              <p:nvPr/>
            </p:nvGrpSpPr>
            <p:grpSpPr>
              <a:xfrm>
                <a:off x="2163866" y="2836052"/>
                <a:ext cx="158262" cy="270180"/>
                <a:chOff x="1521069" y="2586587"/>
                <a:chExt cx="158262" cy="270180"/>
              </a:xfrm>
              <a:solidFill>
                <a:srgbClr val="FFC000"/>
              </a:solidFill>
            </p:grpSpPr>
            <p:sp>
              <p:nvSpPr>
                <p:cNvPr id="1201" name="フローチャート: 論理積ゲート 1200">
                  <a:extLst>
                    <a:ext uri="{FF2B5EF4-FFF2-40B4-BE49-F238E27FC236}">
                      <a16:creationId xmlns:a16="http://schemas.microsoft.com/office/drawing/2014/main" xmlns="" id="{6F274EFA-6DC5-4A55-A013-5514F7B4D8E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2" name="楕円 1201">
                  <a:extLst>
                    <a:ext uri="{FF2B5EF4-FFF2-40B4-BE49-F238E27FC236}">
                      <a16:creationId xmlns:a16="http://schemas.microsoft.com/office/drawing/2014/main" xmlns="" id="{6AC08D3C-9D8F-48E7-90DF-62B3B9B1905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53" name="グループ化 1152">
                <a:extLst>
                  <a:ext uri="{FF2B5EF4-FFF2-40B4-BE49-F238E27FC236}">
                    <a16:creationId xmlns:a16="http://schemas.microsoft.com/office/drawing/2014/main" xmlns="" id="{737163A2-1A9A-451C-91A7-60D5C523DEA1}"/>
                  </a:ext>
                </a:extLst>
              </p:cNvPr>
              <p:cNvGrpSpPr/>
              <p:nvPr/>
            </p:nvGrpSpPr>
            <p:grpSpPr>
              <a:xfrm>
                <a:off x="2347259" y="2836053"/>
                <a:ext cx="158262" cy="270180"/>
                <a:chOff x="1521069" y="2586587"/>
                <a:chExt cx="158262" cy="270180"/>
              </a:xfrm>
              <a:solidFill>
                <a:srgbClr val="C00000"/>
              </a:solidFill>
            </p:grpSpPr>
            <p:sp>
              <p:nvSpPr>
                <p:cNvPr id="1199" name="フローチャート: 論理積ゲート 1198">
                  <a:extLst>
                    <a:ext uri="{FF2B5EF4-FFF2-40B4-BE49-F238E27FC236}">
                      <a16:creationId xmlns:a16="http://schemas.microsoft.com/office/drawing/2014/main" xmlns="" id="{4D03B976-4540-49A8-8877-79A018A20E2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0" name="楕円 1199">
                  <a:extLst>
                    <a:ext uri="{FF2B5EF4-FFF2-40B4-BE49-F238E27FC236}">
                      <a16:creationId xmlns:a16="http://schemas.microsoft.com/office/drawing/2014/main" xmlns="" id="{04B8CEB3-7E78-4036-853E-2145FF1B8EB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54" name="グループ化 1153">
                <a:extLst>
                  <a:ext uri="{FF2B5EF4-FFF2-40B4-BE49-F238E27FC236}">
                    <a16:creationId xmlns:a16="http://schemas.microsoft.com/office/drawing/2014/main" xmlns="" id="{885090B0-26F2-4305-B209-694344AF83E0}"/>
                  </a:ext>
                </a:extLst>
              </p:cNvPr>
              <p:cNvGrpSpPr/>
              <p:nvPr/>
            </p:nvGrpSpPr>
            <p:grpSpPr>
              <a:xfrm>
                <a:off x="2530652" y="2836054"/>
                <a:ext cx="158262" cy="270180"/>
                <a:chOff x="1521069" y="2586587"/>
                <a:chExt cx="158262" cy="270180"/>
              </a:xfrm>
              <a:solidFill>
                <a:srgbClr val="C00000"/>
              </a:solidFill>
            </p:grpSpPr>
            <p:sp>
              <p:nvSpPr>
                <p:cNvPr id="1197" name="フローチャート: 論理積ゲート 1196">
                  <a:extLst>
                    <a:ext uri="{FF2B5EF4-FFF2-40B4-BE49-F238E27FC236}">
                      <a16:creationId xmlns:a16="http://schemas.microsoft.com/office/drawing/2014/main" xmlns="" id="{C3E49AD6-3067-4CE3-AE1B-F3B61B11239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8" name="楕円 1197">
                  <a:extLst>
                    <a:ext uri="{FF2B5EF4-FFF2-40B4-BE49-F238E27FC236}">
                      <a16:creationId xmlns:a16="http://schemas.microsoft.com/office/drawing/2014/main" xmlns="" id="{4277F1DF-1660-4F2E-BA66-F89024BBD8A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55" name="グループ化 1154">
                <a:extLst>
                  <a:ext uri="{FF2B5EF4-FFF2-40B4-BE49-F238E27FC236}">
                    <a16:creationId xmlns:a16="http://schemas.microsoft.com/office/drawing/2014/main" xmlns="" id="{504B4510-0538-49F7-AE7D-4608CD603F02}"/>
                  </a:ext>
                </a:extLst>
              </p:cNvPr>
              <p:cNvGrpSpPr/>
              <p:nvPr/>
            </p:nvGrpSpPr>
            <p:grpSpPr>
              <a:xfrm>
                <a:off x="2714045" y="2836055"/>
                <a:ext cx="158262" cy="270180"/>
                <a:chOff x="1521069" y="2586587"/>
                <a:chExt cx="158262" cy="270180"/>
              </a:xfrm>
              <a:solidFill>
                <a:srgbClr val="C00000"/>
              </a:solidFill>
            </p:grpSpPr>
            <p:sp>
              <p:nvSpPr>
                <p:cNvPr id="1195" name="フローチャート: 論理積ゲート 1194">
                  <a:extLst>
                    <a:ext uri="{FF2B5EF4-FFF2-40B4-BE49-F238E27FC236}">
                      <a16:creationId xmlns:a16="http://schemas.microsoft.com/office/drawing/2014/main" xmlns="" id="{AE904D4A-7EEB-4AB5-97F0-213BEA53427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6" name="楕円 1195">
                  <a:extLst>
                    <a:ext uri="{FF2B5EF4-FFF2-40B4-BE49-F238E27FC236}">
                      <a16:creationId xmlns:a16="http://schemas.microsoft.com/office/drawing/2014/main" xmlns="" id="{32EC3119-A3A7-439E-B255-41F5FF1B294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56" name="グループ化 1155">
                <a:extLst>
                  <a:ext uri="{FF2B5EF4-FFF2-40B4-BE49-F238E27FC236}">
                    <a16:creationId xmlns:a16="http://schemas.microsoft.com/office/drawing/2014/main" xmlns="" id="{F3206260-31B4-415D-8B92-DAA7A89AF024}"/>
                  </a:ext>
                </a:extLst>
              </p:cNvPr>
              <p:cNvGrpSpPr/>
              <p:nvPr/>
            </p:nvGrpSpPr>
            <p:grpSpPr>
              <a:xfrm>
                <a:off x="2897438" y="2836056"/>
                <a:ext cx="158262" cy="270180"/>
                <a:chOff x="1521069" y="2586587"/>
                <a:chExt cx="158262" cy="270180"/>
              </a:xfrm>
              <a:solidFill>
                <a:srgbClr val="C00000"/>
              </a:solidFill>
            </p:grpSpPr>
            <p:sp>
              <p:nvSpPr>
                <p:cNvPr id="1193" name="フローチャート: 論理積ゲート 1192">
                  <a:extLst>
                    <a:ext uri="{FF2B5EF4-FFF2-40B4-BE49-F238E27FC236}">
                      <a16:creationId xmlns:a16="http://schemas.microsoft.com/office/drawing/2014/main" xmlns="" id="{0C117043-BAB4-4717-A330-8C6BC48DA64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4" name="楕円 1193">
                  <a:extLst>
                    <a:ext uri="{FF2B5EF4-FFF2-40B4-BE49-F238E27FC236}">
                      <a16:creationId xmlns:a16="http://schemas.microsoft.com/office/drawing/2014/main" xmlns="" id="{D407C095-5CD0-46FA-A95B-0B4C382C251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57" name="グループ化 1156">
                <a:extLst>
                  <a:ext uri="{FF2B5EF4-FFF2-40B4-BE49-F238E27FC236}">
                    <a16:creationId xmlns:a16="http://schemas.microsoft.com/office/drawing/2014/main" xmlns="" id="{02C11387-D20C-480F-A4EA-08F12CC8B501}"/>
                  </a:ext>
                </a:extLst>
              </p:cNvPr>
              <p:cNvGrpSpPr/>
              <p:nvPr/>
            </p:nvGrpSpPr>
            <p:grpSpPr>
              <a:xfrm>
                <a:off x="3080831" y="2836057"/>
                <a:ext cx="158262" cy="270180"/>
                <a:chOff x="1521069" y="2586587"/>
                <a:chExt cx="158262" cy="270180"/>
              </a:xfrm>
              <a:solidFill>
                <a:srgbClr val="C00000"/>
              </a:solidFill>
            </p:grpSpPr>
            <p:sp>
              <p:nvSpPr>
                <p:cNvPr id="1191" name="フローチャート: 論理積ゲート 1190">
                  <a:extLst>
                    <a:ext uri="{FF2B5EF4-FFF2-40B4-BE49-F238E27FC236}">
                      <a16:creationId xmlns:a16="http://schemas.microsoft.com/office/drawing/2014/main" xmlns="" id="{18BD29D1-B06B-4040-9EEB-B13BC2A4E51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2" name="楕円 1191">
                  <a:extLst>
                    <a:ext uri="{FF2B5EF4-FFF2-40B4-BE49-F238E27FC236}">
                      <a16:creationId xmlns:a16="http://schemas.microsoft.com/office/drawing/2014/main" xmlns="" id="{ABD9AD37-32E3-4DBE-8FDC-27684280942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58" name="グループ化 1157">
                <a:extLst>
                  <a:ext uri="{FF2B5EF4-FFF2-40B4-BE49-F238E27FC236}">
                    <a16:creationId xmlns:a16="http://schemas.microsoft.com/office/drawing/2014/main" xmlns="" id="{B38D3102-C61F-415C-8723-9E91D64681C6}"/>
                  </a:ext>
                </a:extLst>
              </p:cNvPr>
              <p:cNvGrpSpPr/>
              <p:nvPr/>
            </p:nvGrpSpPr>
            <p:grpSpPr>
              <a:xfrm>
                <a:off x="3264224" y="2836058"/>
                <a:ext cx="158262" cy="270180"/>
                <a:chOff x="1521069" y="2586587"/>
                <a:chExt cx="158262" cy="270180"/>
              </a:xfrm>
              <a:solidFill>
                <a:srgbClr val="C00000"/>
              </a:solidFill>
            </p:grpSpPr>
            <p:sp>
              <p:nvSpPr>
                <p:cNvPr id="1189" name="フローチャート: 論理積ゲート 1188">
                  <a:extLst>
                    <a:ext uri="{FF2B5EF4-FFF2-40B4-BE49-F238E27FC236}">
                      <a16:creationId xmlns:a16="http://schemas.microsoft.com/office/drawing/2014/main" xmlns="" id="{125A57AD-318E-4E1E-8DB5-9A970E650C9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0" name="楕円 1189">
                  <a:extLst>
                    <a:ext uri="{FF2B5EF4-FFF2-40B4-BE49-F238E27FC236}">
                      <a16:creationId xmlns:a16="http://schemas.microsoft.com/office/drawing/2014/main" xmlns="" id="{10C38B5E-C4EA-4F2F-801F-049D9050270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59" name="グループ化 1158">
                <a:extLst>
                  <a:ext uri="{FF2B5EF4-FFF2-40B4-BE49-F238E27FC236}">
                    <a16:creationId xmlns:a16="http://schemas.microsoft.com/office/drawing/2014/main" xmlns="" id="{96803A0D-FB9D-4FE4-A0B8-B2851A53B01E}"/>
                  </a:ext>
                </a:extLst>
              </p:cNvPr>
              <p:cNvGrpSpPr/>
              <p:nvPr/>
            </p:nvGrpSpPr>
            <p:grpSpPr>
              <a:xfrm>
                <a:off x="1607828" y="2238166"/>
                <a:ext cx="158262" cy="270180"/>
                <a:chOff x="1521069" y="2586587"/>
                <a:chExt cx="158262" cy="270180"/>
              </a:xfrm>
              <a:solidFill>
                <a:srgbClr val="C00000"/>
              </a:solidFill>
            </p:grpSpPr>
            <p:sp>
              <p:nvSpPr>
                <p:cNvPr id="1187" name="フローチャート: 論理積ゲート 1186">
                  <a:extLst>
                    <a:ext uri="{FF2B5EF4-FFF2-40B4-BE49-F238E27FC236}">
                      <a16:creationId xmlns:a16="http://schemas.microsoft.com/office/drawing/2014/main" xmlns="" id="{460431CA-13B6-43A4-8B62-AF03A3BEFC8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8" name="楕円 1187">
                  <a:extLst>
                    <a:ext uri="{FF2B5EF4-FFF2-40B4-BE49-F238E27FC236}">
                      <a16:creationId xmlns:a16="http://schemas.microsoft.com/office/drawing/2014/main" xmlns="" id="{537F3802-0ED2-434B-AC8B-3F39B4AE136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60" name="グループ化 1159">
                <a:extLst>
                  <a:ext uri="{FF2B5EF4-FFF2-40B4-BE49-F238E27FC236}">
                    <a16:creationId xmlns:a16="http://schemas.microsoft.com/office/drawing/2014/main" xmlns="" id="{C90D2FD8-969E-4628-B0FF-FF377DB7C9EA}"/>
                  </a:ext>
                </a:extLst>
              </p:cNvPr>
              <p:cNvGrpSpPr/>
              <p:nvPr/>
            </p:nvGrpSpPr>
            <p:grpSpPr>
              <a:xfrm>
                <a:off x="1791221" y="2238167"/>
                <a:ext cx="158262" cy="270180"/>
                <a:chOff x="1521069" y="2586587"/>
                <a:chExt cx="158262" cy="270180"/>
              </a:xfrm>
              <a:solidFill>
                <a:srgbClr val="C00000"/>
              </a:solidFill>
            </p:grpSpPr>
            <p:sp>
              <p:nvSpPr>
                <p:cNvPr id="1185" name="フローチャート: 論理積ゲート 1184">
                  <a:extLst>
                    <a:ext uri="{FF2B5EF4-FFF2-40B4-BE49-F238E27FC236}">
                      <a16:creationId xmlns:a16="http://schemas.microsoft.com/office/drawing/2014/main" xmlns="" id="{187558DA-9C6A-45E2-9E2F-4BA3DEA5DBE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6" name="楕円 1185">
                  <a:extLst>
                    <a:ext uri="{FF2B5EF4-FFF2-40B4-BE49-F238E27FC236}">
                      <a16:creationId xmlns:a16="http://schemas.microsoft.com/office/drawing/2014/main" xmlns="" id="{2F75F051-6BAB-4181-92E5-6F32875A33C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61" name="グループ化 1160">
                <a:extLst>
                  <a:ext uri="{FF2B5EF4-FFF2-40B4-BE49-F238E27FC236}">
                    <a16:creationId xmlns:a16="http://schemas.microsoft.com/office/drawing/2014/main" xmlns="" id="{888FB9EE-6FAF-48DE-9FCE-B810369A9A0A}"/>
                  </a:ext>
                </a:extLst>
              </p:cNvPr>
              <p:cNvGrpSpPr/>
              <p:nvPr/>
            </p:nvGrpSpPr>
            <p:grpSpPr>
              <a:xfrm>
                <a:off x="1974614" y="2238168"/>
                <a:ext cx="158262" cy="270180"/>
                <a:chOff x="1521069" y="2586587"/>
                <a:chExt cx="158262" cy="270180"/>
              </a:xfrm>
              <a:solidFill>
                <a:srgbClr val="C00000"/>
              </a:solidFill>
            </p:grpSpPr>
            <p:sp>
              <p:nvSpPr>
                <p:cNvPr id="1183" name="フローチャート: 論理積ゲート 1182">
                  <a:extLst>
                    <a:ext uri="{FF2B5EF4-FFF2-40B4-BE49-F238E27FC236}">
                      <a16:creationId xmlns:a16="http://schemas.microsoft.com/office/drawing/2014/main" xmlns="" id="{399841CA-325A-41F5-9639-61C84B4533D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4" name="楕円 1183">
                  <a:extLst>
                    <a:ext uri="{FF2B5EF4-FFF2-40B4-BE49-F238E27FC236}">
                      <a16:creationId xmlns:a16="http://schemas.microsoft.com/office/drawing/2014/main" xmlns="" id="{6566A7FC-92A2-4FBC-994F-D3D227F7713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62" name="グループ化 1161">
                <a:extLst>
                  <a:ext uri="{FF2B5EF4-FFF2-40B4-BE49-F238E27FC236}">
                    <a16:creationId xmlns:a16="http://schemas.microsoft.com/office/drawing/2014/main" xmlns="" id="{8F7CB6C1-E869-450B-89E6-DC765BB7D320}"/>
                  </a:ext>
                </a:extLst>
              </p:cNvPr>
              <p:cNvGrpSpPr/>
              <p:nvPr/>
            </p:nvGrpSpPr>
            <p:grpSpPr>
              <a:xfrm>
                <a:off x="2158007" y="2238169"/>
                <a:ext cx="158262" cy="270180"/>
                <a:chOff x="1521069" y="2586587"/>
                <a:chExt cx="158262" cy="270180"/>
              </a:xfrm>
              <a:solidFill>
                <a:srgbClr val="C00000"/>
              </a:solidFill>
            </p:grpSpPr>
            <p:sp>
              <p:nvSpPr>
                <p:cNvPr id="1181" name="フローチャート: 論理積ゲート 1180">
                  <a:extLst>
                    <a:ext uri="{FF2B5EF4-FFF2-40B4-BE49-F238E27FC236}">
                      <a16:creationId xmlns:a16="http://schemas.microsoft.com/office/drawing/2014/main" xmlns="" id="{7C2D23D5-B400-4689-8ABC-0FDA105C5D7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2" name="楕円 1181">
                  <a:extLst>
                    <a:ext uri="{FF2B5EF4-FFF2-40B4-BE49-F238E27FC236}">
                      <a16:creationId xmlns:a16="http://schemas.microsoft.com/office/drawing/2014/main" xmlns="" id="{FE88EC4C-9DC0-4FF9-B22E-0DF3D5DA762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63" name="グループ化 1162">
                <a:extLst>
                  <a:ext uri="{FF2B5EF4-FFF2-40B4-BE49-F238E27FC236}">
                    <a16:creationId xmlns:a16="http://schemas.microsoft.com/office/drawing/2014/main" xmlns="" id="{C1840B88-368B-4957-984A-8328D61EA7EE}"/>
                  </a:ext>
                </a:extLst>
              </p:cNvPr>
              <p:cNvGrpSpPr/>
              <p:nvPr/>
            </p:nvGrpSpPr>
            <p:grpSpPr>
              <a:xfrm>
                <a:off x="2341400" y="2238170"/>
                <a:ext cx="158262" cy="270180"/>
                <a:chOff x="1521069" y="2586587"/>
                <a:chExt cx="158262" cy="270180"/>
              </a:xfrm>
              <a:solidFill>
                <a:srgbClr val="C00000"/>
              </a:solidFill>
            </p:grpSpPr>
            <p:sp>
              <p:nvSpPr>
                <p:cNvPr id="1179" name="フローチャート: 論理積ゲート 1178">
                  <a:extLst>
                    <a:ext uri="{FF2B5EF4-FFF2-40B4-BE49-F238E27FC236}">
                      <a16:creationId xmlns:a16="http://schemas.microsoft.com/office/drawing/2014/main" xmlns="" id="{8AA6AD1A-0360-4A85-B7A2-7D614B75673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0" name="楕円 1179">
                  <a:extLst>
                    <a:ext uri="{FF2B5EF4-FFF2-40B4-BE49-F238E27FC236}">
                      <a16:creationId xmlns:a16="http://schemas.microsoft.com/office/drawing/2014/main" xmlns="" id="{997BE1DC-028C-40D4-AB7A-50FD5C0A17E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64" name="グループ化 1163">
                <a:extLst>
                  <a:ext uri="{FF2B5EF4-FFF2-40B4-BE49-F238E27FC236}">
                    <a16:creationId xmlns:a16="http://schemas.microsoft.com/office/drawing/2014/main" xmlns="" id="{8106BB9C-1541-40AC-9C38-29A70A7897B8}"/>
                  </a:ext>
                </a:extLst>
              </p:cNvPr>
              <p:cNvGrpSpPr/>
              <p:nvPr/>
            </p:nvGrpSpPr>
            <p:grpSpPr>
              <a:xfrm>
                <a:off x="2524793" y="2238171"/>
                <a:ext cx="158262" cy="270180"/>
                <a:chOff x="1521069" y="2586587"/>
                <a:chExt cx="158262" cy="270180"/>
              </a:xfrm>
              <a:solidFill>
                <a:srgbClr val="FFC000"/>
              </a:solidFill>
            </p:grpSpPr>
            <p:sp>
              <p:nvSpPr>
                <p:cNvPr id="1177" name="フローチャート: 論理積ゲート 1176">
                  <a:extLst>
                    <a:ext uri="{FF2B5EF4-FFF2-40B4-BE49-F238E27FC236}">
                      <a16:creationId xmlns:a16="http://schemas.microsoft.com/office/drawing/2014/main" xmlns="" id="{62F6F77B-029A-485E-B050-7A137133B81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8" name="楕円 1177">
                  <a:extLst>
                    <a:ext uri="{FF2B5EF4-FFF2-40B4-BE49-F238E27FC236}">
                      <a16:creationId xmlns:a16="http://schemas.microsoft.com/office/drawing/2014/main" xmlns="" id="{85AC9924-552A-4291-9A1F-48CE1E3A7BC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65" name="グループ化 1164">
                <a:extLst>
                  <a:ext uri="{FF2B5EF4-FFF2-40B4-BE49-F238E27FC236}">
                    <a16:creationId xmlns:a16="http://schemas.microsoft.com/office/drawing/2014/main" xmlns="" id="{A90B8C9E-742A-4CF0-8E02-E446E505CEF8}"/>
                  </a:ext>
                </a:extLst>
              </p:cNvPr>
              <p:cNvGrpSpPr/>
              <p:nvPr/>
            </p:nvGrpSpPr>
            <p:grpSpPr>
              <a:xfrm>
                <a:off x="2708186" y="2238172"/>
                <a:ext cx="158262" cy="270180"/>
                <a:chOff x="1521069" y="2586587"/>
                <a:chExt cx="158262" cy="270180"/>
              </a:xfrm>
              <a:solidFill>
                <a:srgbClr val="C00000"/>
              </a:solidFill>
            </p:grpSpPr>
            <p:sp>
              <p:nvSpPr>
                <p:cNvPr id="1175" name="フローチャート: 論理積ゲート 1174">
                  <a:extLst>
                    <a:ext uri="{FF2B5EF4-FFF2-40B4-BE49-F238E27FC236}">
                      <a16:creationId xmlns:a16="http://schemas.microsoft.com/office/drawing/2014/main" xmlns="" id="{E9E39A38-49F8-4E14-958F-E22CD3D2FE8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6" name="楕円 1175">
                  <a:extLst>
                    <a:ext uri="{FF2B5EF4-FFF2-40B4-BE49-F238E27FC236}">
                      <a16:creationId xmlns:a16="http://schemas.microsoft.com/office/drawing/2014/main" xmlns="" id="{AC721F2F-B156-4245-A258-E516ED88D19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66" name="グループ化 1165">
                <a:extLst>
                  <a:ext uri="{FF2B5EF4-FFF2-40B4-BE49-F238E27FC236}">
                    <a16:creationId xmlns:a16="http://schemas.microsoft.com/office/drawing/2014/main" xmlns="" id="{4B934C5A-CEEF-4700-8F9D-2C72C325C4C2}"/>
                  </a:ext>
                </a:extLst>
              </p:cNvPr>
              <p:cNvGrpSpPr/>
              <p:nvPr/>
            </p:nvGrpSpPr>
            <p:grpSpPr>
              <a:xfrm>
                <a:off x="2891579" y="2238173"/>
                <a:ext cx="158262" cy="270180"/>
                <a:chOff x="1521069" y="2586587"/>
                <a:chExt cx="158262" cy="270180"/>
              </a:xfrm>
              <a:solidFill>
                <a:srgbClr val="C00000"/>
              </a:solidFill>
            </p:grpSpPr>
            <p:sp>
              <p:nvSpPr>
                <p:cNvPr id="1173" name="フローチャート: 論理積ゲート 1172">
                  <a:extLst>
                    <a:ext uri="{FF2B5EF4-FFF2-40B4-BE49-F238E27FC236}">
                      <a16:creationId xmlns:a16="http://schemas.microsoft.com/office/drawing/2014/main" xmlns="" id="{F2059781-E15A-4864-8215-3F001D7CB7F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4" name="楕円 1173">
                  <a:extLst>
                    <a:ext uri="{FF2B5EF4-FFF2-40B4-BE49-F238E27FC236}">
                      <a16:creationId xmlns:a16="http://schemas.microsoft.com/office/drawing/2014/main" xmlns="" id="{A76B48EE-91DE-437E-A787-CDC950AA89C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67" name="グループ化 1166">
                <a:extLst>
                  <a:ext uri="{FF2B5EF4-FFF2-40B4-BE49-F238E27FC236}">
                    <a16:creationId xmlns:a16="http://schemas.microsoft.com/office/drawing/2014/main" xmlns="" id="{E994C2E7-E8F6-41E8-BDC1-771625D07119}"/>
                  </a:ext>
                </a:extLst>
              </p:cNvPr>
              <p:cNvGrpSpPr/>
              <p:nvPr/>
            </p:nvGrpSpPr>
            <p:grpSpPr>
              <a:xfrm>
                <a:off x="3074972" y="2238174"/>
                <a:ext cx="158262" cy="270180"/>
                <a:chOff x="1521069" y="2586587"/>
                <a:chExt cx="158262" cy="270180"/>
              </a:xfrm>
              <a:solidFill>
                <a:srgbClr val="FFC000"/>
              </a:solidFill>
            </p:grpSpPr>
            <p:sp>
              <p:nvSpPr>
                <p:cNvPr id="1171" name="フローチャート: 論理積ゲート 1170">
                  <a:extLst>
                    <a:ext uri="{FF2B5EF4-FFF2-40B4-BE49-F238E27FC236}">
                      <a16:creationId xmlns:a16="http://schemas.microsoft.com/office/drawing/2014/main" xmlns="" id="{31228D93-90F2-49FC-826E-3FFE345ED28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2" name="楕円 1171">
                  <a:extLst>
                    <a:ext uri="{FF2B5EF4-FFF2-40B4-BE49-F238E27FC236}">
                      <a16:creationId xmlns:a16="http://schemas.microsoft.com/office/drawing/2014/main" xmlns="" id="{5A707C8C-8722-4BCD-A07C-D974C15541D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68" name="グループ化 1167">
                <a:extLst>
                  <a:ext uri="{FF2B5EF4-FFF2-40B4-BE49-F238E27FC236}">
                    <a16:creationId xmlns:a16="http://schemas.microsoft.com/office/drawing/2014/main" xmlns="" id="{C668365D-D187-4771-B4E6-80D0AD32719D}"/>
                  </a:ext>
                </a:extLst>
              </p:cNvPr>
              <p:cNvGrpSpPr/>
              <p:nvPr/>
            </p:nvGrpSpPr>
            <p:grpSpPr>
              <a:xfrm>
                <a:off x="3258365" y="2238175"/>
                <a:ext cx="158262" cy="270180"/>
                <a:chOff x="1521069" y="2586587"/>
                <a:chExt cx="158262" cy="270180"/>
              </a:xfrm>
              <a:solidFill>
                <a:srgbClr val="C00000"/>
              </a:solidFill>
            </p:grpSpPr>
            <p:sp>
              <p:nvSpPr>
                <p:cNvPr id="1169" name="フローチャート: 論理積ゲート 1168">
                  <a:extLst>
                    <a:ext uri="{FF2B5EF4-FFF2-40B4-BE49-F238E27FC236}">
                      <a16:creationId xmlns:a16="http://schemas.microsoft.com/office/drawing/2014/main" xmlns="" id="{37C10DE0-E711-4632-9B18-73F3E825303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0" name="楕円 1169">
                  <a:extLst>
                    <a:ext uri="{FF2B5EF4-FFF2-40B4-BE49-F238E27FC236}">
                      <a16:creationId xmlns:a16="http://schemas.microsoft.com/office/drawing/2014/main" xmlns="" id="{0288F34E-7107-4497-8507-A671223947B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229" name="グループ化 1228">
              <a:extLst>
                <a:ext uri="{FF2B5EF4-FFF2-40B4-BE49-F238E27FC236}">
                  <a16:creationId xmlns:a16="http://schemas.microsoft.com/office/drawing/2014/main" xmlns="" id="{B6FDBDB5-80EB-4AB4-B1A3-5603223A6497}"/>
                </a:ext>
              </a:extLst>
            </p:cNvPr>
            <p:cNvGrpSpPr>
              <a:grpSpLocks noChangeAspect="1"/>
            </p:cNvGrpSpPr>
            <p:nvPr/>
          </p:nvGrpSpPr>
          <p:grpSpPr>
            <a:xfrm>
              <a:off x="7907007" y="2715155"/>
              <a:ext cx="907329" cy="434036"/>
              <a:chOff x="6986217" y="2260551"/>
              <a:chExt cx="1814658" cy="868072"/>
            </a:xfrm>
          </p:grpSpPr>
          <p:grpSp>
            <p:nvGrpSpPr>
              <p:cNvPr id="1230" name="グループ化 1229">
                <a:extLst>
                  <a:ext uri="{FF2B5EF4-FFF2-40B4-BE49-F238E27FC236}">
                    <a16:creationId xmlns:a16="http://schemas.microsoft.com/office/drawing/2014/main" xmlns="" id="{68581BE0-014A-46FC-A74D-36A817ED4C70}"/>
                  </a:ext>
                </a:extLst>
              </p:cNvPr>
              <p:cNvGrpSpPr/>
              <p:nvPr/>
            </p:nvGrpSpPr>
            <p:grpSpPr>
              <a:xfrm>
                <a:off x="6992076" y="2559492"/>
                <a:ext cx="158262" cy="270180"/>
                <a:chOff x="1521069" y="2586587"/>
                <a:chExt cx="158262" cy="270180"/>
              </a:xfrm>
              <a:solidFill>
                <a:srgbClr val="C00000"/>
              </a:solidFill>
            </p:grpSpPr>
            <p:sp>
              <p:nvSpPr>
                <p:cNvPr id="1318" name="フローチャート: 論理積ゲート 1317">
                  <a:extLst>
                    <a:ext uri="{FF2B5EF4-FFF2-40B4-BE49-F238E27FC236}">
                      <a16:creationId xmlns:a16="http://schemas.microsoft.com/office/drawing/2014/main" xmlns="" id="{05297CCC-24F4-40E3-939A-010AE49AED5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9" name="楕円 1318">
                  <a:extLst>
                    <a:ext uri="{FF2B5EF4-FFF2-40B4-BE49-F238E27FC236}">
                      <a16:creationId xmlns:a16="http://schemas.microsoft.com/office/drawing/2014/main" xmlns="" id="{90129D25-DC24-432E-80A7-22C0073A91D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1" name="グループ化 1230">
                <a:extLst>
                  <a:ext uri="{FF2B5EF4-FFF2-40B4-BE49-F238E27FC236}">
                    <a16:creationId xmlns:a16="http://schemas.microsoft.com/office/drawing/2014/main" xmlns="" id="{D68C6CA8-A5F0-4C19-9C81-57C1C41E99AB}"/>
                  </a:ext>
                </a:extLst>
              </p:cNvPr>
              <p:cNvGrpSpPr/>
              <p:nvPr/>
            </p:nvGrpSpPr>
            <p:grpSpPr>
              <a:xfrm>
                <a:off x="7175469" y="2559493"/>
                <a:ext cx="158262" cy="270180"/>
                <a:chOff x="1521069" y="2586587"/>
                <a:chExt cx="158262" cy="270180"/>
              </a:xfrm>
              <a:solidFill>
                <a:srgbClr val="C00000"/>
              </a:solidFill>
            </p:grpSpPr>
            <p:sp>
              <p:nvSpPr>
                <p:cNvPr id="1316" name="フローチャート: 論理積ゲート 1315">
                  <a:extLst>
                    <a:ext uri="{FF2B5EF4-FFF2-40B4-BE49-F238E27FC236}">
                      <a16:creationId xmlns:a16="http://schemas.microsoft.com/office/drawing/2014/main" xmlns="" id="{AA62E129-C037-462C-9872-FCE69C945C9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7" name="楕円 1316">
                  <a:extLst>
                    <a:ext uri="{FF2B5EF4-FFF2-40B4-BE49-F238E27FC236}">
                      <a16:creationId xmlns:a16="http://schemas.microsoft.com/office/drawing/2014/main" xmlns="" id="{806ABC4C-B12C-4ED0-89DE-5EDCAFCF768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2" name="グループ化 1231">
                <a:extLst>
                  <a:ext uri="{FF2B5EF4-FFF2-40B4-BE49-F238E27FC236}">
                    <a16:creationId xmlns:a16="http://schemas.microsoft.com/office/drawing/2014/main" xmlns="" id="{6D86EF7D-016D-470E-A9B9-BD0BB255A186}"/>
                  </a:ext>
                </a:extLst>
              </p:cNvPr>
              <p:cNvGrpSpPr/>
              <p:nvPr/>
            </p:nvGrpSpPr>
            <p:grpSpPr>
              <a:xfrm>
                <a:off x="7358862" y="2559494"/>
                <a:ext cx="158262" cy="270180"/>
                <a:chOff x="1521069" y="2586587"/>
                <a:chExt cx="158262" cy="270180"/>
              </a:xfrm>
              <a:solidFill>
                <a:srgbClr val="FFC000"/>
              </a:solidFill>
            </p:grpSpPr>
            <p:sp>
              <p:nvSpPr>
                <p:cNvPr id="1314" name="フローチャート: 論理積ゲート 1313">
                  <a:extLst>
                    <a:ext uri="{FF2B5EF4-FFF2-40B4-BE49-F238E27FC236}">
                      <a16:creationId xmlns:a16="http://schemas.microsoft.com/office/drawing/2014/main" xmlns="" id="{84D22662-5892-4715-B54D-2225EE061ED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5" name="楕円 1314">
                  <a:extLst>
                    <a:ext uri="{FF2B5EF4-FFF2-40B4-BE49-F238E27FC236}">
                      <a16:creationId xmlns:a16="http://schemas.microsoft.com/office/drawing/2014/main" xmlns="" id="{00CE3424-1AFB-4705-9275-E220525965A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3" name="グループ化 1232">
                <a:extLst>
                  <a:ext uri="{FF2B5EF4-FFF2-40B4-BE49-F238E27FC236}">
                    <a16:creationId xmlns:a16="http://schemas.microsoft.com/office/drawing/2014/main" xmlns="" id="{4B17444B-E519-4CBE-A85A-BF6FC73D8C67}"/>
                  </a:ext>
                </a:extLst>
              </p:cNvPr>
              <p:cNvGrpSpPr/>
              <p:nvPr/>
            </p:nvGrpSpPr>
            <p:grpSpPr>
              <a:xfrm>
                <a:off x="7542255" y="2559495"/>
                <a:ext cx="158262" cy="270180"/>
                <a:chOff x="1521069" y="2586587"/>
                <a:chExt cx="158262" cy="270180"/>
              </a:xfrm>
              <a:solidFill>
                <a:srgbClr val="C00000"/>
              </a:solidFill>
            </p:grpSpPr>
            <p:sp>
              <p:nvSpPr>
                <p:cNvPr id="1312" name="フローチャート: 論理積ゲート 1311">
                  <a:extLst>
                    <a:ext uri="{FF2B5EF4-FFF2-40B4-BE49-F238E27FC236}">
                      <a16:creationId xmlns:a16="http://schemas.microsoft.com/office/drawing/2014/main" xmlns="" id="{D6EC8F98-075D-4BDC-8AD8-67A92AEEA60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3" name="楕円 1312">
                  <a:extLst>
                    <a:ext uri="{FF2B5EF4-FFF2-40B4-BE49-F238E27FC236}">
                      <a16:creationId xmlns:a16="http://schemas.microsoft.com/office/drawing/2014/main" xmlns="" id="{BCC3ACBA-182F-4C2E-80A9-5DE916BB98F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4" name="グループ化 1233">
                <a:extLst>
                  <a:ext uri="{FF2B5EF4-FFF2-40B4-BE49-F238E27FC236}">
                    <a16:creationId xmlns:a16="http://schemas.microsoft.com/office/drawing/2014/main" xmlns="" id="{47D1DBCD-FEF0-48B6-B15D-8A9224F28DEE}"/>
                  </a:ext>
                </a:extLst>
              </p:cNvPr>
              <p:cNvGrpSpPr/>
              <p:nvPr/>
            </p:nvGrpSpPr>
            <p:grpSpPr>
              <a:xfrm>
                <a:off x="7725648" y="2559496"/>
                <a:ext cx="158262" cy="270180"/>
                <a:chOff x="1521069" y="2586587"/>
                <a:chExt cx="158262" cy="270180"/>
              </a:xfrm>
              <a:solidFill>
                <a:srgbClr val="C00000"/>
              </a:solidFill>
            </p:grpSpPr>
            <p:sp>
              <p:nvSpPr>
                <p:cNvPr id="1310" name="フローチャート: 論理積ゲート 1309">
                  <a:extLst>
                    <a:ext uri="{FF2B5EF4-FFF2-40B4-BE49-F238E27FC236}">
                      <a16:creationId xmlns:a16="http://schemas.microsoft.com/office/drawing/2014/main" xmlns="" id="{19E84595-4A0C-4BCC-A7CB-CA9B8109CE5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1" name="楕円 1310">
                  <a:extLst>
                    <a:ext uri="{FF2B5EF4-FFF2-40B4-BE49-F238E27FC236}">
                      <a16:creationId xmlns:a16="http://schemas.microsoft.com/office/drawing/2014/main" xmlns="" id="{D84AEAAB-E6D2-4A2C-9789-17BFE170C2B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5" name="グループ化 1234">
                <a:extLst>
                  <a:ext uri="{FF2B5EF4-FFF2-40B4-BE49-F238E27FC236}">
                    <a16:creationId xmlns:a16="http://schemas.microsoft.com/office/drawing/2014/main" xmlns="" id="{4670F3EC-EC3D-44E0-97DF-90115F2DFDBE}"/>
                  </a:ext>
                </a:extLst>
              </p:cNvPr>
              <p:cNvGrpSpPr/>
              <p:nvPr/>
            </p:nvGrpSpPr>
            <p:grpSpPr>
              <a:xfrm>
                <a:off x="7909041" y="2559497"/>
                <a:ext cx="158262" cy="270180"/>
                <a:chOff x="1521069" y="2586587"/>
                <a:chExt cx="158262" cy="270180"/>
              </a:xfrm>
              <a:solidFill>
                <a:srgbClr val="C00000"/>
              </a:solidFill>
            </p:grpSpPr>
            <p:sp>
              <p:nvSpPr>
                <p:cNvPr id="1308" name="フローチャート: 論理積ゲート 1307">
                  <a:extLst>
                    <a:ext uri="{FF2B5EF4-FFF2-40B4-BE49-F238E27FC236}">
                      <a16:creationId xmlns:a16="http://schemas.microsoft.com/office/drawing/2014/main" xmlns="" id="{F2E7BB38-E015-417F-91B5-E52089C2F0B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9" name="楕円 1308">
                  <a:extLst>
                    <a:ext uri="{FF2B5EF4-FFF2-40B4-BE49-F238E27FC236}">
                      <a16:creationId xmlns:a16="http://schemas.microsoft.com/office/drawing/2014/main" xmlns="" id="{E5814404-E83D-4AAB-BDC6-0F1A68B1885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6" name="グループ化 1235">
                <a:extLst>
                  <a:ext uri="{FF2B5EF4-FFF2-40B4-BE49-F238E27FC236}">
                    <a16:creationId xmlns:a16="http://schemas.microsoft.com/office/drawing/2014/main" xmlns="" id="{B3F38B9F-F631-417B-B393-F248F146380F}"/>
                  </a:ext>
                </a:extLst>
              </p:cNvPr>
              <p:cNvGrpSpPr/>
              <p:nvPr/>
            </p:nvGrpSpPr>
            <p:grpSpPr>
              <a:xfrm>
                <a:off x="8092434" y="2559498"/>
                <a:ext cx="158262" cy="270180"/>
                <a:chOff x="1521069" y="2586587"/>
                <a:chExt cx="158262" cy="270180"/>
              </a:xfrm>
              <a:solidFill>
                <a:srgbClr val="FFC000"/>
              </a:solidFill>
            </p:grpSpPr>
            <p:sp>
              <p:nvSpPr>
                <p:cNvPr id="1306" name="フローチャート: 論理積ゲート 1305">
                  <a:extLst>
                    <a:ext uri="{FF2B5EF4-FFF2-40B4-BE49-F238E27FC236}">
                      <a16:creationId xmlns:a16="http://schemas.microsoft.com/office/drawing/2014/main" xmlns="" id="{83D9F9DE-B969-4DEC-9824-E80400D8761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7" name="楕円 1306">
                  <a:extLst>
                    <a:ext uri="{FF2B5EF4-FFF2-40B4-BE49-F238E27FC236}">
                      <a16:creationId xmlns:a16="http://schemas.microsoft.com/office/drawing/2014/main" xmlns="" id="{D8165D8F-E760-46E7-8A74-D284E4365CB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7" name="グループ化 1236">
                <a:extLst>
                  <a:ext uri="{FF2B5EF4-FFF2-40B4-BE49-F238E27FC236}">
                    <a16:creationId xmlns:a16="http://schemas.microsoft.com/office/drawing/2014/main" xmlns="" id="{2E12C73C-AFE4-44FF-943F-978D8857B566}"/>
                  </a:ext>
                </a:extLst>
              </p:cNvPr>
              <p:cNvGrpSpPr/>
              <p:nvPr/>
            </p:nvGrpSpPr>
            <p:grpSpPr>
              <a:xfrm>
                <a:off x="8275827" y="2559499"/>
                <a:ext cx="158262" cy="270180"/>
                <a:chOff x="1521069" y="2586587"/>
                <a:chExt cx="158262" cy="270180"/>
              </a:xfrm>
              <a:solidFill>
                <a:srgbClr val="C00000"/>
              </a:solidFill>
            </p:grpSpPr>
            <p:sp>
              <p:nvSpPr>
                <p:cNvPr id="1304" name="フローチャート: 論理積ゲート 1303">
                  <a:extLst>
                    <a:ext uri="{FF2B5EF4-FFF2-40B4-BE49-F238E27FC236}">
                      <a16:creationId xmlns:a16="http://schemas.microsoft.com/office/drawing/2014/main" xmlns="" id="{4A9DF462-2D1D-4469-BF8A-A44EB2E26C1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5" name="楕円 1304">
                  <a:extLst>
                    <a:ext uri="{FF2B5EF4-FFF2-40B4-BE49-F238E27FC236}">
                      <a16:creationId xmlns:a16="http://schemas.microsoft.com/office/drawing/2014/main" xmlns="" id="{8A676FF6-75AD-47AF-AC74-42E61385BC3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8" name="グループ化 1237">
                <a:extLst>
                  <a:ext uri="{FF2B5EF4-FFF2-40B4-BE49-F238E27FC236}">
                    <a16:creationId xmlns:a16="http://schemas.microsoft.com/office/drawing/2014/main" xmlns="" id="{1025CF4B-B036-4F22-B557-C257FD9697F1}"/>
                  </a:ext>
                </a:extLst>
              </p:cNvPr>
              <p:cNvGrpSpPr/>
              <p:nvPr/>
            </p:nvGrpSpPr>
            <p:grpSpPr>
              <a:xfrm>
                <a:off x="8459220" y="2559500"/>
                <a:ext cx="158262" cy="270180"/>
                <a:chOff x="1521069" y="2586587"/>
                <a:chExt cx="158262" cy="270180"/>
              </a:xfrm>
              <a:solidFill>
                <a:srgbClr val="C00000"/>
              </a:solidFill>
            </p:grpSpPr>
            <p:sp>
              <p:nvSpPr>
                <p:cNvPr id="1302" name="フローチャート: 論理積ゲート 1301">
                  <a:extLst>
                    <a:ext uri="{FF2B5EF4-FFF2-40B4-BE49-F238E27FC236}">
                      <a16:creationId xmlns:a16="http://schemas.microsoft.com/office/drawing/2014/main" xmlns="" id="{DD9F6C7C-1D7A-4EEB-B0D7-498211F9597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3" name="楕円 1302">
                  <a:extLst>
                    <a:ext uri="{FF2B5EF4-FFF2-40B4-BE49-F238E27FC236}">
                      <a16:creationId xmlns:a16="http://schemas.microsoft.com/office/drawing/2014/main" xmlns="" id="{DD586884-8D32-4325-803D-096A527A8DD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9" name="グループ化 1238">
                <a:extLst>
                  <a:ext uri="{FF2B5EF4-FFF2-40B4-BE49-F238E27FC236}">
                    <a16:creationId xmlns:a16="http://schemas.microsoft.com/office/drawing/2014/main" xmlns="" id="{DE21A43B-4B97-432A-A9BA-4DB4C8D1325F}"/>
                  </a:ext>
                </a:extLst>
              </p:cNvPr>
              <p:cNvGrpSpPr/>
              <p:nvPr/>
            </p:nvGrpSpPr>
            <p:grpSpPr>
              <a:xfrm>
                <a:off x="8642613" y="2559501"/>
                <a:ext cx="158262" cy="270180"/>
                <a:chOff x="1521069" y="2586587"/>
                <a:chExt cx="158262" cy="270180"/>
              </a:xfrm>
              <a:solidFill>
                <a:srgbClr val="C00000"/>
              </a:solidFill>
            </p:grpSpPr>
            <p:sp>
              <p:nvSpPr>
                <p:cNvPr id="1300" name="フローチャート: 論理積ゲート 1299">
                  <a:extLst>
                    <a:ext uri="{FF2B5EF4-FFF2-40B4-BE49-F238E27FC236}">
                      <a16:creationId xmlns:a16="http://schemas.microsoft.com/office/drawing/2014/main" xmlns="" id="{BA39FBF9-EED1-45D3-911E-2E3659C3851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1" name="楕円 1300">
                  <a:extLst>
                    <a:ext uri="{FF2B5EF4-FFF2-40B4-BE49-F238E27FC236}">
                      <a16:creationId xmlns:a16="http://schemas.microsoft.com/office/drawing/2014/main" xmlns="" id="{AFCE27B3-2DC5-40AD-B96D-33FD5D9B2AE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0" name="グループ化 1239">
                <a:extLst>
                  <a:ext uri="{FF2B5EF4-FFF2-40B4-BE49-F238E27FC236}">
                    <a16:creationId xmlns:a16="http://schemas.microsoft.com/office/drawing/2014/main" xmlns="" id="{2CE37A11-4D14-4BE4-8E28-64F5EFB7721F}"/>
                  </a:ext>
                </a:extLst>
              </p:cNvPr>
              <p:cNvGrpSpPr/>
              <p:nvPr/>
            </p:nvGrpSpPr>
            <p:grpSpPr>
              <a:xfrm>
                <a:off x="6992076" y="2858434"/>
                <a:ext cx="158262" cy="270180"/>
                <a:chOff x="1521069" y="2586587"/>
                <a:chExt cx="158262" cy="270180"/>
              </a:xfrm>
              <a:solidFill>
                <a:srgbClr val="C00000"/>
              </a:solidFill>
            </p:grpSpPr>
            <p:sp>
              <p:nvSpPr>
                <p:cNvPr id="1298" name="フローチャート: 論理積ゲート 1297">
                  <a:extLst>
                    <a:ext uri="{FF2B5EF4-FFF2-40B4-BE49-F238E27FC236}">
                      <a16:creationId xmlns:a16="http://schemas.microsoft.com/office/drawing/2014/main" xmlns="" id="{7584BCAC-73FF-44B7-B3F8-30E486738BB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9" name="楕円 1298">
                  <a:extLst>
                    <a:ext uri="{FF2B5EF4-FFF2-40B4-BE49-F238E27FC236}">
                      <a16:creationId xmlns:a16="http://schemas.microsoft.com/office/drawing/2014/main" xmlns="" id="{94E333ED-F9C2-41F1-9823-544BE894166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1" name="グループ化 1240">
                <a:extLst>
                  <a:ext uri="{FF2B5EF4-FFF2-40B4-BE49-F238E27FC236}">
                    <a16:creationId xmlns:a16="http://schemas.microsoft.com/office/drawing/2014/main" xmlns="" id="{EFC787E1-03AA-42E4-8BF6-9F974742E718}"/>
                  </a:ext>
                </a:extLst>
              </p:cNvPr>
              <p:cNvGrpSpPr/>
              <p:nvPr/>
            </p:nvGrpSpPr>
            <p:grpSpPr>
              <a:xfrm>
                <a:off x="7175469" y="2858435"/>
                <a:ext cx="158262" cy="270180"/>
                <a:chOff x="1521069" y="2586587"/>
                <a:chExt cx="158262" cy="270180"/>
              </a:xfrm>
              <a:solidFill>
                <a:srgbClr val="C00000"/>
              </a:solidFill>
            </p:grpSpPr>
            <p:sp>
              <p:nvSpPr>
                <p:cNvPr id="1296" name="フローチャート: 論理積ゲート 1295">
                  <a:extLst>
                    <a:ext uri="{FF2B5EF4-FFF2-40B4-BE49-F238E27FC236}">
                      <a16:creationId xmlns:a16="http://schemas.microsoft.com/office/drawing/2014/main" xmlns="" id="{C5EF6A4D-286B-4ABF-A625-E1E16DEA267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7" name="楕円 1296">
                  <a:extLst>
                    <a:ext uri="{FF2B5EF4-FFF2-40B4-BE49-F238E27FC236}">
                      <a16:creationId xmlns:a16="http://schemas.microsoft.com/office/drawing/2014/main" xmlns="" id="{F6A8EFB5-E416-4ECD-8D6B-DC23C56F7F3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2" name="グループ化 1241">
                <a:extLst>
                  <a:ext uri="{FF2B5EF4-FFF2-40B4-BE49-F238E27FC236}">
                    <a16:creationId xmlns:a16="http://schemas.microsoft.com/office/drawing/2014/main" xmlns="" id="{9390469F-37FE-4A04-AD66-2103D043DD16}"/>
                  </a:ext>
                </a:extLst>
              </p:cNvPr>
              <p:cNvGrpSpPr/>
              <p:nvPr/>
            </p:nvGrpSpPr>
            <p:grpSpPr>
              <a:xfrm>
                <a:off x="7358862" y="2858436"/>
                <a:ext cx="158262" cy="270180"/>
                <a:chOff x="1521069" y="2586587"/>
                <a:chExt cx="158262" cy="270180"/>
              </a:xfrm>
              <a:solidFill>
                <a:srgbClr val="C00000"/>
              </a:solidFill>
            </p:grpSpPr>
            <p:sp>
              <p:nvSpPr>
                <p:cNvPr id="1294" name="フローチャート: 論理積ゲート 1293">
                  <a:extLst>
                    <a:ext uri="{FF2B5EF4-FFF2-40B4-BE49-F238E27FC236}">
                      <a16:creationId xmlns:a16="http://schemas.microsoft.com/office/drawing/2014/main" xmlns="" id="{47601D6D-50C4-40FF-9FCF-D1AF5CDA91A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5" name="楕円 1294">
                  <a:extLst>
                    <a:ext uri="{FF2B5EF4-FFF2-40B4-BE49-F238E27FC236}">
                      <a16:creationId xmlns:a16="http://schemas.microsoft.com/office/drawing/2014/main" xmlns="" id="{CE3794F6-64AB-49B4-A8A2-42538FE08A3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3" name="グループ化 1242">
                <a:extLst>
                  <a:ext uri="{FF2B5EF4-FFF2-40B4-BE49-F238E27FC236}">
                    <a16:creationId xmlns:a16="http://schemas.microsoft.com/office/drawing/2014/main" xmlns="" id="{2E9C79FB-6741-4867-AA3A-0893AD47A2CB}"/>
                  </a:ext>
                </a:extLst>
              </p:cNvPr>
              <p:cNvGrpSpPr/>
              <p:nvPr/>
            </p:nvGrpSpPr>
            <p:grpSpPr>
              <a:xfrm>
                <a:off x="7542255" y="2858437"/>
                <a:ext cx="158262" cy="270180"/>
                <a:chOff x="1521069" y="2586587"/>
                <a:chExt cx="158262" cy="270180"/>
              </a:xfrm>
              <a:solidFill>
                <a:srgbClr val="C00000"/>
              </a:solidFill>
            </p:grpSpPr>
            <p:sp>
              <p:nvSpPr>
                <p:cNvPr id="1292" name="フローチャート: 論理積ゲート 1291">
                  <a:extLst>
                    <a:ext uri="{FF2B5EF4-FFF2-40B4-BE49-F238E27FC236}">
                      <a16:creationId xmlns:a16="http://schemas.microsoft.com/office/drawing/2014/main" xmlns="" id="{E0768CFF-A95F-466A-9D67-0B9622A3D7F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3" name="楕円 1292">
                  <a:extLst>
                    <a:ext uri="{FF2B5EF4-FFF2-40B4-BE49-F238E27FC236}">
                      <a16:creationId xmlns:a16="http://schemas.microsoft.com/office/drawing/2014/main" xmlns="" id="{4975D78B-F36F-4103-94AE-E68A7685F19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4" name="グループ化 1243">
                <a:extLst>
                  <a:ext uri="{FF2B5EF4-FFF2-40B4-BE49-F238E27FC236}">
                    <a16:creationId xmlns:a16="http://schemas.microsoft.com/office/drawing/2014/main" xmlns="" id="{F4B83A21-0BB9-4C12-82D9-8B17E2685ED7}"/>
                  </a:ext>
                </a:extLst>
              </p:cNvPr>
              <p:cNvGrpSpPr/>
              <p:nvPr/>
            </p:nvGrpSpPr>
            <p:grpSpPr>
              <a:xfrm>
                <a:off x="7725648" y="2858438"/>
                <a:ext cx="158262" cy="270180"/>
                <a:chOff x="1521069" y="2586587"/>
                <a:chExt cx="158262" cy="270180"/>
              </a:xfrm>
              <a:solidFill>
                <a:srgbClr val="C00000"/>
              </a:solidFill>
            </p:grpSpPr>
            <p:sp>
              <p:nvSpPr>
                <p:cNvPr id="1290" name="フローチャート: 論理積ゲート 1289">
                  <a:extLst>
                    <a:ext uri="{FF2B5EF4-FFF2-40B4-BE49-F238E27FC236}">
                      <a16:creationId xmlns:a16="http://schemas.microsoft.com/office/drawing/2014/main" xmlns="" id="{A53393BB-6639-4F1D-B22D-D6FCE087176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1" name="楕円 1290">
                  <a:extLst>
                    <a:ext uri="{FF2B5EF4-FFF2-40B4-BE49-F238E27FC236}">
                      <a16:creationId xmlns:a16="http://schemas.microsoft.com/office/drawing/2014/main" xmlns="" id="{0AB00F43-D029-4497-A23D-73228E47BB0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5" name="グループ化 1244">
                <a:extLst>
                  <a:ext uri="{FF2B5EF4-FFF2-40B4-BE49-F238E27FC236}">
                    <a16:creationId xmlns:a16="http://schemas.microsoft.com/office/drawing/2014/main" xmlns="" id="{E0D2E8C6-52D6-4A99-A871-A73270601E55}"/>
                  </a:ext>
                </a:extLst>
              </p:cNvPr>
              <p:cNvGrpSpPr/>
              <p:nvPr/>
            </p:nvGrpSpPr>
            <p:grpSpPr>
              <a:xfrm>
                <a:off x="7909041" y="2858439"/>
                <a:ext cx="158262" cy="270180"/>
                <a:chOff x="1521069" y="2586587"/>
                <a:chExt cx="158262" cy="270180"/>
              </a:xfrm>
              <a:solidFill>
                <a:srgbClr val="FFC000"/>
              </a:solidFill>
            </p:grpSpPr>
            <p:sp>
              <p:nvSpPr>
                <p:cNvPr id="1288" name="フローチャート: 論理積ゲート 1287">
                  <a:extLst>
                    <a:ext uri="{FF2B5EF4-FFF2-40B4-BE49-F238E27FC236}">
                      <a16:creationId xmlns:a16="http://schemas.microsoft.com/office/drawing/2014/main" xmlns="" id="{87002F3C-08F8-4570-89FF-925C8DD9BE4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9" name="楕円 1288">
                  <a:extLst>
                    <a:ext uri="{FF2B5EF4-FFF2-40B4-BE49-F238E27FC236}">
                      <a16:creationId xmlns:a16="http://schemas.microsoft.com/office/drawing/2014/main" xmlns="" id="{04DEAD0C-1211-4A51-A752-A70D80CC635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6" name="グループ化 1245">
                <a:extLst>
                  <a:ext uri="{FF2B5EF4-FFF2-40B4-BE49-F238E27FC236}">
                    <a16:creationId xmlns:a16="http://schemas.microsoft.com/office/drawing/2014/main" xmlns="" id="{D6D4D691-C11D-4114-876A-4AE43B1D9B0D}"/>
                  </a:ext>
                </a:extLst>
              </p:cNvPr>
              <p:cNvGrpSpPr/>
              <p:nvPr/>
            </p:nvGrpSpPr>
            <p:grpSpPr>
              <a:xfrm>
                <a:off x="8092434" y="2858440"/>
                <a:ext cx="158262" cy="270180"/>
                <a:chOff x="1521069" y="2586587"/>
                <a:chExt cx="158262" cy="270180"/>
              </a:xfrm>
              <a:solidFill>
                <a:srgbClr val="C00000"/>
              </a:solidFill>
            </p:grpSpPr>
            <p:sp>
              <p:nvSpPr>
                <p:cNvPr id="1286" name="フローチャート: 論理積ゲート 1285">
                  <a:extLst>
                    <a:ext uri="{FF2B5EF4-FFF2-40B4-BE49-F238E27FC236}">
                      <a16:creationId xmlns:a16="http://schemas.microsoft.com/office/drawing/2014/main" xmlns="" id="{FA67AF07-9159-4FD6-8AE5-868EB1B63B4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7" name="楕円 1286">
                  <a:extLst>
                    <a:ext uri="{FF2B5EF4-FFF2-40B4-BE49-F238E27FC236}">
                      <a16:creationId xmlns:a16="http://schemas.microsoft.com/office/drawing/2014/main" xmlns="" id="{9F617F01-87D7-44BE-88E6-B31F11B292E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7" name="グループ化 1246">
                <a:extLst>
                  <a:ext uri="{FF2B5EF4-FFF2-40B4-BE49-F238E27FC236}">
                    <a16:creationId xmlns:a16="http://schemas.microsoft.com/office/drawing/2014/main" xmlns="" id="{F378B927-13C6-4A9D-A14D-DF1C44147236}"/>
                  </a:ext>
                </a:extLst>
              </p:cNvPr>
              <p:cNvGrpSpPr/>
              <p:nvPr/>
            </p:nvGrpSpPr>
            <p:grpSpPr>
              <a:xfrm>
                <a:off x="8275827" y="2858441"/>
                <a:ext cx="158262" cy="270180"/>
                <a:chOff x="1521069" y="2586587"/>
                <a:chExt cx="158262" cy="270180"/>
              </a:xfrm>
              <a:solidFill>
                <a:srgbClr val="C00000"/>
              </a:solidFill>
            </p:grpSpPr>
            <p:sp>
              <p:nvSpPr>
                <p:cNvPr id="1284" name="フローチャート: 論理積ゲート 1283">
                  <a:extLst>
                    <a:ext uri="{FF2B5EF4-FFF2-40B4-BE49-F238E27FC236}">
                      <a16:creationId xmlns:a16="http://schemas.microsoft.com/office/drawing/2014/main" xmlns="" id="{408FD2CC-1CE9-4657-9308-194F90795AB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5" name="楕円 1284">
                  <a:extLst>
                    <a:ext uri="{FF2B5EF4-FFF2-40B4-BE49-F238E27FC236}">
                      <a16:creationId xmlns:a16="http://schemas.microsoft.com/office/drawing/2014/main" xmlns="" id="{FDD6F98B-7579-4871-95C6-2D0E342B18A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8" name="グループ化 1247">
                <a:extLst>
                  <a:ext uri="{FF2B5EF4-FFF2-40B4-BE49-F238E27FC236}">
                    <a16:creationId xmlns:a16="http://schemas.microsoft.com/office/drawing/2014/main" xmlns="" id="{104DE3F7-C4A1-42F1-922F-957014397964}"/>
                  </a:ext>
                </a:extLst>
              </p:cNvPr>
              <p:cNvGrpSpPr/>
              <p:nvPr/>
            </p:nvGrpSpPr>
            <p:grpSpPr>
              <a:xfrm>
                <a:off x="8459220" y="2858442"/>
                <a:ext cx="158262" cy="270180"/>
                <a:chOff x="1521069" y="2586587"/>
                <a:chExt cx="158262" cy="270180"/>
              </a:xfrm>
              <a:solidFill>
                <a:srgbClr val="C00000"/>
              </a:solidFill>
            </p:grpSpPr>
            <p:sp>
              <p:nvSpPr>
                <p:cNvPr id="1282" name="フローチャート: 論理積ゲート 1281">
                  <a:extLst>
                    <a:ext uri="{FF2B5EF4-FFF2-40B4-BE49-F238E27FC236}">
                      <a16:creationId xmlns:a16="http://schemas.microsoft.com/office/drawing/2014/main" xmlns="" id="{B517A207-435B-4060-A445-D1AEF9D3BCD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3" name="楕円 1282">
                  <a:extLst>
                    <a:ext uri="{FF2B5EF4-FFF2-40B4-BE49-F238E27FC236}">
                      <a16:creationId xmlns:a16="http://schemas.microsoft.com/office/drawing/2014/main" xmlns="" id="{C68CFBD2-C5AA-45F3-8BF6-222D743E831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9" name="グループ化 1248">
                <a:extLst>
                  <a:ext uri="{FF2B5EF4-FFF2-40B4-BE49-F238E27FC236}">
                    <a16:creationId xmlns:a16="http://schemas.microsoft.com/office/drawing/2014/main" xmlns="" id="{2B8C4F05-962E-42AF-98B7-2A7113CC5BF3}"/>
                  </a:ext>
                </a:extLst>
              </p:cNvPr>
              <p:cNvGrpSpPr/>
              <p:nvPr/>
            </p:nvGrpSpPr>
            <p:grpSpPr>
              <a:xfrm>
                <a:off x="8642613" y="2858443"/>
                <a:ext cx="158262" cy="270180"/>
                <a:chOff x="1521069" y="2586587"/>
                <a:chExt cx="158262" cy="270180"/>
              </a:xfrm>
              <a:solidFill>
                <a:srgbClr val="FFC000"/>
              </a:solidFill>
            </p:grpSpPr>
            <p:sp>
              <p:nvSpPr>
                <p:cNvPr id="1280" name="フローチャート: 論理積ゲート 1279">
                  <a:extLst>
                    <a:ext uri="{FF2B5EF4-FFF2-40B4-BE49-F238E27FC236}">
                      <a16:creationId xmlns:a16="http://schemas.microsoft.com/office/drawing/2014/main" xmlns="" id="{9134FC8F-8131-47BF-8E47-A965A432607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1" name="楕円 1280">
                  <a:extLst>
                    <a:ext uri="{FF2B5EF4-FFF2-40B4-BE49-F238E27FC236}">
                      <a16:creationId xmlns:a16="http://schemas.microsoft.com/office/drawing/2014/main" xmlns="" id="{1E82C095-C00E-47B6-824E-A700800EDA9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0" name="グループ化 1249">
                <a:extLst>
                  <a:ext uri="{FF2B5EF4-FFF2-40B4-BE49-F238E27FC236}">
                    <a16:creationId xmlns:a16="http://schemas.microsoft.com/office/drawing/2014/main" xmlns="" id="{72A189B9-1F4C-4316-95A9-2200C9ED8420}"/>
                  </a:ext>
                </a:extLst>
              </p:cNvPr>
              <p:cNvGrpSpPr/>
              <p:nvPr/>
            </p:nvGrpSpPr>
            <p:grpSpPr>
              <a:xfrm>
                <a:off x="6986217" y="2260551"/>
                <a:ext cx="158262" cy="270180"/>
                <a:chOff x="1521069" y="2586587"/>
                <a:chExt cx="158262" cy="270180"/>
              </a:xfrm>
              <a:solidFill>
                <a:srgbClr val="C00000"/>
              </a:solidFill>
            </p:grpSpPr>
            <p:sp>
              <p:nvSpPr>
                <p:cNvPr id="1278" name="フローチャート: 論理積ゲート 1277">
                  <a:extLst>
                    <a:ext uri="{FF2B5EF4-FFF2-40B4-BE49-F238E27FC236}">
                      <a16:creationId xmlns:a16="http://schemas.microsoft.com/office/drawing/2014/main" xmlns="" id="{E57FADB0-42FB-4044-9606-66FF9F28D08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9" name="楕円 1278">
                  <a:extLst>
                    <a:ext uri="{FF2B5EF4-FFF2-40B4-BE49-F238E27FC236}">
                      <a16:creationId xmlns:a16="http://schemas.microsoft.com/office/drawing/2014/main" xmlns="" id="{015FFEA7-C4FF-4688-AC52-528EFAEB3E4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1" name="グループ化 1250">
                <a:extLst>
                  <a:ext uri="{FF2B5EF4-FFF2-40B4-BE49-F238E27FC236}">
                    <a16:creationId xmlns:a16="http://schemas.microsoft.com/office/drawing/2014/main" xmlns="" id="{8BDA8814-9EE9-40E7-8604-68D4C9853382}"/>
                  </a:ext>
                </a:extLst>
              </p:cNvPr>
              <p:cNvGrpSpPr/>
              <p:nvPr/>
            </p:nvGrpSpPr>
            <p:grpSpPr>
              <a:xfrm>
                <a:off x="7169610" y="2260552"/>
                <a:ext cx="158262" cy="270180"/>
                <a:chOff x="1521069" y="2586587"/>
                <a:chExt cx="158262" cy="270180"/>
              </a:xfrm>
              <a:solidFill>
                <a:srgbClr val="FFC000"/>
              </a:solidFill>
            </p:grpSpPr>
            <p:sp>
              <p:nvSpPr>
                <p:cNvPr id="1276" name="フローチャート: 論理積ゲート 1275">
                  <a:extLst>
                    <a:ext uri="{FF2B5EF4-FFF2-40B4-BE49-F238E27FC236}">
                      <a16:creationId xmlns:a16="http://schemas.microsoft.com/office/drawing/2014/main" xmlns="" id="{F09954BE-B8C6-48CF-8C3C-F3EAF010F4E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7" name="楕円 1276">
                  <a:extLst>
                    <a:ext uri="{FF2B5EF4-FFF2-40B4-BE49-F238E27FC236}">
                      <a16:creationId xmlns:a16="http://schemas.microsoft.com/office/drawing/2014/main" xmlns="" id="{AA08E7B9-FB1D-4871-A016-5A9CEC5D72D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2" name="グループ化 1251">
                <a:extLst>
                  <a:ext uri="{FF2B5EF4-FFF2-40B4-BE49-F238E27FC236}">
                    <a16:creationId xmlns:a16="http://schemas.microsoft.com/office/drawing/2014/main" xmlns="" id="{08683364-0B07-4B69-AD1C-D0AAF6321928}"/>
                  </a:ext>
                </a:extLst>
              </p:cNvPr>
              <p:cNvGrpSpPr/>
              <p:nvPr/>
            </p:nvGrpSpPr>
            <p:grpSpPr>
              <a:xfrm>
                <a:off x="7353003" y="2260553"/>
                <a:ext cx="158262" cy="270180"/>
                <a:chOff x="1521069" y="2586587"/>
                <a:chExt cx="158262" cy="270180"/>
              </a:xfrm>
              <a:solidFill>
                <a:srgbClr val="C00000"/>
              </a:solidFill>
            </p:grpSpPr>
            <p:sp>
              <p:nvSpPr>
                <p:cNvPr id="1274" name="フローチャート: 論理積ゲート 1273">
                  <a:extLst>
                    <a:ext uri="{FF2B5EF4-FFF2-40B4-BE49-F238E27FC236}">
                      <a16:creationId xmlns:a16="http://schemas.microsoft.com/office/drawing/2014/main" xmlns="" id="{253DC27C-23DA-4011-BF7E-F12138C189D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5" name="楕円 1274">
                  <a:extLst>
                    <a:ext uri="{FF2B5EF4-FFF2-40B4-BE49-F238E27FC236}">
                      <a16:creationId xmlns:a16="http://schemas.microsoft.com/office/drawing/2014/main" xmlns="" id="{E5083D37-533B-4F4E-9B04-08A588C3FA1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3" name="グループ化 1252">
                <a:extLst>
                  <a:ext uri="{FF2B5EF4-FFF2-40B4-BE49-F238E27FC236}">
                    <a16:creationId xmlns:a16="http://schemas.microsoft.com/office/drawing/2014/main" xmlns="" id="{BC8678D8-581F-47AC-ACE9-1EFFF99A1F0A}"/>
                  </a:ext>
                </a:extLst>
              </p:cNvPr>
              <p:cNvGrpSpPr/>
              <p:nvPr/>
            </p:nvGrpSpPr>
            <p:grpSpPr>
              <a:xfrm>
                <a:off x="7536396" y="2260554"/>
                <a:ext cx="158262" cy="270180"/>
                <a:chOff x="1521069" y="2586587"/>
                <a:chExt cx="158262" cy="270180"/>
              </a:xfrm>
              <a:solidFill>
                <a:srgbClr val="C00000"/>
              </a:solidFill>
            </p:grpSpPr>
            <p:sp>
              <p:nvSpPr>
                <p:cNvPr id="1272" name="フローチャート: 論理積ゲート 1271">
                  <a:extLst>
                    <a:ext uri="{FF2B5EF4-FFF2-40B4-BE49-F238E27FC236}">
                      <a16:creationId xmlns:a16="http://schemas.microsoft.com/office/drawing/2014/main" xmlns="" id="{E00A1FE6-87BF-4D4A-8A14-E3D8449D708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3" name="楕円 1272">
                  <a:extLst>
                    <a:ext uri="{FF2B5EF4-FFF2-40B4-BE49-F238E27FC236}">
                      <a16:creationId xmlns:a16="http://schemas.microsoft.com/office/drawing/2014/main" xmlns="" id="{4FC59499-1D7A-44DB-AF45-FFE83B3A907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4" name="グループ化 1253">
                <a:extLst>
                  <a:ext uri="{FF2B5EF4-FFF2-40B4-BE49-F238E27FC236}">
                    <a16:creationId xmlns:a16="http://schemas.microsoft.com/office/drawing/2014/main" xmlns="" id="{C80C78CE-FCEC-45B4-ABEE-94BC3A1F9FFB}"/>
                  </a:ext>
                </a:extLst>
              </p:cNvPr>
              <p:cNvGrpSpPr/>
              <p:nvPr/>
            </p:nvGrpSpPr>
            <p:grpSpPr>
              <a:xfrm>
                <a:off x="7719789" y="2260555"/>
                <a:ext cx="158262" cy="270180"/>
                <a:chOff x="1521069" y="2586587"/>
                <a:chExt cx="158262" cy="270180"/>
              </a:xfrm>
              <a:solidFill>
                <a:srgbClr val="C00000"/>
              </a:solidFill>
            </p:grpSpPr>
            <p:sp>
              <p:nvSpPr>
                <p:cNvPr id="1270" name="フローチャート: 論理積ゲート 1269">
                  <a:extLst>
                    <a:ext uri="{FF2B5EF4-FFF2-40B4-BE49-F238E27FC236}">
                      <a16:creationId xmlns:a16="http://schemas.microsoft.com/office/drawing/2014/main" xmlns="" id="{1418645B-09A6-445C-B16E-FC63C57A45E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1" name="楕円 1270">
                  <a:extLst>
                    <a:ext uri="{FF2B5EF4-FFF2-40B4-BE49-F238E27FC236}">
                      <a16:creationId xmlns:a16="http://schemas.microsoft.com/office/drawing/2014/main" xmlns="" id="{4B9EC17F-C196-4B51-8BF0-E6C00732BD6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5" name="グループ化 1254">
                <a:extLst>
                  <a:ext uri="{FF2B5EF4-FFF2-40B4-BE49-F238E27FC236}">
                    <a16:creationId xmlns:a16="http://schemas.microsoft.com/office/drawing/2014/main" xmlns="" id="{08AA24AB-D600-4D5A-963E-5EA2FC6FAC6C}"/>
                  </a:ext>
                </a:extLst>
              </p:cNvPr>
              <p:cNvGrpSpPr/>
              <p:nvPr/>
            </p:nvGrpSpPr>
            <p:grpSpPr>
              <a:xfrm>
                <a:off x="7903182" y="2260556"/>
                <a:ext cx="158262" cy="270180"/>
                <a:chOff x="1521069" y="2586587"/>
                <a:chExt cx="158262" cy="270180"/>
              </a:xfrm>
              <a:solidFill>
                <a:srgbClr val="C00000"/>
              </a:solidFill>
            </p:grpSpPr>
            <p:sp>
              <p:nvSpPr>
                <p:cNvPr id="1268" name="フローチャート: 論理積ゲート 1267">
                  <a:extLst>
                    <a:ext uri="{FF2B5EF4-FFF2-40B4-BE49-F238E27FC236}">
                      <a16:creationId xmlns:a16="http://schemas.microsoft.com/office/drawing/2014/main" xmlns="" id="{5659ED91-B017-4A1A-AB9B-9CC6FCFF62B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9" name="楕円 1268">
                  <a:extLst>
                    <a:ext uri="{FF2B5EF4-FFF2-40B4-BE49-F238E27FC236}">
                      <a16:creationId xmlns:a16="http://schemas.microsoft.com/office/drawing/2014/main" xmlns="" id="{B4E3518E-7501-44E5-B15C-5DD6D4B54FE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6" name="グループ化 1255">
                <a:extLst>
                  <a:ext uri="{FF2B5EF4-FFF2-40B4-BE49-F238E27FC236}">
                    <a16:creationId xmlns:a16="http://schemas.microsoft.com/office/drawing/2014/main" xmlns="" id="{F18BE6F5-FC91-4223-AFDF-8DC4C0B6873C}"/>
                  </a:ext>
                </a:extLst>
              </p:cNvPr>
              <p:cNvGrpSpPr/>
              <p:nvPr/>
            </p:nvGrpSpPr>
            <p:grpSpPr>
              <a:xfrm>
                <a:off x="8086575" y="2260557"/>
                <a:ext cx="158262" cy="270180"/>
                <a:chOff x="1521069" y="2586587"/>
                <a:chExt cx="158262" cy="270180"/>
              </a:xfrm>
              <a:solidFill>
                <a:srgbClr val="C00000"/>
              </a:solidFill>
            </p:grpSpPr>
            <p:sp>
              <p:nvSpPr>
                <p:cNvPr id="1266" name="フローチャート: 論理積ゲート 1265">
                  <a:extLst>
                    <a:ext uri="{FF2B5EF4-FFF2-40B4-BE49-F238E27FC236}">
                      <a16:creationId xmlns:a16="http://schemas.microsoft.com/office/drawing/2014/main" xmlns="" id="{46960D92-60F2-43AD-A117-1332AFDC1E8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7" name="楕円 1266">
                  <a:extLst>
                    <a:ext uri="{FF2B5EF4-FFF2-40B4-BE49-F238E27FC236}">
                      <a16:creationId xmlns:a16="http://schemas.microsoft.com/office/drawing/2014/main" xmlns="" id="{365C4EE0-12E7-4FEB-AF39-2D0203B20D8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7" name="グループ化 1256">
                <a:extLst>
                  <a:ext uri="{FF2B5EF4-FFF2-40B4-BE49-F238E27FC236}">
                    <a16:creationId xmlns:a16="http://schemas.microsoft.com/office/drawing/2014/main" xmlns="" id="{4455EB3C-24F6-4512-BF35-95FF948DB285}"/>
                  </a:ext>
                </a:extLst>
              </p:cNvPr>
              <p:cNvGrpSpPr/>
              <p:nvPr/>
            </p:nvGrpSpPr>
            <p:grpSpPr>
              <a:xfrm>
                <a:off x="8269968" y="2260558"/>
                <a:ext cx="158262" cy="270180"/>
                <a:chOff x="1521069" y="2586587"/>
                <a:chExt cx="158262" cy="270180"/>
              </a:xfrm>
              <a:solidFill>
                <a:srgbClr val="C00000"/>
              </a:solidFill>
            </p:grpSpPr>
            <p:sp>
              <p:nvSpPr>
                <p:cNvPr id="1264" name="フローチャート: 論理積ゲート 1263">
                  <a:extLst>
                    <a:ext uri="{FF2B5EF4-FFF2-40B4-BE49-F238E27FC236}">
                      <a16:creationId xmlns:a16="http://schemas.microsoft.com/office/drawing/2014/main" xmlns="" id="{E6B79C1C-FEE3-4EAC-AB92-AC55F601CC4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5" name="楕円 1264">
                  <a:extLst>
                    <a:ext uri="{FF2B5EF4-FFF2-40B4-BE49-F238E27FC236}">
                      <a16:creationId xmlns:a16="http://schemas.microsoft.com/office/drawing/2014/main" xmlns="" id="{E3E73E38-B761-4B69-9B7C-C90B257A08F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8" name="グループ化 1257">
                <a:extLst>
                  <a:ext uri="{FF2B5EF4-FFF2-40B4-BE49-F238E27FC236}">
                    <a16:creationId xmlns:a16="http://schemas.microsoft.com/office/drawing/2014/main" xmlns="" id="{EB192C03-ABDC-40AA-9E3F-D051EA2C7E9D}"/>
                  </a:ext>
                </a:extLst>
              </p:cNvPr>
              <p:cNvGrpSpPr/>
              <p:nvPr/>
            </p:nvGrpSpPr>
            <p:grpSpPr>
              <a:xfrm>
                <a:off x="8453361" y="2260559"/>
                <a:ext cx="158262" cy="270180"/>
                <a:chOff x="1521069" y="2586587"/>
                <a:chExt cx="158262" cy="270180"/>
              </a:xfrm>
              <a:solidFill>
                <a:srgbClr val="FFC000"/>
              </a:solidFill>
            </p:grpSpPr>
            <p:sp>
              <p:nvSpPr>
                <p:cNvPr id="1262" name="フローチャート: 論理積ゲート 1261">
                  <a:extLst>
                    <a:ext uri="{FF2B5EF4-FFF2-40B4-BE49-F238E27FC236}">
                      <a16:creationId xmlns:a16="http://schemas.microsoft.com/office/drawing/2014/main" xmlns="" id="{D099A74E-4618-4CA5-9F89-710CCBAAA59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3" name="楕円 1262">
                  <a:extLst>
                    <a:ext uri="{FF2B5EF4-FFF2-40B4-BE49-F238E27FC236}">
                      <a16:creationId xmlns:a16="http://schemas.microsoft.com/office/drawing/2014/main" xmlns="" id="{C7000175-900B-4C60-AEFD-752AB427FB8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9" name="グループ化 1258">
                <a:extLst>
                  <a:ext uri="{FF2B5EF4-FFF2-40B4-BE49-F238E27FC236}">
                    <a16:creationId xmlns:a16="http://schemas.microsoft.com/office/drawing/2014/main" xmlns="" id="{6ACD478A-461C-435A-AC8B-17B501A155C8}"/>
                  </a:ext>
                </a:extLst>
              </p:cNvPr>
              <p:cNvGrpSpPr/>
              <p:nvPr/>
            </p:nvGrpSpPr>
            <p:grpSpPr>
              <a:xfrm>
                <a:off x="8636754" y="2260560"/>
                <a:ext cx="158262" cy="270180"/>
                <a:chOff x="1521069" y="2586587"/>
                <a:chExt cx="158262" cy="270180"/>
              </a:xfrm>
              <a:solidFill>
                <a:srgbClr val="C00000"/>
              </a:solidFill>
            </p:grpSpPr>
            <p:sp>
              <p:nvSpPr>
                <p:cNvPr id="1260" name="フローチャート: 論理積ゲート 1259">
                  <a:extLst>
                    <a:ext uri="{FF2B5EF4-FFF2-40B4-BE49-F238E27FC236}">
                      <a16:creationId xmlns:a16="http://schemas.microsoft.com/office/drawing/2014/main" xmlns="" id="{8E906C95-C1BD-4840-A022-EC05B6C92D0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1" name="楕円 1260">
                  <a:extLst>
                    <a:ext uri="{FF2B5EF4-FFF2-40B4-BE49-F238E27FC236}">
                      <a16:creationId xmlns:a16="http://schemas.microsoft.com/office/drawing/2014/main" xmlns="" id="{10B70F69-0D50-449C-ABE0-57BD4CD67B6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1320" name="グループ化 1319">
            <a:extLst>
              <a:ext uri="{FF2B5EF4-FFF2-40B4-BE49-F238E27FC236}">
                <a16:creationId xmlns:a16="http://schemas.microsoft.com/office/drawing/2014/main" xmlns="" id="{E2CF3424-C9A8-4449-A7E9-3B1070D89AE9}"/>
              </a:ext>
            </a:extLst>
          </p:cNvPr>
          <p:cNvGrpSpPr/>
          <p:nvPr/>
        </p:nvGrpSpPr>
        <p:grpSpPr>
          <a:xfrm>
            <a:off x="4095288" y="2052144"/>
            <a:ext cx="2167945" cy="514346"/>
            <a:chOff x="4085905" y="1504632"/>
            <a:chExt cx="2167945" cy="514346"/>
          </a:xfrm>
        </p:grpSpPr>
        <p:grpSp>
          <p:nvGrpSpPr>
            <p:cNvPr id="1321" name="グループ化 1320">
              <a:extLst>
                <a:ext uri="{FF2B5EF4-FFF2-40B4-BE49-F238E27FC236}">
                  <a16:creationId xmlns:a16="http://schemas.microsoft.com/office/drawing/2014/main" xmlns="" id="{A1E08870-319E-4291-B0B5-D2AEFE0FD2FA}"/>
                </a:ext>
              </a:extLst>
            </p:cNvPr>
            <p:cNvGrpSpPr/>
            <p:nvPr/>
          </p:nvGrpSpPr>
          <p:grpSpPr>
            <a:xfrm>
              <a:off x="4089377" y="1681759"/>
              <a:ext cx="93773" cy="160086"/>
              <a:chOff x="1521069" y="2586587"/>
              <a:chExt cx="158262" cy="270180"/>
            </a:xfrm>
            <a:solidFill>
              <a:srgbClr val="FFC000"/>
            </a:solidFill>
          </p:grpSpPr>
          <p:sp>
            <p:nvSpPr>
              <p:cNvPr id="1499" name="フローチャート: 論理積ゲート 1498">
                <a:extLst>
                  <a:ext uri="{FF2B5EF4-FFF2-40B4-BE49-F238E27FC236}">
                    <a16:creationId xmlns:a16="http://schemas.microsoft.com/office/drawing/2014/main" xmlns="" id="{2EEA2622-449C-4EA2-8C87-D4986E6EDCC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0" name="楕円 1499">
                <a:extLst>
                  <a:ext uri="{FF2B5EF4-FFF2-40B4-BE49-F238E27FC236}">
                    <a16:creationId xmlns:a16="http://schemas.microsoft.com/office/drawing/2014/main" xmlns="" id="{DF4CD307-13B9-4BA0-A5F6-75997A81F10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22" name="グループ化 1321">
              <a:extLst>
                <a:ext uri="{FF2B5EF4-FFF2-40B4-BE49-F238E27FC236}">
                  <a16:creationId xmlns:a16="http://schemas.microsoft.com/office/drawing/2014/main" xmlns="" id="{79A302E8-10D1-45F8-8E92-463FA052B7A0}"/>
                </a:ext>
              </a:extLst>
            </p:cNvPr>
            <p:cNvGrpSpPr/>
            <p:nvPr/>
          </p:nvGrpSpPr>
          <p:grpSpPr>
            <a:xfrm>
              <a:off x="4198040" y="1681760"/>
              <a:ext cx="93773" cy="160086"/>
              <a:chOff x="1521069" y="2586587"/>
              <a:chExt cx="158262" cy="270180"/>
            </a:xfrm>
            <a:solidFill>
              <a:srgbClr val="C00000"/>
            </a:solidFill>
          </p:grpSpPr>
          <p:sp>
            <p:nvSpPr>
              <p:cNvPr id="1497" name="フローチャート: 論理積ゲート 1496">
                <a:extLst>
                  <a:ext uri="{FF2B5EF4-FFF2-40B4-BE49-F238E27FC236}">
                    <a16:creationId xmlns:a16="http://schemas.microsoft.com/office/drawing/2014/main" xmlns="" id="{AEEFC242-2B96-44CA-A1F3-54CE64F0D8B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8" name="楕円 1497">
                <a:extLst>
                  <a:ext uri="{FF2B5EF4-FFF2-40B4-BE49-F238E27FC236}">
                    <a16:creationId xmlns:a16="http://schemas.microsoft.com/office/drawing/2014/main" xmlns="" id="{A3C15759-366A-4B06-A71C-9612EAB43C5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23" name="グループ化 1322">
              <a:extLst>
                <a:ext uri="{FF2B5EF4-FFF2-40B4-BE49-F238E27FC236}">
                  <a16:creationId xmlns:a16="http://schemas.microsoft.com/office/drawing/2014/main" xmlns="" id="{B94B725B-B2B1-45FD-9BF8-C49950A23E5D}"/>
                </a:ext>
              </a:extLst>
            </p:cNvPr>
            <p:cNvGrpSpPr/>
            <p:nvPr/>
          </p:nvGrpSpPr>
          <p:grpSpPr>
            <a:xfrm>
              <a:off x="4306703" y="1681760"/>
              <a:ext cx="93773" cy="160086"/>
              <a:chOff x="1521069" y="2586587"/>
              <a:chExt cx="158262" cy="270180"/>
            </a:xfrm>
            <a:solidFill>
              <a:srgbClr val="C00000"/>
            </a:solidFill>
          </p:grpSpPr>
          <p:sp>
            <p:nvSpPr>
              <p:cNvPr id="1495" name="フローチャート: 論理積ゲート 1494">
                <a:extLst>
                  <a:ext uri="{FF2B5EF4-FFF2-40B4-BE49-F238E27FC236}">
                    <a16:creationId xmlns:a16="http://schemas.microsoft.com/office/drawing/2014/main" xmlns="" id="{ECAA6A00-E433-4A43-87B7-F5D6E6B0C2D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6" name="楕円 1495">
                <a:extLst>
                  <a:ext uri="{FF2B5EF4-FFF2-40B4-BE49-F238E27FC236}">
                    <a16:creationId xmlns:a16="http://schemas.microsoft.com/office/drawing/2014/main" xmlns="" id="{F38C991B-3A38-4E7A-9474-9C143BCD977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24" name="グループ化 1323">
              <a:extLst>
                <a:ext uri="{FF2B5EF4-FFF2-40B4-BE49-F238E27FC236}">
                  <a16:creationId xmlns:a16="http://schemas.microsoft.com/office/drawing/2014/main" xmlns="" id="{13BCC07B-84F3-4925-BE1C-BD8CD60084F3}"/>
                </a:ext>
              </a:extLst>
            </p:cNvPr>
            <p:cNvGrpSpPr/>
            <p:nvPr/>
          </p:nvGrpSpPr>
          <p:grpSpPr>
            <a:xfrm>
              <a:off x="4415367" y="1681761"/>
              <a:ext cx="93773" cy="160086"/>
              <a:chOff x="1521069" y="2586587"/>
              <a:chExt cx="158262" cy="270180"/>
            </a:xfrm>
            <a:solidFill>
              <a:srgbClr val="C00000"/>
            </a:solidFill>
          </p:grpSpPr>
          <p:sp>
            <p:nvSpPr>
              <p:cNvPr id="1493" name="フローチャート: 論理積ゲート 1492">
                <a:extLst>
                  <a:ext uri="{FF2B5EF4-FFF2-40B4-BE49-F238E27FC236}">
                    <a16:creationId xmlns:a16="http://schemas.microsoft.com/office/drawing/2014/main" xmlns="" id="{B82D4961-1796-4044-AFA4-4950ED14053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4" name="楕円 1493">
                <a:extLst>
                  <a:ext uri="{FF2B5EF4-FFF2-40B4-BE49-F238E27FC236}">
                    <a16:creationId xmlns:a16="http://schemas.microsoft.com/office/drawing/2014/main" xmlns="" id="{7F09C7CB-6F85-4D11-AD31-35A3509F854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25" name="グループ化 1324">
              <a:extLst>
                <a:ext uri="{FF2B5EF4-FFF2-40B4-BE49-F238E27FC236}">
                  <a16:creationId xmlns:a16="http://schemas.microsoft.com/office/drawing/2014/main" xmlns="" id="{9D92C53B-9E9E-462A-9C81-7FF10668FF30}"/>
                </a:ext>
              </a:extLst>
            </p:cNvPr>
            <p:cNvGrpSpPr/>
            <p:nvPr/>
          </p:nvGrpSpPr>
          <p:grpSpPr>
            <a:xfrm>
              <a:off x="4524030" y="1681762"/>
              <a:ext cx="93773" cy="160086"/>
              <a:chOff x="1521069" y="2586587"/>
              <a:chExt cx="158262" cy="270180"/>
            </a:xfrm>
            <a:solidFill>
              <a:srgbClr val="C00000"/>
            </a:solidFill>
          </p:grpSpPr>
          <p:sp>
            <p:nvSpPr>
              <p:cNvPr id="1491" name="フローチャート: 論理積ゲート 1490">
                <a:extLst>
                  <a:ext uri="{FF2B5EF4-FFF2-40B4-BE49-F238E27FC236}">
                    <a16:creationId xmlns:a16="http://schemas.microsoft.com/office/drawing/2014/main" xmlns="" id="{BDE98CBF-D8E2-48B4-8558-36C8C13ED8D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2" name="楕円 1491">
                <a:extLst>
                  <a:ext uri="{FF2B5EF4-FFF2-40B4-BE49-F238E27FC236}">
                    <a16:creationId xmlns:a16="http://schemas.microsoft.com/office/drawing/2014/main" xmlns="" id="{382F41CE-29E7-448C-9999-0F2968A4467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26" name="グループ化 1325">
              <a:extLst>
                <a:ext uri="{FF2B5EF4-FFF2-40B4-BE49-F238E27FC236}">
                  <a16:creationId xmlns:a16="http://schemas.microsoft.com/office/drawing/2014/main" xmlns="" id="{1C5B7D32-49F8-4D6C-AC01-4121AE2AA6F6}"/>
                </a:ext>
              </a:extLst>
            </p:cNvPr>
            <p:cNvGrpSpPr/>
            <p:nvPr/>
          </p:nvGrpSpPr>
          <p:grpSpPr>
            <a:xfrm>
              <a:off x="4632694" y="1681762"/>
              <a:ext cx="93773" cy="160086"/>
              <a:chOff x="1521069" y="2586587"/>
              <a:chExt cx="158262" cy="270180"/>
            </a:xfrm>
            <a:solidFill>
              <a:srgbClr val="C00000"/>
            </a:solidFill>
          </p:grpSpPr>
          <p:sp>
            <p:nvSpPr>
              <p:cNvPr id="1489" name="フローチャート: 論理積ゲート 1488">
                <a:extLst>
                  <a:ext uri="{FF2B5EF4-FFF2-40B4-BE49-F238E27FC236}">
                    <a16:creationId xmlns:a16="http://schemas.microsoft.com/office/drawing/2014/main" xmlns="" id="{6F92E946-24A6-4BD3-BF4B-BD4FB1AD68F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0" name="楕円 1489">
                <a:extLst>
                  <a:ext uri="{FF2B5EF4-FFF2-40B4-BE49-F238E27FC236}">
                    <a16:creationId xmlns:a16="http://schemas.microsoft.com/office/drawing/2014/main" xmlns="" id="{98FA8543-1801-4C13-B484-4757AC92B62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27" name="グループ化 1326">
              <a:extLst>
                <a:ext uri="{FF2B5EF4-FFF2-40B4-BE49-F238E27FC236}">
                  <a16:creationId xmlns:a16="http://schemas.microsoft.com/office/drawing/2014/main" xmlns="" id="{CF593F91-E933-42E2-A429-21DB9E93BAC6}"/>
                </a:ext>
              </a:extLst>
            </p:cNvPr>
            <p:cNvGrpSpPr/>
            <p:nvPr/>
          </p:nvGrpSpPr>
          <p:grpSpPr>
            <a:xfrm>
              <a:off x="4741357" y="1681763"/>
              <a:ext cx="93773" cy="160086"/>
              <a:chOff x="1521069" y="2586587"/>
              <a:chExt cx="158262" cy="270180"/>
            </a:xfrm>
            <a:solidFill>
              <a:srgbClr val="C00000"/>
            </a:solidFill>
          </p:grpSpPr>
          <p:sp>
            <p:nvSpPr>
              <p:cNvPr id="1487" name="フローチャート: 論理積ゲート 1486">
                <a:extLst>
                  <a:ext uri="{FF2B5EF4-FFF2-40B4-BE49-F238E27FC236}">
                    <a16:creationId xmlns:a16="http://schemas.microsoft.com/office/drawing/2014/main" xmlns="" id="{31AC1588-2886-4268-82B9-43849BA9DB5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8" name="楕円 1487">
                <a:extLst>
                  <a:ext uri="{FF2B5EF4-FFF2-40B4-BE49-F238E27FC236}">
                    <a16:creationId xmlns:a16="http://schemas.microsoft.com/office/drawing/2014/main" xmlns="" id="{78FD007B-9EAB-470C-8FA2-BB09081C6ED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28" name="グループ化 1327">
              <a:extLst>
                <a:ext uri="{FF2B5EF4-FFF2-40B4-BE49-F238E27FC236}">
                  <a16:creationId xmlns:a16="http://schemas.microsoft.com/office/drawing/2014/main" xmlns="" id="{5FFAA78B-2D2B-4A14-8ECF-6F3D7212B490}"/>
                </a:ext>
              </a:extLst>
            </p:cNvPr>
            <p:cNvGrpSpPr/>
            <p:nvPr/>
          </p:nvGrpSpPr>
          <p:grpSpPr>
            <a:xfrm>
              <a:off x="4850020" y="1681763"/>
              <a:ext cx="93773" cy="160086"/>
              <a:chOff x="1521069" y="2586587"/>
              <a:chExt cx="158262" cy="270180"/>
            </a:xfrm>
            <a:solidFill>
              <a:srgbClr val="C00000"/>
            </a:solidFill>
          </p:grpSpPr>
          <p:sp>
            <p:nvSpPr>
              <p:cNvPr id="1485" name="フローチャート: 論理積ゲート 1484">
                <a:extLst>
                  <a:ext uri="{FF2B5EF4-FFF2-40B4-BE49-F238E27FC236}">
                    <a16:creationId xmlns:a16="http://schemas.microsoft.com/office/drawing/2014/main" xmlns="" id="{CA0B479E-02CC-470C-A8E9-578B9F66B2F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6" name="楕円 1485">
                <a:extLst>
                  <a:ext uri="{FF2B5EF4-FFF2-40B4-BE49-F238E27FC236}">
                    <a16:creationId xmlns:a16="http://schemas.microsoft.com/office/drawing/2014/main" xmlns="" id="{76495713-C6A8-4D94-9E4A-03BFAA3F4A8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29" name="グループ化 1328">
              <a:extLst>
                <a:ext uri="{FF2B5EF4-FFF2-40B4-BE49-F238E27FC236}">
                  <a16:creationId xmlns:a16="http://schemas.microsoft.com/office/drawing/2014/main" xmlns="" id="{A7FAF479-122E-4C0E-A628-B15C170ED26B}"/>
                </a:ext>
              </a:extLst>
            </p:cNvPr>
            <p:cNvGrpSpPr/>
            <p:nvPr/>
          </p:nvGrpSpPr>
          <p:grpSpPr>
            <a:xfrm>
              <a:off x="4958684" y="1681764"/>
              <a:ext cx="93773" cy="160086"/>
              <a:chOff x="1521069" y="2586587"/>
              <a:chExt cx="158262" cy="270180"/>
            </a:xfrm>
            <a:solidFill>
              <a:srgbClr val="FFC000"/>
            </a:solidFill>
          </p:grpSpPr>
          <p:sp>
            <p:nvSpPr>
              <p:cNvPr id="1483" name="フローチャート: 論理積ゲート 1482">
                <a:extLst>
                  <a:ext uri="{FF2B5EF4-FFF2-40B4-BE49-F238E27FC236}">
                    <a16:creationId xmlns:a16="http://schemas.microsoft.com/office/drawing/2014/main" xmlns="" id="{7EE55A07-2E9E-4C51-94B4-EC6622A1E97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4" name="楕円 1483">
                <a:extLst>
                  <a:ext uri="{FF2B5EF4-FFF2-40B4-BE49-F238E27FC236}">
                    <a16:creationId xmlns:a16="http://schemas.microsoft.com/office/drawing/2014/main" xmlns="" id="{EDA8CD2A-D330-48BE-A858-978CF02D0FD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0" name="グループ化 1329">
              <a:extLst>
                <a:ext uri="{FF2B5EF4-FFF2-40B4-BE49-F238E27FC236}">
                  <a16:creationId xmlns:a16="http://schemas.microsoft.com/office/drawing/2014/main" xmlns="" id="{951F68EC-B335-4601-9096-4AE575093B2F}"/>
                </a:ext>
              </a:extLst>
            </p:cNvPr>
            <p:cNvGrpSpPr/>
            <p:nvPr/>
          </p:nvGrpSpPr>
          <p:grpSpPr>
            <a:xfrm>
              <a:off x="5067347" y="1681764"/>
              <a:ext cx="93773" cy="160086"/>
              <a:chOff x="1521069" y="2586587"/>
              <a:chExt cx="158262" cy="270180"/>
            </a:xfrm>
            <a:solidFill>
              <a:srgbClr val="C00000"/>
            </a:solidFill>
          </p:grpSpPr>
          <p:sp>
            <p:nvSpPr>
              <p:cNvPr id="1481" name="フローチャート: 論理積ゲート 1480">
                <a:extLst>
                  <a:ext uri="{FF2B5EF4-FFF2-40B4-BE49-F238E27FC236}">
                    <a16:creationId xmlns:a16="http://schemas.microsoft.com/office/drawing/2014/main" xmlns="" id="{461D6D12-498E-41CA-AE15-CF3FD039386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2" name="楕円 1481">
                <a:extLst>
                  <a:ext uri="{FF2B5EF4-FFF2-40B4-BE49-F238E27FC236}">
                    <a16:creationId xmlns:a16="http://schemas.microsoft.com/office/drawing/2014/main" xmlns="" id="{916D4955-931D-448E-B193-817251D3F3D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1" name="グループ化 1330">
              <a:extLst>
                <a:ext uri="{FF2B5EF4-FFF2-40B4-BE49-F238E27FC236}">
                  <a16:creationId xmlns:a16="http://schemas.microsoft.com/office/drawing/2014/main" xmlns="" id="{C8C2FA38-F85E-4B2C-8903-AF0D10E60B24}"/>
                </a:ext>
              </a:extLst>
            </p:cNvPr>
            <p:cNvGrpSpPr/>
            <p:nvPr/>
          </p:nvGrpSpPr>
          <p:grpSpPr>
            <a:xfrm>
              <a:off x="4089377" y="1858887"/>
              <a:ext cx="93773" cy="160086"/>
              <a:chOff x="1521069" y="2586587"/>
              <a:chExt cx="158262" cy="270180"/>
            </a:xfrm>
            <a:solidFill>
              <a:srgbClr val="C00000"/>
            </a:solidFill>
          </p:grpSpPr>
          <p:sp>
            <p:nvSpPr>
              <p:cNvPr id="1479" name="フローチャート: 論理積ゲート 1478">
                <a:extLst>
                  <a:ext uri="{FF2B5EF4-FFF2-40B4-BE49-F238E27FC236}">
                    <a16:creationId xmlns:a16="http://schemas.microsoft.com/office/drawing/2014/main" xmlns="" id="{F3526AF1-59F1-4618-94A4-35943BDCDB8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0" name="楕円 1479">
                <a:extLst>
                  <a:ext uri="{FF2B5EF4-FFF2-40B4-BE49-F238E27FC236}">
                    <a16:creationId xmlns:a16="http://schemas.microsoft.com/office/drawing/2014/main" xmlns="" id="{7E3D769D-C55C-4DDD-B386-0276EF7A44E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2" name="グループ化 1331">
              <a:extLst>
                <a:ext uri="{FF2B5EF4-FFF2-40B4-BE49-F238E27FC236}">
                  <a16:creationId xmlns:a16="http://schemas.microsoft.com/office/drawing/2014/main" xmlns="" id="{9DBDD539-834C-47A1-8050-2CD11607B26D}"/>
                </a:ext>
              </a:extLst>
            </p:cNvPr>
            <p:cNvGrpSpPr/>
            <p:nvPr/>
          </p:nvGrpSpPr>
          <p:grpSpPr>
            <a:xfrm>
              <a:off x="4198040" y="1858887"/>
              <a:ext cx="93773" cy="160086"/>
              <a:chOff x="1521069" y="2586587"/>
              <a:chExt cx="158262" cy="270180"/>
            </a:xfrm>
            <a:solidFill>
              <a:srgbClr val="C00000"/>
            </a:solidFill>
          </p:grpSpPr>
          <p:sp>
            <p:nvSpPr>
              <p:cNvPr id="1477" name="フローチャート: 論理積ゲート 1476">
                <a:extLst>
                  <a:ext uri="{FF2B5EF4-FFF2-40B4-BE49-F238E27FC236}">
                    <a16:creationId xmlns:a16="http://schemas.microsoft.com/office/drawing/2014/main" xmlns="" id="{A064CFD3-78E5-4CA5-B6D8-85AC74CD25F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8" name="楕円 1477">
                <a:extLst>
                  <a:ext uri="{FF2B5EF4-FFF2-40B4-BE49-F238E27FC236}">
                    <a16:creationId xmlns:a16="http://schemas.microsoft.com/office/drawing/2014/main" xmlns="" id="{D1173999-BEA0-4187-9BE5-ED0DA15353D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3" name="グループ化 1332">
              <a:extLst>
                <a:ext uri="{FF2B5EF4-FFF2-40B4-BE49-F238E27FC236}">
                  <a16:creationId xmlns:a16="http://schemas.microsoft.com/office/drawing/2014/main" xmlns="" id="{53FCD98D-33A8-471B-9C10-8F8809D9027F}"/>
                </a:ext>
              </a:extLst>
            </p:cNvPr>
            <p:cNvGrpSpPr/>
            <p:nvPr/>
          </p:nvGrpSpPr>
          <p:grpSpPr>
            <a:xfrm>
              <a:off x="4306703" y="1858888"/>
              <a:ext cx="93773" cy="160086"/>
              <a:chOff x="1521069" y="2586587"/>
              <a:chExt cx="158262" cy="270180"/>
            </a:xfrm>
            <a:solidFill>
              <a:srgbClr val="C00000"/>
            </a:solidFill>
          </p:grpSpPr>
          <p:sp>
            <p:nvSpPr>
              <p:cNvPr id="1475" name="フローチャート: 論理積ゲート 1474">
                <a:extLst>
                  <a:ext uri="{FF2B5EF4-FFF2-40B4-BE49-F238E27FC236}">
                    <a16:creationId xmlns:a16="http://schemas.microsoft.com/office/drawing/2014/main" xmlns="" id="{5B9C33EC-661B-475E-934E-092AF4695DC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6" name="楕円 1475">
                <a:extLst>
                  <a:ext uri="{FF2B5EF4-FFF2-40B4-BE49-F238E27FC236}">
                    <a16:creationId xmlns:a16="http://schemas.microsoft.com/office/drawing/2014/main" xmlns="" id="{898FB9F5-33A6-4208-9E2B-9C2CB54C5EA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4" name="グループ化 1333">
              <a:extLst>
                <a:ext uri="{FF2B5EF4-FFF2-40B4-BE49-F238E27FC236}">
                  <a16:creationId xmlns:a16="http://schemas.microsoft.com/office/drawing/2014/main" xmlns="" id="{20875D7F-535F-4BA5-9FD7-E210659ED9D1}"/>
                </a:ext>
              </a:extLst>
            </p:cNvPr>
            <p:cNvGrpSpPr/>
            <p:nvPr/>
          </p:nvGrpSpPr>
          <p:grpSpPr>
            <a:xfrm>
              <a:off x="4415367" y="1858889"/>
              <a:ext cx="93773" cy="160086"/>
              <a:chOff x="1521069" y="2586587"/>
              <a:chExt cx="158262" cy="270180"/>
            </a:xfrm>
            <a:solidFill>
              <a:srgbClr val="C00000"/>
            </a:solidFill>
          </p:grpSpPr>
          <p:sp>
            <p:nvSpPr>
              <p:cNvPr id="1473" name="フローチャート: 論理積ゲート 1472">
                <a:extLst>
                  <a:ext uri="{FF2B5EF4-FFF2-40B4-BE49-F238E27FC236}">
                    <a16:creationId xmlns:a16="http://schemas.microsoft.com/office/drawing/2014/main" xmlns="" id="{E48C9127-C3FD-42E7-A49A-D6763C3A33A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4" name="楕円 1473">
                <a:extLst>
                  <a:ext uri="{FF2B5EF4-FFF2-40B4-BE49-F238E27FC236}">
                    <a16:creationId xmlns:a16="http://schemas.microsoft.com/office/drawing/2014/main" xmlns="" id="{B86CD9C2-8FF3-4BDD-8DC2-B3F6B473065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5" name="グループ化 1334">
              <a:extLst>
                <a:ext uri="{FF2B5EF4-FFF2-40B4-BE49-F238E27FC236}">
                  <a16:creationId xmlns:a16="http://schemas.microsoft.com/office/drawing/2014/main" xmlns="" id="{76663977-B0E8-4529-8FA3-911BC74E05D0}"/>
                </a:ext>
              </a:extLst>
            </p:cNvPr>
            <p:cNvGrpSpPr/>
            <p:nvPr/>
          </p:nvGrpSpPr>
          <p:grpSpPr>
            <a:xfrm>
              <a:off x="4524030" y="1858889"/>
              <a:ext cx="93773" cy="160086"/>
              <a:chOff x="1521069" y="2586587"/>
              <a:chExt cx="158262" cy="270180"/>
            </a:xfrm>
            <a:solidFill>
              <a:srgbClr val="C00000"/>
            </a:solidFill>
          </p:grpSpPr>
          <p:sp>
            <p:nvSpPr>
              <p:cNvPr id="1471" name="フローチャート: 論理積ゲート 1470">
                <a:extLst>
                  <a:ext uri="{FF2B5EF4-FFF2-40B4-BE49-F238E27FC236}">
                    <a16:creationId xmlns:a16="http://schemas.microsoft.com/office/drawing/2014/main" xmlns="" id="{BF2ECE7B-5D40-4E21-9555-E721BCCC6B9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2" name="楕円 1471">
                <a:extLst>
                  <a:ext uri="{FF2B5EF4-FFF2-40B4-BE49-F238E27FC236}">
                    <a16:creationId xmlns:a16="http://schemas.microsoft.com/office/drawing/2014/main" xmlns="" id="{B2F4612A-A0EB-484B-BAA9-1B565E26288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6" name="グループ化 1335">
              <a:extLst>
                <a:ext uri="{FF2B5EF4-FFF2-40B4-BE49-F238E27FC236}">
                  <a16:creationId xmlns:a16="http://schemas.microsoft.com/office/drawing/2014/main" xmlns="" id="{BA9045E2-5749-4F33-BB77-85A4E364A505}"/>
                </a:ext>
              </a:extLst>
            </p:cNvPr>
            <p:cNvGrpSpPr/>
            <p:nvPr/>
          </p:nvGrpSpPr>
          <p:grpSpPr>
            <a:xfrm>
              <a:off x="4632694" y="1858890"/>
              <a:ext cx="93773" cy="160086"/>
              <a:chOff x="1521069" y="2586587"/>
              <a:chExt cx="158262" cy="270180"/>
            </a:xfrm>
            <a:solidFill>
              <a:srgbClr val="FFC000"/>
            </a:solidFill>
          </p:grpSpPr>
          <p:sp>
            <p:nvSpPr>
              <p:cNvPr id="1469" name="フローチャート: 論理積ゲート 1468">
                <a:extLst>
                  <a:ext uri="{FF2B5EF4-FFF2-40B4-BE49-F238E27FC236}">
                    <a16:creationId xmlns:a16="http://schemas.microsoft.com/office/drawing/2014/main" xmlns="" id="{307CB8EA-FC79-4913-A18E-24E19B71ABB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0" name="楕円 1469">
                <a:extLst>
                  <a:ext uri="{FF2B5EF4-FFF2-40B4-BE49-F238E27FC236}">
                    <a16:creationId xmlns:a16="http://schemas.microsoft.com/office/drawing/2014/main" xmlns="" id="{ECB74059-DCD7-41D6-A2B2-9690C38380A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7" name="グループ化 1336">
              <a:extLst>
                <a:ext uri="{FF2B5EF4-FFF2-40B4-BE49-F238E27FC236}">
                  <a16:creationId xmlns:a16="http://schemas.microsoft.com/office/drawing/2014/main" xmlns="" id="{86D44DB0-B226-46D5-93ED-EA0A44E97A4E}"/>
                </a:ext>
              </a:extLst>
            </p:cNvPr>
            <p:cNvGrpSpPr/>
            <p:nvPr/>
          </p:nvGrpSpPr>
          <p:grpSpPr>
            <a:xfrm>
              <a:off x="4741357" y="1858890"/>
              <a:ext cx="93773" cy="160086"/>
              <a:chOff x="1521069" y="2586587"/>
              <a:chExt cx="158262" cy="270180"/>
            </a:xfrm>
            <a:solidFill>
              <a:srgbClr val="C00000"/>
            </a:solidFill>
          </p:grpSpPr>
          <p:sp>
            <p:nvSpPr>
              <p:cNvPr id="1467" name="フローチャート: 論理積ゲート 1466">
                <a:extLst>
                  <a:ext uri="{FF2B5EF4-FFF2-40B4-BE49-F238E27FC236}">
                    <a16:creationId xmlns:a16="http://schemas.microsoft.com/office/drawing/2014/main" xmlns="" id="{E1D45479-6350-4479-B024-8F275DBFFF4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8" name="楕円 1467">
                <a:extLst>
                  <a:ext uri="{FF2B5EF4-FFF2-40B4-BE49-F238E27FC236}">
                    <a16:creationId xmlns:a16="http://schemas.microsoft.com/office/drawing/2014/main" xmlns="" id="{4892C3E9-51B1-4D1C-88D2-34F1A4EC6FE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8" name="グループ化 1337">
              <a:extLst>
                <a:ext uri="{FF2B5EF4-FFF2-40B4-BE49-F238E27FC236}">
                  <a16:creationId xmlns:a16="http://schemas.microsoft.com/office/drawing/2014/main" xmlns="" id="{DC5D945F-9C38-4DB0-BB4B-E8C95E0CDBCB}"/>
                </a:ext>
              </a:extLst>
            </p:cNvPr>
            <p:cNvGrpSpPr/>
            <p:nvPr/>
          </p:nvGrpSpPr>
          <p:grpSpPr>
            <a:xfrm>
              <a:off x="4850020" y="1858891"/>
              <a:ext cx="93773" cy="160086"/>
              <a:chOff x="1521069" y="2586587"/>
              <a:chExt cx="158262" cy="270180"/>
            </a:xfrm>
            <a:solidFill>
              <a:srgbClr val="C00000"/>
            </a:solidFill>
          </p:grpSpPr>
          <p:sp>
            <p:nvSpPr>
              <p:cNvPr id="1465" name="フローチャート: 論理積ゲート 1464">
                <a:extLst>
                  <a:ext uri="{FF2B5EF4-FFF2-40B4-BE49-F238E27FC236}">
                    <a16:creationId xmlns:a16="http://schemas.microsoft.com/office/drawing/2014/main" xmlns="" id="{D269F0A4-F28D-434A-9305-CA4F763E3F7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6" name="楕円 1465">
                <a:extLst>
                  <a:ext uri="{FF2B5EF4-FFF2-40B4-BE49-F238E27FC236}">
                    <a16:creationId xmlns:a16="http://schemas.microsoft.com/office/drawing/2014/main" xmlns="" id="{C01E5CC6-A10E-4E06-88A8-AA347193480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9" name="グループ化 1338">
              <a:extLst>
                <a:ext uri="{FF2B5EF4-FFF2-40B4-BE49-F238E27FC236}">
                  <a16:creationId xmlns:a16="http://schemas.microsoft.com/office/drawing/2014/main" xmlns="" id="{392F8B77-13F6-4545-B7F1-132788B28684}"/>
                </a:ext>
              </a:extLst>
            </p:cNvPr>
            <p:cNvGrpSpPr/>
            <p:nvPr/>
          </p:nvGrpSpPr>
          <p:grpSpPr>
            <a:xfrm>
              <a:off x="4958684" y="1858892"/>
              <a:ext cx="93773" cy="160086"/>
              <a:chOff x="1521069" y="2586587"/>
              <a:chExt cx="158262" cy="270180"/>
            </a:xfrm>
            <a:solidFill>
              <a:srgbClr val="C00000"/>
            </a:solidFill>
          </p:grpSpPr>
          <p:sp>
            <p:nvSpPr>
              <p:cNvPr id="1463" name="フローチャート: 論理積ゲート 1462">
                <a:extLst>
                  <a:ext uri="{FF2B5EF4-FFF2-40B4-BE49-F238E27FC236}">
                    <a16:creationId xmlns:a16="http://schemas.microsoft.com/office/drawing/2014/main" xmlns="" id="{10CF4389-0011-49E4-818C-5D7723B726F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4" name="楕円 1463">
                <a:extLst>
                  <a:ext uri="{FF2B5EF4-FFF2-40B4-BE49-F238E27FC236}">
                    <a16:creationId xmlns:a16="http://schemas.microsoft.com/office/drawing/2014/main" xmlns="" id="{F31EB6DC-BABC-455E-8C4C-D371442D327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40" name="グループ化 1339">
              <a:extLst>
                <a:ext uri="{FF2B5EF4-FFF2-40B4-BE49-F238E27FC236}">
                  <a16:creationId xmlns:a16="http://schemas.microsoft.com/office/drawing/2014/main" xmlns="" id="{580B5DE2-22E3-4565-A324-831B70204397}"/>
                </a:ext>
              </a:extLst>
            </p:cNvPr>
            <p:cNvGrpSpPr/>
            <p:nvPr/>
          </p:nvGrpSpPr>
          <p:grpSpPr>
            <a:xfrm>
              <a:off x="5067347" y="1858892"/>
              <a:ext cx="93773" cy="160086"/>
              <a:chOff x="1521069" y="2586587"/>
              <a:chExt cx="158262" cy="270180"/>
            </a:xfrm>
            <a:solidFill>
              <a:srgbClr val="C00000"/>
            </a:solidFill>
          </p:grpSpPr>
          <p:sp>
            <p:nvSpPr>
              <p:cNvPr id="1461" name="フローチャート: 論理積ゲート 1460">
                <a:extLst>
                  <a:ext uri="{FF2B5EF4-FFF2-40B4-BE49-F238E27FC236}">
                    <a16:creationId xmlns:a16="http://schemas.microsoft.com/office/drawing/2014/main" xmlns="" id="{29AE68B8-8E00-498C-8100-F140091FA23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2" name="楕円 1461">
                <a:extLst>
                  <a:ext uri="{FF2B5EF4-FFF2-40B4-BE49-F238E27FC236}">
                    <a16:creationId xmlns:a16="http://schemas.microsoft.com/office/drawing/2014/main" xmlns="" id="{2AE17A29-9054-4482-ADD7-433AD6297B8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41" name="グループ化 1340">
              <a:extLst>
                <a:ext uri="{FF2B5EF4-FFF2-40B4-BE49-F238E27FC236}">
                  <a16:creationId xmlns:a16="http://schemas.microsoft.com/office/drawing/2014/main" xmlns="" id="{4EC95240-8AF5-4C91-AF70-3F2C334C9787}"/>
                </a:ext>
              </a:extLst>
            </p:cNvPr>
            <p:cNvGrpSpPr/>
            <p:nvPr/>
          </p:nvGrpSpPr>
          <p:grpSpPr>
            <a:xfrm>
              <a:off x="4085905" y="1504632"/>
              <a:ext cx="93773" cy="160086"/>
              <a:chOff x="1521069" y="2586587"/>
              <a:chExt cx="158262" cy="270180"/>
            </a:xfrm>
            <a:solidFill>
              <a:srgbClr val="C00000"/>
            </a:solidFill>
          </p:grpSpPr>
          <p:sp>
            <p:nvSpPr>
              <p:cNvPr id="1459" name="フローチャート: 論理積ゲート 1458">
                <a:extLst>
                  <a:ext uri="{FF2B5EF4-FFF2-40B4-BE49-F238E27FC236}">
                    <a16:creationId xmlns:a16="http://schemas.microsoft.com/office/drawing/2014/main" xmlns="" id="{A8878254-2EF7-4D32-A526-280C725EC53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0" name="楕円 1459">
                <a:extLst>
                  <a:ext uri="{FF2B5EF4-FFF2-40B4-BE49-F238E27FC236}">
                    <a16:creationId xmlns:a16="http://schemas.microsoft.com/office/drawing/2014/main" xmlns="" id="{3380316E-6C2B-4F12-8AF1-4639F85D903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42" name="グループ化 1341">
              <a:extLst>
                <a:ext uri="{FF2B5EF4-FFF2-40B4-BE49-F238E27FC236}">
                  <a16:creationId xmlns:a16="http://schemas.microsoft.com/office/drawing/2014/main" xmlns="" id="{2FCA0804-7AD7-4906-B83E-1F2D1B0FF043}"/>
                </a:ext>
              </a:extLst>
            </p:cNvPr>
            <p:cNvGrpSpPr/>
            <p:nvPr/>
          </p:nvGrpSpPr>
          <p:grpSpPr>
            <a:xfrm>
              <a:off x="4194568" y="1504633"/>
              <a:ext cx="93773" cy="160086"/>
              <a:chOff x="1521069" y="2586587"/>
              <a:chExt cx="158262" cy="270180"/>
            </a:xfrm>
            <a:solidFill>
              <a:srgbClr val="C00000"/>
            </a:solidFill>
          </p:grpSpPr>
          <p:sp>
            <p:nvSpPr>
              <p:cNvPr id="1457" name="フローチャート: 論理積ゲート 1456">
                <a:extLst>
                  <a:ext uri="{FF2B5EF4-FFF2-40B4-BE49-F238E27FC236}">
                    <a16:creationId xmlns:a16="http://schemas.microsoft.com/office/drawing/2014/main" xmlns="" id="{6E6D8162-45FE-4DFF-AABF-CD74B64C4BD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8" name="楕円 1457">
                <a:extLst>
                  <a:ext uri="{FF2B5EF4-FFF2-40B4-BE49-F238E27FC236}">
                    <a16:creationId xmlns:a16="http://schemas.microsoft.com/office/drawing/2014/main" xmlns="" id="{3DD4C7CF-74A0-4DC4-BD65-6447C5049CB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43" name="グループ化 1342">
              <a:extLst>
                <a:ext uri="{FF2B5EF4-FFF2-40B4-BE49-F238E27FC236}">
                  <a16:creationId xmlns:a16="http://schemas.microsoft.com/office/drawing/2014/main" xmlns="" id="{C9621C42-6995-4E2E-AE95-9F73051585B3}"/>
                </a:ext>
              </a:extLst>
            </p:cNvPr>
            <p:cNvGrpSpPr/>
            <p:nvPr/>
          </p:nvGrpSpPr>
          <p:grpSpPr>
            <a:xfrm>
              <a:off x="4303232" y="1504633"/>
              <a:ext cx="93773" cy="160086"/>
              <a:chOff x="1521069" y="2586587"/>
              <a:chExt cx="158262" cy="270180"/>
            </a:xfrm>
            <a:solidFill>
              <a:srgbClr val="C00000"/>
            </a:solidFill>
          </p:grpSpPr>
          <p:sp>
            <p:nvSpPr>
              <p:cNvPr id="1455" name="フローチャート: 論理積ゲート 1454">
                <a:extLst>
                  <a:ext uri="{FF2B5EF4-FFF2-40B4-BE49-F238E27FC236}">
                    <a16:creationId xmlns:a16="http://schemas.microsoft.com/office/drawing/2014/main" xmlns="" id="{4700250F-DF4F-4B0F-9E44-D54DF172941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6" name="楕円 1455">
                <a:extLst>
                  <a:ext uri="{FF2B5EF4-FFF2-40B4-BE49-F238E27FC236}">
                    <a16:creationId xmlns:a16="http://schemas.microsoft.com/office/drawing/2014/main" xmlns="" id="{8460A4DC-9307-4E27-8579-9928F536AA7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44" name="グループ化 1343">
              <a:extLst>
                <a:ext uri="{FF2B5EF4-FFF2-40B4-BE49-F238E27FC236}">
                  <a16:creationId xmlns:a16="http://schemas.microsoft.com/office/drawing/2014/main" xmlns="" id="{8B9E54ED-670E-474F-86ED-B8EEBC8F8DB3}"/>
                </a:ext>
              </a:extLst>
            </p:cNvPr>
            <p:cNvGrpSpPr/>
            <p:nvPr/>
          </p:nvGrpSpPr>
          <p:grpSpPr>
            <a:xfrm>
              <a:off x="4411895" y="1504634"/>
              <a:ext cx="93773" cy="160086"/>
              <a:chOff x="1521069" y="2586587"/>
              <a:chExt cx="158262" cy="270180"/>
            </a:xfrm>
            <a:solidFill>
              <a:srgbClr val="FFC000"/>
            </a:solidFill>
          </p:grpSpPr>
          <p:sp>
            <p:nvSpPr>
              <p:cNvPr id="1453" name="フローチャート: 論理積ゲート 1452">
                <a:extLst>
                  <a:ext uri="{FF2B5EF4-FFF2-40B4-BE49-F238E27FC236}">
                    <a16:creationId xmlns:a16="http://schemas.microsoft.com/office/drawing/2014/main" xmlns="" id="{34C95942-8A67-44F0-B611-5CEBBE6EF81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4" name="楕円 1453">
                <a:extLst>
                  <a:ext uri="{FF2B5EF4-FFF2-40B4-BE49-F238E27FC236}">
                    <a16:creationId xmlns:a16="http://schemas.microsoft.com/office/drawing/2014/main" xmlns="" id="{5B33A9AA-5960-42DB-8308-79E546FCA8D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45" name="グループ化 1344">
              <a:extLst>
                <a:ext uri="{FF2B5EF4-FFF2-40B4-BE49-F238E27FC236}">
                  <a16:creationId xmlns:a16="http://schemas.microsoft.com/office/drawing/2014/main" xmlns="" id="{1E65DA1E-7E15-4BF1-B0A9-BE9E06F45839}"/>
                </a:ext>
              </a:extLst>
            </p:cNvPr>
            <p:cNvGrpSpPr/>
            <p:nvPr/>
          </p:nvGrpSpPr>
          <p:grpSpPr>
            <a:xfrm>
              <a:off x="4520559" y="1504634"/>
              <a:ext cx="93773" cy="160086"/>
              <a:chOff x="1521069" y="2586587"/>
              <a:chExt cx="158262" cy="270180"/>
            </a:xfrm>
            <a:solidFill>
              <a:srgbClr val="C00000"/>
            </a:solidFill>
          </p:grpSpPr>
          <p:sp>
            <p:nvSpPr>
              <p:cNvPr id="1451" name="フローチャート: 論理積ゲート 1450">
                <a:extLst>
                  <a:ext uri="{FF2B5EF4-FFF2-40B4-BE49-F238E27FC236}">
                    <a16:creationId xmlns:a16="http://schemas.microsoft.com/office/drawing/2014/main" xmlns="" id="{9455ED2E-0F22-49B8-85DE-8E18CFABECD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2" name="楕円 1451">
                <a:extLst>
                  <a:ext uri="{FF2B5EF4-FFF2-40B4-BE49-F238E27FC236}">
                    <a16:creationId xmlns:a16="http://schemas.microsoft.com/office/drawing/2014/main" xmlns="" id="{19297024-4C9A-428E-86A0-42671AFD54F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46" name="グループ化 1345">
              <a:extLst>
                <a:ext uri="{FF2B5EF4-FFF2-40B4-BE49-F238E27FC236}">
                  <a16:creationId xmlns:a16="http://schemas.microsoft.com/office/drawing/2014/main" xmlns="" id="{DE0C16F8-78F3-4D2A-952F-F1A01EC1CCDA}"/>
                </a:ext>
              </a:extLst>
            </p:cNvPr>
            <p:cNvGrpSpPr/>
            <p:nvPr/>
          </p:nvGrpSpPr>
          <p:grpSpPr>
            <a:xfrm>
              <a:off x="4629222" y="1504635"/>
              <a:ext cx="93773" cy="160086"/>
              <a:chOff x="1521069" y="2586587"/>
              <a:chExt cx="158262" cy="270180"/>
            </a:xfrm>
            <a:solidFill>
              <a:srgbClr val="C00000"/>
            </a:solidFill>
          </p:grpSpPr>
          <p:sp>
            <p:nvSpPr>
              <p:cNvPr id="1449" name="フローチャート: 論理積ゲート 1448">
                <a:extLst>
                  <a:ext uri="{FF2B5EF4-FFF2-40B4-BE49-F238E27FC236}">
                    <a16:creationId xmlns:a16="http://schemas.microsoft.com/office/drawing/2014/main" xmlns="" id="{43F87EBD-D222-4836-A2D4-50DDBE5214D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0" name="楕円 1449">
                <a:extLst>
                  <a:ext uri="{FF2B5EF4-FFF2-40B4-BE49-F238E27FC236}">
                    <a16:creationId xmlns:a16="http://schemas.microsoft.com/office/drawing/2014/main" xmlns="" id="{755237F1-37A3-426C-B6DC-E159C941244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47" name="グループ化 1346">
              <a:extLst>
                <a:ext uri="{FF2B5EF4-FFF2-40B4-BE49-F238E27FC236}">
                  <a16:creationId xmlns:a16="http://schemas.microsoft.com/office/drawing/2014/main" xmlns="" id="{C19D3D50-5543-40A7-AF82-E410833C21E9}"/>
                </a:ext>
              </a:extLst>
            </p:cNvPr>
            <p:cNvGrpSpPr/>
            <p:nvPr/>
          </p:nvGrpSpPr>
          <p:grpSpPr>
            <a:xfrm>
              <a:off x="4737885" y="1504636"/>
              <a:ext cx="93773" cy="160086"/>
              <a:chOff x="1521069" y="2586587"/>
              <a:chExt cx="158262" cy="270180"/>
            </a:xfrm>
            <a:solidFill>
              <a:srgbClr val="FFC000"/>
            </a:solidFill>
          </p:grpSpPr>
          <p:sp>
            <p:nvSpPr>
              <p:cNvPr id="1447" name="フローチャート: 論理積ゲート 1446">
                <a:extLst>
                  <a:ext uri="{FF2B5EF4-FFF2-40B4-BE49-F238E27FC236}">
                    <a16:creationId xmlns:a16="http://schemas.microsoft.com/office/drawing/2014/main" xmlns="" id="{752E936F-E9E3-45C4-9D1C-5C3FF2F6E58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8" name="楕円 1447">
                <a:extLst>
                  <a:ext uri="{FF2B5EF4-FFF2-40B4-BE49-F238E27FC236}">
                    <a16:creationId xmlns:a16="http://schemas.microsoft.com/office/drawing/2014/main" xmlns="" id="{A8467B04-F478-4BFF-BC6B-B129BB47503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48" name="グループ化 1347">
              <a:extLst>
                <a:ext uri="{FF2B5EF4-FFF2-40B4-BE49-F238E27FC236}">
                  <a16:creationId xmlns:a16="http://schemas.microsoft.com/office/drawing/2014/main" xmlns="" id="{A7005354-76A7-4DD3-8995-E9035C7D3F14}"/>
                </a:ext>
              </a:extLst>
            </p:cNvPr>
            <p:cNvGrpSpPr/>
            <p:nvPr/>
          </p:nvGrpSpPr>
          <p:grpSpPr>
            <a:xfrm>
              <a:off x="4846549" y="1504636"/>
              <a:ext cx="93773" cy="160086"/>
              <a:chOff x="1521069" y="2586587"/>
              <a:chExt cx="158262" cy="270180"/>
            </a:xfrm>
            <a:solidFill>
              <a:srgbClr val="C00000"/>
            </a:solidFill>
          </p:grpSpPr>
          <p:sp>
            <p:nvSpPr>
              <p:cNvPr id="1445" name="フローチャート: 論理積ゲート 1444">
                <a:extLst>
                  <a:ext uri="{FF2B5EF4-FFF2-40B4-BE49-F238E27FC236}">
                    <a16:creationId xmlns:a16="http://schemas.microsoft.com/office/drawing/2014/main" xmlns="" id="{2016B094-ADC6-49D4-856C-65ED76B0FD1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6" name="楕円 1445">
                <a:extLst>
                  <a:ext uri="{FF2B5EF4-FFF2-40B4-BE49-F238E27FC236}">
                    <a16:creationId xmlns:a16="http://schemas.microsoft.com/office/drawing/2014/main" xmlns="" id="{D66A5587-E50A-468A-A5F9-7ADF5286491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49" name="グループ化 1348">
              <a:extLst>
                <a:ext uri="{FF2B5EF4-FFF2-40B4-BE49-F238E27FC236}">
                  <a16:creationId xmlns:a16="http://schemas.microsoft.com/office/drawing/2014/main" xmlns="" id="{2D14E20D-E2CA-407B-99A0-5FD310E62578}"/>
                </a:ext>
              </a:extLst>
            </p:cNvPr>
            <p:cNvGrpSpPr/>
            <p:nvPr/>
          </p:nvGrpSpPr>
          <p:grpSpPr>
            <a:xfrm>
              <a:off x="4955212" y="1504637"/>
              <a:ext cx="93773" cy="160086"/>
              <a:chOff x="1521069" y="2586587"/>
              <a:chExt cx="158262" cy="270180"/>
            </a:xfrm>
            <a:solidFill>
              <a:srgbClr val="C00000"/>
            </a:solidFill>
          </p:grpSpPr>
          <p:sp>
            <p:nvSpPr>
              <p:cNvPr id="1443" name="フローチャート: 論理積ゲート 1442">
                <a:extLst>
                  <a:ext uri="{FF2B5EF4-FFF2-40B4-BE49-F238E27FC236}">
                    <a16:creationId xmlns:a16="http://schemas.microsoft.com/office/drawing/2014/main" xmlns="" id="{12A86A19-9A6B-4CF8-A2A5-84B7098A449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4" name="楕円 1443">
                <a:extLst>
                  <a:ext uri="{FF2B5EF4-FFF2-40B4-BE49-F238E27FC236}">
                    <a16:creationId xmlns:a16="http://schemas.microsoft.com/office/drawing/2014/main" xmlns="" id="{DBBDDC43-B714-4765-95BB-CF1F690C67E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50" name="グループ化 1349">
              <a:extLst>
                <a:ext uri="{FF2B5EF4-FFF2-40B4-BE49-F238E27FC236}">
                  <a16:creationId xmlns:a16="http://schemas.microsoft.com/office/drawing/2014/main" xmlns="" id="{6CE140D9-EC2C-469E-8CC9-AE7907B6A553}"/>
                </a:ext>
              </a:extLst>
            </p:cNvPr>
            <p:cNvGrpSpPr/>
            <p:nvPr/>
          </p:nvGrpSpPr>
          <p:grpSpPr>
            <a:xfrm>
              <a:off x="5063876" y="1504637"/>
              <a:ext cx="93773" cy="160086"/>
              <a:chOff x="1521069" y="2586587"/>
              <a:chExt cx="158262" cy="270180"/>
            </a:xfrm>
            <a:solidFill>
              <a:srgbClr val="C00000"/>
            </a:solidFill>
          </p:grpSpPr>
          <p:sp>
            <p:nvSpPr>
              <p:cNvPr id="1441" name="フローチャート: 論理積ゲート 1440">
                <a:extLst>
                  <a:ext uri="{FF2B5EF4-FFF2-40B4-BE49-F238E27FC236}">
                    <a16:creationId xmlns:a16="http://schemas.microsoft.com/office/drawing/2014/main" xmlns="" id="{CEE494B2-A228-4967-B87E-2C35FC16888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2" name="楕円 1441">
                <a:extLst>
                  <a:ext uri="{FF2B5EF4-FFF2-40B4-BE49-F238E27FC236}">
                    <a16:creationId xmlns:a16="http://schemas.microsoft.com/office/drawing/2014/main" xmlns="" id="{F633E3EB-6732-42AF-81D5-7172DF1C1AD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51" name="グループ化 1350">
              <a:extLst>
                <a:ext uri="{FF2B5EF4-FFF2-40B4-BE49-F238E27FC236}">
                  <a16:creationId xmlns:a16="http://schemas.microsoft.com/office/drawing/2014/main" xmlns="" id="{C15E2253-A0E1-4773-8C2C-7080E065DC21}"/>
                </a:ext>
              </a:extLst>
            </p:cNvPr>
            <p:cNvGrpSpPr/>
            <p:nvPr/>
          </p:nvGrpSpPr>
          <p:grpSpPr>
            <a:xfrm>
              <a:off x="5182107" y="1681759"/>
              <a:ext cx="93773" cy="160086"/>
              <a:chOff x="1521069" y="2586587"/>
              <a:chExt cx="158262" cy="270180"/>
            </a:xfrm>
            <a:solidFill>
              <a:srgbClr val="FFC000"/>
            </a:solidFill>
          </p:grpSpPr>
          <p:sp>
            <p:nvSpPr>
              <p:cNvPr id="1439" name="フローチャート: 論理積ゲート 1438">
                <a:extLst>
                  <a:ext uri="{FF2B5EF4-FFF2-40B4-BE49-F238E27FC236}">
                    <a16:creationId xmlns:a16="http://schemas.microsoft.com/office/drawing/2014/main" xmlns="" id="{9C16DC4F-1CEB-4EFE-A32D-02952F368B3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0" name="楕円 1439">
                <a:extLst>
                  <a:ext uri="{FF2B5EF4-FFF2-40B4-BE49-F238E27FC236}">
                    <a16:creationId xmlns:a16="http://schemas.microsoft.com/office/drawing/2014/main" xmlns="" id="{FEE32BD5-9548-4E73-9A84-EEDB06F87AB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52" name="グループ化 1351">
              <a:extLst>
                <a:ext uri="{FF2B5EF4-FFF2-40B4-BE49-F238E27FC236}">
                  <a16:creationId xmlns:a16="http://schemas.microsoft.com/office/drawing/2014/main" xmlns="" id="{2DE5CA0F-4EED-4A3A-A087-9402F6F9901C}"/>
                </a:ext>
              </a:extLst>
            </p:cNvPr>
            <p:cNvGrpSpPr/>
            <p:nvPr/>
          </p:nvGrpSpPr>
          <p:grpSpPr>
            <a:xfrm>
              <a:off x="5290770" y="1681760"/>
              <a:ext cx="93773" cy="160086"/>
              <a:chOff x="1521069" y="2586587"/>
              <a:chExt cx="158262" cy="270180"/>
            </a:xfrm>
            <a:solidFill>
              <a:srgbClr val="C00000"/>
            </a:solidFill>
          </p:grpSpPr>
          <p:sp>
            <p:nvSpPr>
              <p:cNvPr id="1437" name="フローチャート: 論理積ゲート 1436">
                <a:extLst>
                  <a:ext uri="{FF2B5EF4-FFF2-40B4-BE49-F238E27FC236}">
                    <a16:creationId xmlns:a16="http://schemas.microsoft.com/office/drawing/2014/main" xmlns="" id="{B4ED36D1-BA48-49D7-92B9-485A76794BC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8" name="楕円 1437">
                <a:extLst>
                  <a:ext uri="{FF2B5EF4-FFF2-40B4-BE49-F238E27FC236}">
                    <a16:creationId xmlns:a16="http://schemas.microsoft.com/office/drawing/2014/main" xmlns="" id="{0592DB94-3458-41BE-9DBC-FE8EE1B0DD8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53" name="グループ化 1352">
              <a:extLst>
                <a:ext uri="{FF2B5EF4-FFF2-40B4-BE49-F238E27FC236}">
                  <a16:creationId xmlns:a16="http://schemas.microsoft.com/office/drawing/2014/main" xmlns="" id="{6880B84A-A26C-4E8F-A8AC-C7539863B4AB}"/>
                </a:ext>
              </a:extLst>
            </p:cNvPr>
            <p:cNvGrpSpPr/>
            <p:nvPr/>
          </p:nvGrpSpPr>
          <p:grpSpPr>
            <a:xfrm>
              <a:off x="5399433" y="1681760"/>
              <a:ext cx="93773" cy="160086"/>
              <a:chOff x="1521069" y="2586587"/>
              <a:chExt cx="158262" cy="270180"/>
            </a:xfrm>
            <a:solidFill>
              <a:srgbClr val="C00000"/>
            </a:solidFill>
          </p:grpSpPr>
          <p:sp>
            <p:nvSpPr>
              <p:cNvPr id="1435" name="フローチャート: 論理積ゲート 1434">
                <a:extLst>
                  <a:ext uri="{FF2B5EF4-FFF2-40B4-BE49-F238E27FC236}">
                    <a16:creationId xmlns:a16="http://schemas.microsoft.com/office/drawing/2014/main" xmlns="" id="{559F7EB4-F652-497D-AAC3-FB79B3D6392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6" name="楕円 1435">
                <a:extLst>
                  <a:ext uri="{FF2B5EF4-FFF2-40B4-BE49-F238E27FC236}">
                    <a16:creationId xmlns:a16="http://schemas.microsoft.com/office/drawing/2014/main" xmlns="" id="{91EDE7EB-4029-4041-8B38-ACED4D6CE17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54" name="グループ化 1353">
              <a:extLst>
                <a:ext uri="{FF2B5EF4-FFF2-40B4-BE49-F238E27FC236}">
                  <a16:creationId xmlns:a16="http://schemas.microsoft.com/office/drawing/2014/main" xmlns="" id="{790E1079-4773-4CE6-BDB7-46803D70ACAC}"/>
                </a:ext>
              </a:extLst>
            </p:cNvPr>
            <p:cNvGrpSpPr/>
            <p:nvPr/>
          </p:nvGrpSpPr>
          <p:grpSpPr>
            <a:xfrm>
              <a:off x="5508097" y="1681761"/>
              <a:ext cx="93773" cy="160086"/>
              <a:chOff x="1521069" y="2586587"/>
              <a:chExt cx="158262" cy="270180"/>
            </a:xfrm>
            <a:solidFill>
              <a:srgbClr val="C00000"/>
            </a:solidFill>
          </p:grpSpPr>
          <p:sp>
            <p:nvSpPr>
              <p:cNvPr id="1433" name="フローチャート: 論理積ゲート 1432">
                <a:extLst>
                  <a:ext uri="{FF2B5EF4-FFF2-40B4-BE49-F238E27FC236}">
                    <a16:creationId xmlns:a16="http://schemas.microsoft.com/office/drawing/2014/main" xmlns="" id="{AC829287-7E70-44E1-94D7-EBBC0034DC9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4" name="楕円 1433">
                <a:extLst>
                  <a:ext uri="{FF2B5EF4-FFF2-40B4-BE49-F238E27FC236}">
                    <a16:creationId xmlns:a16="http://schemas.microsoft.com/office/drawing/2014/main" xmlns="" id="{B51EBCFD-5684-44F9-93E1-375A6A73960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55" name="グループ化 1354">
              <a:extLst>
                <a:ext uri="{FF2B5EF4-FFF2-40B4-BE49-F238E27FC236}">
                  <a16:creationId xmlns:a16="http://schemas.microsoft.com/office/drawing/2014/main" xmlns="" id="{5F04452D-F596-44AC-807A-32FBA36BD05B}"/>
                </a:ext>
              </a:extLst>
            </p:cNvPr>
            <p:cNvGrpSpPr/>
            <p:nvPr/>
          </p:nvGrpSpPr>
          <p:grpSpPr>
            <a:xfrm>
              <a:off x="5616760" y="1681762"/>
              <a:ext cx="93773" cy="160086"/>
              <a:chOff x="1521069" y="2586587"/>
              <a:chExt cx="158262" cy="270180"/>
            </a:xfrm>
            <a:solidFill>
              <a:srgbClr val="FFC000"/>
            </a:solidFill>
          </p:grpSpPr>
          <p:sp>
            <p:nvSpPr>
              <p:cNvPr id="1431" name="フローチャート: 論理積ゲート 1430">
                <a:extLst>
                  <a:ext uri="{FF2B5EF4-FFF2-40B4-BE49-F238E27FC236}">
                    <a16:creationId xmlns:a16="http://schemas.microsoft.com/office/drawing/2014/main" xmlns="" id="{6FA2EEC1-A6D7-47F0-A13C-5A0F2F70712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2" name="楕円 1431">
                <a:extLst>
                  <a:ext uri="{FF2B5EF4-FFF2-40B4-BE49-F238E27FC236}">
                    <a16:creationId xmlns:a16="http://schemas.microsoft.com/office/drawing/2014/main" xmlns="" id="{994F481E-E715-4B90-BE7B-0E2BA349341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56" name="グループ化 1355">
              <a:extLst>
                <a:ext uri="{FF2B5EF4-FFF2-40B4-BE49-F238E27FC236}">
                  <a16:creationId xmlns:a16="http://schemas.microsoft.com/office/drawing/2014/main" xmlns="" id="{88EDF4AE-0F16-4421-A645-62321A95EFDF}"/>
                </a:ext>
              </a:extLst>
            </p:cNvPr>
            <p:cNvGrpSpPr/>
            <p:nvPr/>
          </p:nvGrpSpPr>
          <p:grpSpPr>
            <a:xfrm>
              <a:off x="5725424" y="1681762"/>
              <a:ext cx="93773" cy="160086"/>
              <a:chOff x="1521069" y="2586587"/>
              <a:chExt cx="158262" cy="270180"/>
            </a:xfrm>
            <a:solidFill>
              <a:srgbClr val="C00000"/>
            </a:solidFill>
          </p:grpSpPr>
          <p:sp>
            <p:nvSpPr>
              <p:cNvPr id="1429" name="フローチャート: 論理積ゲート 1428">
                <a:extLst>
                  <a:ext uri="{FF2B5EF4-FFF2-40B4-BE49-F238E27FC236}">
                    <a16:creationId xmlns:a16="http://schemas.microsoft.com/office/drawing/2014/main" xmlns="" id="{74A7B210-C4AC-4A70-A24F-6AAA6956BFA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0" name="楕円 1429">
                <a:extLst>
                  <a:ext uri="{FF2B5EF4-FFF2-40B4-BE49-F238E27FC236}">
                    <a16:creationId xmlns:a16="http://schemas.microsoft.com/office/drawing/2014/main" xmlns="" id="{0468E003-5447-4A42-BEB3-3B462F26B2B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57" name="グループ化 1356">
              <a:extLst>
                <a:ext uri="{FF2B5EF4-FFF2-40B4-BE49-F238E27FC236}">
                  <a16:creationId xmlns:a16="http://schemas.microsoft.com/office/drawing/2014/main" xmlns="" id="{C649AAD7-9190-40A0-93E6-33677D3F7B88}"/>
                </a:ext>
              </a:extLst>
            </p:cNvPr>
            <p:cNvGrpSpPr/>
            <p:nvPr/>
          </p:nvGrpSpPr>
          <p:grpSpPr>
            <a:xfrm>
              <a:off x="5834087" y="1681763"/>
              <a:ext cx="93773" cy="160086"/>
              <a:chOff x="1521069" y="2586587"/>
              <a:chExt cx="158262" cy="270180"/>
            </a:xfrm>
            <a:solidFill>
              <a:srgbClr val="C00000"/>
            </a:solidFill>
          </p:grpSpPr>
          <p:sp>
            <p:nvSpPr>
              <p:cNvPr id="1427" name="フローチャート: 論理積ゲート 1426">
                <a:extLst>
                  <a:ext uri="{FF2B5EF4-FFF2-40B4-BE49-F238E27FC236}">
                    <a16:creationId xmlns:a16="http://schemas.microsoft.com/office/drawing/2014/main" xmlns="" id="{CE94FE65-0921-4E76-8573-A1C8A46A682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8" name="楕円 1427">
                <a:extLst>
                  <a:ext uri="{FF2B5EF4-FFF2-40B4-BE49-F238E27FC236}">
                    <a16:creationId xmlns:a16="http://schemas.microsoft.com/office/drawing/2014/main" xmlns="" id="{950EEB7F-DB11-45F5-9FF2-F85719EBE48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58" name="グループ化 1357">
              <a:extLst>
                <a:ext uri="{FF2B5EF4-FFF2-40B4-BE49-F238E27FC236}">
                  <a16:creationId xmlns:a16="http://schemas.microsoft.com/office/drawing/2014/main" xmlns="" id="{81C64CB1-D639-42DD-B431-40CA744A6E42}"/>
                </a:ext>
              </a:extLst>
            </p:cNvPr>
            <p:cNvGrpSpPr/>
            <p:nvPr/>
          </p:nvGrpSpPr>
          <p:grpSpPr>
            <a:xfrm>
              <a:off x="5942750" y="1681763"/>
              <a:ext cx="93773" cy="160086"/>
              <a:chOff x="1521069" y="2586587"/>
              <a:chExt cx="158262" cy="270180"/>
            </a:xfrm>
            <a:solidFill>
              <a:srgbClr val="C00000"/>
            </a:solidFill>
          </p:grpSpPr>
          <p:sp>
            <p:nvSpPr>
              <p:cNvPr id="1425" name="フローチャート: 論理積ゲート 1424">
                <a:extLst>
                  <a:ext uri="{FF2B5EF4-FFF2-40B4-BE49-F238E27FC236}">
                    <a16:creationId xmlns:a16="http://schemas.microsoft.com/office/drawing/2014/main" xmlns="" id="{A5E3DC34-2435-42B1-A2E5-797A697CC91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6" name="楕円 1425">
                <a:extLst>
                  <a:ext uri="{FF2B5EF4-FFF2-40B4-BE49-F238E27FC236}">
                    <a16:creationId xmlns:a16="http://schemas.microsoft.com/office/drawing/2014/main" xmlns="" id="{FA310A03-598D-4B76-82CD-BBA78AE1FFF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59" name="グループ化 1358">
              <a:extLst>
                <a:ext uri="{FF2B5EF4-FFF2-40B4-BE49-F238E27FC236}">
                  <a16:creationId xmlns:a16="http://schemas.microsoft.com/office/drawing/2014/main" xmlns="" id="{395D02D9-32C8-44FC-A654-8A6528D04908}"/>
                </a:ext>
              </a:extLst>
            </p:cNvPr>
            <p:cNvGrpSpPr/>
            <p:nvPr/>
          </p:nvGrpSpPr>
          <p:grpSpPr>
            <a:xfrm>
              <a:off x="6051414" y="1681764"/>
              <a:ext cx="93773" cy="160086"/>
              <a:chOff x="1521069" y="2586587"/>
              <a:chExt cx="158262" cy="270180"/>
            </a:xfrm>
            <a:solidFill>
              <a:srgbClr val="FFC000"/>
            </a:solidFill>
          </p:grpSpPr>
          <p:sp>
            <p:nvSpPr>
              <p:cNvPr id="1423" name="フローチャート: 論理積ゲート 1422">
                <a:extLst>
                  <a:ext uri="{FF2B5EF4-FFF2-40B4-BE49-F238E27FC236}">
                    <a16:creationId xmlns:a16="http://schemas.microsoft.com/office/drawing/2014/main" xmlns="" id="{63BCCED8-8BBE-49D3-8237-DA92473DDA6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4" name="楕円 1423">
                <a:extLst>
                  <a:ext uri="{FF2B5EF4-FFF2-40B4-BE49-F238E27FC236}">
                    <a16:creationId xmlns:a16="http://schemas.microsoft.com/office/drawing/2014/main" xmlns="" id="{71529859-BE94-4DE5-B946-40E8E57FDBD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0" name="グループ化 1359">
              <a:extLst>
                <a:ext uri="{FF2B5EF4-FFF2-40B4-BE49-F238E27FC236}">
                  <a16:creationId xmlns:a16="http://schemas.microsoft.com/office/drawing/2014/main" xmlns="" id="{CB3192D7-3A09-4004-9BF0-C5B044913D1B}"/>
                </a:ext>
              </a:extLst>
            </p:cNvPr>
            <p:cNvGrpSpPr/>
            <p:nvPr/>
          </p:nvGrpSpPr>
          <p:grpSpPr>
            <a:xfrm>
              <a:off x="6160077" y="1681764"/>
              <a:ext cx="93773" cy="160086"/>
              <a:chOff x="1521069" y="2586587"/>
              <a:chExt cx="158262" cy="270180"/>
            </a:xfrm>
            <a:solidFill>
              <a:srgbClr val="C00000"/>
            </a:solidFill>
          </p:grpSpPr>
          <p:sp>
            <p:nvSpPr>
              <p:cNvPr id="1421" name="フローチャート: 論理積ゲート 1420">
                <a:extLst>
                  <a:ext uri="{FF2B5EF4-FFF2-40B4-BE49-F238E27FC236}">
                    <a16:creationId xmlns:a16="http://schemas.microsoft.com/office/drawing/2014/main" xmlns="" id="{622B0743-BFC8-4D39-875E-837CB1D7408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2" name="楕円 1421">
                <a:extLst>
                  <a:ext uri="{FF2B5EF4-FFF2-40B4-BE49-F238E27FC236}">
                    <a16:creationId xmlns:a16="http://schemas.microsoft.com/office/drawing/2014/main" xmlns="" id="{896A6729-84F1-4809-B9AF-5401ACD9A4E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1" name="グループ化 1360">
              <a:extLst>
                <a:ext uri="{FF2B5EF4-FFF2-40B4-BE49-F238E27FC236}">
                  <a16:creationId xmlns:a16="http://schemas.microsoft.com/office/drawing/2014/main" xmlns="" id="{0BF7F125-C6EC-4A22-8CE8-8B31588A4317}"/>
                </a:ext>
              </a:extLst>
            </p:cNvPr>
            <p:cNvGrpSpPr/>
            <p:nvPr/>
          </p:nvGrpSpPr>
          <p:grpSpPr>
            <a:xfrm>
              <a:off x="5182107" y="1858887"/>
              <a:ext cx="93773" cy="160086"/>
              <a:chOff x="1521069" y="2586587"/>
              <a:chExt cx="158262" cy="270180"/>
            </a:xfrm>
            <a:solidFill>
              <a:srgbClr val="C00000"/>
            </a:solidFill>
          </p:grpSpPr>
          <p:sp>
            <p:nvSpPr>
              <p:cNvPr id="1419" name="フローチャート: 論理積ゲート 1418">
                <a:extLst>
                  <a:ext uri="{FF2B5EF4-FFF2-40B4-BE49-F238E27FC236}">
                    <a16:creationId xmlns:a16="http://schemas.microsoft.com/office/drawing/2014/main" xmlns="" id="{9037DB6D-B7A1-494A-904D-DF2173407AB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0" name="楕円 1419">
                <a:extLst>
                  <a:ext uri="{FF2B5EF4-FFF2-40B4-BE49-F238E27FC236}">
                    <a16:creationId xmlns:a16="http://schemas.microsoft.com/office/drawing/2014/main" xmlns="" id="{D68267ED-451C-4068-91E7-32833E7FF33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2" name="グループ化 1361">
              <a:extLst>
                <a:ext uri="{FF2B5EF4-FFF2-40B4-BE49-F238E27FC236}">
                  <a16:creationId xmlns:a16="http://schemas.microsoft.com/office/drawing/2014/main" xmlns="" id="{B4E375B2-D264-4B7D-B333-6E7FE9B1A4AF}"/>
                </a:ext>
              </a:extLst>
            </p:cNvPr>
            <p:cNvGrpSpPr/>
            <p:nvPr/>
          </p:nvGrpSpPr>
          <p:grpSpPr>
            <a:xfrm>
              <a:off x="5290770" y="1858887"/>
              <a:ext cx="93773" cy="160086"/>
              <a:chOff x="1521069" y="2586587"/>
              <a:chExt cx="158262" cy="270180"/>
            </a:xfrm>
            <a:solidFill>
              <a:srgbClr val="FFC000"/>
            </a:solidFill>
          </p:grpSpPr>
          <p:sp>
            <p:nvSpPr>
              <p:cNvPr id="1417" name="フローチャート: 論理積ゲート 1416">
                <a:extLst>
                  <a:ext uri="{FF2B5EF4-FFF2-40B4-BE49-F238E27FC236}">
                    <a16:creationId xmlns:a16="http://schemas.microsoft.com/office/drawing/2014/main" xmlns="" id="{B908552F-C16B-4872-95E6-F1AD747B02C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8" name="楕円 1417">
                <a:extLst>
                  <a:ext uri="{FF2B5EF4-FFF2-40B4-BE49-F238E27FC236}">
                    <a16:creationId xmlns:a16="http://schemas.microsoft.com/office/drawing/2014/main" xmlns="" id="{EE579620-DFC8-490F-841D-8F6DCC372F5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3" name="グループ化 1362">
              <a:extLst>
                <a:ext uri="{FF2B5EF4-FFF2-40B4-BE49-F238E27FC236}">
                  <a16:creationId xmlns:a16="http://schemas.microsoft.com/office/drawing/2014/main" xmlns="" id="{13818805-A3C7-4750-8231-559D36890D31}"/>
                </a:ext>
              </a:extLst>
            </p:cNvPr>
            <p:cNvGrpSpPr/>
            <p:nvPr/>
          </p:nvGrpSpPr>
          <p:grpSpPr>
            <a:xfrm>
              <a:off x="5399433" y="1858888"/>
              <a:ext cx="93773" cy="160086"/>
              <a:chOff x="1521069" y="2586587"/>
              <a:chExt cx="158262" cy="270180"/>
            </a:xfrm>
            <a:solidFill>
              <a:srgbClr val="C00000"/>
            </a:solidFill>
          </p:grpSpPr>
          <p:sp>
            <p:nvSpPr>
              <p:cNvPr id="1415" name="フローチャート: 論理積ゲート 1414">
                <a:extLst>
                  <a:ext uri="{FF2B5EF4-FFF2-40B4-BE49-F238E27FC236}">
                    <a16:creationId xmlns:a16="http://schemas.microsoft.com/office/drawing/2014/main" xmlns="" id="{801811FD-C3A8-4BA5-A49F-81FBF1A34E6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6" name="楕円 1415">
                <a:extLst>
                  <a:ext uri="{FF2B5EF4-FFF2-40B4-BE49-F238E27FC236}">
                    <a16:creationId xmlns:a16="http://schemas.microsoft.com/office/drawing/2014/main" xmlns="" id="{D6A4F878-9B50-49E6-999F-BA37CBE517E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4" name="グループ化 1363">
              <a:extLst>
                <a:ext uri="{FF2B5EF4-FFF2-40B4-BE49-F238E27FC236}">
                  <a16:creationId xmlns:a16="http://schemas.microsoft.com/office/drawing/2014/main" xmlns="" id="{43A3402A-BA57-45F1-A591-A9EFF59D2331}"/>
                </a:ext>
              </a:extLst>
            </p:cNvPr>
            <p:cNvGrpSpPr/>
            <p:nvPr/>
          </p:nvGrpSpPr>
          <p:grpSpPr>
            <a:xfrm>
              <a:off x="5508097" y="1858889"/>
              <a:ext cx="93773" cy="160086"/>
              <a:chOff x="1521069" y="2586587"/>
              <a:chExt cx="158262" cy="270180"/>
            </a:xfrm>
            <a:solidFill>
              <a:srgbClr val="C00000"/>
            </a:solidFill>
          </p:grpSpPr>
          <p:sp>
            <p:nvSpPr>
              <p:cNvPr id="1413" name="フローチャート: 論理積ゲート 1412">
                <a:extLst>
                  <a:ext uri="{FF2B5EF4-FFF2-40B4-BE49-F238E27FC236}">
                    <a16:creationId xmlns:a16="http://schemas.microsoft.com/office/drawing/2014/main" xmlns="" id="{E090FF49-A7C9-4F11-A8F9-610E95AEDC2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4" name="楕円 1413">
                <a:extLst>
                  <a:ext uri="{FF2B5EF4-FFF2-40B4-BE49-F238E27FC236}">
                    <a16:creationId xmlns:a16="http://schemas.microsoft.com/office/drawing/2014/main" xmlns="" id="{D239074B-8654-4301-9BC4-D8C8530596E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5" name="グループ化 1364">
              <a:extLst>
                <a:ext uri="{FF2B5EF4-FFF2-40B4-BE49-F238E27FC236}">
                  <a16:creationId xmlns:a16="http://schemas.microsoft.com/office/drawing/2014/main" xmlns="" id="{C8C024F1-2804-4978-8196-84491FBE9CC9}"/>
                </a:ext>
              </a:extLst>
            </p:cNvPr>
            <p:cNvGrpSpPr/>
            <p:nvPr/>
          </p:nvGrpSpPr>
          <p:grpSpPr>
            <a:xfrm>
              <a:off x="5616760" y="1858889"/>
              <a:ext cx="93773" cy="160086"/>
              <a:chOff x="1521069" y="2586587"/>
              <a:chExt cx="158262" cy="270180"/>
            </a:xfrm>
            <a:solidFill>
              <a:srgbClr val="C00000"/>
            </a:solidFill>
          </p:grpSpPr>
          <p:sp>
            <p:nvSpPr>
              <p:cNvPr id="1411" name="フローチャート: 論理積ゲート 1410">
                <a:extLst>
                  <a:ext uri="{FF2B5EF4-FFF2-40B4-BE49-F238E27FC236}">
                    <a16:creationId xmlns:a16="http://schemas.microsoft.com/office/drawing/2014/main" xmlns="" id="{C5372CC7-122D-4EA7-8213-4F7905A7EE2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2" name="楕円 1411">
                <a:extLst>
                  <a:ext uri="{FF2B5EF4-FFF2-40B4-BE49-F238E27FC236}">
                    <a16:creationId xmlns:a16="http://schemas.microsoft.com/office/drawing/2014/main" xmlns="" id="{5A9F4494-0033-4C10-8C22-08E2C20AA8C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6" name="グループ化 1365">
              <a:extLst>
                <a:ext uri="{FF2B5EF4-FFF2-40B4-BE49-F238E27FC236}">
                  <a16:creationId xmlns:a16="http://schemas.microsoft.com/office/drawing/2014/main" xmlns="" id="{DD2980AB-B41C-42A8-8C28-49C9D66B7098}"/>
                </a:ext>
              </a:extLst>
            </p:cNvPr>
            <p:cNvGrpSpPr/>
            <p:nvPr/>
          </p:nvGrpSpPr>
          <p:grpSpPr>
            <a:xfrm>
              <a:off x="5725424" y="1858890"/>
              <a:ext cx="93773" cy="160086"/>
              <a:chOff x="1521069" y="2586587"/>
              <a:chExt cx="158262" cy="270180"/>
            </a:xfrm>
            <a:solidFill>
              <a:srgbClr val="C00000"/>
            </a:solidFill>
          </p:grpSpPr>
          <p:sp>
            <p:nvSpPr>
              <p:cNvPr id="1409" name="フローチャート: 論理積ゲート 1408">
                <a:extLst>
                  <a:ext uri="{FF2B5EF4-FFF2-40B4-BE49-F238E27FC236}">
                    <a16:creationId xmlns:a16="http://schemas.microsoft.com/office/drawing/2014/main" xmlns="" id="{394EA6B9-74E8-41E7-A773-1214D6E7831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0" name="楕円 1409">
                <a:extLst>
                  <a:ext uri="{FF2B5EF4-FFF2-40B4-BE49-F238E27FC236}">
                    <a16:creationId xmlns:a16="http://schemas.microsoft.com/office/drawing/2014/main" xmlns="" id="{72014813-394B-4B91-9883-8CB98BEA08A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7" name="グループ化 1366">
              <a:extLst>
                <a:ext uri="{FF2B5EF4-FFF2-40B4-BE49-F238E27FC236}">
                  <a16:creationId xmlns:a16="http://schemas.microsoft.com/office/drawing/2014/main" xmlns="" id="{96C913A1-472D-43FE-A831-D8B239B7AA67}"/>
                </a:ext>
              </a:extLst>
            </p:cNvPr>
            <p:cNvGrpSpPr/>
            <p:nvPr/>
          </p:nvGrpSpPr>
          <p:grpSpPr>
            <a:xfrm>
              <a:off x="5834087" y="1858890"/>
              <a:ext cx="93773" cy="160086"/>
              <a:chOff x="1521069" y="2586587"/>
              <a:chExt cx="158262" cy="270180"/>
            </a:xfrm>
            <a:solidFill>
              <a:srgbClr val="FFC000"/>
            </a:solidFill>
          </p:grpSpPr>
          <p:sp>
            <p:nvSpPr>
              <p:cNvPr id="1407" name="フローチャート: 論理積ゲート 1406">
                <a:extLst>
                  <a:ext uri="{FF2B5EF4-FFF2-40B4-BE49-F238E27FC236}">
                    <a16:creationId xmlns:a16="http://schemas.microsoft.com/office/drawing/2014/main" xmlns="" id="{B435C70B-9CDF-4D0D-81F0-96FC226EFEE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8" name="楕円 1407">
                <a:extLst>
                  <a:ext uri="{FF2B5EF4-FFF2-40B4-BE49-F238E27FC236}">
                    <a16:creationId xmlns:a16="http://schemas.microsoft.com/office/drawing/2014/main" xmlns="" id="{504E2524-DED6-4A83-955A-924674BD89F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8" name="グループ化 1367">
              <a:extLst>
                <a:ext uri="{FF2B5EF4-FFF2-40B4-BE49-F238E27FC236}">
                  <a16:creationId xmlns:a16="http://schemas.microsoft.com/office/drawing/2014/main" xmlns="" id="{4AD84EDE-9ED8-4D35-B6A4-9899219120B5}"/>
                </a:ext>
              </a:extLst>
            </p:cNvPr>
            <p:cNvGrpSpPr/>
            <p:nvPr/>
          </p:nvGrpSpPr>
          <p:grpSpPr>
            <a:xfrm>
              <a:off x="5942750" y="1858891"/>
              <a:ext cx="93773" cy="160086"/>
              <a:chOff x="1521069" y="2586587"/>
              <a:chExt cx="158262" cy="270180"/>
            </a:xfrm>
            <a:solidFill>
              <a:srgbClr val="C00000"/>
            </a:solidFill>
          </p:grpSpPr>
          <p:sp>
            <p:nvSpPr>
              <p:cNvPr id="1405" name="フローチャート: 論理積ゲート 1404">
                <a:extLst>
                  <a:ext uri="{FF2B5EF4-FFF2-40B4-BE49-F238E27FC236}">
                    <a16:creationId xmlns:a16="http://schemas.microsoft.com/office/drawing/2014/main" xmlns="" id="{952D695C-1071-4A24-A548-4437ADC6882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6" name="楕円 1405">
                <a:extLst>
                  <a:ext uri="{FF2B5EF4-FFF2-40B4-BE49-F238E27FC236}">
                    <a16:creationId xmlns:a16="http://schemas.microsoft.com/office/drawing/2014/main" xmlns="" id="{0AA1ECA3-8835-4722-B7D6-3BBC6A26634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9" name="グループ化 1368">
              <a:extLst>
                <a:ext uri="{FF2B5EF4-FFF2-40B4-BE49-F238E27FC236}">
                  <a16:creationId xmlns:a16="http://schemas.microsoft.com/office/drawing/2014/main" xmlns="" id="{77624BBD-C4CF-49E3-8378-413B32E5DCEF}"/>
                </a:ext>
              </a:extLst>
            </p:cNvPr>
            <p:cNvGrpSpPr/>
            <p:nvPr/>
          </p:nvGrpSpPr>
          <p:grpSpPr>
            <a:xfrm>
              <a:off x="6051414" y="1858892"/>
              <a:ext cx="93773" cy="160086"/>
              <a:chOff x="1521069" y="2586587"/>
              <a:chExt cx="158262" cy="270180"/>
            </a:xfrm>
            <a:solidFill>
              <a:srgbClr val="C00000"/>
            </a:solidFill>
          </p:grpSpPr>
          <p:sp>
            <p:nvSpPr>
              <p:cNvPr id="1403" name="フローチャート: 論理積ゲート 1402">
                <a:extLst>
                  <a:ext uri="{FF2B5EF4-FFF2-40B4-BE49-F238E27FC236}">
                    <a16:creationId xmlns:a16="http://schemas.microsoft.com/office/drawing/2014/main" xmlns="" id="{F312EAF6-26F3-4C52-BD0E-D413B92229C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4" name="楕円 1403">
                <a:extLst>
                  <a:ext uri="{FF2B5EF4-FFF2-40B4-BE49-F238E27FC236}">
                    <a16:creationId xmlns:a16="http://schemas.microsoft.com/office/drawing/2014/main" xmlns="" id="{5514AAC9-7E81-49EE-84EE-23E463F83B8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70" name="グループ化 1369">
              <a:extLst>
                <a:ext uri="{FF2B5EF4-FFF2-40B4-BE49-F238E27FC236}">
                  <a16:creationId xmlns:a16="http://schemas.microsoft.com/office/drawing/2014/main" xmlns="" id="{4167DB79-A93D-4DED-B4B6-6BC29615C14D}"/>
                </a:ext>
              </a:extLst>
            </p:cNvPr>
            <p:cNvGrpSpPr/>
            <p:nvPr/>
          </p:nvGrpSpPr>
          <p:grpSpPr>
            <a:xfrm>
              <a:off x="6160077" y="1858892"/>
              <a:ext cx="93773" cy="160086"/>
              <a:chOff x="1521069" y="2586587"/>
              <a:chExt cx="158262" cy="270180"/>
            </a:xfrm>
            <a:solidFill>
              <a:srgbClr val="C00000"/>
            </a:solidFill>
          </p:grpSpPr>
          <p:sp>
            <p:nvSpPr>
              <p:cNvPr id="1401" name="フローチャート: 論理積ゲート 1400">
                <a:extLst>
                  <a:ext uri="{FF2B5EF4-FFF2-40B4-BE49-F238E27FC236}">
                    <a16:creationId xmlns:a16="http://schemas.microsoft.com/office/drawing/2014/main" xmlns="" id="{118979E6-7965-46BB-B016-6AC659828AE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2" name="楕円 1401">
                <a:extLst>
                  <a:ext uri="{FF2B5EF4-FFF2-40B4-BE49-F238E27FC236}">
                    <a16:creationId xmlns:a16="http://schemas.microsoft.com/office/drawing/2014/main" xmlns="" id="{A25F049B-8FA4-49B1-A009-64AE5C6A6D7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71" name="グループ化 1370">
              <a:extLst>
                <a:ext uri="{FF2B5EF4-FFF2-40B4-BE49-F238E27FC236}">
                  <a16:creationId xmlns:a16="http://schemas.microsoft.com/office/drawing/2014/main" xmlns="" id="{18954924-1110-4DA4-935C-937A6C5E0429}"/>
                </a:ext>
              </a:extLst>
            </p:cNvPr>
            <p:cNvGrpSpPr/>
            <p:nvPr/>
          </p:nvGrpSpPr>
          <p:grpSpPr>
            <a:xfrm>
              <a:off x="5178635" y="1504632"/>
              <a:ext cx="93773" cy="160086"/>
              <a:chOff x="1521069" y="2586587"/>
              <a:chExt cx="158262" cy="270180"/>
            </a:xfrm>
            <a:solidFill>
              <a:srgbClr val="C00000"/>
            </a:solidFill>
          </p:grpSpPr>
          <p:sp>
            <p:nvSpPr>
              <p:cNvPr id="1399" name="フローチャート: 論理積ゲート 1398">
                <a:extLst>
                  <a:ext uri="{FF2B5EF4-FFF2-40B4-BE49-F238E27FC236}">
                    <a16:creationId xmlns:a16="http://schemas.microsoft.com/office/drawing/2014/main" xmlns="" id="{DA47B4C3-9C82-4C37-95FA-983661EA5E3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0" name="楕円 1399">
                <a:extLst>
                  <a:ext uri="{FF2B5EF4-FFF2-40B4-BE49-F238E27FC236}">
                    <a16:creationId xmlns:a16="http://schemas.microsoft.com/office/drawing/2014/main" xmlns="" id="{3C840E65-1581-4201-9F12-07594DDA7E1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72" name="グループ化 1371">
              <a:extLst>
                <a:ext uri="{FF2B5EF4-FFF2-40B4-BE49-F238E27FC236}">
                  <a16:creationId xmlns:a16="http://schemas.microsoft.com/office/drawing/2014/main" xmlns="" id="{874BE098-9F42-4095-AD7E-1C19C4DFF4CC}"/>
                </a:ext>
              </a:extLst>
            </p:cNvPr>
            <p:cNvGrpSpPr/>
            <p:nvPr/>
          </p:nvGrpSpPr>
          <p:grpSpPr>
            <a:xfrm>
              <a:off x="5287298" y="1504633"/>
              <a:ext cx="93773" cy="160086"/>
              <a:chOff x="1521069" y="2586587"/>
              <a:chExt cx="158262" cy="270180"/>
            </a:xfrm>
            <a:solidFill>
              <a:srgbClr val="C00000"/>
            </a:solidFill>
          </p:grpSpPr>
          <p:sp>
            <p:nvSpPr>
              <p:cNvPr id="1397" name="フローチャート: 論理積ゲート 1396">
                <a:extLst>
                  <a:ext uri="{FF2B5EF4-FFF2-40B4-BE49-F238E27FC236}">
                    <a16:creationId xmlns:a16="http://schemas.microsoft.com/office/drawing/2014/main" xmlns="" id="{8D999625-EBB2-4D65-8A87-8D5F940B481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8" name="楕円 1397">
                <a:extLst>
                  <a:ext uri="{FF2B5EF4-FFF2-40B4-BE49-F238E27FC236}">
                    <a16:creationId xmlns:a16="http://schemas.microsoft.com/office/drawing/2014/main" xmlns="" id="{6026FC5A-0BD1-4BB6-B720-0BE0DA9816B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73" name="グループ化 1372">
              <a:extLst>
                <a:ext uri="{FF2B5EF4-FFF2-40B4-BE49-F238E27FC236}">
                  <a16:creationId xmlns:a16="http://schemas.microsoft.com/office/drawing/2014/main" xmlns="" id="{E88F1EA2-CABF-430F-A107-11113C5A44B7}"/>
                </a:ext>
              </a:extLst>
            </p:cNvPr>
            <p:cNvGrpSpPr/>
            <p:nvPr/>
          </p:nvGrpSpPr>
          <p:grpSpPr>
            <a:xfrm>
              <a:off x="5395962" y="1504633"/>
              <a:ext cx="93773" cy="160086"/>
              <a:chOff x="1521069" y="2586587"/>
              <a:chExt cx="158262" cy="270180"/>
            </a:xfrm>
            <a:solidFill>
              <a:srgbClr val="FFC000"/>
            </a:solidFill>
          </p:grpSpPr>
          <p:sp>
            <p:nvSpPr>
              <p:cNvPr id="1395" name="フローチャート: 論理積ゲート 1394">
                <a:extLst>
                  <a:ext uri="{FF2B5EF4-FFF2-40B4-BE49-F238E27FC236}">
                    <a16:creationId xmlns:a16="http://schemas.microsoft.com/office/drawing/2014/main" xmlns="" id="{60B35134-CA14-4814-BB7F-E8537830086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6" name="楕円 1395">
                <a:extLst>
                  <a:ext uri="{FF2B5EF4-FFF2-40B4-BE49-F238E27FC236}">
                    <a16:creationId xmlns:a16="http://schemas.microsoft.com/office/drawing/2014/main" xmlns="" id="{1066CFE3-EA1A-436D-ABCA-4BDD792266B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74" name="グループ化 1373">
              <a:extLst>
                <a:ext uri="{FF2B5EF4-FFF2-40B4-BE49-F238E27FC236}">
                  <a16:creationId xmlns:a16="http://schemas.microsoft.com/office/drawing/2014/main" xmlns="" id="{97CA3527-6FD8-4DAE-BECA-EFA03902998E}"/>
                </a:ext>
              </a:extLst>
            </p:cNvPr>
            <p:cNvGrpSpPr/>
            <p:nvPr/>
          </p:nvGrpSpPr>
          <p:grpSpPr>
            <a:xfrm>
              <a:off x="5504625" y="1504634"/>
              <a:ext cx="93773" cy="160086"/>
              <a:chOff x="1521069" y="2586587"/>
              <a:chExt cx="158262" cy="270180"/>
            </a:xfrm>
            <a:solidFill>
              <a:srgbClr val="C00000"/>
            </a:solidFill>
          </p:grpSpPr>
          <p:sp>
            <p:nvSpPr>
              <p:cNvPr id="1393" name="フローチャート: 論理積ゲート 1392">
                <a:extLst>
                  <a:ext uri="{FF2B5EF4-FFF2-40B4-BE49-F238E27FC236}">
                    <a16:creationId xmlns:a16="http://schemas.microsoft.com/office/drawing/2014/main" xmlns="" id="{153F07D7-B37C-4A01-BD6C-87E6969FA8C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4" name="楕円 1393">
                <a:extLst>
                  <a:ext uri="{FF2B5EF4-FFF2-40B4-BE49-F238E27FC236}">
                    <a16:creationId xmlns:a16="http://schemas.microsoft.com/office/drawing/2014/main" xmlns="" id="{8C56EB1A-6669-42EE-ADD2-F0998CE652D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75" name="グループ化 1374">
              <a:extLst>
                <a:ext uri="{FF2B5EF4-FFF2-40B4-BE49-F238E27FC236}">
                  <a16:creationId xmlns:a16="http://schemas.microsoft.com/office/drawing/2014/main" xmlns="" id="{DEDE0576-C009-4CCB-9A65-3023B200EA3D}"/>
                </a:ext>
              </a:extLst>
            </p:cNvPr>
            <p:cNvGrpSpPr/>
            <p:nvPr/>
          </p:nvGrpSpPr>
          <p:grpSpPr>
            <a:xfrm>
              <a:off x="5613289" y="1504634"/>
              <a:ext cx="93773" cy="160086"/>
              <a:chOff x="1521069" y="2586587"/>
              <a:chExt cx="158262" cy="270180"/>
            </a:xfrm>
            <a:solidFill>
              <a:srgbClr val="C00000"/>
            </a:solidFill>
          </p:grpSpPr>
          <p:sp>
            <p:nvSpPr>
              <p:cNvPr id="1391" name="フローチャート: 論理積ゲート 1390">
                <a:extLst>
                  <a:ext uri="{FF2B5EF4-FFF2-40B4-BE49-F238E27FC236}">
                    <a16:creationId xmlns:a16="http://schemas.microsoft.com/office/drawing/2014/main" xmlns="" id="{299C27A0-38D9-48AF-8AEE-DED603775FB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2" name="楕円 1391">
                <a:extLst>
                  <a:ext uri="{FF2B5EF4-FFF2-40B4-BE49-F238E27FC236}">
                    <a16:creationId xmlns:a16="http://schemas.microsoft.com/office/drawing/2014/main" xmlns="" id="{D5E882FF-4405-42AD-8C67-9C2AFFDC38D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76" name="グループ化 1375">
              <a:extLst>
                <a:ext uri="{FF2B5EF4-FFF2-40B4-BE49-F238E27FC236}">
                  <a16:creationId xmlns:a16="http://schemas.microsoft.com/office/drawing/2014/main" xmlns="" id="{73E5EBDE-CFE3-4643-8C4F-29445A2C2FDB}"/>
                </a:ext>
              </a:extLst>
            </p:cNvPr>
            <p:cNvGrpSpPr/>
            <p:nvPr/>
          </p:nvGrpSpPr>
          <p:grpSpPr>
            <a:xfrm>
              <a:off x="5721952" y="1504635"/>
              <a:ext cx="93773" cy="160086"/>
              <a:chOff x="1521069" y="2586587"/>
              <a:chExt cx="158262" cy="270180"/>
            </a:xfrm>
            <a:solidFill>
              <a:srgbClr val="C00000"/>
            </a:solidFill>
          </p:grpSpPr>
          <p:sp>
            <p:nvSpPr>
              <p:cNvPr id="1389" name="フローチャート: 論理積ゲート 1388">
                <a:extLst>
                  <a:ext uri="{FF2B5EF4-FFF2-40B4-BE49-F238E27FC236}">
                    <a16:creationId xmlns:a16="http://schemas.microsoft.com/office/drawing/2014/main" xmlns="" id="{0931D63A-CA41-4BB4-B145-7477D39B280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0" name="楕円 1389">
                <a:extLst>
                  <a:ext uri="{FF2B5EF4-FFF2-40B4-BE49-F238E27FC236}">
                    <a16:creationId xmlns:a16="http://schemas.microsoft.com/office/drawing/2014/main" xmlns="" id="{86AA9633-ECBD-40EA-A8B2-0E1BFC34C33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77" name="グループ化 1376">
              <a:extLst>
                <a:ext uri="{FF2B5EF4-FFF2-40B4-BE49-F238E27FC236}">
                  <a16:creationId xmlns:a16="http://schemas.microsoft.com/office/drawing/2014/main" xmlns="" id="{66DFBC7C-B072-48D5-A07F-8E6F54184EF8}"/>
                </a:ext>
              </a:extLst>
            </p:cNvPr>
            <p:cNvGrpSpPr/>
            <p:nvPr/>
          </p:nvGrpSpPr>
          <p:grpSpPr>
            <a:xfrm>
              <a:off x="5830615" y="1504636"/>
              <a:ext cx="93773" cy="160086"/>
              <a:chOff x="1521069" y="2586587"/>
              <a:chExt cx="158262" cy="270180"/>
            </a:xfrm>
            <a:solidFill>
              <a:srgbClr val="C00000"/>
            </a:solidFill>
          </p:grpSpPr>
          <p:sp>
            <p:nvSpPr>
              <p:cNvPr id="1387" name="フローチャート: 論理積ゲート 1386">
                <a:extLst>
                  <a:ext uri="{FF2B5EF4-FFF2-40B4-BE49-F238E27FC236}">
                    <a16:creationId xmlns:a16="http://schemas.microsoft.com/office/drawing/2014/main" xmlns="" id="{8DDF7F42-989B-4FA1-89FC-47A8496510F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8" name="楕円 1387">
                <a:extLst>
                  <a:ext uri="{FF2B5EF4-FFF2-40B4-BE49-F238E27FC236}">
                    <a16:creationId xmlns:a16="http://schemas.microsoft.com/office/drawing/2014/main" xmlns="" id="{3DFC0FB3-9E5A-4E25-8936-4ACC0391348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78" name="グループ化 1377">
              <a:extLst>
                <a:ext uri="{FF2B5EF4-FFF2-40B4-BE49-F238E27FC236}">
                  <a16:creationId xmlns:a16="http://schemas.microsoft.com/office/drawing/2014/main" xmlns="" id="{FD14755D-D16F-4CCB-8EEA-8D3CA838EBA9}"/>
                </a:ext>
              </a:extLst>
            </p:cNvPr>
            <p:cNvGrpSpPr/>
            <p:nvPr/>
          </p:nvGrpSpPr>
          <p:grpSpPr>
            <a:xfrm>
              <a:off x="5939279" y="1504636"/>
              <a:ext cx="93773" cy="160086"/>
              <a:chOff x="1521069" y="2586587"/>
              <a:chExt cx="158262" cy="270180"/>
            </a:xfrm>
            <a:solidFill>
              <a:srgbClr val="C00000"/>
            </a:solidFill>
          </p:grpSpPr>
          <p:sp>
            <p:nvSpPr>
              <p:cNvPr id="1385" name="フローチャート: 論理積ゲート 1384">
                <a:extLst>
                  <a:ext uri="{FF2B5EF4-FFF2-40B4-BE49-F238E27FC236}">
                    <a16:creationId xmlns:a16="http://schemas.microsoft.com/office/drawing/2014/main" xmlns="" id="{8DEC721B-C223-4C14-ACB0-EC81654618C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6" name="楕円 1385">
                <a:extLst>
                  <a:ext uri="{FF2B5EF4-FFF2-40B4-BE49-F238E27FC236}">
                    <a16:creationId xmlns:a16="http://schemas.microsoft.com/office/drawing/2014/main" xmlns="" id="{4F48EBD9-205E-416D-900A-4E4CBD05D4B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79" name="グループ化 1378">
              <a:extLst>
                <a:ext uri="{FF2B5EF4-FFF2-40B4-BE49-F238E27FC236}">
                  <a16:creationId xmlns:a16="http://schemas.microsoft.com/office/drawing/2014/main" xmlns="" id="{FCAA950A-530F-4361-9179-F2A0C2B4DD0D}"/>
                </a:ext>
              </a:extLst>
            </p:cNvPr>
            <p:cNvGrpSpPr/>
            <p:nvPr/>
          </p:nvGrpSpPr>
          <p:grpSpPr>
            <a:xfrm>
              <a:off x="6047942" y="1504637"/>
              <a:ext cx="93773" cy="160086"/>
              <a:chOff x="1521069" y="2586587"/>
              <a:chExt cx="158262" cy="270180"/>
            </a:xfrm>
            <a:solidFill>
              <a:srgbClr val="C00000"/>
            </a:solidFill>
          </p:grpSpPr>
          <p:sp>
            <p:nvSpPr>
              <p:cNvPr id="1383" name="フローチャート: 論理積ゲート 1382">
                <a:extLst>
                  <a:ext uri="{FF2B5EF4-FFF2-40B4-BE49-F238E27FC236}">
                    <a16:creationId xmlns:a16="http://schemas.microsoft.com/office/drawing/2014/main" xmlns="" id="{FB050F21-EB1B-4941-8079-3B7D145BE4E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4" name="楕円 1383">
                <a:extLst>
                  <a:ext uri="{FF2B5EF4-FFF2-40B4-BE49-F238E27FC236}">
                    <a16:creationId xmlns:a16="http://schemas.microsoft.com/office/drawing/2014/main" xmlns="" id="{C285D992-CDC8-43CD-8846-83704E16203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80" name="グループ化 1379">
              <a:extLst>
                <a:ext uri="{FF2B5EF4-FFF2-40B4-BE49-F238E27FC236}">
                  <a16:creationId xmlns:a16="http://schemas.microsoft.com/office/drawing/2014/main" xmlns="" id="{F0A78230-3B6A-4B7E-885A-E8BCE7064A63}"/>
                </a:ext>
              </a:extLst>
            </p:cNvPr>
            <p:cNvGrpSpPr/>
            <p:nvPr/>
          </p:nvGrpSpPr>
          <p:grpSpPr>
            <a:xfrm>
              <a:off x="6156606" y="1504637"/>
              <a:ext cx="93773" cy="160086"/>
              <a:chOff x="1521069" y="2586587"/>
              <a:chExt cx="158262" cy="270180"/>
            </a:xfrm>
            <a:solidFill>
              <a:srgbClr val="FFC000"/>
            </a:solidFill>
          </p:grpSpPr>
          <p:sp>
            <p:nvSpPr>
              <p:cNvPr id="1381" name="フローチャート: 論理積ゲート 1380">
                <a:extLst>
                  <a:ext uri="{FF2B5EF4-FFF2-40B4-BE49-F238E27FC236}">
                    <a16:creationId xmlns:a16="http://schemas.microsoft.com/office/drawing/2014/main" xmlns="" id="{69D65A30-2B08-45F7-AF01-4C301B246C8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2" name="楕円 1381">
                <a:extLst>
                  <a:ext uri="{FF2B5EF4-FFF2-40B4-BE49-F238E27FC236}">
                    <a16:creationId xmlns:a16="http://schemas.microsoft.com/office/drawing/2014/main" xmlns="" id="{724D8292-E3F4-42F7-8B2A-E53305ADA93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51" name="テキスト ボックス 450">
            <a:extLst>
              <a:ext uri="{FF2B5EF4-FFF2-40B4-BE49-F238E27FC236}">
                <a16:creationId xmlns:a16="http://schemas.microsoft.com/office/drawing/2014/main" xmlns="" id="{D90F116F-70AF-4EC0-B26C-824257DFEAE7}"/>
              </a:ext>
            </a:extLst>
          </p:cNvPr>
          <p:cNvSpPr txBox="1"/>
          <p:nvPr/>
        </p:nvSpPr>
        <p:spPr>
          <a:xfrm>
            <a:off x="3919941" y="2247823"/>
            <a:ext cx="2518639" cy="523220"/>
          </a:xfrm>
          <a:prstGeom prst="rect">
            <a:avLst/>
          </a:prstGeom>
          <a:solidFill>
            <a:schemeClr val="bg1"/>
          </a:solidFill>
          <a:ln>
            <a:noFill/>
          </a:ln>
        </p:spPr>
        <p:txBody>
          <a:bodyPr wrap="none" rtlCol="0">
            <a:spAutoFit/>
          </a:bodyPr>
          <a:lstStyle/>
          <a:p>
            <a:pPr algn="ctr"/>
            <a:r>
              <a:rPr lang="ja-JP" altLang="en-US" sz="2800" b="1" dirty="0">
                <a:solidFill>
                  <a:srgbClr val="C00000"/>
                </a:solidFill>
                <a:latin typeface="HGP行書体" panose="03000600000000000000" pitchFamily="66" charset="-128"/>
                <a:ea typeface="HGP行書体" panose="03000600000000000000" pitchFamily="66" charset="-128"/>
              </a:rPr>
              <a:t>“ファクターＸ</a:t>
            </a:r>
            <a:r>
              <a:rPr kumimoji="1" lang="ja-JP" altLang="en-US" sz="2800" b="1" dirty="0">
                <a:solidFill>
                  <a:srgbClr val="C00000"/>
                </a:solidFill>
                <a:latin typeface="HGP行書体" panose="03000600000000000000" pitchFamily="66" charset="-128"/>
                <a:ea typeface="HGP行書体" panose="03000600000000000000" pitchFamily="66" charset="-128"/>
              </a:rPr>
              <a:t>”</a:t>
            </a:r>
            <a:r>
              <a:rPr kumimoji="1" lang="ja-JP" altLang="en-US" sz="2400" b="1" dirty="0">
                <a:solidFill>
                  <a:srgbClr val="C00000"/>
                </a:solidFill>
                <a:latin typeface="HG丸ｺﾞｼｯｸM-PRO" panose="020F0600000000000000" pitchFamily="50" charset="-128"/>
                <a:ea typeface="HG丸ｺﾞｼｯｸM-PRO" panose="020F0600000000000000" pitchFamily="50" charset="-128"/>
              </a:rPr>
              <a:t>？</a:t>
            </a:r>
            <a:endParaRPr kumimoji="1" lang="en-US" altLang="ja-JP" sz="2400" b="1" dirty="0">
              <a:solidFill>
                <a:srgbClr val="C00000"/>
              </a:solidFill>
              <a:latin typeface="HG丸ｺﾞｼｯｸM-PRO" panose="020F0600000000000000" pitchFamily="50" charset="-128"/>
              <a:ea typeface="HG丸ｺﾞｼｯｸM-PRO" panose="020F0600000000000000" pitchFamily="50" charset="-128"/>
            </a:endParaRPr>
          </a:p>
        </p:txBody>
      </p:sp>
      <p:sp>
        <p:nvSpPr>
          <p:cNvPr id="1501" name="正方形/長方形 1500"/>
          <p:cNvSpPr/>
          <p:nvPr/>
        </p:nvSpPr>
        <p:spPr>
          <a:xfrm>
            <a:off x="3570403" y="2247544"/>
            <a:ext cx="3275459" cy="1512605"/>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02" name="直線矢印コネクタ 1501">
            <a:extLst>
              <a:ext uri="{FF2B5EF4-FFF2-40B4-BE49-F238E27FC236}">
                <a16:creationId xmlns:a16="http://schemas.microsoft.com/office/drawing/2014/main" xmlns="" id="{337BDBEF-12B0-4F16-A470-9FFF794BFF88}"/>
              </a:ext>
            </a:extLst>
          </p:cNvPr>
          <p:cNvCxnSpPr>
            <a:cxnSpLocks/>
          </p:cNvCxnSpPr>
          <p:nvPr/>
        </p:nvCxnSpPr>
        <p:spPr>
          <a:xfrm>
            <a:off x="3598366" y="5569494"/>
            <a:ext cx="3161788" cy="0"/>
          </a:xfrm>
          <a:prstGeom prst="straightConnector1">
            <a:avLst/>
          </a:prstGeom>
          <a:ln w="28575">
            <a:solidFill>
              <a:srgbClr val="FF000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03" name="テキスト ボックス 1502">
            <a:extLst>
              <a:ext uri="{FF2B5EF4-FFF2-40B4-BE49-F238E27FC236}">
                <a16:creationId xmlns:a16="http://schemas.microsoft.com/office/drawing/2014/main" xmlns="" id="{36F4BED1-A384-49A4-B99E-14ABF8AF32B1}"/>
              </a:ext>
            </a:extLst>
          </p:cNvPr>
          <p:cNvSpPr txBox="1"/>
          <p:nvPr/>
        </p:nvSpPr>
        <p:spPr>
          <a:xfrm>
            <a:off x="1633364" y="5343052"/>
            <a:ext cx="1261884" cy="523220"/>
          </a:xfrm>
          <a:prstGeom prst="rect">
            <a:avLst/>
          </a:prstGeom>
          <a:noFill/>
          <a:ln>
            <a:noFill/>
          </a:ln>
        </p:spPr>
        <p:txBody>
          <a:bodyPr wrap="none" rtlCol="0">
            <a:spAutoFit/>
          </a:bodyPr>
          <a:lstStyle/>
          <a:p>
            <a:pPr algn="ctr"/>
            <a:r>
              <a:rPr kumimoji="1" lang="ja-JP" altLang="en-US" sz="2800" dirty="0">
                <a:solidFill>
                  <a:srgbClr val="FF0000"/>
                </a:solidFill>
                <a:latin typeface="メイリオ" panose="020B0604030504040204" pitchFamily="50" charset="-128"/>
                <a:ea typeface="メイリオ" panose="020B0604030504040204" pitchFamily="50" charset="-128"/>
              </a:rPr>
              <a:t>治験</a:t>
            </a:r>
            <a:r>
              <a:rPr kumimoji="1" lang="ja-JP" altLang="en-US" sz="2800" dirty="0" smtClean="0">
                <a:solidFill>
                  <a:srgbClr val="FF0000"/>
                </a:solidFill>
                <a:latin typeface="メイリオ" panose="020B0604030504040204" pitchFamily="50" charset="-128"/>
                <a:ea typeface="メイリオ" panose="020B0604030504040204" pitchFamily="50" charset="-128"/>
              </a:rPr>
              <a:t>薬</a:t>
            </a:r>
            <a:endParaRPr kumimoji="1" lang="ja-JP" altLang="en-US" sz="2800" dirty="0">
              <a:solidFill>
                <a:srgbClr val="FF0000"/>
              </a:solidFill>
              <a:latin typeface="メイリオ" panose="020B0604030504040204" pitchFamily="50" charset="-128"/>
              <a:ea typeface="メイリオ" panose="020B0604030504040204" pitchFamily="50" charset="-128"/>
            </a:endParaRPr>
          </a:p>
        </p:txBody>
      </p:sp>
      <p:sp>
        <p:nvSpPr>
          <p:cNvPr id="1504" name="テキスト ボックス 1503">
            <a:extLst>
              <a:ext uri="{FF2B5EF4-FFF2-40B4-BE49-F238E27FC236}">
                <a16:creationId xmlns:a16="http://schemas.microsoft.com/office/drawing/2014/main" xmlns="" id="{83DABC51-7BCF-49C9-B24F-5442A8B5C069}"/>
              </a:ext>
            </a:extLst>
          </p:cNvPr>
          <p:cNvSpPr txBox="1"/>
          <p:nvPr/>
        </p:nvSpPr>
        <p:spPr>
          <a:xfrm>
            <a:off x="4317486" y="5387690"/>
            <a:ext cx="1723549" cy="400110"/>
          </a:xfrm>
          <a:prstGeom prst="rect">
            <a:avLst/>
          </a:prstGeom>
          <a:solidFill>
            <a:schemeClr val="bg1"/>
          </a:solidFill>
        </p:spPr>
        <p:txBody>
          <a:bodyPr wrap="none" rtlCol="0">
            <a:spAutoFit/>
          </a:bodyPr>
          <a:lstStyle/>
          <a:p>
            <a:pPr algn="ctr"/>
            <a:r>
              <a:rPr kumimoji="1" lang="ja-JP" altLang="en-US" sz="2000" dirty="0">
                <a:solidFill>
                  <a:srgbClr val="FF0000"/>
                </a:solidFill>
                <a:latin typeface="メイリオ" panose="020B0604030504040204" pitchFamily="50" charset="-128"/>
                <a:ea typeface="メイリオ" panose="020B0604030504040204" pitchFamily="50" charset="-128"/>
              </a:rPr>
              <a:t>キーオープン</a:t>
            </a:r>
          </a:p>
        </p:txBody>
      </p:sp>
      <p:sp>
        <p:nvSpPr>
          <p:cNvPr id="1505" name="矢印: 下 23">
            <a:extLst>
              <a:ext uri="{FF2B5EF4-FFF2-40B4-BE49-F238E27FC236}">
                <a16:creationId xmlns:a16="http://schemas.microsoft.com/office/drawing/2014/main" xmlns="" id="{C637CF54-D27E-4F18-ACC1-C701517B80B2}"/>
              </a:ext>
            </a:extLst>
          </p:cNvPr>
          <p:cNvSpPr/>
          <p:nvPr/>
        </p:nvSpPr>
        <p:spPr>
          <a:xfrm>
            <a:off x="4960918" y="5798828"/>
            <a:ext cx="436685" cy="310469"/>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506" name="テキスト ボックス 1505">
            <a:extLst>
              <a:ext uri="{FF2B5EF4-FFF2-40B4-BE49-F238E27FC236}">
                <a16:creationId xmlns:a16="http://schemas.microsoft.com/office/drawing/2014/main" xmlns="" id="{A60E5499-5A2D-4C8B-BB83-3218520084DC}"/>
              </a:ext>
            </a:extLst>
          </p:cNvPr>
          <p:cNvSpPr txBox="1"/>
          <p:nvPr/>
        </p:nvSpPr>
        <p:spPr>
          <a:xfrm>
            <a:off x="7397871" y="5343052"/>
            <a:ext cx="1620958" cy="523220"/>
          </a:xfrm>
          <a:prstGeom prst="rect">
            <a:avLst/>
          </a:prstGeom>
          <a:noFill/>
          <a:ln>
            <a:noFill/>
          </a:ln>
        </p:spPr>
        <p:txBody>
          <a:bodyPr wrap="none" rtlCol="0">
            <a:spAutoFit/>
          </a:bodyPr>
          <a:lstStyle/>
          <a:p>
            <a:pPr algn="ctr"/>
            <a:r>
              <a:rPr kumimoji="1" lang="ja-JP" altLang="en-US" sz="2800" dirty="0">
                <a:solidFill>
                  <a:srgbClr val="FF0000"/>
                </a:solidFill>
                <a:latin typeface="メイリオ" panose="020B0604030504040204" pitchFamily="50" charset="-128"/>
                <a:ea typeface="メイリオ" panose="020B0604030504040204" pitchFamily="50" charset="-128"/>
              </a:rPr>
              <a:t>プラセボ</a:t>
            </a:r>
          </a:p>
        </p:txBody>
      </p:sp>
    </p:spTree>
    <p:extLst>
      <p:ext uri="{BB962C8B-B14F-4D97-AF65-F5344CB8AC3E}">
        <p14:creationId xmlns:p14="http://schemas.microsoft.com/office/powerpoint/2010/main" val="23897453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29449" y="1679785"/>
            <a:ext cx="8420100" cy="1470025"/>
          </a:xfrm>
        </p:spPr>
        <p:txBody>
          <a:bodyPr/>
          <a:lstStyle/>
          <a:p>
            <a:r>
              <a:rPr kumimoji="1" lang="ja-JP" altLang="en-US" sz="4800" dirty="0" smtClean="0"/>
              <a:t>エクセル操作</a:t>
            </a:r>
            <a:endParaRPr kumimoji="1" lang="ja-JP" altLang="en-US" sz="4800" dirty="0"/>
          </a:p>
        </p:txBody>
      </p:sp>
      <p:sp>
        <p:nvSpPr>
          <p:cNvPr id="3" name="正方形/長方形 2"/>
          <p:cNvSpPr/>
          <p:nvPr/>
        </p:nvSpPr>
        <p:spPr>
          <a:xfrm flipH="1">
            <a:off x="1266815" y="1173345"/>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 name="正方形/長方形 3"/>
          <p:cNvSpPr/>
          <p:nvPr/>
        </p:nvSpPr>
        <p:spPr>
          <a:xfrm flipH="1">
            <a:off x="1266815" y="3583423"/>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12686734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8982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200" dirty="0" smtClean="0"/>
              <a:t>デモデータ</a:t>
            </a:r>
            <a:r>
              <a:rPr lang="en-US" altLang="ja-JP" sz="3200" dirty="0" smtClean="0"/>
              <a:t>[2]</a:t>
            </a:r>
            <a:r>
              <a:rPr lang="ja-JP" altLang="en-US" sz="3200" dirty="0" smtClean="0"/>
              <a:t>：</a:t>
            </a:r>
            <a:r>
              <a:rPr lang="en-US" altLang="ja-JP" sz="3200" dirty="0" err="1" smtClean="0"/>
              <a:t>GSE7032</a:t>
            </a:r>
            <a:r>
              <a:rPr lang="ja-JP" altLang="en-US" sz="3200" dirty="0" smtClean="0"/>
              <a:t>　（脂肪細胞初代培養）</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101</a:t>
            </a:fld>
            <a:endParaRPr lang="ja-JP" altLang="en-US" sz="1200">
              <a:solidFill>
                <a:srgbClr val="003A6F"/>
              </a:solidFill>
            </a:endParaRPr>
          </a:p>
        </p:txBody>
      </p:sp>
      <p:grpSp>
        <p:nvGrpSpPr>
          <p:cNvPr id="4" name="グループ化 3"/>
          <p:cNvGrpSpPr/>
          <p:nvPr/>
        </p:nvGrpSpPr>
        <p:grpSpPr>
          <a:xfrm>
            <a:off x="468008" y="1816551"/>
            <a:ext cx="9442712" cy="3854615"/>
            <a:chOff x="468008" y="1816551"/>
            <a:chExt cx="9442712" cy="3854615"/>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008" y="1816551"/>
              <a:ext cx="9365164" cy="3850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正方形/長方形 13"/>
            <p:cNvSpPr/>
            <p:nvPr/>
          </p:nvSpPr>
          <p:spPr>
            <a:xfrm>
              <a:off x="1820708" y="3203097"/>
              <a:ext cx="3584772" cy="2468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583502" y="3205457"/>
              <a:ext cx="542169" cy="2463349"/>
            </a:xfrm>
            <a:prstGeom prst="rect">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819360" y="2044588"/>
              <a:ext cx="3594212" cy="770091"/>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125671" y="2144389"/>
              <a:ext cx="3722336" cy="662197"/>
            </a:xfrm>
            <a:prstGeom prst="rect">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2200360" y="2260356"/>
              <a:ext cx="2832213" cy="338554"/>
            </a:xfrm>
            <a:prstGeom prst="rect">
              <a:avLst/>
            </a:prstGeom>
            <a:solidFill>
              <a:srgbClr val="CCFFCC">
                <a:alpha val="67059"/>
              </a:srgbClr>
            </a:solidFill>
          </p:spPr>
          <p:txBody>
            <a:bodyPr wrap="square" rtlCol="0">
              <a:spAutoFit/>
            </a:bodyPr>
            <a:lstStyle/>
            <a:p>
              <a:pPr algn="ctr"/>
              <a:r>
                <a:rPr kumimoji="1" lang="ja-JP" altLang="en-US" sz="1600" dirty="0" smtClean="0">
                  <a:solidFill>
                    <a:srgbClr val="006600"/>
                  </a:solidFill>
                  <a:latin typeface="メイリオ" panose="020B0604030504040204" pitchFamily="50" charset="-128"/>
                  <a:ea typeface="メイリオ" panose="020B0604030504040204" pitchFamily="50" charset="-128"/>
                </a:rPr>
                <a:t>数値分布</a:t>
              </a:r>
              <a:endParaRPr kumimoji="1" lang="ja-JP" altLang="en-US" sz="1600" dirty="0">
                <a:solidFill>
                  <a:srgbClr val="006600"/>
                </a:solidFill>
                <a:latin typeface="メイリオ" panose="020B0604030504040204" pitchFamily="50" charset="-128"/>
                <a:ea typeface="メイリオ" panose="020B0604030504040204" pitchFamily="50" charset="-128"/>
              </a:endParaRPr>
            </a:p>
          </p:txBody>
        </p:sp>
        <p:sp>
          <p:nvSpPr>
            <p:cNvPr id="22" name="正方形/長方形 21"/>
            <p:cNvSpPr/>
            <p:nvPr/>
          </p:nvSpPr>
          <p:spPr>
            <a:xfrm>
              <a:off x="801113" y="3207143"/>
              <a:ext cx="865846" cy="2459977"/>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303696" y="3205457"/>
              <a:ext cx="1116700" cy="2463349"/>
            </a:xfrm>
            <a:prstGeom prst="rect">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7580889" y="3205457"/>
              <a:ext cx="1116700" cy="2463349"/>
            </a:xfrm>
            <a:prstGeom prst="rect">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8858082" y="3205457"/>
              <a:ext cx="957557" cy="2463349"/>
            </a:xfrm>
            <a:prstGeom prst="rect">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2443794" y="4144744"/>
              <a:ext cx="2241493" cy="584775"/>
            </a:xfrm>
            <a:prstGeom prst="rect">
              <a:avLst/>
            </a:prstGeom>
            <a:solidFill>
              <a:srgbClr val="FFCCFF">
                <a:alpha val="67059"/>
              </a:srgbClr>
            </a:solidFill>
          </p:spPr>
          <p:txBody>
            <a:bodyPr wrap="square" rtlCol="0">
              <a:spAutoFit/>
            </a:bodyPr>
            <a:lstStyle/>
            <a:p>
              <a:pPr algn="ctr"/>
              <a:r>
                <a:rPr kumimoji="1" lang="en-US" altLang="ja-JP" sz="1600" dirty="0" smtClean="0">
                  <a:solidFill>
                    <a:srgbClr val="FF0000"/>
                  </a:solidFill>
                  <a:latin typeface="メイリオ" panose="020B0604030504040204" pitchFamily="50" charset="-128"/>
                  <a:ea typeface="メイリオ" panose="020B0604030504040204" pitchFamily="50" charset="-128"/>
                </a:rPr>
                <a:t>series</a:t>
              </a:r>
              <a:r>
                <a:rPr kumimoji="1" lang="ja-JP" altLang="en-US" sz="1600" dirty="0" smtClean="0">
                  <a:solidFill>
                    <a:srgbClr val="FF0000"/>
                  </a:solidFill>
                  <a:latin typeface="メイリオ" panose="020B0604030504040204" pitchFamily="50" charset="-128"/>
                  <a:ea typeface="メイリオ" panose="020B0604030504040204" pitchFamily="50" charset="-128"/>
                </a:rPr>
                <a:t> </a:t>
              </a:r>
              <a:r>
                <a:rPr kumimoji="1" lang="en-US" altLang="ja-JP" sz="1600" dirty="0" smtClean="0">
                  <a:solidFill>
                    <a:srgbClr val="FF0000"/>
                  </a:solidFill>
                  <a:latin typeface="メイリオ" panose="020B0604030504040204" pitchFamily="50" charset="-128"/>
                  <a:ea typeface="メイリオ" panose="020B0604030504040204" pitchFamily="50" charset="-128"/>
                </a:rPr>
                <a:t>matrix</a:t>
              </a:r>
            </a:p>
            <a:p>
              <a:pPr algn="ctr"/>
              <a:r>
                <a:rPr lang="ja-JP" altLang="en-US" sz="1600" dirty="0" smtClean="0">
                  <a:solidFill>
                    <a:srgbClr val="FF0000"/>
                  </a:solidFill>
                  <a:latin typeface="メイリオ" panose="020B0604030504040204" pitchFamily="50" charset="-128"/>
                  <a:ea typeface="メイリオ" panose="020B0604030504040204" pitchFamily="50" charset="-128"/>
                </a:rPr>
                <a:t>のデータ部分</a:t>
              </a:r>
              <a:endParaRPr kumimoji="1" lang="ja-JP" altLang="en-US" sz="1600" dirty="0">
                <a:solidFill>
                  <a:srgbClr val="FF0000"/>
                </a:solidFill>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6586242" y="3898522"/>
              <a:ext cx="1828801" cy="1077218"/>
            </a:xfrm>
            <a:prstGeom prst="rect">
              <a:avLst/>
            </a:prstGeom>
            <a:solidFill>
              <a:srgbClr val="CCECFF">
                <a:alpha val="67059"/>
              </a:srgbClr>
            </a:solidFill>
          </p:spPr>
          <p:txBody>
            <a:bodyPr wrap="square" rtlCol="0">
              <a:spAutoFit/>
            </a:bodyPr>
            <a:lstStyle>
              <a:defPPr>
                <a:defRPr lang="ja-JP"/>
              </a:defPPr>
              <a:lvl1pPr algn="ctr">
                <a:defRPr sz="1600">
                  <a:solidFill>
                    <a:srgbClr val="3333FF"/>
                  </a:solidFill>
                  <a:latin typeface="メイリオ" panose="020B0604030504040204" pitchFamily="50" charset="-128"/>
                  <a:ea typeface="メイリオ" panose="020B0604030504040204" pitchFamily="50" charset="-128"/>
                </a:defRPr>
              </a:lvl1pPr>
            </a:lstStyle>
            <a:p>
              <a:r>
                <a:rPr lang="ja-JP" altLang="en-US" dirty="0"/>
                <a:t>比較群間での</a:t>
              </a:r>
              <a:endParaRPr lang="en-US" altLang="ja-JP" dirty="0"/>
            </a:p>
            <a:p>
              <a:r>
                <a:rPr lang="ja-JP" altLang="en-US" dirty="0"/>
                <a:t>平均値変動倍率</a:t>
              </a:r>
              <a:endParaRPr lang="en-US" altLang="ja-JP" dirty="0"/>
            </a:p>
            <a:p>
              <a:r>
                <a:rPr lang="en-US" altLang="ja-JP" dirty="0"/>
                <a:t>t</a:t>
              </a:r>
              <a:r>
                <a:rPr lang="ja-JP" altLang="en-US" dirty="0"/>
                <a:t>検定の</a:t>
              </a:r>
              <a:r>
                <a:rPr lang="en-US" altLang="ja-JP" dirty="0"/>
                <a:t>P</a:t>
              </a:r>
              <a:r>
                <a:rPr lang="ja-JP" altLang="en-US" dirty="0"/>
                <a:t>値</a:t>
              </a:r>
              <a:endParaRPr lang="en-US" altLang="ja-JP" dirty="0"/>
            </a:p>
            <a:p>
              <a:r>
                <a:rPr lang="ja-JP" altLang="en-US" dirty="0"/>
                <a:t>選抜遺伝子</a:t>
              </a:r>
            </a:p>
          </p:txBody>
        </p:sp>
        <p:sp>
          <p:nvSpPr>
            <p:cNvPr id="16" name="テキスト ボックス 15"/>
            <p:cNvSpPr txBox="1"/>
            <p:nvPr/>
          </p:nvSpPr>
          <p:spPr>
            <a:xfrm>
              <a:off x="5421664" y="4144744"/>
              <a:ext cx="865845" cy="584775"/>
            </a:xfrm>
            <a:prstGeom prst="rect">
              <a:avLst/>
            </a:prstGeom>
            <a:solidFill>
              <a:srgbClr val="CCECFF">
                <a:alpha val="67059"/>
              </a:srgbClr>
            </a:solidFill>
          </p:spPr>
          <p:txBody>
            <a:bodyPr wrap="square" rtlCol="0">
              <a:spAutoFit/>
            </a:bodyPr>
            <a:lstStyle>
              <a:defPPr>
                <a:defRPr lang="ja-JP"/>
              </a:defPPr>
              <a:lvl1pPr algn="ctr">
                <a:defRPr sz="1600">
                  <a:solidFill>
                    <a:srgbClr val="3333FF"/>
                  </a:solidFill>
                  <a:latin typeface="メイリオ" panose="020B0604030504040204" pitchFamily="50" charset="-128"/>
                  <a:ea typeface="メイリオ" panose="020B0604030504040204" pitchFamily="50" charset="-128"/>
                </a:defRPr>
              </a:lvl1pPr>
            </a:lstStyle>
            <a:p>
              <a:r>
                <a:rPr lang="ja-JP" altLang="en-US" dirty="0"/>
                <a:t>各群</a:t>
              </a:r>
              <a:endParaRPr lang="en-US" altLang="ja-JP" dirty="0"/>
            </a:p>
            <a:p>
              <a:r>
                <a:rPr lang="ja-JP" altLang="en-US" dirty="0"/>
                <a:t>平均値</a:t>
              </a:r>
              <a:endParaRPr lang="en-US" altLang="ja-JP" dirty="0"/>
            </a:p>
          </p:txBody>
        </p:sp>
        <p:sp>
          <p:nvSpPr>
            <p:cNvPr id="23" name="テキスト ボックス 22"/>
            <p:cNvSpPr txBox="1"/>
            <p:nvPr/>
          </p:nvSpPr>
          <p:spPr>
            <a:xfrm>
              <a:off x="525984" y="4067799"/>
              <a:ext cx="1497026" cy="738664"/>
            </a:xfrm>
            <a:prstGeom prst="rect">
              <a:avLst/>
            </a:prstGeom>
            <a:solidFill>
              <a:srgbClr val="CCFFCC">
                <a:alpha val="67059"/>
              </a:srgbClr>
            </a:solidFill>
          </p:spPr>
          <p:txBody>
            <a:bodyPr wrap="square" rtlCol="0">
              <a:spAutoFit/>
            </a:bodyPr>
            <a:lstStyle>
              <a:defPPr>
                <a:defRPr lang="ja-JP"/>
              </a:defPPr>
              <a:lvl1pPr algn="ctr">
                <a:defRPr sz="1400">
                  <a:solidFill>
                    <a:srgbClr val="006600"/>
                  </a:solidFill>
                  <a:latin typeface="メイリオ" panose="020B0604030504040204" pitchFamily="50" charset="-128"/>
                  <a:ea typeface="メイリオ" panose="020B0604030504040204" pitchFamily="50" charset="-128"/>
                </a:defRPr>
              </a:lvl1pPr>
            </a:lstStyle>
            <a:p>
              <a:r>
                <a:rPr lang="en-US" altLang="ja-JP" dirty="0"/>
                <a:t>GPL</a:t>
              </a:r>
              <a:r>
                <a:rPr lang="ja-JP" altLang="en-US" dirty="0"/>
                <a:t>シートから</a:t>
              </a:r>
              <a:endParaRPr lang="en-US" altLang="ja-JP" dirty="0"/>
            </a:p>
            <a:p>
              <a:r>
                <a:rPr lang="ja-JP" altLang="en-US" dirty="0"/>
                <a:t>参照した</a:t>
              </a:r>
              <a:endParaRPr lang="en-US" altLang="ja-JP" dirty="0"/>
            </a:p>
            <a:p>
              <a:r>
                <a:rPr lang="ja-JP" altLang="en-US" dirty="0"/>
                <a:t>プローブ情報</a:t>
              </a:r>
            </a:p>
          </p:txBody>
        </p:sp>
        <p:sp>
          <p:nvSpPr>
            <p:cNvPr id="26" name="テキスト ボックス 25"/>
            <p:cNvSpPr txBox="1"/>
            <p:nvPr/>
          </p:nvSpPr>
          <p:spPr>
            <a:xfrm>
              <a:off x="6788544" y="2306210"/>
              <a:ext cx="2396591" cy="338554"/>
            </a:xfrm>
            <a:prstGeom prst="rect">
              <a:avLst/>
            </a:prstGeom>
            <a:solidFill>
              <a:srgbClr val="CCECFF">
                <a:alpha val="67059"/>
              </a:srgbClr>
            </a:solidFill>
          </p:spPr>
          <p:txBody>
            <a:bodyPr wrap="square" rtlCol="0">
              <a:spAutoFit/>
            </a:bodyPr>
            <a:lstStyle>
              <a:defPPr>
                <a:defRPr lang="ja-JP"/>
              </a:defPPr>
              <a:lvl1pPr algn="ctr">
                <a:defRPr sz="1600">
                  <a:solidFill>
                    <a:srgbClr val="3333FF"/>
                  </a:solidFill>
                  <a:latin typeface="メイリオ" panose="020B0604030504040204" pitchFamily="50" charset="-128"/>
                  <a:ea typeface="メイリオ" panose="020B0604030504040204" pitchFamily="50" charset="-128"/>
                </a:defRPr>
              </a:lvl1pPr>
            </a:lstStyle>
            <a:p>
              <a:r>
                <a:rPr lang="ja-JP" altLang="en-US" dirty="0"/>
                <a:t>詳細フィルターの条件</a:t>
              </a:r>
            </a:p>
          </p:txBody>
        </p:sp>
        <p:sp>
          <p:nvSpPr>
            <p:cNvPr id="31" name="テキスト ボックス 30"/>
            <p:cNvSpPr txBox="1"/>
            <p:nvPr/>
          </p:nvSpPr>
          <p:spPr>
            <a:xfrm>
              <a:off x="8658477" y="3975466"/>
              <a:ext cx="1252243" cy="830997"/>
            </a:xfrm>
            <a:prstGeom prst="rect">
              <a:avLst/>
            </a:prstGeom>
            <a:solidFill>
              <a:srgbClr val="CCECFF">
                <a:alpha val="67059"/>
              </a:srgbClr>
            </a:solidFill>
          </p:spPr>
          <p:txBody>
            <a:bodyPr wrap="square" rtlCol="0">
              <a:spAutoFit/>
            </a:bodyPr>
            <a:lstStyle>
              <a:defPPr>
                <a:defRPr lang="ja-JP"/>
              </a:defPPr>
              <a:lvl1pPr algn="ctr">
                <a:defRPr sz="1600">
                  <a:solidFill>
                    <a:srgbClr val="3333FF"/>
                  </a:solidFill>
                  <a:latin typeface="メイリオ" panose="020B0604030504040204" pitchFamily="50" charset="-128"/>
                  <a:ea typeface="メイリオ" panose="020B0604030504040204" pitchFamily="50" charset="-128"/>
                </a:defRPr>
              </a:lvl1pPr>
            </a:lstStyle>
            <a:p>
              <a:r>
                <a:rPr lang="ja-JP" altLang="en-US" dirty="0"/>
                <a:t>複合条件</a:t>
              </a:r>
              <a:endParaRPr lang="en-US" altLang="ja-JP" dirty="0"/>
            </a:p>
            <a:p>
              <a:r>
                <a:rPr lang="ja-JP" altLang="en-US" dirty="0" err="1"/>
                <a:t>での</a:t>
              </a:r>
              <a:endParaRPr lang="en-US" altLang="ja-JP" dirty="0"/>
            </a:p>
            <a:p>
              <a:r>
                <a:rPr lang="ja-JP" altLang="en-US" dirty="0"/>
                <a:t>選抜遺伝子</a:t>
              </a:r>
            </a:p>
          </p:txBody>
        </p:sp>
      </p:grpSp>
      <p:sp>
        <p:nvSpPr>
          <p:cNvPr id="30" name="テキスト ボックス 29"/>
          <p:cNvSpPr txBox="1"/>
          <p:nvPr/>
        </p:nvSpPr>
        <p:spPr>
          <a:xfrm>
            <a:off x="542166" y="1140976"/>
            <a:ext cx="5947462" cy="646331"/>
          </a:xfrm>
          <a:prstGeom prst="rect">
            <a:avLst/>
          </a:prstGeom>
          <a:noFill/>
        </p:spPr>
        <p:txBody>
          <a:bodyPr wrap="none" rtlCol="0">
            <a:spAutoFit/>
          </a:bodyPr>
          <a:lstStyle/>
          <a:p>
            <a:r>
              <a:rPr lang="en-US" altLang="ja-JP" b="1" dirty="0" err="1" smtClean="0">
                <a:solidFill>
                  <a:srgbClr val="006600"/>
                </a:solidFill>
                <a:latin typeface="メイリオ" panose="020B0604030504040204" pitchFamily="50" charset="-128"/>
                <a:ea typeface="メイリオ" panose="020B0604030504040204" pitchFamily="50" charset="-128"/>
              </a:rPr>
              <a:t>GSE7032</a:t>
            </a:r>
            <a:r>
              <a:rPr lang="en-US" altLang="ja-JP" b="1" dirty="0" smtClean="0">
                <a:solidFill>
                  <a:srgbClr val="006600"/>
                </a:solidFill>
                <a:latin typeface="メイリオ" panose="020B0604030504040204" pitchFamily="50" charset="-128"/>
                <a:ea typeface="メイリオ" panose="020B0604030504040204" pitchFamily="50" charset="-128"/>
              </a:rPr>
              <a:t>(Fc-P</a:t>
            </a:r>
            <a:r>
              <a:rPr lang="en-US" altLang="ja-JP" b="1" dirty="0">
                <a:solidFill>
                  <a:srgbClr val="006600"/>
                </a:solidFill>
                <a:latin typeface="メイリオ" panose="020B0604030504040204" pitchFamily="50" charset="-128"/>
                <a:ea typeface="メイリオ" panose="020B0604030504040204" pitchFamily="50" charset="-128"/>
              </a:rPr>
              <a:t>).</a:t>
            </a:r>
            <a:r>
              <a:rPr lang="en-US" altLang="ja-JP" b="1" dirty="0" err="1" smtClean="0">
                <a:solidFill>
                  <a:srgbClr val="006600"/>
                </a:solidFill>
                <a:latin typeface="メイリオ" panose="020B0604030504040204" pitchFamily="50" charset="-128"/>
                <a:ea typeface="メイリオ" panose="020B0604030504040204" pitchFamily="50" charset="-128"/>
              </a:rPr>
              <a:t>xlsx</a:t>
            </a:r>
            <a:endParaRPr lang="en-US" altLang="ja-JP" b="1" dirty="0" smtClean="0">
              <a:solidFill>
                <a:srgbClr val="006600"/>
              </a:solidFill>
              <a:latin typeface="メイリオ" panose="020B0604030504040204" pitchFamily="50" charset="-128"/>
              <a:ea typeface="メイリオ" panose="020B0604030504040204" pitchFamily="50" charset="-128"/>
            </a:endParaRPr>
          </a:p>
          <a:p>
            <a:r>
              <a:rPr kumimoji="1" lang="ja-JP" altLang="en-US" b="1" dirty="0" smtClean="0">
                <a:solidFill>
                  <a:srgbClr val="FF0000"/>
                </a:solidFill>
                <a:latin typeface="メイリオ" panose="020B0604030504040204" pitchFamily="50" charset="-128"/>
                <a:ea typeface="メイリオ" panose="020B0604030504040204" pitchFamily="50" charset="-128"/>
              </a:rPr>
              <a:t>変動倍率（</a:t>
            </a:r>
            <a:r>
              <a:rPr kumimoji="1" lang="en-US" altLang="ja-JP" b="1" dirty="0" smtClean="0">
                <a:solidFill>
                  <a:srgbClr val="FF0000"/>
                </a:solidFill>
                <a:latin typeface="メイリオ" panose="020B0604030504040204" pitchFamily="50" charset="-128"/>
                <a:ea typeface="メイリオ" panose="020B0604030504040204" pitchFamily="50" charset="-128"/>
              </a:rPr>
              <a:t>Fc</a:t>
            </a:r>
            <a:r>
              <a:rPr kumimoji="1" lang="ja-JP" altLang="en-US" b="1" dirty="0" smtClean="0">
                <a:solidFill>
                  <a:srgbClr val="FF0000"/>
                </a:solidFill>
                <a:latin typeface="メイリオ" panose="020B0604030504040204" pitchFamily="50" charset="-128"/>
                <a:ea typeface="メイリオ" panose="020B0604030504040204" pitchFamily="50" charset="-128"/>
              </a:rPr>
              <a:t>）と</a:t>
            </a:r>
            <a:r>
              <a:rPr lang="en-US" altLang="ja-JP" b="1" dirty="0">
                <a:solidFill>
                  <a:srgbClr val="FF0000"/>
                </a:solidFill>
                <a:latin typeface="メイリオ" panose="020B0604030504040204" pitchFamily="50" charset="-128"/>
                <a:ea typeface="メイリオ" panose="020B0604030504040204" pitchFamily="50" charset="-128"/>
              </a:rPr>
              <a:t>t</a:t>
            </a:r>
            <a:r>
              <a:rPr kumimoji="1" lang="ja-JP" altLang="en-US" b="1" dirty="0" smtClean="0">
                <a:solidFill>
                  <a:srgbClr val="FF0000"/>
                </a:solidFill>
                <a:latin typeface="メイリオ" panose="020B0604030504040204" pitchFamily="50" charset="-128"/>
                <a:ea typeface="メイリオ" panose="020B0604030504040204" pitchFamily="50" charset="-128"/>
              </a:rPr>
              <a:t>検定の</a:t>
            </a:r>
            <a:r>
              <a:rPr kumimoji="1" lang="en-US" altLang="ja-JP" b="1" dirty="0" smtClean="0">
                <a:solidFill>
                  <a:srgbClr val="FF0000"/>
                </a:solidFill>
                <a:latin typeface="メイリオ" panose="020B0604030504040204" pitchFamily="50" charset="-128"/>
                <a:ea typeface="メイリオ" panose="020B0604030504040204" pitchFamily="50" charset="-128"/>
              </a:rPr>
              <a:t>P</a:t>
            </a:r>
            <a:r>
              <a:rPr kumimoji="1" lang="ja-JP" altLang="en-US" b="1" dirty="0" smtClean="0">
                <a:solidFill>
                  <a:srgbClr val="FF0000"/>
                </a:solidFill>
                <a:latin typeface="メイリオ" panose="020B0604030504040204" pitchFamily="50" charset="-128"/>
                <a:ea typeface="メイリオ" panose="020B0604030504040204" pitchFamily="50" charset="-128"/>
              </a:rPr>
              <a:t>値（</a:t>
            </a:r>
            <a:r>
              <a:rPr kumimoji="1" lang="en-US" altLang="ja-JP" b="1" dirty="0" smtClean="0">
                <a:solidFill>
                  <a:srgbClr val="FF0000"/>
                </a:solidFill>
                <a:latin typeface="メイリオ" panose="020B0604030504040204" pitchFamily="50" charset="-128"/>
                <a:ea typeface="メイリオ" panose="020B0604030504040204" pitchFamily="50" charset="-128"/>
              </a:rPr>
              <a:t>P</a:t>
            </a:r>
            <a:r>
              <a:rPr kumimoji="1" lang="ja-JP" altLang="en-US" b="1" dirty="0" smtClean="0">
                <a:solidFill>
                  <a:srgbClr val="FF0000"/>
                </a:solidFill>
                <a:latin typeface="メイリオ" panose="020B0604030504040204" pitchFamily="50" charset="-128"/>
                <a:ea typeface="メイリオ" panose="020B0604030504040204" pitchFamily="50" charset="-128"/>
              </a:rPr>
              <a:t>）で変動遺伝子を選抜</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sp>
        <p:nvSpPr>
          <p:cNvPr id="32" name="テキスト ボックス 31"/>
          <p:cNvSpPr txBox="1"/>
          <p:nvPr/>
        </p:nvSpPr>
        <p:spPr>
          <a:xfrm>
            <a:off x="542166" y="5768271"/>
            <a:ext cx="9363834" cy="646331"/>
          </a:xfrm>
          <a:prstGeom prst="rect">
            <a:avLst/>
          </a:prstGeom>
          <a:noFill/>
        </p:spPr>
        <p:txBody>
          <a:bodyPr wrap="square" rtlCol="0">
            <a:spAutoFit/>
          </a:bodyPr>
          <a:lstStyle/>
          <a:p>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注意</a:t>
            </a:r>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参考のため、</a:t>
            </a:r>
            <a:r>
              <a:rPr lang="en-US" altLang="ja-JP" b="1" dirty="0" err="1" smtClean="0">
                <a:solidFill>
                  <a:srgbClr val="006600"/>
                </a:solidFill>
                <a:latin typeface="メイリオ" panose="020B0604030504040204" pitchFamily="50" charset="-128"/>
                <a:ea typeface="メイリオ" panose="020B0604030504040204" pitchFamily="50" charset="-128"/>
              </a:rPr>
              <a:t>GSE7032</a:t>
            </a:r>
            <a:r>
              <a:rPr lang="en-US" altLang="ja-JP" b="1" dirty="0" smtClean="0">
                <a:solidFill>
                  <a:srgbClr val="006600"/>
                </a:solidFill>
                <a:latin typeface="メイリオ" panose="020B0604030504040204" pitchFamily="50" charset="-128"/>
                <a:ea typeface="メイリオ" panose="020B0604030504040204" pitchFamily="50" charset="-128"/>
              </a:rPr>
              <a:t>(</a:t>
            </a:r>
            <a:r>
              <a:rPr lang="en-US" altLang="ja-JP" b="1" dirty="0" err="1" smtClean="0">
                <a:solidFill>
                  <a:srgbClr val="006600"/>
                </a:solidFill>
                <a:latin typeface="メイリオ" panose="020B0604030504040204" pitchFamily="50" charset="-128"/>
                <a:ea typeface="メイリオ" panose="020B0604030504040204" pitchFamily="50" charset="-128"/>
              </a:rPr>
              <a:t>Exp</a:t>
            </a:r>
            <a:r>
              <a:rPr lang="en-US" altLang="ja-JP" b="1" dirty="0" smtClean="0">
                <a:solidFill>
                  <a:srgbClr val="006600"/>
                </a:solidFill>
                <a:latin typeface="メイリオ" panose="020B0604030504040204" pitchFamily="50" charset="-128"/>
                <a:ea typeface="メイリオ" panose="020B0604030504040204" pitchFamily="50" charset="-128"/>
              </a:rPr>
              <a:t>-Fc)</a:t>
            </a:r>
            <a:r>
              <a:rPr lang="ja-JP" altLang="en-US" b="1" dirty="0">
                <a:solidFill>
                  <a:srgbClr val="006600"/>
                </a:solidFill>
                <a:latin typeface="メイリオ" panose="020B0604030504040204" pitchFamily="50" charset="-128"/>
                <a:ea typeface="メイリオ" panose="020B0604030504040204" pitchFamily="50" charset="-128"/>
              </a:rPr>
              <a:t>（計算式）</a:t>
            </a:r>
            <a:r>
              <a:rPr lang="en-US" altLang="ja-JP" b="1" dirty="0" smtClean="0">
                <a:solidFill>
                  <a:srgbClr val="006600"/>
                </a:solidFill>
                <a:latin typeface="メイリオ" panose="020B0604030504040204" pitchFamily="50" charset="-128"/>
                <a:ea typeface="メイリオ" panose="020B0604030504040204" pitchFamily="50" charset="-128"/>
              </a:rPr>
              <a:t>.</a:t>
            </a:r>
            <a:r>
              <a:rPr lang="en-US" altLang="ja-JP" b="1" dirty="0" err="1" smtClean="0">
                <a:solidFill>
                  <a:srgbClr val="006600"/>
                </a:solidFill>
                <a:latin typeface="メイリオ" panose="020B0604030504040204" pitchFamily="50" charset="-128"/>
                <a:ea typeface="メイリオ" panose="020B0604030504040204" pitchFamily="50" charset="-128"/>
              </a:rPr>
              <a:t>xlsx</a:t>
            </a:r>
            <a:r>
              <a:rPr lang="ja-JP" altLang="en-US" dirty="0" err="1" smtClean="0">
                <a:latin typeface="メイリオ" panose="020B0604030504040204" pitchFamily="50" charset="-128"/>
                <a:ea typeface="メイリオ" panose="020B0604030504040204" pitchFamily="50" charset="-128"/>
              </a:rPr>
              <a:t>には</a:t>
            </a:r>
            <a:r>
              <a:rPr lang="ja-JP" altLang="en-US" dirty="0" smtClean="0">
                <a:latin typeface="メイリオ" panose="020B0604030504040204" pitchFamily="50" charset="-128"/>
                <a:ea typeface="メイリオ" panose="020B0604030504040204" pitchFamily="50" charset="-128"/>
              </a:rPr>
              <a:t>計算式を残してあります</a:t>
            </a:r>
            <a:r>
              <a:rPr lang="ja-JP" altLang="en-US" dirty="0" smtClean="0">
                <a:solidFill>
                  <a:srgbClr val="3333FF"/>
                </a:solidFill>
                <a:latin typeface="メイリオ" panose="020B0604030504040204" pitchFamily="50" charset="-128"/>
                <a:ea typeface="メイリオ" panose="020B0604030504040204" pitchFamily="50" charset="-128"/>
              </a:rPr>
              <a:t>（青色セル）</a:t>
            </a:r>
            <a:r>
              <a:rPr lang="ja-JP" altLang="en-US" dirty="0" smtClean="0">
                <a:latin typeface="メイリオ" panose="020B0604030504040204" pitchFamily="50" charset="-128"/>
                <a:ea typeface="メイリオ" panose="020B0604030504040204" pitchFamily="50" charset="-128"/>
              </a:rPr>
              <a:t>。ワーキングファイルでは、計算式を消さないと動作が重くなります。</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524596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8982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a:solidFill>
                  <a:srgbClr val="161616"/>
                </a:solidFill>
              </a:rPr>
              <a:t>【</a:t>
            </a:r>
            <a:r>
              <a:rPr lang="ja-JP" altLang="en-US" sz="3200" dirty="0" smtClean="0">
                <a:solidFill>
                  <a:srgbClr val="161616"/>
                </a:solidFill>
              </a:rPr>
              <a:t>練習①</a:t>
            </a:r>
            <a:r>
              <a:rPr lang="en-US" altLang="ja-JP" sz="3200" dirty="0" smtClean="0">
                <a:solidFill>
                  <a:srgbClr val="161616"/>
                </a:solidFill>
              </a:rPr>
              <a:t>】</a:t>
            </a:r>
            <a:r>
              <a:rPr lang="ja-JP" altLang="en-US" sz="3200" dirty="0" smtClean="0">
                <a:solidFill>
                  <a:srgbClr val="161616"/>
                </a:solidFill>
              </a:rPr>
              <a:t>　遺伝子情報の</a:t>
            </a:r>
            <a:r>
              <a:rPr lang="en-US" altLang="ja-JP" sz="3200" dirty="0" smtClean="0">
                <a:solidFill>
                  <a:srgbClr val="161616"/>
                </a:solidFill>
              </a:rPr>
              <a:t>LOOKUP</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102</a:t>
            </a:fld>
            <a:endParaRPr lang="ja-JP" altLang="en-US" sz="1200">
              <a:solidFill>
                <a:srgbClr val="003A6F"/>
              </a:solidFill>
            </a:endParaRPr>
          </a:p>
        </p:txBody>
      </p:sp>
      <p:grpSp>
        <p:nvGrpSpPr>
          <p:cNvPr id="2" name="グループ化 1"/>
          <p:cNvGrpSpPr/>
          <p:nvPr/>
        </p:nvGrpSpPr>
        <p:grpSpPr>
          <a:xfrm>
            <a:off x="323193" y="1140366"/>
            <a:ext cx="9461938" cy="5277373"/>
            <a:chOff x="323193" y="1140366"/>
            <a:chExt cx="9461938" cy="5277373"/>
          </a:xfrm>
        </p:grpSpPr>
        <p:grpSp>
          <p:nvGrpSpPr>
            <p:cNvPr id="17" name="グループ化 16"/>
            <p:cNvGrpSpPr/>
            <p:nvPr/>
          </p:nvGrpSpPr>
          <p:grpSpPr>
            <a:xfrm>
              <a:off x="323193" y="1140366"/>
              <a:ext cx="9461938" cy="4275089"/>
              <a:chOff x="275897" y="817173"/>
              <a:chExt cx="9461938" cy="4275089"/>
            </a:xfrm>
          </p:grpSpPr>
          <p:pic>
            <p:nvPicPr>
              <p:cNvPr id="1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27890"/>
              <a:stretch/>
            </p:blipFill>
            <p:spPr bwMode="auto">
              <a:xfrm>
                <a:off x="556008" y="1574582"/>
                <a:ext cx="5029200" cy="3509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正方形/長方形 10"/>
              <p:cNvSpPr/>
              <p:nvPr/>
            </p:nvSpPr>
            <p:spPr>
              <a:xfrm>
                <a:off x="1749972" y="2136229"/>
                <a:ext cx="788276" cy="173712"/>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016876" y="2175641"/>
                <a:ext cx="756744" cy="2916621"/>
              </a:xfrm>
              <a:prstGeom prst="rect">
                <a:avLst/>
              </a:prstGeom>
              <a:noFill/>
              <a:ln w="381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1371601" y="3003332"/>
                <a:ext cx="8229599" cy="400110"/>
              </a:xfrm>
              <a:prstGeom prst="rect">
                <a:avLst/>
              </a:prstGeom>
              <a:solidFill>
                <a:srgbClr val="FFFFCC"/>
              </a:solidFill>
              <a:ln>
                <a:solidFill>
                  <a:srgbClr val="FFC000"/>
                </a:solidFill>
              </a:ln>
            </p:spPr>
            <p:txBody>
              <a:bodyPr wrap="square" rtlCol="0">
                <a:spAutoFit/>
              </a:bodyPr>
              <a:lstStyle/>
              <a:p>
                <a:r>
                  <a:rPr lang="en-US" altLang="ja-JP" sz="2000" dirty="0">
                    <a:solidFill>
                      <a:schemeClr val="accent2">
                        <a:lumMod val="75000"/>
                      </a:schemeClr>
                    </a:solidFill>
                    <a:latin typeface="メイリオ" panose="020B0604030504040204" pitchFamily="50" charset="-128"/>
                    <a:ea typeface="メイリオ" panose="020B0604030504040204" pitchFamily="50" charset="-128"/>
                  </a:rPr>
                  <a:t>=</a:t>
                </a:r>
                <a:r>
                  <a:rPr lang="en-US" altLang="ja-JP" sz="2000" b="1" dirty="0">
                    <a:solidFill>
                      <a:srgbClr val="FF0000"/>
                    </a:solidFill>
                    <a:latin typeface="メイリオ" panose="020B0604030504040204" pitchFamily="50" charset="-128"/>
                    <a:ea typeface="メイリオ" panose="020B0604030504040204" pitchFamily="50" charset="-128"/>
                  </a:rPr>
                  <a:t>VLOOKUP</a:t>
                </a:r>
                <a:r>
                  <a:rPr lang="en-US" altLang="ja-JP" sz="2000" dirty="0">
                    <a:solidFill>
                      <a:schemeClr val="accent2">
                        <a:lumMod val="75000"/>
                      </a:schemeClr>
                    </a:solidFill>
                    <a:latin typeface="メイリオ" panose="020B0604030504040204" pitchFamily="50" charset="-128"/>
                    <a:ea typeface="メイリオ" panose="020B0604030504040204" pitchFamily="50" charset="-128"/>
                  </a:rPr>
                  <a:t>(</a:t>
                </a:r>
                <a:r>
                  <a:rPr lang="en-US" altLang="ja-JP" sz="2000" b="1" dirty="0">
                    <a:solidFill>
                      <a:srgbClr val="008000"/>
                    </a:solidFill>
                    <a:latin typeface="メイリオ" panose="020B0604030504040204" pitchFamily="50" charset="-128"/>
                    <a:ea typeface="メイリオ" panose="020B0604030504040204" pitchFamily="50" charset="-128"/>
                  </a:rPr>
                  <a:t>$</a:t>
                </a:r>
                <a:r>
                  <a:rPr lang="en-US" altLang="ja-JP" sz="2000" dirty="0" err="1">
                    <a:solidFill>
                      <a:schemeClr val="accent2">
                        <a:lumMod val="75000"/>
                      </a:schemeClr>
                    </a:solidFill>
                    <a:latin typeface="メイリオ" panose="020B0604030504040204" pitchFamily="50" charset="-128"/>
                    <a:ea typeface="メイリオ" panose="020B0604030504040204" pitchFamily="50" charset="-128"/>
                  </a:rPr>
                  <a:t>B43</a:t>
                </a:r>
                <a:r>
                  <a:rPr lang="en-US" altLang="ja-JP" sz="2000" dirty="0">
                    <a:solidFill>
                      <a:schemeClr val="accent2">
                        <a:lumMod val="75000"/>
                      </a:schemeClr>
                    </a:solidFill>
                    <a:latin typeface="メイリオ" panose="020B0604030504040204" pitchFamily="50" charset="-128"/>
                    <a:ea typeface="メイリオ" panose="020B0604030504040204" pitchFamily="50" charset="-128"/>
                  </a:rPr>
                  <a:t>,'</a:t>
                </a:r>
                <a:r>
                  <a:rPr lang="en-US" altLang="ja-JP" sz="2000" dirty="0" err="1">
                    <a:solidFill>
                      <a:schemeClr val="accent2">
                        <a:lumMod val="75000"/>
                      </a:schemeClr>
                    </a:solidFill>
                    <a:latin typeface="メイリオ" panose="020B0604030504040204" pitchFamily="50" charset="-128"/>
                    <a:ea typeface="メイリオ" panose="020B0604030504040204" pitchFamily="50" charset="-128"/>
                  </a:rPr>
                  <a:t>GPL81</a:t>
                </a:r>
                <a:r>
                  <a:rPr lang="en-US" altLang="ja-JP" sz="2000" dirty="0">
                    <a:solidFill>
                      <a:schemeClr val="accent2">
                        <a:lumMod val="75000"/>
                      </a:schemeClr>
                    </a:solidFill>
                    <a:latin typeface="メイリオ" panose="020B0604030504040204" pitchFamily="50" charset="-128"/>
                    <a:ea typeface="メイリオ" panose="020B0604030504040204" pitchFamily="50" charset="-128"/>
                  </a:rPr>
                  <a:t>'!</a:t>
                </a:r>
                <a:r>
                  <a:rPr lang="en-US" altLang="ja-JP" sz="2000" b="1" dirty="0">
                    <a:solidFill>
                      <a:srgbClr val="008000"/>
                    </a:solidFill>
                    <a:latin typeface="メイリオ" panose="020B0604030504040204" pitchFamily="50" charset="-128"/>
                    <a:ea typeface="メイリオ" panose="020B0604030504040204" pitchFamily="50" charset="-128"/>
                  </a:rPr>
                  <a:t>$</a:t>
                </a:r>
                <a:r>
                  <a:rPr lang="en-US" altLang="ja-JP" sz="2000" dirty="0" err="1">
                    <a:solidFill>
                      <a:schemeClr val="accent2">
                        <a:lumMod val="75000"/>
                      </a:schemeClr>
                    </a:solidFill>
                    <a:latin typeface="メイリオ" panose="020B0604030504040204" pitchFamily="50" charset="-128"/>
                    <a:ea typeface="メイリオ" panose="020B0604030504040204" pitchFamily="50" charset="-128"/>
                  </a:rPr>
                  <a:t>A</a:t>
                </a:r>
                <a:r>
                  <a:rPr lang="en-US" altLang="ja-JP" sz="2000" b="1" dirty="0" err="1">
                    <a:solidFill>
                      <a:srgbClr val="008000"/>
                    </a:solidFill>
                    <a:latin typeface="メイリオ" panose="020B0604030504040204" pitchFamily="50" charset="-128"/>
                    <a:ea typeface="メイリオ" panose="020B0604030504040204" pitchFamily="50" charset="-128"/>
                  </a:rPr>
                  <a:t>$</a:t>
                </a:r>
                <a:r>
                  <a:rPr lang="en-US" altLang="ja-JP" sz="2000" dirty="0" err="1">
                    <a:solidFill>
                      <a:schemeClr val="accent2">
                        <a:lumMod val="75000"/>
                      </a:schemeClr>
                    </a:solidFill>
                    <a:latin typeface="メイリオ" panose="020B0604030504040204" pitchFamily="50" charset="-128"/>
                    <a:ea typeface="メイリオ" panose="020B0604030504040204" pitchFamily="50" charset="-128"/>
                  </a:rPr>
                  <a:t>20</a:t>
                </a:r>
                <a:r>
                  <a:rPr lang="en-US" altLang="ja-JP" sz="2000" dirty="0">
                    <a:solidFill>
                      <a:schemeClr val="accent2">
                        <a:lumMod val="75000"/>
                      </a:schemeClr>
                    </a:solidFill>
                    <a:latin typeface="メイリオ" panose="020B0604030504040204" pitchFamily="50" charset="-128"/>
                    <a:ea typeface="メイリオ" panose="020B0604030504040204" pitchFamily="50" charset="-128"/>
                  </a:rPr>
                  <a:t>:</a:t>
                </a:r>
                <a:r>
                  <a:rPr lang="en-US" altLang="ja-JP" sz="2000" b="1" dirty="0">
                    <a:solidFill>
                      <a:srgbClr val="008000"/>
                    </a:solidFill>
                    <a:latin typeface="メイリオ" panose="020B0604030504040204" pitchFamily="50" charset="-128"/>
                    <a:ea typeface="メイリオ" panose="020B0604030504040204" pitchFamily="50" charset="-128"/>
                  </a:rPr>
                  <a:t>$</a:t>
                </a:r>
                <a:r>
                  <a:rPr lang="en-US" altLang="ja-JP" sz="2000" dirty="0" err="1">
                    <a:solidFill>
                      <a:schemeClr val="accent2">
                        <a:lumMod val="75000"/>
                      </a:schemeClr>
                    </a:solidFill>
                    <a:latin typeface="メイリオ" panose="020B0604030504040204" pitchFamily="50" charset="-128"/>
                    <a:ea typeface="メイリオ" panose="020B0604030504040204" pitchFamily="50" charset="-128"/>
                  </a:rPr>
                  <a:t>P</a:t>
                </a:r>
                <a:r>
                  <a:rPr lang="en-US" altLang="ja-JP" sz="2000" b="1" dirty="0" err="1">
                    <a:solidFill>
                      <a:srgbClr val="008000"/>
                    </a:solidFill>
                    <a:latin typeface="メイリオ" panose="020B0604030504040204" pitchFamily="50" charset="-128"/>
                    <a:ea typeface="メイリオ" panose="020B0604030504040204" pitchFamily="50" charset="-128"/>
                  </a:rPr>
                  <a:t>$</a:t>
                </a:r>
                <a:r>
                  <a:rPr lang="en-US" altLang="ja-JP" sz="2000" dirty="0" err="1">
                    <a:solidFill>
                      <a:schemeClr val="accent2">
                        <a:lumMod val="75000"/>
                      </a:schemeClr>
                    </a:solidFill>
                    <a:latin typeface="メイリオ" panose="020B0604030504040204" pitchFamily="50" charset="-128"/>
                    <a:ea typeface="メイリオ" panose="020B0604030504040204" pitchFamily="50" charset="-128"/>
                  </a:rPr>
                  <a:t>12508,C</a:t>
                </a:r>
                <a:r>
                  <a:rPr lang="en-US" altLang="ja-JP" sz="2000" b="1" dirty="0" err="1">
                    <a:solidFill>
                      <a:srgbClr val="008000"/>
                    </a:solidFill>
                    <a:latin typeface="メイリオ" panose="020B0604030504040204" pitchFamily="50" charset="-128"/>
                    <a:ea typeface="メイリオ" panose="020B0604030504040204" pitchFamily="50" charset="-128"/>
                  </a:rPr>
                  <a:t>$</a:t>
                </a:r>
                <a:r>
                  <a:rPr lang="en-US" altLang="ja-JP" sz="2000" dirty="0" err="1">
                    <a:solidFill>
                      <a:schemeClr val="accent2">
                        <a:lumMod val="75000"/>
                      </a:schemeClr>
                    </a:solidFill>
                    <a:latin typeface="メイリオ" panose="020B0604030504040204" pitchFamily="50" charset="-128"/>
                    <a:ea typeface="メイリオ" panose="020B0604030504040204" pitchFamily="50" charset="-128"/>
                  </a:rPr>
                  <a:t>40,FALSE</a:t>
                </a:r>
                <a:r>
                  <a:rPr lang="en-US" altLang="ja-JP" sz="2000" dirty="0" smtClean="0">
                    <a:solidFill>
                      <a:schemeClr val="accent2">
                        <a:lumMod val="75000"/>
                      </a:schemeClr>
                    </a:solidFill>
                    <a:latin typeface="メイリオ" panose="020B0604030504040204" pitchFamily="50" charset="-128"/>
                    <a:ea typeface="メイリオ" panose="020B0604030504040204" pitchFamily="50" charset="-128"/>
                  </a:rPr>
                  <a:t>)</a:t>
                </a:r>
                <a:r>
                  <a:rPr lang="en-US" altLang="ja-JP" sz="2000" b="1" dirty="0" smtClean="0">
                    <a:solidFill>
                      <a:srgbClr val="008000"/>
                    </a:solidFill>
                    <a:latin typeface="メイリオ" panose="020B0604030504040204" pitchFamily="50" charset="-128"/>
                    <a:ea typeface="メイリオ" panose="020B0604030504040204" pitchFamily="50" charset="-128"/>
                  </a:rPr>
                  <a:t>&amp;""</a:t>
                </a:r>
                <a:endParaRPr lang="en-US" altLang="ja-JP" sz="2000" b="1" dirty="0">
                  <a:solidFill>
                    <a:srgbClr val="008000"/>
                  </a:solidFill>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1899745" y="2246586"/>
                <a:ext cx="492443" cy="830997"/>
              </a:xfrm>
              <a:prstGeom prst="rect">
                <a:avLst/>
              </a:prstGeom>
              <a:noFill/>
            </p:spPr>
            <p:txBody>
              <a:bodyPr wrap="none" rtlCol="0">
                <a:spAutoFit/>
              </a:bodyPr>
              <a:lstStyle/>
              <a:p>
                <a:r>
                  <a:rPr kumimoji="1" lang="ja-JP" altLang="en-US" sz="2400" b="1" dirty="0" smtClean="0">
                    <a:solidFill>
                      <a:srgbClr val="008000"/>
                    </a:solidFill>
                    <a:latin typeface="メイリオ" panose="020B0604030504040204" pitchFamily="50" charset="-128"/>
                    <a:ea typeface="メイリオ" panose="020B0604030504040204" pitchFamily="50" charset="-128"/>
                  </a:rPr>
                  <a:t>：</a:t>
                </a:r>
                <a:endParaRPr kumimoji="1" lang="en-US" altLang="ja-JP" sz="2400" b="1" dirty="0" smtClean="0">
                  <a:solidFill>
                    <a:srgbClr val="008000"/>
                  </a:solidFill>
                  <a:latin typeface="メイリオ" panose="020B0604030504040204" pitchFamily="50" charset="-128"/>
                  <a:ea typeface="メイリオ" panose="020B0604030504040204" pitchFamily="50" charset="-128"/>
                </a:endParaRPr>
              </a:p>
              <a:p>
                <a:r>
                  <a:rPr kumimoji="1" lang="ja-JP" altLang="en-US" sz="2400" b="1" dirty="0" smtClean="0">
                    <a:solidFill>
                      <a:srgbClr val="008000"/>
                    </a:solidFill>
                    <a:latin typeface="メイリオ" panose="020B0604030504040204" pitchFamily="50" charset="-128"/>
                    <a:ea typeface="メイリオ" panose="020B0604030504040204" pitchFamily="50" charset="-128"/>
                  </a:rPr>
                  <a:t>：</a:t>
                </a:r>
                <a:endParaRPr kumimoji="1" lang="ja-JP" altLang="en-US" sz="2400" b="1" dirty="0">
                  <a:solidFill>
                    <a:srgbClr val="008000"/>
                  </a:solidFill>
                  <a:latin typeface="メイリオ" panose="020B0604030504040204" pitchFamily="50" charset="-128"/>
                  <a:ea typeface="メイリオ" panose="020B0604030504040204" pitchFamily="50" charset="-128"/>
                </a:endParaRPr>
              </a:p>
            </p:txBody>
          </p:sp>
          <p:sp>
            <p:nvSpPr>
              <p:cNvPr id="43" name="正方形/長方形 42"/>
              <p:cNvSpPr/>
              <p:nvPr/>
            </p:nvSpPr>
            <p:spPr>
              <a:xfrm>
                <a:off x="3820512" y="3024351"/>
                <a:ext cx="3242440" cy="320566"/>
              </a:xfrm>
              <a:prstGeom prst="rect">
                <a:avLst/>
              </a:prstGeom>
              <a:noFill/>
              <a:ln w="28575">
                <a:solidFill>
                  <a:srgbClr val="008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3050630" y="3024351"/>
                <a:ext cx="709446" cy="320566"/>
              </a:xfrm>
              <a:prstGeom prst="rect">
                <a:avLst/>
              </a:prstGeom>
              <a:noFill/>
              <a:ln w="28575">
                <a:solidFill>
                  <a:srgbClr val="008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7118132" y="3024351"/>
                <a:ext cx="696328" cy="320566"/>
              </a:xfrm>
              <a:prstGeom prst="rect">
                <a:avLst/>
              </a:prstGeom>
              <a:noFill/>
              <a:ln w="28575">
                <a:solidFill>
                  <a:srgbClr val="008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四角形吹き出し 32"/>
              <p:cNvSpPr/>
              <p:nvPr/>
            </p:nvSpPr>
            <p:spPr>
              <a:xfrm>
                <a:off x="1986447" y="3597160"/>
                <a:ext cx="1655378" cy="701568"/>
              </a:xfrm>
              <a:prstGeom prst="wedgeRectCallout">
                <a:avLst>
                  <a:gd name="adj1" fmla="val 21213"/>
                  <a:gd name="adj2" fmla="val -90067"/>
                </a:avLst>
              </a:prstGeom>
              <a:solidFill>
                <a:schemeClr val="accent3">
                  <a:lumMod val="20000"/>
                  <a:lumOff val="80000"/>
                </a:schemeClr>
              </a:solidFill>
              <a:ln w="95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rgbClr val="008000"/>
                    </a:solidFill>
                    <a:latin typeface="メイリオ" panose="020B0604030504040204" pitchFamily="50" charset="-128"/>
                    <a:ea typeface="メイリオ" panose="020B0604030504040204" pitchFamily="50" charset="-128"/>
                  </a:rPr>
                  <a:t>検索キー</a:t>
                </a:r>
                <a:endParaRPr kumimoji="1" lang="en-US" altLang="ja-JP" dirty="0" smtClean="0">
                  <a:solidFill>
                    <a:srgbClr val="008000"/>
                  </a:solidFill>
                  <a:latin typeface="メイリオ" panose="020B0604030504040204" pitchFamily="50" charset="-128"/>
                  <a:ea typeface="メイリオ" panose="020B0604030504040204" pitchFamily="50" charset="-128"/>
                </a:endParaRPr>
              </a:p>
              <a:p>
                <a:pPr algn="ctr"/>
                <a:r>
                  <a:rPr lang="ja-JP" altLang="en-US" dirty="0" smtClean="0">
                    <a:solidFill>
                      <a:srgbClr val="008000"/>
                    </a:solidFill>
                    <a:latin typeface="メイリオ" panose="020B0604030504040204" pitchFamily="50" charset="-128"/>
                    <a:ea typeface="メイリオ" panose="020B0604030504040204" pitchFamily="50" charset="-128"/>
                  </a:rPr>
                  <a:t>（</a:t>
                </a:r>
                <a:r>
                  <a:rPr lang="ja-JP" altLang="en-US" b="1" dirty="0" smtClean="0">
                    <a:solidFill>
                      <a:srgbClr val="008000"/>
                    </a:solidFill>
                    <a:latin typeface="メイリオ" panose="020B0604030504040204" pitchFamily="50" charset="-128"/>
                    <a:ea typeface="メイリオ" panose="020B0604030504040204" pitchFamily="50" charset="-128"/>
                  </a:rPr>
                  <a:t>列</a:t>
                </a:r>
                <a:r>
                  <a:rPr lang="ja-JP" altLang="en-US" dirty="0" smtClean="0">
                    <a:solidFill>
                      <a:srgbClr val="008000"/>
                    </a:solidFill>
                    <a:latin typeface="メイリオ" panose="020B0604030504040204" pitchFamily="50" charset="-128"/>
                    <a:ea typeface="メイリオ" panose="020B0604030504040204" pitchFamily="50" charset="-128"/>
                  </a:rPr>
                  <a:t>を固定）</a:t>
                </a:r>
                <a:endParaRPr kumimoji="1" lang="ja-JP" altLang="en-US" dirty="0">
                  <a:solidFill>
                    <a:srgbClr val="008000"/>
                  </a:solidFill>
                  <a:latin typeface="メイリオ" panose="020B0604030504040204" pitchFamily="50" charset="-128"/>
                  <a:ea typeface="メイリオ" panose="020B0604030504040204" pitchFamily="50" charset="-128"/>
                </a:endParaRPr>
              </a:p>
            </p:txBody>
          </p:sp>
          <p:sp>
            <p:nvSpPr>
              <p:cNvPr id="47" name="四角形吹き出し 46"/>
              <p:cNvSpPr/>
              <p:nvPr/>
            </p:nvSpPr>
            <p:spPr>
              <a:xfrm>
                <a:off x="4154215" y="3597160"/>
                <a:ext cx="2175644" cy="701568"/>
              </a:xfrm>
              <a:prstGeom prst="wedgeRectCallout">
                <a:avLst>
                  <a:gd name="adj1" fmla="val 20412"/>
                  <a:gd name="adj2" fmla="val -94561"/>
                </a:avLst>
              </a:prstGeom>
              <a:solidFill>
                <a:schemeClr val="accent3">
                  <a:lumMod val="20000"/>
                  <a:lumOff val="80000"/>
                </a:schemeClr>
              </a:solidFill>
              <a:ln w="95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008000"/>
                    </a:solidFill>
                    <a:latin typeface="メイリオ" panose="020B0604030504040204" pitchFamily="50" charset="-128"/>
                    <a:ea typeface="メイリオ" panose="020B0604030504040204" pitchFamily="50" charset="-128"/>
                  </a:rPr>
                  <a:t>参照先</a:t>
                </a:r>
                <a:endParaRPr lang="en-US" altLang="ja-JP" dirty="0" smtClean="0">
                  <a:solidFill>
                    <a:srgbClr val="008000"/>
                  </a:solidFill>
                  <a:latin typeface="メイリオ" panose="020B0604030504040204" pitchFamily="50" charset="-128"/>
                  <a:ea typeface="メイリオ" panose="020B0604030504040204" pitchFamily="50" charset="-128"/>
                </a:endParaRPr>
              </a:p>
              <a:p>
                <a:pPr algn="ctr"/>
                <a:r>
                  <a:rPr lang="ja-JP" altLang="en-US" dirty="0" smtClean="0">
                    <a:solidFill>
                      <a:srgbClr val="008000"/>
                    </a:solidFill>
                    <a:latin typeface="メイリオ" panose="020B0604030504040204" pitchFamily="50" charset="-128"/>
                    <a:ea typeface="メイリオ" panose="020B0604030504040204" pitchFamily="50" charset="-128"/>
                  </a:rPr>
                  <a:t>（</a:t>
                </a:r>
                <a:r>
                  <a:rPr lang="ja-JP" altLang="en-US" b="1" dirty="0" smtClean="0">
                    <a:solidFill>
                      <a:srgbClr val="008000"/>
                    </a:solidFill>
                    <a:latin typeface="メイリオ" panose="020B0604030504040204" pitchFamily="50" charset="-128"/>
                    <a:ea typeface="メイリオ" panose="020B0604030504040204" pitchFamily="50" charset="-128"/>
                  </a:rPr>
                  <a:t>行</a:t>
                </a:r>
                <a:r>
                  <a:rPr lang="ja-JP" altLang="en-US" dirty="0" smtClean="0">
                    <a:solidFill>
                      <a:srgbClr val="008000"/>
                    </a:solidFill>
                    <a:latin typeface="メイリオ" panose="020B0604030504040204" pitchFamily="50" charset="-128"/>
                    <a:ea typeface="メイリオ" panose="020B0604030504040204" pitchFamily="50" charset="-128"/>
                  </a:rPr>
                  <a:t>と</a:t>
                </a:r>
                <a:r>
                  <a:rPr lang="ja-JP" altLang="en-US" b="1" dirty="0" smtClean="0">
                    <a:solidFill>
                      <a:srgbClr val="008000"/>
                    </a:solidFill>
                    <a:latin typeface="メイリオ" panose="020B0604030504040204" pitchFamily="50" charset="-128"/>
                    <a:ea typeface="メイリオ" panose="020B0604030504040204" pitchFamily="50" charset="-128"/>
                  </a:rPr>
                  <a:t>列</a:t>
                </a:r>
                <a:r>
                  <a:rPr lang="ja-JP" altLang="en-US" dirty="0" smtClean="0">
                    <a:solidFill>
                      <a:srgbClr val="008000"/>
                    </a:solidFill>
                    <a:latin typeface="メイリオ" panose="020B0604030504040204" pitchFamily="50" charset="-128"/>
                    <a:ea typeface="メイリオ" panose="020B0604030504040204" pitchFamily="50" charset="-128"/>
                  </a:rPr>
                  <a:t>を固定）</a:t>
                </a:r>
                <a:endParaRPr kumimoji="1" lang="ja-JP" altLang="en-US" dirty="0">
                  <a:solidFill>
                    <a:srgbClr val="008000"/>
                  </a:solidFill>
                  <a:latin typeface="メイリオ" panose="020B0604030504040204" pitchFamily="50" charset="-128"/>
                  <a:ea typeface="メイリオ" panose="020B0604030504040204" pitchFamily="50" charset="-128"/>
                </a:endParaRPr>
              </a:p>
            </p:txBody>
          </p:sp>
          <p:sp>
            <p:nvSpPr>
              <p:cNvPr id="49" name="四角形吹き出し 48"/>
              <p:cNvSpPr/>
              <p:nvPr/>
            </p:nvSpPr>
            <p:spPr>
              <a:xfrm>
                <a:off x="6889532" y="3597160"/>
                <a:ext cx="1655378" cy="701568"/>
              </a:xfrm>
              <a:prstGeom prst="wedgeRectCallout">
                <a:avLst>
                  <a:gd name="adj1" fmla="val -20540"/>
                  <a:gd name="adj2" fmla="val -93438"/>
                </a:avLst>
              </a:prstGeom>
              <a:solidFill>
                <a:schemeClr val="accent3">
                  <a:lumMod val="20000"/>
                  <a:lumOff val="80000"/>
                </a:schemeClr>
              </a:solidFill>
              <a:ln w="95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008000"/>
                    </a:solidFill>
                    <a:latin typeface="メイリオ" panose="020B0604030504040204" pitchFamily="50" charset="-128"/>
                    <a:ea typeface="メイリオ" panose="020B0604030504040204" pitchFamily="50" charset="-128"/>
                  </a:rPr>
                  <a:t>参照列</a:t>
                </a:r>
                <a:endParaRPr lang="en-US" altLang="ja-JP" dirty="0" smtClean="0">
                  <a:solidFill>
                    <a:srgbClr val="008000"/>
                  </a:solidFill>
                  <a:latin typeface="メイリオ" panose="020B0604030504040204" pitchFamily="50" charset="-128"/>
                  <a:ea typeface="メイリオ" panose="020B0604030504040204" pitchFamily="50" charset="-128"/>
                </a:endParaRPr>
              </a:p>
              <a:p>
                <a:pPr algn="ctr"/>
                <a:r>
                  <a:rPr lang="ja-JP" altLang="en-US" dirty="0" smtClean="0">
                    <a:solidFill>
                      <a:srgbClr val="008000"/>
                    </a:solidFill>
                    <a:latin typeface="メイリオ" panose="020B0604030504040204" pitchFamily="50" charset="-128"/>
                    <a:ea typeface="メイリオ" panose="020B0604030504040204" pitchFamily="50" charset="-128"/>
                  </a:rPr>
                  <a:t>（</a:t>
                </a:r>
                <a:r>
                  <a:rPr lang="ja-JP" altLang="en-US" b="1" dirty="0" smtClean="0">
                    <a:solidFill>
                      <a:srgbClr val="008000"/>
                    </a:solidFill>
                    <a:latin typeface="メイリオ" panose="020B0604030504040204" pitchFamily="50" charset="-128"/>
                    <a:ea typeface="メイリオ" panose="020B0604030504040204" pitchFamily="50" charset="-128"/>
                  </a:rPr>
                  <a:t>行</a:t>
                </a:r>
                <a:r>
                  <a:rPr lang="ja-JP" altLang="en-US" dirty="0" smtClean="0">
                    <a:solidFill>
                      <a:srgbClr val="008000"/>
                    </a:solidFill>
                    <a:latin typeface="メイリオ" panose="020B0604030504040204" pitchFamily="50" charset="-128"/>
                    <a:ea typeface="メイリオ" panose="020B0604030504040204" pitchFamily="50" charset="-128"/>
                  </a:rPr>
                  <a:t>を固定）</a:t>
                </a:r>
                <a:endParaRPr kumimoji="1" lang="ja-JP" altLang="en-US" dirty="0">
                  <a:solidFill>
                    <a:srgbClr val="008000"/>
                  </a:solidFill>
                  <a:latin typeface="メイリオ" panose="020B0604030504040204" pitchFamily="50" charset="-128"/>
                  <a:ea typeface="メイリオ" panose="020B0604030504040204" pitchFamily="50" charset="-128"/>
                </a:endParaRPr>
              </a:p>
            </p:txBody>
          </p:sp>
          <p:sp>
            <p:nvSpPr>
              <p:cNvPr id="51" name="正方形/長方形 50"/>
              <p:cNvSpPr/>
              <p:nvPr/>
            </p:nvSpPr>
            <p:spPr>
              <a:xfrm>
                <a:off x="8744653" y="3024351"/>
                <a:ext cx="696328" cy="320566"/>
              </a:xfrm>
              <a:prstGeom prst="rect">
                <a:avLst/>
              </a:prstGeom>
              <a:noFill/>
              <a:ln w="28575">
                <a:solidFill>
                  <a:srgbClr val="008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四角形吹き出し 51"/>
              <p:cNvSpPr/>
              <p:nvPr/>
            </p:nvSpPr>
            <p:spPr>
              <a:xfrm>
                <a:off x="5983014" y="2070534"/>
                <a:ext cx="3754821" cy="701568"/>
              </a:xfrm>
              <a:prstGeom prst="wedgeRectCallout">
                <a:avLst>
                  <a:gd name="adj1" fmla="val 29225"/>
                  <a:gd name="adj2" fmla="val 87461"/>
                </a:avLst>
              </a:prstGeom>
              <a:solidFill>
                <a:schemeClr val="accent3">
                  <a:lumMod val="20000"/>
                  <a:lumOff val="80000"/>
                </a:schemeClr>
              </a:solidFill>
              <a:ln w="95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008000"/>
                    </a:solidFill>
                    <a:latin typeface="メイリオ" panose="020B0604030504040204" pitchFamily="50" charset="-128"/>
                    <a:ea typeface="メイリオ" panose="020B0604030504040204" pitchFamily="50" charset="-128"/>
                  </a:rPr>
                  <a:t>後ろに</a:t>
                </a:r>
                <a:r>
                  <a:rPr lang="ja-JP" altLang="en-US" b="1" dirty="0" smtClean="0">
                    <a:solidFill>
                      <a:srgbClr val="008000"/>
                    </a:solidFill>
                    <a:latin typeface="メイリオ" panose="020B0604030504040204" pitchFamily="50" charset="-128"/>
                    <a:ea typeface="メイリオ" panose="020B0604030504040204" pitchFamily="50" charset="-128"/>
                  </a:rPr>
                  <a:t>「</a:t>
                </a:r>
                <a:r>
                  <a:rPr lang="ja-JP" altLang="en-US" b="1" dirty="0" smtClean="0">
                    <a:solidFill>
                      <a:srgbClr val="FF0000"/>
                    </a:solidFill>
                    <a:latin typeface="メイリオ" panose="020B0604030504040204" pitchFamily="50" charset="-128"/>
                    <a:ea typeface="メイリオ" panose="020B0604030504040204" pitchFamily="50" charset="-128"/>
                  </a:rPr>
                  <a:t>＆””</a:t>
                </a:r>
                <a:r>
                  <a:rPr lang="ja-JP" altLang="en-US" b="1" dirty="0" smtClean="0">
                    <a:solidFill>
                      <a:srgbClr val="008000"/>
                    </a:solidFill>
                    <a:latin typeface="メイリオ" panose="020B0604030504040204" pitchFamily="50" charset="-128"/>
                    <a:ea typeface="メイリオ" panose="020B0604030504040204" pitchFamily="50" charset="-128"/>
                  </a:rPr>
                  <a:t>」</a:t>
                </a:r>
                <a:r>
                  <a:rPr lang="ja-JP" altLang="en-US" dirty="0" smtClean="0">
                    <a:solidFill>
                      <a:srgbClr val="008000"/>
                    </a:solidFill>
                    <a:latin typeface="メイリオ" panose="020B0604030504040204" pitchFamily="50" charset="-128"/>
                    <a:ea typeface="メイリオ" panose="020B0604030504040204" pitchFamily="50" charset="-128"/>
                  </a:rPr>
                  <a:t>を付けると</a:t>
                </a:r>
                <a:endParaRPr lang="en-US" altLang="ja-JP" dirty="0" smtClean="0">
                  <a:solidFill>
                    <a:srgbClr val="008000"/>
                  </a:solidFill>
                  <a:latin typeface="メイリオ" panose="020B0604030504040204" pitchFamily="50" charset="-128"/>
                  <a:ea typeface="メイリオ" panose="020B0604030504040204" pitchFamily="50" charset="-128"/>
                </a:endParaRPr>
              </a:p>
              <a:p>
                <a:pPr algn="ctr"/>
                <a:r>
                  <a:rPr lang="ja-JP" altLang="en-US" dirty="0" smtClean="0">
                    <a:solidFill>
                      <a:srgbClr val="008000"/>
                    </a:solidFill>
                    <a:latin typeface="メイリオ" panose="020B0604030504040204" pitchFamily="50" charset="-128"/>
                    <a:ea typeface="メイリオ" panose="020B0604030504040204" pitchFamily="50" charset="-128"/>
                  </a:rPr>
                  <a:t>空白セルが「</a:t>
                </a:r>
                <a:r>
                  <a:rPr lang="en-US" altLang="ja-JP" dirty="0" smtClean="0">
                    <a:solidFill>
                      <a:srgbClr val="008000"/>
                    </a:solidFill>
                    <a:latin typeface="メイリオ" panose="020B0604030504040204" pitchFamily="50" charset="-128"/>
                    <a:ea typeface="メイリオ" panose="020B0604030504040204" pitchFamily="50" charset="-128"/>
                  </a:rPr>
                  <a:t>#N/A</a:t>
                </a:r>
                <a:r>
                  <a:rPr lang="ja-JP" altLang="en-US" dirty="0" smtClean="0">
                    <a:solidFill>
                      <a:srgbClr val="008000"/>
                    </a:solidFill>
                    <a:latin typeface="メイリオ" panose="020B0604030504040204" pitchFamily="50" charset="-128"/>
                    <a:ea typeface="メイリオ" panose="020B0604030504040204" pitchFamily="50" charset="-128"/>
                  </a:rPr>
                  <a:t>」にならない</a:t>
                </a:r>
                <a:endParaRPr kumimoji="1" lang="ja-JP" altLang="en-US" dirty="0">
                  <a:solidFill>
                    <a:srgbClr val="008000"/>
                  </a:solidFill>
                  <a:latin typeface="メイリオ" panose="020B0604030504040204" pitchFamily="50" charset="-128"/>
                  <a:ea typeface="メイリオ" panose="020B0604030504040204" pitchFamily="50" charset="-128"/>
                </a:endParaRPr>
              </a:p>
            </p:txBody>
          </p:sp>
          <p:sp>
            <p:nvSpPr>
              <p:cNvPr id="54" name="四角形吹き出し 53"/>
              <p:cNvSpPr/>
              <p:nvPr/>
            </p:nvSpPr>
            <p:spPr>
              <a:xfrm>
                <a:off x="1248103" y="817173"/>
                <a:ext cx="2496208" cy="701568"/>
              </a:xfrm>
              <a:prstGeom prst="wedgeRectCallout">
                <a:avLst>
                  <a:gd name="adj1" fmla="val -21718"/>
                  <a:gd name="adj2" fmla="val 79595"/>
                </a:avLst>
              </a:prstGeom>
              <a:solidFill>
                <a:schemeClr val="accent3">
                  <a:lumMod val="40000"/>
                  <a:lumOff val="60000"/>
                </a:schemeClr>
              </a:solidFill>
              <a:ln w="95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008000"/>
                    </a:solidFill>
                    <a:latin typeface="メイリオ" panose="020B0604030504040204" pitchFamily="50" charset="-128"/>
                    <a:ea typeface="メイリオ" panose="020B0604030504040204" pitchFamily="50" charset="-128"/>
                  </a:rPr>
                  <a:t>参照列</a:t>
                </a:r>
                <a:endParaRPr lang="en-US" altLang="ja-JP" dirty="0" smtClean="0">
                  <a:solidFill>
                    <a:srgbClr val="008000"/>
                  </a:solidFill>
                  <a:latin typeface="メイリオ" panose="020B0604030504040204" pitchFamily="50" charset="-128"/>
                  <a:ea typeface="メイリオ" panose="020B0604030504040204" pitchFamily="50" charset="-128"/>
                </a:endParaRPr>
              </a:p>
              <a:p>
                <a:pPr algn="ctr"/>
                <a:r>
                  <a:rPr kumimoji="1" lang="ja-JP" altLang="en-US" dirty="0" smtClean="0">
                    <a:solidFill>
                      <a:srgbClr val="008000"/>
                    </a:solidFill>
                    <a:latin typeface="メイリオ" panose="020B0604030504040204" pitchFamily="50" charset="-128"/>
                    <a:ea typeface="メイリオ" panose="020B0604030504040204" pitchFamily="50" charset="-128"/>
                  </a:rPr>
                  <a:t>（数字を参照させる）</a:t>
                </a:r>
                <a:endParaRPr kumimoji="1" lang="ja-JP" altLang="en-US" dirty="0">
                  <a:solidFill>
                    <a:srgbClr val="008000"/>
                  </a:solidFill>
                  <a:latin typeface="メイリオ" panose="020B0604030504040204" pitchFamily="50" charset="-128"/>
                  <a:ea typeface="メイリオ" panose="020B0604030504040204" pitchFamily="50" charset="-128"/>
                </a:endParaRPr>
              </a:p>
            </p:txBody>
          </p:sp>
          <p:sp>
            <p:nvSpPr>
              <p:cNvPr id="56" name="四角形吹き出し 55"/>
              <p:cNvSpPr/>
              <p:nvPr/>
            </p:nvSpPr>
            <p:spPr>
              <a:xfrm>
                <a:off x="275897" y="2456787"/>
                <a:ext cx="1253356" cy="388889"/>
              </a:xfrm>
              <a:prstGeom prst="wedgeRectCallout">
                <a:avLst>
                  <a:gd name="adj1" fmla="val 21213"/>
                  <a:gd name="adj2" fmla="val -90067"/>
                </a:avLst>
              </a:prstGeom>
              <a:solidFill>
                <a:schemeClr val="accent3">
                  <a:lumMod val="40000"/>
                  <a:lumOff val="60000"/>
                </a:schemeClr>
              </a:solidFill>
              <a:ln w="95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rgbClr val="008000"/>
                    </a:solidFill>
                    <a:latin typeface="メイリオ" panose="020B0604030504040204" pitchFamily="50" charset="-128"/>
                    <a:ea typeface="メイリオ" panose="020B0604030504040204" pitchFamily="50" charset="-128"/>
                  </a:rPr>
                  <a:t>検索キー</a:t>
                </a:r>
                <a:endParaRPr kumimoji="1" lang="en-US" altLang="ja-JP" dirty="0" smtClean="0">
                  <a:solidFill>
                    <a:srgbClr val="008000"/>
                  </a:solidFill>
                  <a:latin typeface="メイリオ" panose="020B0604030504040204" pitchFamily="50" charset="-128"/>
                  <a:ea typeface="メイリオ" panose="020B0604030504040204" pitchFamily="50" charset="-128"/>
                </a:endParaRPr>
              </a:p>
            </p:txBody>
          </p:sp>
          <p:sp>
            <p:nvSpPr>
              <p:cNvPr id="16" name="正方形/長方形 15"/>
              <p:cNvSpPr/>
              <p:nvPr/>
            </p:nvSpPr>
            <p:spPr>
              <a:xfrm>
                <a:off x="2498834" y="2270234"/>
                <a:ext cx="78828" cy="86711"/>
              </a:xfrm>
              <a:prstGeom prst="rect">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7" name="四角形吹き出し 56">
              <a:extLst>
                <a:ext uri="{FF2B5EF4-FFF2-40B4-BE49-F238E27FC236}">
                  <a16:creationId xmlns:lc="http://schemas.openxmlformats.org/drawingml/2006/lockedCanvas" xmlns="" xmlns:a16="http://schemas.microsoft.com/office/drawing/2014/main" xmlns:xdr="http://schemas.openxmlformats.org/drawingml/2006/spreadsheetDrawing" id="{712FFE1E-9F58-4663-A8F7-24538ED59DF7}"/>
                </a:ext>
              </a:extLst>
            </p:cNvPr>
            <p:cNvSpPr/>
            <p:nvPr/>
          </p:nvSpPr>
          <p:spPr>
            <a:xfrm>
              <a:off x="699229" y="5419841"/>
              <a:ext cx="8789276" cy="997898"/>
            </a:xfrm>
            <a:prstGeom prst="wedgeRectCallout">
              <a:avLst>
                <a:gd name="adj1" fmla="val -23705"/>
                <a:gd name="adj2" fmla="val -71966"/>
              </a:avLst>
            </a:prstGeom>
            <a:solidFill>
              <a:srgbClr val="CCEC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eaLnBrk="1" fontAlgn="auto" latinLnBrk="0" hangingPunct="1"/>
              <a:r>
                <a:rPr lang="en-US" altLang="ja-JP" sz="1400" dirty="0" smtClean="0">
                  <a:solidFill>
                    <a:sysClr val="windowText" lastClr="000000"/>
                  </a:solidFill>
                  <a:effectLst/>
                  <a:latin typeface="メイリオ" panose="020B0604030504040204" pitchFamily="50" charset="-128"/>
                  <a:ea typeface="メイリオ" panose="020B0604030504040204" pitchFamily="50" charset="-128"/>
                </a:rPr>
                <a:t>1</a:t>
              </a:r>
              <a:r>
                <a:rPr lang="en-US" altLang="ja-JP" sz="140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 </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C43</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セル</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に「</a:t>
              </a:r>
              <a:r>
                <a:rPr lang="en-US" altLang="ja-JP" sz="1400" b="1" baseline="0" dirty="0">
                  <a:solidFill>
                    <a:srgbClr val="3333FF"/>
                  </a:solidFill>
                  <a:effectLst/>
                  <a:latin typeface="メイリオ" panose="020B0604030504040204" pitchFamily="50" charset="-128"/>
                  <a:ea typeface="メイリオ" panose="020B0604030504040204" pitchFamily="50" charset="-128"/>
                </a:rPr>
                <a:t>=VLOOKUP($</a:t>
              </a:r>
              <a:r>
                <a:rPr lang="en-US" altLang="ja-JP" sz="1400" b="1" baseline="0" dirty="0" err="1">
                  <a:solidFill>
                    <a:srgbClr val="3333FF"/>
                  </a:solidFill>
                  <a:effectLst/>
                  <a:latin typeface="メイリオ" panose="020B0604030504040204" pitchFamily="50" charset="-128"/>
                  <a:ea typeface="メイリオ" panose="020B0604030504040204" pitchFamily="50" charset="-128"/>
                </a:rPr>
                <a:t>B43</a:t>
              </a:r>
              <a:r>
                <a:rPr lang="en-US" altLang="ja-JP" sz="1400" b="1" baseline="0" dirty="0">
                  <a:solidFill>
                    <a:srgbClr val="3333FF"/>
                  </a:solidFill>
                  <a:effectLst/>
                  <a:latin typeface="メイリオ" panose="020B0604030504040204" pitchFamily="50" charset="-128"/>
                  <a:ea typeface="メイリオ" panose="020B0604030504040204" pitchFamily="50" charset="-128"/>
                </a:rPr>
                <a:t>,'</a:t>
              </a:r>
              <a:r>
                <a:rPr lang="en-US" altLang="ja-JP" sz="1400" b="1" baseline="0" dirty="0" err="1">
                  <a:solidFill>
                    <a:srgbClr val="3333FF"/>
                  </a:solidFill>
                  <a:effectLst/>
                  <a:latin typeface="メイリオ" panose="020B0604030504040204" pitchFamily="50" charset="-128"/>
                  <a:ea typeface="メイリオ" panose="020B0604030504040204" pitchFamily="50" charset="-128"/>
                </a:rPr>
                <a:t>GPL81</a:t>
              </a:r>
              <a:r>
                <a:rPr lang="en-US" altLang="ja-JP" sz="1400" b="1" baseline="0" dirty="0">
                  <a:solidFill>
                    <a:srgbClr val="3333FF"/>
                  </a:solidFill>
                  <a:effectLst/>
                  <a:latin typeface="メイリオ" panose="020B0604030504040204" pitchFamily="50" charset="-128"/>
                  <a:ea typeface="メイリオ" panose="020B0604030504040204" pitchFamily="50" charset="-128"/>
                </a:rPr>
                <a:t>'!$</a:t>
              </a:r>
              <a:r>
                <a:rPr lang="en-US" altLang="ja-JP" sz="1400" b="1" baseline="0" dirty="0" err="1">
                  <a:solidFill>
                    <a:srgbClr val="3333FF"/>
                  </a:solidFill>
                  <a:effectLst/>
                  <a:latin typeface="メイリオ" panose="020B0604030504040204" pitchFamily="50" charset="-128"/>
                  <a:ea typeface="メイリオ" panose="020B0604030504040204" pitchFamily="50" charset="-128"/>
                </a:rPr>
                <a:t>A$20</a:t>
              </a:r>
              <a:r>
                <a:rPr lang="en-US" altLang="ja-JP" sz="1400" b="1" baseline="0" dirty="0">
                  <a:solidFill>
                    <a:srgbClr val="3333FF"/>
                  </a:solidFill>
                  <a:effectLst/>
                  <a:latin typeface="メイリオ" panose="020B0604030504040204" pitchFamily="50" charset="-128"/>
                  <a:ea typeface="メイリオ" panose="020B0604030504040204" pitchFamily="50" charset="-128"/>
                </a:rPr>
                <a:t>:$</a:t>
              </a:r>
              <a:r>
                <a:rPr lang="en-US" altLang="ja-JP" sz="1400" b="1" baseline="0" dirty="0" err="1">
                  <a:solidFill>
                    <a:srgbClr val="3333FF"/>
                  </a:solidFill>
                  <a:effectLst/>
                  <a:latin typeface="メイリオ" panose="020B0604030504040204" pitchFamily="50" charset="-128"/>
                  <a:ea typeface="メイリオ" panose="020B0604030504040204" pitchFamily="50" charset="-128"/>
                </a:rPr>
                <a:t>P$12508,C$40,FALSE</a:t>
              </a:r>
              <a:r>
                <a:rPr lang="en-US" altLang="ja-JP" sz="1400" b="1" baseline="0" dirty="0">
                  <a:solidFill>
                    <a:srgbClr val="3333FF"/>
                  </a:solidFill>
                  <a:effectLst/>
                  <a:latin typeface="メイリオ" panose="020B0604030504040204" pitchFamily="50" charset="-128"/>
                  <a:ea typeface="メイリオ" panose="020B0604030504040204" pitchFamily="50" charset="-128"/>
                </a:rPr>
                <a:t>)</a:t>
              </a:r>
              <a:r>
                <a:rPr lang="en-US" altLang="ja-JP" sz="1400" b="1" baseline="0" dirty="0">
                  <a:solidFill>
                    <a:srgbClr val="008000"/>
                  </a:solidFill>
                  <a:effectLst/>
                  <a:latin typeface="メイリオ" panose="020B0604030504040204" pitchFamily="50" charset="-128"/>
                  <a:ea typeface="メイリオ" panose="020B0604030504040204" pitchFamily="50" charset="-128"/>
                </a:rPr>
                <a:t>&amp;""</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」と入力。</a:t>
              </a:r>
              <a:endParaRPr lang="en-US" altLang="ja-JP" sz="1400" baseline="0" dirty="0">
                <a:solidFill>
                  <a:sysClr val="windowText" lastClr="000000"/>
                </a:solidFill>
                <a:effectLst/>
                <a:latin typeface="メイリオ" panose="020B0604030504040204" pitchFamily="50" charset="-128"/>
                <a:ea typeface="メイリオ" panose="020B0604030504040204" pitchFamily="50" charset="-128"/>
              </a:endParaRPr>
            </a:p>
            <a:p>
              <a:pPr eaLnBrk="1" fontAlgn="auto" latinLnBrk="0" hangingPunct="1"/>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2) </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C43</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セル</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を選択し、</a:t>
              </a:r>
              <a:r>
                <a:rPr lang="ja-JP" altLang="en-US" sz="1400" b="1" baseline="0" dirty="0">
                  <a:solidFill>
                    <a:srgbClr val="008000"/>
                  </a:solidFill>
                  <a:effectLst/>
                  <a:latin typeface="メイリオ" panose="020B0604030504040204" pitchFamily="50" charset="-128"/>
                  <a:ea typeface="メイリオ" panose="020B0604030504040204" pitchFamily="50" charset="-128"/>
                </a:rPr>
                <a:t>右下の■</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を</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G43</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セル</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まで引っ張る。</a:t>
              </a:r>
              <a:endParaRPr lang="en-US" altLang="ja-JP" sz="1400" baseline="0" dirty="0">
                <a:solidFill>
                  <a:sysClr val="windowText" lastClr="000000"/>
                </a:solidFill>
                <a:effectLst/>
                <a:latin typeface="メイリオ" panose="020B0604030504040204" pitchFamily="50" charset="-128"/>
                <a:ea typeface="メイリオ" panose="020B0604030504040204" pitchFamily="50" charset="-128"/>
              </a:endParaRPr>
            </a:p>
            <a:p>
              <a:pPr eaLnBrk="1" fontAlgn="auto" latinLnBrk="0" hangingPunct="1"/>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3) </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C43</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G43</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セル</a:t>
              </a:r>
              <a:r>
                <a:rPr lang="ja-JP" altLang="en-US" sz="1400" b="0" baseline="0" dirty="0">
                  <a:solidFill>
                    <a:sysClr val="windowText" lastClr="000000"/>
                  </a:solidFill>
                  <a:effectLst/>
                  <a:latin typeface="メイリオ" panose="020B0604030504040204" pitchFamily="50" charset="-128"/>
                  <a:ea typeface="メイリオ" panose="020B0604030504040204" pitchFamily="50" charset="-128"/>
                </a:rPr>
                <a:t>を選択し、</a:t>
              </a:r>
              <a:r>
                <a:rPr lang="ja-JP" altLang="en-US" sz="1400" b="1" baseline="0" dirty="0">
                  <a:solidFill>
                    <a:srgbClr val="008000"/>
                  </a:solidFill>
                  <a:effectLst/>
                  <a:latin typeface="メイリオ" panose="020B0604030504040204" pitchFamily="50" charset="-128"/>
                  <a:ea typeface="メイリオ" panose="020B0604030504040204" pitchFamily="50" charset="-128"/>
                </a:rPr>
                <a:t>右下の■</a:t>
              </a:r>
              <a:r>
                <a:rPr lang="ja-JP" altLang="en-US" sz="1400" b="0" baseline="0" dirty="0">
                  <a:solidFill>
                    <a:sysClr val="windowText" lastClr="000000"/>
                  </a:solidFill>
                  <a:effectLst/>
                  <a:latin typeface="メイリオ" panose="020B0604030504040204" pitchFamily="50" charset="-128"/>
                  <a:ea typeface="メイリオ" panose="020B0604030504040204" pitchFamily="50" charset="-128"/>
                </a:rPr>
                <a:t>を</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ダブルクリック</a:t>
              </a:r>
              <a:r>
                <a:rPr lang="ja-JP" altLang="en-US" sz="1400" b="0" baseline="0" dirty="0">
                  <a:solidFill>
                    <a:sysClr val="windowText" lastClr="000000"/>
                  </a:solidFill>
                  <a:effectLst/>
                  <a:latin typeface="メイリオ" panose="020B0604030504040204" pitchFamily="50" charset="-128"/>
                  <a:ea typeface="メイリオ" panose="020B0604030504040204" pitchFamily="50" charset="-128"/>
                </a:rPr>
                <a:t>する</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a:t>
              </a:r>
              <a:endParaRPr lang="en-US" altLang="ja-JP" sz="1400" baseline="0" dirty="0">
                <a:solidFill>
                  <a:sysClr val="windowText" lastClr="000000"/>
                </a:solidFill>
                <a:effectLst/>
                <a:latin typeface="メイリオ" panose="020B0604030504040204" pitchFamily="50" charset="-128"/>
                <a:ea typeface="メイリオ" panose="020B0604030504040204" pitchFamily="50" charset="-128"/>
              </a:endParaRPr>
            </a:p>
            <a:p>
              <a:pPr eaLnBrk="1" fontAlgn="auto" latinLnBrk="0" hangingPunct="1"/>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4) </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C43</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G12530</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セル</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を値に変換（領域が選択されている状態で</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Ctrl+C</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」→「値でペースト」</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a:t>
              </a:r>
            </a:p>
            <a:p>
              <a:pPr eaLnBrk="1" fontAlgn="auto" latinLnBrk="0" hangingPunct="1"/>
              <a:endParaRPr lang="ja-JP" altLang="en-US" sz="1400" baseline="0" dirty="0">
                <a:solidFill>
                  <a:sysClr val="windowText" lastClr="000000"/>
                </a:solidFill>
                <a:effectLst/>
                <a:latin typeface="メイリオ" panose="020B0604030504040204" pitchFamily="50" charset="-128"/>
                <a:ea typeface="メイリオ" panose="020B0604030504040204" pitchFamily="50" charset="-128"/>
              </a:endParaRPr>
            </a:p>
            <a:p>
              <a:pPr eaLnBrk="1" fontAlgn="auto" latinLnBrk="0" hangingPunct="1"/>
              <a:endParaRPr lang="en-US" altLang="ja-JP" sz="1400" baseline="0" dirty="0">
                <a:solidFill>
                  <a:sysClr val="windowText" lastClr="000000"/>
                </a:solidFill>
                <a:effectLst/>
                <a:latin typeface="メイリオ" panose="020B0604030504040204" pitchFamily="50" charset="-128"/>
                <a:ea typeface="メイリオ" panose="020B0604030504040204" pitchFamily="50" charset="-128"/>
              </a:endParaRPr>
            </a:p>
            <a:p>
              <a:pPr eaLnBrk="1" fontAlgn="auto" latinLnBrk="0" hangingPunct="1"/>
              <a:endParaRPr lang="en-US" altLang="ja-JP" sz="1400" baseline="0" dirty="0">
                <a:solidFill>
                  <a:sysClr val="windowText" lastClr="000000"/>
                </a:solidFill>
                <a:effectLst/>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14192334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8982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a:solidFill>
                  <a:srgbClr val="161616"/>
                </a:solidFill>
              </a:rPr>
              <a:t>【</a:t>
            </a:r>
            <a:r>
              <a:rPr lang="ja-JP" altLang="en-US" sz="3200" dirty="0" smtClean="0">
                <a:solidFill>
                  <a:srgbClr val="161616"/>
                </a:solidFill>
              </a:rPr>
              <a:t>練習②</a:t>
            </a:r>
            <a:r>
              <a:rPr lang="en-US" altLang="ja-JP" sz="3200" dirty="0" smtClean="0">
                <a:solidFill>
                  <a:srgbClr val="161616"/>
                </a:solidFill>
              </a:rPr>
              <a:t>】</a:t>
            </a:r>
            <a:r>
              <a:rPr lang="ja-JP" altLang="en-US" sz="3200" dirty="0" smtClean="0">
                <a:solidFill>
                  <a:srgbClr val="161616"/>
                </a:solidFill>
              </a:rPr>
              <a:t>　数値分布表の作成</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103</a:t>
            </a:fld>
            <a:endParaRPr lang="ja-JP" altLang="en-US" sz="1200">
              <a:solidFill>
                <a:srgbClr val="003A6F"/>
              </a:solidFill>
            </a:endParaRPr>
          </a:p>
        </p:txBody>
      </p:sp>
      <p:sp>
        <p:nvSpPr>
          <p:cNvPr id="30" name="正方形/長方形 29"/>
          <p:cNvSpPr/>
          <p:nvPr/>
        </p:nvSpPr>
        <p:spPr>
          <a:xfrm>
            <a:off x="1397000" y="5486400"/>
            <a:ext cx="517050" cy="1371600"/>
          </a:xfrm>
          <a:prstGeom prst="rect">
            <a:avLst/>
          </a:prstGeom>
          <a:noFill/>
          <a:ln w="381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p:cNvGrpSpPr/>
          <p:nvPr/>
        </p:nvGrpSpPr>
        <p:grpSpPr>
          <a:xfrm>
            <a:off x="103055" y="1088423"/>
            <a:ext cx="9565873" cy="5769577"/>
            <a:chOff x="238527" y="1088423"/>
            <a:chExt cx="9565873" cy="5769577"/>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246" y="1088423"/>
              <a:ext cx="5915554" cy="5769577"/>
            </a:xfrm>
            <a:prstGeom prst="rect">
              <a:avLst/>
            </a:prstGeom>
            <a:solidFill>
              <a:schemeClr val="bg1"/>
            </a:solidFill>
            <a:ln>
              <a:noFill/>
            </a:ln>
            <a:effectLst/>
          </p:spPr>
        </p:pic>
        <p:sp>
          <p:nvSpPr>
            <p:cNvPr id="23" name="テキスト ボックス 22"/>
            <p:cNvSpPr txBox="1"/>
            <p:nvPr/>
          </p:nvSpPr>
          <p:spPr>
            <a:xfrm>
              <a:off x="1947334" y="1946457"/>
              <a:ext cx="3699933" cy="400110"/>
            </a:xfrm>
            <a:prstGeom prst="rect">
              <a:avLst/>
            </a:prstGeom>
            <a:solidFill>
              <a:srgbClr val="FFFFCC"/>
            </a:solidFill>
            <a:ln>
              <a:solidFill>
                <a:srgbClr val="FFC000"/>
              </a:solidFill>
            </a:ln>
          </p:spPr>
          <p:txBody>
            <a:bodyPr wrap="square" rtlCol="0">
              <a:spAutoFit/>
            </a:bodyPr>
            <a:lstStyle/>
            <a:p>
              <a:pPr eaLnBrk="1" fontAlgn="auto" latinLnBrk="0" hangingPunct="1"/>
              <a:r>
                <a:rPr lang="en-US" altLang="ja-JP" sz="2000" dirty="0">
                  <a:solidFill>
                    <a:schemeClr val="accent2">
                      <a:lumMod val="75000"/>
                    </a:schemeClr>
                  </a:solidFill>
                  <a:latin typeface="メイリオ" panose="020B0604030504040204" pitchFamily="50" charset="-128"/>
                  <a:ea typeface="メイリオ" panose="020B0604030504040204" pitchFamily="50" charset="-128"/>
                </a:rPr>
                <a:t>=</a:t>
              </a:r>
              <a:r>
                <a:rPr lang="en-US" altLang="ja-JP" sz="2000" b="1" dirty="0" err="1">
                  <a:solidFill>
                    <a:srgbClr val="FF0000"/>
                  </a:solidFill>
                  <a:latin typeface="メイリオ" panose="020B0604030504040204" pitchFamily="50" charset="-128"/>
                  <a:ea typeface="メイリオ" panose="020B0604030504040204" pitchFamily="50" charset="-128"/>
                </a:rPr>
                <a:t>COUNTA</a:t>
              </a:r>
              <a:r>
                <a:rPr lang="en-US" altLang="ja-JP" sz="2000" dirty="0">
                  <a:solidFill>
                    <a:schemeClr val="accent2">
                      <a:lumMod val="75000"/>
                    </a:schemeClr>
                  </a:solidFill>
                  <a:latin typeface="メイリオ" panose="020B0604030504040204" pitchFamily="50" charset="-128"/>
                  <a:ea typeface="メイリオ" panose="020B0604030504040204" pitchFamily="50" charset="-128"/>
                </a:rPr>
                <a:t>(</a:t>
              </a:r>
              <a:r>
                <a:rPr lang="en-US" altLang="ja-JP" sz="2000" b="1" dirty="0" err="1">
                  <a:solidFill>
                    <a:srgbClr val="3333FF"/>
                  </a:solidFill>
                  <a:latin typeface="メイリオ" panose="020B0604030504040204" pitchFamily="50" charset="-128"/>
                  <a:ea typeface="メイリオ" panose="020B0604030504040204" pitchFamily="50" charset="-128"/>
                </a:rPr>
                <a:t>I$43:I$12530</a:t>
              </a:r>
              <a:r>
                <a:rPr lang="en-US" altLang="ja-JP" sz="2000" dirty="0">
                  <a:solidFill>
                    <a:schemeClr val="accent2">
                      <a:lumMod val="75000"/>
                    </a:schemeClr>
                  </a:solidFill>
                  <a:latin typeface="メイリオ" panose="020B0604030504040204" pitchFamily="50" charset="-128"/>
                  <a:ea typeface="メイリオ" panose="020B0604030504040204" pitchFamily="50" charset="-128"/>
                </a:rPr>
                <a:t>)</a:t>
              </a:r>
            </a:p>
          </p:txBody>
        </p:sp>
        <p:sp>
          <p:nvSpPr>
            <p:cNvPr id="24" name="正方形/長方形 23"/>
            <p:cNvSpPr/>
            <p:nvPr/>
          </p:nvSpPr>
          <p:spPr>
            <a:xfrm>
              <a:off x="1405467" y="1701799"/>
              <a:ext cx="502742" cy="127001"/>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1897350" y="1803943"/>
              <a:ext cx="50274" cy="63395"/>
            </a:xfrm>
            <a:prstGeom prst="rect">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3452942" y="1950543"/>
              <a:ext cx="1914925" cy="320566"/>
            </a:xfrm>
            <a:prstGeom prst="rect">
              <a:avLst/>
            </a:prstGeom>
            <a:noFill/>
            <a:ln w="28575">
              <a:solidFill>
                <a:srgbClr val="008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吹き出し 28"/>
            <p:cNvSpPr/>
            <p:nvPr/>
          </p:nvSpPr>
          <p:spPr>
            <a:xfrm>
              <a:off x="3014134" y="1092486"/>
              <a:ext cx="1610422" cy="701568"/>
            </a:xfrm>
            <a:prstGeom prst="wedgeRectCallout">
              <a:avLst>
                <a:gd name="adj1" fmla="val 20801"/>
                <a:gd name="adj2" fmla="val 78014"/>
              </a:avLst>
            </a:prstGeom>
            <a:solidFill>
              <a:schemeClr val="accent3">
                <a:lumMod val="20000"/>
                <a:lumOff val="80000"/>
              </a:schemeClr>
            </a:solidFill>
            <a:ln w="95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008000"/>
                  </a:solidFill>
                  <a:latin typeface="メイリオ" panose="020B0604030504040204" pitchFamily="50" charset="-128"/>
                  <a:ea typeface="メイリオ" panose="020B0604030504040204" pitchFamily="50" charset="-128"/>
                </a:rPr>
                <a:t>参照先</a:t>
              </a:r>
              <a:endParaRPr lang="en-US" altLang="ja-JP" dirty="0" smtClean="0">
                <a:solidFill>
                  <a:srgbClr val="008000"/>
                </a:solidFill>
                <a:latin typeface="メイリオ" panose="020B0604030504040204" pitchFamily="50" charset="-128"/>
                <a:ea typeface="メイリオ" panose="020B0604030504040204" pitchFamily="50" charset="-128"/>
              </a:endParaRPr>
            </a:p>
            <a:p>
              <a:pPr algn="ctr"/>
              <a:r>
                <a:rPr lang="ja-JP" altLang="en-US" dirty="0" smtClean="0">
                  <a:solidFill>
                    <a:srgbClr val="008000"/>
                  </a:solidFill>
                  <a:latin typeface="メイリオ" panose="020B0604030504040204" pitchFamily="50" charset="-128"/>
                  <a:ea typeface="メイリオ" panose="020B0604030504040204" pitchFamily="50" charset="-128"/>
                </a:rPr>
                <a:t>（</a:t>
              </a:r>
              <a:r>
                <a:rPr lang="ja-JP" altLang="en-US" b="1" dirty="0" smtClean="0">
                  <a:solidFill>
                    <a:srgbClr val="008000"/>
                  </a:solidFill>
                  <a:latin typeface="メイリオ" panose="020B0604030504040204" pitchFamily="50" charset="-128"/>
                  <a:ea typeface="メイリオ" panose="020B0604030504040204" pitchFamily="50" charset="-128"/>
                </a:rPr>
                <a:t>行</a:t>
              </a:r>
              <a:r>
                <a:rPr lang="ja-JP" altLang="en-US" dirty="0" smtClean="0">
                  <a:solidFill>
                    <a:srgbClr val="008000"/>
                  </a:solidFill>
                  <a:latin typeface="メイリオ" panose="020B0604030504040204" pitchFamily="50" charset="-128"/>
                  <a:ea typeface="メイリオ" panose="020B0604030504040204" pitchFamily="50" charset="-128"/>
                </a:rPr>
                <a:t>を固定）</a:t>
              </a:r>
              <a:endParaRPr kumimoji="1" lang="ja-JP" altLang="en-US" dirty="0">
                <a:solidFill>
                  <a:srgbClr val="008000"/>
                </a:solidFill>
                <a:latin typeface="メイリオ" panose="020B0604030504040204" pitchFamily="50" charset="-128"/>
                <a:ea typeface="メイリオ" panose="020B0604030504040204" pitchFamily="50" charset="-128"/>
              </a:endParaRPr>
            </a:p>
          </p:txBody>
        </p:sp>
        <p:sp>
          <p:nvSpPr>
            <p:cNvPr id="32" name="四角形吹き出し 31"/>
            <p:cNvSpPr/>
            <p:nvPr/>
          </p:nvSpPr>
          <p:spPr>
            <a:xfrm>
              <a:off x="238527" y="5721124"/>
              <a:ext cx="1116140" cy="388889"/>
            </a:xfrm>
            <a:prstGeom prst="wedgeRectCallout">
              <a:avLst>
                <a:gd name="adj1" fmla="val 71278"/>
                <a:gd name="adj2" fmla="val -20398"/>
              </a:avLst>
            </a:prstGeom>
            <a:solidFill>
              <a:schemeClr val="accent3">
                <a:lumMod val="40000"/>
                <a:lumOff val="60000"/>
              </a:schemeClr>
            </a:solidFill>
            <a:ln w="95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008000"/>
                  </a:solidFill>
                  <a:latin typeface="メイリオ" panose="020B0604030504040204" pitchFamily="50" charset="-128"/>
                  <a:ea typeface="メイリオ" panose="020B0604030504040204" pitchFamily="50" charset="-128"/>
                </a:rPr>
                <a:t>参照先</a:t>
              </a:r>
              <a:endParaRPr lang="en-US" altLang="ja-JP" dirty="0">
                <a:solidFill>
                  <a:srgbClr val="008000"/>
                </a:solidFill>
                <a:latin typeface="メイリオ" panose="020B0604030504040204" pitchFamily="50" charset="-128"/>
                <a:ea typeface="メイリオ" panose="020B0604030504040204" pitchFamily="50" charset="-128"/>
              </a:endParaRPr>
            </a:p>
          </p:txBody>
        </p:sp>
        <p:sp>
          <p:nvSpPr>
            <p:cNvPr id="27" name="四角形吹き出し 26">
              <a:extLst>
                <a:ext uri="{FF2B5EF4-FFF2-40B4-BE49-F238E27FC236}">
                  <a16:creationId xmlns:lc="http://schemas.openxmlformats.org/drawingml/2006/lockedCanvas" xmlns="" xmlns:a16="http://schemas.microsoft.com/office/drawing/2014/main" xmlns:xdr="http://schemas.openxmlformats.org/drawingml/2006/spreadsheetDrawing" id="{1101E43B-31DB-44BC-8F00-167A90360BC5}"/>
                </a:ext>
              </a:extLst>
            </p:cNvPr>
            <p:cNvSpPr/>
            <p:nvPr/>
          </p:nvSpPr>
          <p:spPr>
            <a:xfrm>
              <a:off x="1676400" y="2785540"/>
              <a:ext cx="8128000" cy="3649133"/>
            </a:xfrm>
            <a:prstGeom prst="wedgeRectCallout">
              <a:avLst>
                <a:gd name="adj1" fmla="val -22443"/>
                <a:gd name="adj2" fmla="val -53877"/>
              </a:avLst>
            </a:prstGeom>
            <a:solidFill>
              <a:srgbClr val="CCEC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eaLnBrk="1" fontAlgn="auto" latinLnBrk="0" hangingPunct="1"/>
              <a:r>
                <a:rPr lang="en-US" altLang="ja-JP" sz="1400" dirty="0" smtClean="0">
                  <a:solidFill>
                    <a:sysClr val="windowText" lastClr="000000"/>
                  </a:solidFill>
                  <a:effectLst/>
                  <a:latin typeface="メイリオ" panose="020B0604030504040204" pitchFamily="50" charset="-128"/>
                  <a:ea typeface="メイリオ" panose="020B0604030504040204" pitchFamily="50" charset="-128"/>
                </a:rPr>
                <a:t>1</a:t>
              </a:r>
              <a:r>
                <a:rPr lang="en-US" altLang="ja-JP" sz="140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 </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I7</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セル</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に「</a:t>
              </a:r>
              <a:r>
                <a:rPr lang="en-US" altLang="ja-JP" sz="1400" b="1" baseline="0" dirty="0">
                  <a:solidFill>
                    <a:srgbClr val="3333FF"/>
                  </a:solidFill>
                  <a:effectLst/>
                  <a:latin typeface="メイリオ" panose="020B0604030504040204" pitchFamily="50" charset="-128"/>
                  <a:ea typeface="メイリオ" panose="020B0604030504040204" pitchFamily="50" charset="-128"/>
                </a:rPr>
                <a:t>=</a:t>
              </a:r>
              <a:r>
                <a:rPr lang="en-US" altLang="ja-JP" sz="1400" b="1" baseline="0" dirty="0" err="1">
                  <a:solidFill>
                    <a:srgbClr val="FF0000"/>
                  </a:solidFill>
                  <a:effectLst/>
                  <a:latin typeface="メイリオ" panose="020B0604030504040204" pitchFamily="50" charset="-128"/>
                  <a:ea typeface="メイリオ" panose="020B0604030504040204" pitchFamily="50" charset="-128"/>
                </a:rPr>
                <a:t>COUNTA</a:t>
              </a:r>
              <a:r>
                <a:rPr lang="en-US" altLang="ja-JP" sz="1400" b="1" baseline="0" dirty="0">
                  <a:solidFill>
                    <a:srgbClr val="3333FF"/>
                  </a:solidFill>
                  <a:effectLst/>
                  <a:latin typeface="メイリオ" panose="020B0604030504040204" pitchFamily="50" charset="-128"/>
                  <a:ea typeface="メイリオ" panose="020B0604030504040204" pitchFamily="50" charset="-128"/>
                </a:rPr>
                <a:t>(</a:t>
              </a:r>
              <a:r>
                <a:rPr lang="en-US" altLang="ja-JP" sz="1400" b="1" baseline="0" dirty="0" err="1">
                  <a:solidFill>
                    <a:srgbClr val="3333FF"/>
                  </a:solidFill>
                  <a:effectLst/>
                  <a:latin typeface="メイリオ" panose="020B0604030504040204" pitchFamily="50" charset="-128"/>
                  <a:ea typeface="メイリオ" panose="020B0604030504040204" pitchFamily="50" charset="-128"/>
                </a:rPr>
                <a:t>I$43:I$12530</a:t>
              </a:r>
              <a:r>
                <a:rPr lang="en-US" altLang="ja-JP" sz="1400" b="1" baseline="0" dirty="0">
                  <a:solidFill>
                    <a:srgbClr val="3333FF"/>
                  </a:solidFill>
                  <a:effectLst/>
                  <a:latin typeface="メイリオ" panose="020B0604030504040204" pitchFamily="50" charset="-128"/>
                  <a:ea typeface="メイリオ" panose="020B0604030504040204" pitchFamily="50" charset="-128"/>
                </a:rPr>
                <a:t>)</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」と入力。</a:t>
              </a:r>
              <a:endParaRPr lang="en-US" altLang="ja-JP" sz="1400" baseline="0" dirty="0">
                <a:solidFill>
                  <a:sysClr val="windowText" lastClr="000000"/>
                </a:solidFill>
                <a:effectLst/>
                <a:latin typeface="メイリオ" panose="020B0604030504040204" pitchFamily="50" charset="-128"/>
                <a:ea typeface="メイリオ" panose="020B0604030504040204" pitchFamily="50" charset="-128"/>
              </a:endParaRPr>
            </a:p>
            <a:p>
              <a:pPr eaLnBrk="1" fontAlgn="auto" latinLnBrk="0" hangingPunct="1"/>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a:solidFill>
                    <a:sysClr val="windowText" lastClr="000000"/>
                  </a:solidFill>
                  <a:effectLst/>
                  <a:latin typeface="メイリオ" panose="020B0604030504040204" pitchFamily="50" charset="-128"/>
                  <a:ea typeface="メイリオ" panose="020B0604030504040204" pitchFamily="50" charset="-128"/>
                </a:rPr>
                <a:t>(</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」の後ろで「</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I43</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」を</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クリック</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a:solidFill>
                    <a:sysClr val="windowText" lastClr="000000"/>
                  </a:solidFill>
                  <a:effectLst/>
                  <a:latin typeface="メイリオ" panose="020B0604030504040204" pitchFamily="50" charset="-128"/>
                  <a:ea typeface="メイリオ" panose="020B0604030504040204" pitchFamily="50" charset="-128"/>
                </a:rPr>
                <a:t>Ctrl</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a:solidFill>
                    <a:sysClr val="windowText" lastClr="000000"/>
                  </a:solidFill>
                  <a:effectLst/>
                  <a:latin typeface="メイリオ" panose="020B0604030504040204" pitchFamily="50" charset="-128"/>
                  <a:ea typeface="メイリオ" panose="020B0604030504040204" pitchFamily="50" charset="-128"/>
                </a:rPr>
                <a:t>Shift</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」で</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I43</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I12530</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セル</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を選択</a:t>
              </a:r>
              <a:r>
                <a:rPr lang="ja-JP" altLang="en-US" sz="1400" baseline="0" dirty="0" smtClean="0">
                  <a:solidFill>
                    <a:sysClr val="windowText" lastClr="000000"/>
                  </a:solidFill>
                  <a:effectLst/>
                  <a:latin typeface="メイリオ" panose="020B0604030504040204" pitchFamily="50" charset="-128"/>
                  <a:ea typeface="メイリオ" panose="020B0604030504040204" pitchFamily="50" charset="-128"/>
                </a:rPr>
                <a:t>し、</a:t>
              </a:r>
              <a:endParaRPr lang="en-US" altLang="ja-JP" sz="1400" baseline="0" dirty="0" smtClean="0">
                <a:solidFill>
                  <a:sysClr val="windowText" lastClr="000000"/>
                </a:solidFill>
                <a:effectLst/>
                <a:latin typeface="メイリオ" panose="020B0604030504040204" pitchFamily="50" charset="-128"/>
                <a:ea typeface="メイリオ" panose="020B0604030504040204" pitchFamily="50" charset="-128"/>
              </a:endParaRPr>
            </a:p>
            <a:p>
              <a:pPr eaLnBrk="1" fontAlgn="auto" latinLnBrk="0" hangingPunct="1"/>
              <a:r>
                <a:rPr lang="ja-JP" altLang="en-US" sz="1400" b="1" dirty="0">
                  <a:solidFill>
                    <a:sysClr val="windowText" lastClr="000000"/>
                  </a:solidFill>
                  <a:latin typeface="メイリオ" panose="020B0604030504040204" pitchFamily="50" charset="-128"/>
                  <a:ea typeface="メイリオ" panose="020B0604030504040204" pitchFamily="50" charset="-128"/>
                </a:rPr>
                <a:t>　</a:t>
              </a:r>
              <a:r>
                <a:rPr lang="en-US" altLang="ja-JP" sz="1400" b="1" baseline="0" dirty="0" err="1" smtClean="0">
                  <a:solidFill>
                    <a:sysClr val="windowText" lastClr="000000"/>
                  </a:solidFill>
                  <a:effectLst/>
                  <a:latin typeface="メイリオ" panose="020B0604030504040204" pitchFamily="50" charset="-128"/>
                  <a:ea typeface="メイリオ" panose="020B0604030504040204" pitchFamily="50" charset="-128"/>
                </a:rPr>
                <a:t>F4</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キー</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を</a:t>
              </a:r>
              <a:r>
                <a:rPr lang="en-US" altLang="ja-JP" sz="1400" b="1" baseline="0" dirty="0">
                  <a:solidFill>
                    <a:sysClr val="windowText" lastClr="000000"/>
                  </a:solidFill>
                  <a:effectLst/>
                  <a:latin typeface="メイリオ" panose="020B0604030504040204" pitchFamily="50" charset="-128"/>
                  <a:ea typeface="メイリオ" panose="020B0604030504040204" pitchFamily="50" charset="-128"/>
                </a:rPr>
                <a:t>1</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回</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押す）</a:t>
              </a:r>
              <a:endParaRPr lang="en-US" altLang="ja-JP" sz="1400" baseline="0" dirty="0">
                <a:solidFill>
                  <a:sysClr val="windowText" lastClr="000000"/>
                </a:solidFill>
                <a:effectLst/>
                <a:latin typeface="メイリオ" panose="020B0604030504040204" pitchFamily="50" charset="-128"/>
                <a:ea typeface="メイリオ" panose="020B0604030504040204" pitchFamily="50" charset="-128"/>
              </a:endParaRPr>
            </a:p>
            <a:p>
              <a:pPr eaLnBrk="1" fontAlgn="auto" latinLnBrk="0" hangingPunct="1"/>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2) </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I7</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セル</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を選択し、右下の</a:t>
              </a:r>
              <a:r>
                <a:rPr lang="ja-JP" altLang="en-US" sz="1400" baseline="0" dirty="0">
                  <a:solidFill>
                    <a:srgbClr val="008000"/>
                  </a:solidFill>
                  <a:effectLst/>
                  <a:latin typeface="メイリオ" panose="020B0604030504040204" pitchFamily="50" charset="-128"/>
                  <a:ea typeface="メイリオ" panose="020B0604030504040204" pitchFamily="50" charset="-128"/>
                </a:rPr>
                <a:t>■</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を</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ダブルクリック</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する。</a:t>
              </a:r>
              <a:endParaRPr lang="en-US" altLang="ja-JP" sz="1400" baseline="0" dirty="0">
                <a:solidFill>
                  <a:sysClr val="windowText" lastClr="000000"/>
                </a:solidFill>
                <a:effectLst/>
                <a:latin typeface="メイリオ" panose="020B0604030504040204" pitchFamily="50" charset="-128"/>
                <a:ea typeface="メイリオ" panose="020B0604030504040204" pitchFamily="50" charset="-128"/>
              </a:endParaRPr>
            </a:p>
            <a:p>
              <a:pPr eaLnBrk="1" fontAlgn="auto" latinLnBrk="0" hangingPunct="1"/>
              <a:r>
                <a:rPr lang="en-US" altLang="ja-JP" sz="1400" b="0" baseline="0" dirty="0">
                  <a:solidFill>
                    <a:sysClr val="windowText" lastClr="000000"/>
                  </a:solidFill>
                  <a:effectLst/>
                  <a:latin typeface="メイリオ" panose="020B0604030504040204" pitchFamily="50" charset="-128"/>
                  <a:ea typeface="メイリオ" panose="020B0604030504040204" pitchFamily="50" charset="-128"/>
                </a:rPr>
                <a:t>3) </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I8</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セル（最大値）</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err="1">
                  <a:solidFill>
                    <a:schemeClr val="bg1">
                      <a:lumMod val="50000"/>
                    </a:schemeClr>
                  </a:solidFill>
                  <a:effectLst/>
                  <a:latin typeface="メイリオ" panose="020B0604030504040204" pitchFamily="50" charset="-128"/>
                  <a:ea typeface="メイリオ" panose="020B0604030504040204" pitchFamily="50" charset="-128"/>
                </a:rPr>
                <a:t>COUNTA</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err="1">
                  <a:solidFill>
                    <a:srgbClr val="3333FF"/>
                  </a:solidFill>
                  <a:effectLst/>
                  <a:latin typeface="メイリオ" panose="020B0604030504040204" pitchFamily="50" charset="-128"/>
                  <a:ea typeface="メイリオ" panose="020B0604030504040204" pitchFamily="50" charset="-128"/>
                </a:rPr>
                <a:t>I$43:I$12530</a:t>
              </a:r>
              <a:r>
                <a:rPr lang="en-US" altLang="ja-JP" sz="1400" b="1" baseline="0" dirty="0">
                  <a:solidFill>
                    <a:srgbClr val="3333FF"/>
                  </a:solidFill>
                  <a:effectLst/>
                  <a:latin typeface="メイリオ" panose="020B0604030504040204" pitchFamily="50" charset="-128"/>
                  <a:ea typeface="メイリオ" panose="020B0604030504040204" pitchFamily="50" charset="-128"/>
                </a:rPr>
                <a:t>)</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a:solidFill>
                    <a:srgbClr val="FF0000"/>
                  </a:solidFill>
                  <a:effectLst/>
                  <a:latin typeface="メイリオ" panose="020B0604030504040204" pitchFamily="50" charset="-128"/>
                  <a:ea typeface="メイリオ" panose="020B0604030504040204" pitchFamily="50" charset="-128"/>
                </a:rPr>
                <a:t>MAX</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err="1">
                  <a:solidFill>
                    <a:srgbClr val="3333FF"/>
                  </a:solidFill>
                  <a:effectLst/>
                  <a:latin typeface="メイリオ" panose="020B0604030504040204" pitchFamily="50" charset="-128"/>
                  <a:ea typeface="メイリオ" panose="020B0604030504040204" pitchFamily="50" charset="-128"/>
                </a:rPr>
                <a:t>I$43:I$12530</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a:t>
              </a:r>
              <a:endParaRPr lang="en-US" altLang="ja-JP" sz="1400" baseline="0" dirty="0">
                <a:solidFill>
                  <a:sysClr val="windowText" lastClr="000000"/>
                </a:solidFill>
                <a:effectLst/>
                <a:latin typeface="メイリオ" panose="020B0604030504040204" pitchFamily="50" charset="-128"/>
                <a:ea typeface="メイリオ" panose="020B0604030504040204" pitchFamily="50" charset="-128"/>
              </a:endParaRPr>
            </a:p>
            <a:p>
              <a:pPr eaLnBrk="1" fontAlgn="auto" latinLnBrk="0" hangingPunct="1"/>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4) </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リボンメニュー（ホーム＞数値）で、</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I8</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セル</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の桁数を小数点以下</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2</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桁表示にする。</a:t>
              </a:r>
              <a:endParaRPr lang="en-US" altLang="ja-JP" sz="1400" baseline="0" dirty="0">
                <a:solidFill>
                  <a:sysClr val="windowText" lastClr="000000"/>
                </a:solidFill>
                <a:effectLst/>
                <a:latin typeface="メイリオ" panose="020B0604030504040204" pitchFamily="50" charset="-128"/>
                <a:ea typeface="メイリオ" panose="020B0604030504040204" pitchFamily="50" charset="-128"/>
              </a:endParaRPr>
            </a:p>
            <a:p>
              <a:pPr eaLnBrk="1" fontAlgn="auto" latinLnBrk="0" hangingPunct="1"/>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5) </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I8</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セル</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を選択し、右下の</a:t>
              </a:r>
              <a:r>
                <a:rPr lang="ja-JP" altLang="en-US" sz="1400" baseline="0" dirty="0">
                  <a:solidFill>
                    <a:srgbClr val="008000"/>
                  </a:solidFill>
                  <a:effectLst/>
                  <a:latin typeface="メイリオ" panose="020B0604030504040204" pitchFamily="50" charset="-128"/>
                  <a:ea typeface="メイリオ" panose="020B0604030504040204" pitchFamily="50" charset="-128"/>
                </a:rPr>
                <a:t>■</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を</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ダブルクリック</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する。</a:t>
              </a:r>
            </a:p>
            <a:p>
              <a:pPr eaLnBrk="1" fontAlgn="auto" latinLnBrk="0" hangingPunct="1"/>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6) </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I9</a:t>
              </a:r>
              <a:r>
                <a:rPr lang="ja-JP" altLang="en-US" sz="1400" b="1" baseline="0" dirty="0" smtClean="0">
                  <a:solidFill>
                    <a:sysClr val="windowText" lastClr="000000"/>
                  </a:solidFill>
                  <a:effectLst/>
                  <a:latin typeface="メイリオ" panose="020B0604030504040204" pitchFamily="50" charset="-128"/>
                  <a:ea typeface="メイリオ" panose="020B0604030504040204" pitchFamily="50" charset="-128"/>
                </a:rPr>
                <a:t>セル</a:t>
              </a:r>
              <a:r>
                <a:rPr lang="ja-JP" altLang="en-US" sz="1400" baseline="0" dirty="0" smtClean="0">
                  <a:solidFill>
                    <a:sysClr val="windowText" lastClr="000000"/>
                  </a:solidFill>
                  <a:effectLst/>
                  <a:latin typeface="メイリオ" panose="020B0604030504040204" pitchFamily="50" charset="-128"/>
                  <a:ea typeface="メイリオ" panose="020B0604030504040204" pitchFamily="50" charset="-128"/>
                </a:rPr>
                <a:t>：</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err="1">
                  <a:solidFill>
                    <a:schemeClr val="bg1">
                      <a:lumMod val="50000"/>
                    </a:schemeClr>
                  </a:solidFill>
                  <a:effectLst/>
                  <a:latin typeface="メイリオ" panose="020B0604030504040204" pitchFamily="50" charset="-128"/>
                  <a:ea typeface="メイリオ" panose="020B0604030504040204" pitchFamily="50" charset="-128"/>
                </a:rPr>
                <a:t>COUNTA</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err="1">
                  <a:solidFill>
                    <a:srgbClr val="3333FF"/>
                  </a:solidFill>
                  <a:effectLst/>
                  <a:latin typeface="メイリオ" panose="020B0604030504040204" pitchFamily="50" charset="-128"/>
                  <a:ea typeface="メイリオ" panose="020B0604030504040204" pitchFamily="50" charset="-128"/>
                </a:rPr>
                <a:t>I$43:I$12530</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a:solidFill>
                    <a:srgbClr val="FF0000"/>
                  </a:solidFill>
                  <a:effectLst/>
                  <a:latin typeface="メイリオ" panose="020B0604030504040204" pitchFamily="50" charset="-128"/>
                  <a:ea typeface="メイリオ" panose="020B0604030504040204" pitchFamily="50" charset="-128"/>
                </a:rPr>
                <a:t>PERCENTILE</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err="1">
                  <a:solidFill>
                    <a:srgbClr val="3333FF"/>
                  </a:solidFill>
                  <a:effectLst/>
                  <a:latin typeface="メイリオ" panose="020B0604030504040204" pitchFamily="50" charset="-128"/>
                  <a:ea typeface="メイリオ" panose="020B0604030504040204" pitchFamily="50" charset="-128"/>
                </a:rPr>
                <a:t>I$43:I$12530</a:t>
              </a:r>
              <a:r>
                <a:rPr lang="en-US" altLang="ja-JP" sz="1400" b="1" baseline="0" dirty="0">
                  <a:solidFill>
                    <a:srgbClr val="FF0000"/>
                  </a:solidFill>
                  <a:effectLst/>
                  <a:latin typeface="メイリオ" panose="020B0604030504040204" pitchFamily="50" charset="-128"/>
                  <a:ea typeface="メイリオ" panose="020B0604030504040204" pitchFamily="50" charset="-128"/>
                </a:rPr>
                <a:t>,$</a:t>
              </a:r>
              <a:r>
                <a:rPr lang="en-US" altLang="ja-JP" sz="1400" b="1" baseline="0" dirty="0" err="1">
                  <a:solidFill>
                    <a:srgbClr val="FF0000"/>
                  </a:solidFill>
                  <a:effectLst/>
                  <a:latin typeface="メイリオ" panose="020B0604030504040204" pitchFamily="50" charset="-128"/>
                  <a:ea typeface="メイリオ" panose="020B0604030504040204" pitchFamily="50" charset="-128"/>
                </a:rPr>
                <a:t>H9</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a:t>
              </a:r>
              <a:endParaRPr lang="en-US" altLang="ja-JP" sz="1400" baseline="0" dirty="0">
                <a:solidFill>
                  <a:sysClr val="windowText" lastClr="000000"/>
                </a:solidFill>
                <a:effectLst/>
                <a:latin typeface="メイリオ" panose="020B0604030504040204" pitchFamily="50" charset="-128"/>
                <a:ea typeface="メイリオ" panose="020B0604030504040204" pitchFamily="50" charset="-128"/>
              </a:endParaRPr>
            </a:p>
            <a:p>
              <a:pPr eaLnBrk="1" fontAlgn="auto" latinLnBrk="0" hangingPunct="1"/>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　（「</a:t>
              </a:r>
              <a:r>
                <a:rPr lang="en-US" altLang="ja-JP" sz="1400" b="1"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H9</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」の入力は「</a:t>
              </a:r>
              <a:r>
                <a:rPr lang="en-US" altLang="ja-JP" sz="1400" b="1" baseline="0" dirty="0">
                  <a:solidFill>
                    <a:sysClr val="windowText" lastClr="000000"/>
                  </a:solidFill>
                  <a:effectLst/>
                  <a:latin typeface="メイリオ" panose="020B0604030504040204" pitchFamily="50" charset="-128"/>
                  <a:ea typeface="メイリオ" panose="020B0604030504040204" pitchFamily="50" charset="-128"/>
                </a:rPr>
                <a:t>,</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」の後ろにカーソルを置いて、</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H9</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セル</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をクリックし、</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F4</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キー</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を</a:t>
              </a:r>
              <a:r>
                <a:rPr lang="en-US" altLang="ja-JP" sz="1400" b="1" baseline="0" dirty="0">
                  <a:solidFill>
                    <a:sysClr val="windowText" lastClr="000000"/>
                  </a:solidFill>
                  <a:effectLst/>
                  <a:latin typeface="メイリオ" panose="020B0604030504040204" pitchFamily="50" charset="-128"/>
                  <a:ea typeface="メイリオ" panose="020B0604030504040204" pitchFamily="50" charset="-128"/>
                </a:rPr>
                <a:t>3</a:t>
              </a:r>
              <a:r>
                <a:rPr lang="ja-JP" altLang="en-US" sz="1400" b="1" baseline="0" dirty="0" smtClean="0">
                  <a:solidFill>
                    <a:sysClr val="windowText" lastClr="000000"/>
                  </a:solidFill>
                  <a:effectLst/>
                  <a:latin typeface="メイリオ" panose="020B0604030504040204" pitchFamily="50" charset="-128"/>
                  <a:ea typeface="メイリオ" panose="020B0604030504040204" pitchFamily="50" charset="-128"/>
                </a:rPr>
                <a:t>回</a:t>
              </a:r>
              <a:endParaRPr lang="en-US" altLang="ja-JP" sz="1400" b="1" baseline="0" dirty="0" smtClean="0">
                <a:solidFill>
                  <a:sysClr val="windowText" lastClr="000000"/>
                </a:solidFill>
                <a:effectLst/>
                <a:latin typeface="メイリオ" panose="020B0604030504040204" pitchFamily="50" charset="-128"/>
                <a:ea typeface="メイリオ" panose="020B0604030504040204" pitchFamily="50" charset="-128"/>
              </a:endParaRPr>
            </a:p>
            <a:p>
              <a:pPr eaLnBrk="1" fontAlgn="auto" latinLnBrk="0" hangingPunct="1"/>
              <a:r>
                <a:rPr lang="ja-JP" altLang="en-US" sz="1400" b="1" dirty="0">
                  <a:solidFill>
                    <a:sysClr val="windowText" lastClr="000000"/>
                  </a:solidFill>
                  <a:latin typeface="メイリオ" panose="020B0604030504040204" pitchFamily="50" charset="-128"/>
                  <a:ea typeface="メイリオ" panose="020B0604030504040204" pitchFamily="50" charset="-128"/>
                </a:rPr>
                <a:t>　</a:t>
              </a:r>
              <a:r>
                <a:rPr lang="ja-JP" altLang="en-US" sz="1400" baseline="0" dirty="0" smtClean="0">
                  <a:solidFill>
                    <a:sysClr val="windowText" lastClr="000000"/>
                  </a:solidFill>
                  <a:effectLst/>
                  <a:latin typeface="メイリオ" panose="020B0604030504040204" pitchFamily="50" charset="-128"/>
                  <a:ea typeface="メイリオ" panose="020B0604030504040204" pitchFamily="50" charset="-128"/>
                </a:rPr>
                <a:t>押す</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a:t>
              </a:r>
              <a:endParaRPr lang="en-US" altLang="ja-JP" sz="1400" baseline="0" dirty="0">
                <a:solidFill>
                  <a:sysClr val="windowText" lastClr="000000"/>
                </a:solidFill>
                <a:effectLst/>
                <a:latin typeface="メイリオ" panose="020B0604030504040204" pitchFamily="50" charset="-128"/>
                <a:ea typeface="メイリオ" panose="020B0604030504040204" pitchFamily="50" charset="-128"/>
              </a:endParaRPr>
            </a:p>
            <a:p>
              <a:pPr eaLnBrk="1" fontAlgn="auto" latinLnBrk="0" hangingPunct="1"/>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7) </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I9</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セル</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を選択し、右下の</a:t>
              </a:r>
              <a:r>
                <a:rPr lang="ja-JP" altLang="en-US" sz="1400" baseline="0" dirty="0">
                  <a:solidFill>
                    <a:srgbClr val="008000"/>
                  </a:solidFill>
                  <a:effectLst/>
                  <a:latin typeface="メイリオ" panose="020B0604030504040204" pitchFamily="50" charset="-128"/>
                  <a:ea typeface="メイリオ" panose="020B0604030504040204" pitchFamily="50" charset="-128"/>
                </a:rPr>
                <a:t>■</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をつまんで</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I27</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セル</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まで引っ張る。</a:t>
              </a:r>
              <a:endParaRPr lang="en-US" altLang="ja-JP" sz="1400" baseline="0" dirty="0">
                <a:solidFill>
                  <a:sysClr val="windowText" lastClr="000000"/>
                </a:solidFill>
                <a:effectLst/>
                <a:latin typeface="メイリオ" panose="020B0604030504040204" pitchFamily="50" charset="-128"/>
                <a:ea typeface="メイリオ" panose="020B0604030504040204" pitchFamily="50" charset="-128"/>
              </a:endParaRPr>
            </a:p>
            <a:p>
              <a:pPr eaLnBrk="1" fontAlgn="auto" latinLnBrk="0" hangingPunct="1"/>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8) </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I28</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セル</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（最小値）：「</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err="1">
                  <a:solidFill>
                    <a:schemeClr val="bg1">
                      <a:lumMod val="50000"/>
                    </a:schemeClr>
                  </a:solidFill>
                  <a:effectLst/>
                  <a:latin typeface="メイリオ" panose="020B0604030504040204" pitchFamily="50" charset="-128"/>
                  <a:ea typeface="メイリオ" panose="020B0604030504040204" pitchFamily="50" charset="-128"/>
                </a:rPr>
                <a:t>COUNTA</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err="1">
                  <a:solidFill>
                    <a:srgbClr val="3333FF"/>
                  </a:solidFill>
                  <a:effectLst/>
                  <a:latin typeface="メイリオ" panose="020B0604030504040204" pitchFamily="50" charset="-128"/>
                  <a:ea typeface="メイリオ" panose="020B0604030504040204" pitchFamily="50" charset="-128"/>
                </a:rPr>
                <a:t>I$43:I$12530</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a:solidFill>
                    <a:srgbClr val="FF0000"/>
                  </a:solidFill>
                  <a:effectLst/>
                  <a:latin typeface="メイリオ" panose="020B0604030504040204" pitchFamily="50" charset="-128"/>
                  <a:ea typeface="メイリオ" panose="020B0604030504040204" pitchFamily="50" charset="-128"/>
                </a:rPr>
                <a:t>MIN</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err="1">
                  <a:solidFill>
                    <a:srgbClr val="3333FF"/>
                  </a:solidFill>
                  <a:effectLst/>
                  <a:latin typeface="メイリオ" panose="020B0604030504040204" pitchFamily="50" charset="-128"/>
                  <a:ea typeface="メイリオ" panose="020B0604030504040204" pitchFamily="50" charset="-128"/>
                </a:rPr>
                <a:t>I$43:I$12530</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a:t>
              </a:r>
            </a:p>
            <a:p>
              <a:pPr eaLnBrk="1" fontAlgn="auto" latinLnBrk="0" hangingPunct="1"/>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9) </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I29</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セル</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（平均値）：「</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err="1">
                  <a:solidFill>
                    <a:schemeClr val="bg1">
                      <a:lumMod val="50000"/>
                    </a:schemeClr>
                  </a:solidFill>
                  <a:effectLst/>
                  <a:latin typeface="メイリオ" panose="020B0604030504040204" pitchFamily="50" charset="-128"/>
                  <a:ea typeface="メイリオ" panose="020B0604030504040204" pitchFamily="50" charset="-128"/>
                </a:rPr>
                <a:t>COUNTA</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err="1">
                  <a:solidFill>
                    <a:srgbClr val="3333FF"/>
                  </a:solidFill>
                  <a:effectLst/>
                  <a:latin typeface="メイリオ" panose="020B0604030504040204" pitchFamily="50" charset="-128"/>
                  <a:ea typeface="メイリオ" panose="020B0604030504040204" pitchFamily="50" charset="-128"/>
                </a:rPr>
                <a:t>I$43:I$12530</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a:solidFill>
                    <a:srgbClr val="FF0000"/>
                  </a:solidFill>
                  <a:effectLst/>
                  <a:latin typeface="メイリオ" panose="020B0604030504040204" pitchFamily="50" charset="-128"/>
                  <a:ea typeface="メイリオ" panose="020B0604030504040204" pitchFamily="50" charset="-128"/>
                </a:rPr>
                <a:t>AVERAGE</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err="1">
                  <a:solidFill>
                    <a:srgbClr val="3333FF"/>
                  </a:solidFill>
                  <a:effectLst/>
                  <a:latin typeface="メイリオ" panose="020B0604030504040204" pitchFamily="50" charset="-128"/>
                  <a:ea typeface="メイリオ" panose="020B0604030504040204" pitchFamily="50" charset="-128"/>
                </a:rPr>
                <a:t>I$43:I$12530</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a:t>
              </a:r>
            </a:p>
            <a:p>
              <a:pPr eaLnBrk="1" fontAlgn="auto" latinLnBrk="0" hangingPunct="1"/>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10) </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I30</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セル</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（中央値）：「</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err="1">
                  <a:solidFill>
                    <a:schemeClr val="bg1">
                      <a:lumMod val="50000"/>
                    </a:schemeClr>
                  </a:solidFill>
                  <a:effectLst/>
                  <a:latin typeface="メイリオ" panose="020B0604030504040204" pitchFamily="50" charset="-128"/>
                  <a:ea typeface="メイリオ" panose="020B0604030504040204" pitchFamily="50" charset="-128"/>
                </a:rPr>
                <a:t>COUNTA</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err="1">
                  <a:solidFill>
                    <a:srgbClr val="3333FF"/>
                  </a:solidFill>
                  <a:effectLst/>
                  <a:latin typeface="メイリオ" panose="020B0604030504040204" pitchFamily="50" charset="-128"/>
                  <a:ea typeface="メイリオ" panose="020B0604030504040204" pitchFamily="50" charset="-128"/>
                </a:rPr>
                <a:t>I$43:I$12530</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a:solidFill>
                    <a:srgbClr val="FF0000"/>
                  </a:solidFill>
                  <a:effectLst/>
                  <a:latin typeface="メイリオ" panose="020B0604030504040204" pitchFamily="50" charset="-128"/>
                  <a:ea typeface="メイリオ" panose="020B0604030504040204" pitchFamily="50" charset="-128"/>
                </a:rPr>
                <a:t>MEDIAN</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err="1">
                  <a:solidFill>
                    <a:srgbClr val="3333FF"/>
                  </a:solidFill>
                  <a:effectLst/>
                  <a:latin typeface="メイリオ" panose="020B0604030504040204" pitchFamily="50" charset="-128"/>
                  <a:ea typeface="メイリオ" panose="020B0604030504040204" pitchFamily="50" charset="-128"/>
                </a:rPr>
                <a:t>I$43:I$12530</a:t>
              </a:r>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a:t>
              </a:r>
              <a:endParaRPr lang="en-US" altLang="ja-JP" sz="1400" baseline="0" dirty="0">
                <a:solidFill>
                  <a:sysClr val="windowText" lastClr="000000"/>
                </a:solidFill>
                <a:effectLst/>
                <a:latin typeface="メイリオ" panose="020B0604030504040204" pitchFamily="50" charset="-128"/>
                <a:ea typeface="メイリオ" panose="020B0604030504040204" pitchFamily="50" charset="-128"/>
              </a:endParaRPr>
            </a:p>
            <a:p>
              <a:pPr eaLnBrk="1" fontAlgn="auto" latinLnBrk="0" hangingPunct="1"/>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11) </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I7</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I30</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セル</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を選択し、右下の</a:t>
              </a:r>
              <a:r>
                <a:rPr lang="ja-JP" altLang="en-US" sz="1400" baseline="0" dirty="0">
                  <a:solidFill>
                    <a:srgbClr val="008000"/>
                  </a:solidFill>
                  <a:effectLst/>
                  <a:latin typeface="メイリオ" panose="020B0604030504040204" pitchFamily="50" charset="-128"/>
                  <a:ea typeface="メイリオ" panose="020B0604030504040204" pitchFamily="50" charset="-128"/>
                </a:rPr>
                <a:t>■</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をつまんで</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AF30</a:t>
              </a:r>
              <a:r>
                <a:rPr lang="ja-JP" altLang="en-US" sz="1400" b="0" baseline="0" dirty="0" err="1">
                  <a:solidFill>
                    <a:sysClr val="windowText" lastClr="000000"/>
                  </a:solidFill>
                  <a:effectLst/>
                  <a:latin typeface="メイリオ" panose="020B0604030504040204" pitchFamily="50" charset="-128"/>
                  <a:ea typeface="メイリオ" panose="020B0604030504040204" pitchFamily="50" charset="-128"/>
                </a:rPr>
                <a:t>まで</a:t>
              </a:r>
              <a:r>
                <a:rPr lang="ja-JP" altLang="en-US" sz="1400" b="0" baseline="0" dirty="0">
                  <a:solidFill>
                    <a:sysClr val="windowText" lastClr="000000"/>
                  </a:solidFill>
                  <a:effectLst/>
                  <a:latin typeface="メイリオ" panose="020B0604030504040204" pitchFamily="50" charset="-128"/>
                  <a:ea typeface="メイリオ" panose="020B0604030504040204" pitchFamily="50" charset="-128"/>
                </a:rPr>
                <a:t>引っ張る</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a:t>
              </a:r>
              <a:endParaRPr lang="en-US" altLang="ja-JP" sz="1400" baseline="0" dirty="0">
                <a:solidFill>
                  <a:sysClr val="windowText" lastClr="000000"/>
                </a:solidFill>
                <a:effectLst/>
                <a:latin typeface="メイリオ" panose="020B0604030504040204" pitchFamily="50" charset="-128"/>
                <a:ea typeface="メイリオ" panose="020B0604030504040204" pitchFamily="50" charset="-128"/>
              </a:endParaRPr>
            </a:p>
            <a:p>
              <a:pPr eaLnBrk="1" fontAlgn="auto" latinLnBrk="0" hangingPunct="1"/>
              <a:r>
                <a:rPr lang="en-US" altLang="ja-JP" sz="1400" baseline="0" dirty="0">
                  <a:solidFill>
                    <a:sysClr val="windowText" lastClr="000000"/>
                  </a:solidFill>
                  <a:effectLst/>
                  <a:latin typeface="メイリオ" panose="020B0604030504040204" pitchFamily="50" charset="-128"/>
                  <a:ea typeface="メイリオ" panose="020B0604030504040204" pitchFamily="50" charset="-128"/>
                </a:rPr>
                <a:t>12) </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I7</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AF30</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セル</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を</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値に変換</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（領域が選択されている状態で、「</a:t>
              </a:r>
              <a:r>
                <a:rPr lang="en-US" altLang="ja-JP" sz="1400" b="1" baseline="0" dirty="0" err="1">
                  <a:solidFill>
                    <a:sysClr val="windowText" lastClr="000000"/>
                  </a:solidFill>
                  <a:effectLst/>
                  <a:latin typeface="メイリオ" panose="020B0604030504040204" pitchFamily="50" charset="-128"/>
                  <a:ea typeface="メイリオ" panose="020B0604030504040204" pitchFamily="50" charset="-128"/>
                </a:rPr>
                <a:t>Ctrl+C</a:t>
              </a:r>
              <a:r>
                <a:rPr lang="ja-JP" altLang="en-US" sz="1400" b="1" baseline="0" dirty="0">
                  <a:solidFill>
                    <a:sysClr val="windowText" lastClr="000000"/>
                  </a:solidFill>
                  <a:effectLst/>
                  <a:latin typeface="メイリオ" panose="020B0604030504040204" pitchFamily="50" charset="-128"/>
                  <a:ea typeface="メイリオ" panose="020B0604030504040204" pitchFamily="50" charset="-128"/>
                </a:rPr>
                <a:t>」→「値でペースト」</a:t>
              </a:r>
              <a:r>
                <a:rPr lang="ja-JP" altLang="en-US" sz="1400" baseline="0" dirty="0">
                  <a:solidFill>
                    <a:sysClr val="windowText" lastClr="000000"/>
                  </a:solidFill>
                  <a:effectLst/>
                  <a:latin typeface="メイリオ" panose="020B0604030504040204" pitchFamily="50" charset="-128"/>
                  <a:ea typeface="メイリオ" panose="020B0604030504040204" pitchFamily="50" charset="-128"/>
                </a:rPr>
                <a:t>）</a:t>
              </a:r>
            </a:p>
            <a:p>
              <a:pPr eaLnBrk="1" fontAlgn="auto" latinLnBrk="0" hangingPunct="1"/>
              <a:endParaRPr lang="en-US" altLang="ja-JP" sz="1400" baseline="0" dirty="0">
                <a:solidFill>
                  <a:sysClr val="windowText" lastClr="000000"/>
                </a:solidFill>
                <a:effectLst/>
                <a:latin typeface="メイリオ" panose="020B0604030504040204" pitchFamily="50" charset="-128"/>
                <a:ea typeface="メイリオ" panose="020B0604030504040204" pitchFamily="50" charset="-128"/>
              </a:endParaRPr>
            </a:p>
            <a:p>
              <a:pPr eaLnBrk="1" fontAlgn="auto" latinLnBrk="0" hangingPunct="1"/>
              <a:endParaRPr lang="en-US" altLang="ja-JP" sz="1400" baseline="0" dirty="0">
                <a:solidFill>
                  <a:sysClr val="windowText" lastClr="000000"/>
                </a:solidFill>
                <a:effectLst/>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12569627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8982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a:solidFill>
                  <a:srgbClr val="161616"/>
                </a:solidFill>
              </a:rPr>
              <a:t>【</a:t>
            </a:r>
            <a:r>
              <a:rPr lang="ja-JP" altLang="en-US" sz="3200" dirty="0" smtClean="0">
                <a:solidFill>
                  <a:srgbClr val="161616"/>
                </a:solidFill>
              </a:rPr>
              <a:t>練習③</a:t>
            </a:r>
            <a:r>
              <a:rPr lang="en-US" altLang="ja-JP" sz="3200" dirty="0" smtClean="0">
                <a:solidFill>
                  <a:srgbClr val="161616"/>
                </a:solidFill>
              </a:rPr>
              <a:t>】</a:t>
            </a:r>
            <a:r>
              <a:rPr lang="ja-JP" altLang="en-US" sz="3200" dirty="0">
                <a:solidFill>
                  <a:srgbClr val="161616"/>
                </a:solidFill>
              </a:rPr>
              <a:t>　シグナル閾値と変動倍率を使った選抜</a:t>
            </a:r>
            <a:r>
              <a:rPr lang="ja-JP" altLang="en-US" sz="3200" dirty="0" smtClean="0">
                <a:solidFill>
                  <a:srgbClr val="161616"/>
                </a:solidFill>
              </a:rPr>
              <a:t>　</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104</a:t>
            </a:fld>
            <a:endParaRPr lang="ja-JP" altLang="en-US" sz="1200">
              <a:solidFill>
                <a:srgbClr val="003A6F"/>
              </a:solidFill>
            </a:endParaRPr>
          </a:p>
        </p:txBody>
      </p:sp>
      <p:grpSp>
        <p:nvGrpSpPr>
          <p:cNvPr id="20" name="グループ化 19"/>
          <p:cNvGrpSpPr/>
          <p:nvPr/>
        </p:nvGrpSpPr>
        <p:grpSpPr>
          <a:xfrm>
            <a:off x="587905" y="1236132"/>
            <a:ext cx="9013294" cy="5195363"/>
            <a:chOff x="587905" y="1236132"/>
            <a:chExt cx="9013294" cy="5195363"/>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905" y="1245129"/>
              <a:ext cx="88487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テキスト ボックス 1"/>
            <p:cNvSpPr txBox="1"/>
            <p:nvPr/>
          </p:nvSpPr>
          <p:spPr>
            <a:xfrm>
              <a:off x="1358663" y="6062163"/>
              <a:ext cx="2428870" cy="369332"/>
            </a:xfrm>
            <a:prstGeom prst="rect">
              <a:avLst/>
            </a:prstGeom>
            <a:solidFill>
              <a:srgbClr val="FFFFCC"/>
            </a:solidFill>
            <a:ln>
              <a:solidFill>
                <a:srgbClr val="FFC000"/>
              </a:solidFill>
            </a:ln>
          </p:spPr>
          <p:txBody>
            <a:bodyPr wrap="none" rtlCol="0">
              <a:spAutoFit/>
            </a:bodyPr>
            <a:lstStyle/>
            <a:p>
              <a:r>
                <a:rPr lang="en-US" altLang="ja-JP" dirty="0">
                  <a:solidFill>
                    <a:schemeClr val="accent2">
                      <a:lumMod val="75000"/>
                    </a:schemeClr>
                  </a:solidFill>
                  <a:latin typeface="+mn-ea"/>
                </a:rPr>
                <a:t>=</a:t>
              </a:r>
              <a:r>
                <a:rPr lang="en-US" altLang="ja-JP" b="1" dirty="0">
                  <a:solidFill>
                    <a:srgbClr val="FF0000"/>
                  </a:solidFill>
                  <a:latin typeface="+mn-ea"/>
                </a:rPr>
                <a:t>AVERAGE</a:t>
              </a:r>
              <a:r>
                <a:rPr lang="en-US" altLang="ja-JP" dirty="0">
                  <a:solidFill>
                    <a:schemeClr val="accent2">
                      <a:lumMod val="75000"/>
                    </a:schemeClr>
                  </a:solidFill>
                  <a:latin typeface="+mn-ea"/>
                </a:rPr>
                <a:t>(</a:t>
              </a:r>
              <a:r>
                <a:rPr lang="en-US" altLang="ja-JP" b="1" dirty="0">
                  <a:solidFill>
                    <a:srgbClr val="008000"/>
                  </a:solidFill>
                  <a:latin typeface="+mn-ea"/>
                </a:rPr>
                <a:t>$</a:t>
              </a:r>
              <a:r>
                <a:rPr lang="en-US" altLang="ja-JP" b="1" dirty="0" err="1">
                  <a:solidFill>
                    <a:srgbClr val="3333FF"/>
                  </a:solidFill>
                  <a:latin typeface="+mn-ea"/>
                </a:rPr>
                <a:t>I43</a:t>
              </a:r>
              <a:r>
                <a:rPr lang="en-US" altLang="ja-JP" b="1" dirty="0">
                  <a:solidFill>
                    <a:srgbClr val="3333FF"/>
                  </a:solidFill>
                  <a:latin typeface="+mn-ea"/>
                </a:rPr>
                <a:t>:</a:t>
              </a:r>
              <a:r>
                <a:rPr lang="en-US" altLang="ja-JP" b="1" dirty="0">
                  <a:solidFill>
                    <a:srgbClr val="008000"/>
                  </a:solidFill>
                  <a:latin typeface="+mn-ea"/>
                </a:rPr>
                <a:t>$</a:t>
              </a:r>
              <a:r>
                <a:rPr lang="en-US" altLang="ja-JP" b="1" dirty="0" err="1">
                  <a:solidFill>
                    <a:srgbClr val="3333FF"/>
                  </a:solidFill>
                  <a:latin typeface="+mn-ea"/>
                </a:rPr>
                <a:t>M43</a:t>
              </a:r>
              <a:r>
                <a:rPr lang="en-US" altLang="ja-JP" dirty="0" smtClean="0">
                  <a:solidFill>
                    <a:schemeClr val="accent2">
                      <a:lumMod val="75000"/>
                    </a:schemeClr>
                  </a:solidFill>
                  <a:latin typeface="+mn-ea"/>
                </a:rPr>
                <a:t>)</a:t>
              </a:r>
              <a:endParaRPr lang="en-US" altLang="ja-JP" dirty="0">
                <a:solidFill>
                  <a:schemeClr val="accent2">
                    <a:lumMod val="75000"/>
                  </a:schemeClr>
                </a:solidFill>
                <a:latin typeface="+mn-ea"/>
              </a:endParaRPr>
            </a:p>
          </p:txBody>
        </p:sp>
        <p:sp>
          <p:nvSpPr>
            <p:cNvPr id="3" name="テキスト ボックス 2"/>
            <p:cNvSpPr txBox="1"/>
            <p:nvPr/>
          </p:nvSpPr>
          <p:spPr>
            <a:xfrm>
              <a:off x="4534917" y="3928544"/>
              <a:ext cx="2443298" cy="369332"/>
            </a:xfrm>
            <a:prstGeom prst="rect">
              <a:avLst/>
            </a:prstGeom>
            <a:solidFill>
              <a:srgbClr val="FFFFCC"/>
            </a:solidFill>
            <a:ln>
              <a:solidFill>
                <a:srgbClr val="FFC000"/>
              </a:solidFill>
            </a:ln>
          </p:spPr>
          <p:txBody>
            <a:bodyPr wrap="none" rtlCol="0">
              <a:spAutoFit/>
            </a:bodyPr>
            <a:lstStyle/>
            <a:p>
              <a:r>
                <a:rPr lang="en-US" altLang="ja-JP" b="1" dirty="0">
                  <a:solidFill>
                    <a:schemeClr val="accent2">
                      <a:lumMod val="75000"/>
                    </a:schemeClr>
                  </a:solidFill>
                  <a:latin typeface="+mn-ea"/>
                </a:rPr>
                <a:t>=</a:t>
              </a:r>
              <a:r>
                <a:rPr lang="en-US" altLang="ja-JP" b="1" dirty="0">
                  <a:solidFill>
                    <a:srgbClr val="FF0000"/>
                  </a:solidFill>
                  <a:latin typeface="+mn-ea"/>
                </a:rPr>
                <a:t>LOG</a:t>
              </a:r>
              <a:r>
                <a:rPr lang="en-US" altLang="ja-JP" b="1" dirty="0">
                  <a:solidFill>
                    <a:schemeClr val="accent2">
                      <a:lumMod val="75000"/>
                    </a:schemeClr>
                  </a:solidFill>
                  <a:latin typeface="+mn-ea"/>
                </a:rPr>
                <a:t>(</a:t>
              </a:r>
              <a:r>
                <a:rPr lang="en-US" altLang="ja-JP" b="1" dirty="0">
                  <a:solidFill>
                    <a:srgbClr val="008000"/>
                  </a:solidFill>
                  <a:latin typeface="+mn-ea"/>
                </a:rPr>
                <a:t>$</a:t>
              </a:r>
              <a:r>
                <a:rPr lang="en-US" altLang="ja-JP" b="1" dirty="0" err="1">
                  <a:solidFill>
                    <a:srgbClr val="3333FF"/>
                  </a:solidFill>
                  <a:latin typeface="+mn-ea"/>
                </a:rPr>
                <a:t>AH43</a:t>
              </a:r>
              <a:r>
                <a:rPr lang="en-US" altLang="ja-JP" b="1" dirty="0">
                  <a:solidFill>
                    <a:schemeClr val="accent2">
                      <a:lumMod val="75000"/>
                    </a:schemeClr>
                  </a:solidFill>
                  <a:latin typeface="+mn-ea"/>
                </a:rPr>
                <a:t>/</a:t>
              </a:r>
              <a:r>
                <a:rPr lang="en-US" altLang="ja-JP" b="1" dirty="0">
                  <a:solidFill>
                    <a:srgbClr val="008000"/>
                  </a:solidFill>
                  <a:latin typeface="+mn-ea"/>
                </a:rPr>
                <a:t>$</a:t>
              </a:r>
              <a:r>
                <a:rPr lang="en-US" altLang="ja-JP" b="1" dirty="0" err="1">
                  <a:solidFill>
                    <a:srgbClr val="3333FF"/>
                  </a:solidFill>
                  <a:latin typeface="+mn-ea"/>
                </a:rPr>
                <a:t>AJ43</a:t>
              </a:r>
              <a:r>
                <a:rPr lang="en-US" altLang="ja-JP" b="1" dirty="0" err="1">
                  <a:solidFill>
                    <a:schemeClr val="accent2">
                      <a:lumMod val="75000"/>
                    </a:schemeClr>
                  </a:solidFill>
                  <a:latin typeface="+mn-ea"/>
                </a:rPr>
                <a:t>,</a:t>
              </a:r>
              <a:r>
                <a:rPr lang="en-US" altLang="ja-JP" b="1" dirty="0" err="1">
                  <a:solidFill>
                    <a:srgbClr val="FF0000"/>
                  </a:solidFill>
                  <a:latin typeface="+mn-ea"/>
                </a:rPr>
                <a:t>2</a:t>
              </a:r>
              <a:r>
                <a:rPr lang="en-US" altLang="ja-JP" b="1" dirty="0" smtClean="0">
                  <a:solidFill>
                    <a:schemeClr val="accent2">
                      <a:lumMod val="75000"/>
                    </a:schemeClr>
                  </a:solidFill>
                  <a:latin typeface="+mn-ea"/>
                </a:rPr>
                <a:t>)</a:t>
              </a:r>
              <a:endParaRPr lang="en-US" altLang="ja-JP" b="1" dirty="0">
                <a:solidFill>
                  <a:schemeClr val="accent2">
                    <a:lumMod val="75000"/>
                  </a:schemeClr>
                </a:solidFill>
                <a:latin typeface="+mn-ea"/>
              </a:endParaRPr>
            </a:p>
          </p:txBody>
        </p:sp>
        <p:sp>
          <p:nvSpPr>
            <p:cNvPr id="4" name="正方形/長方形 3"/>
            <p:cNvSpPr/>
            <p:nvPr/>
          </p:nvSpPr>
          <p:spPr>
            <a:xfrm>
              <a:off x="5156556" y="3523745"/>
              <a:ext cx="3504486" cy="369332"/>
            </a:xfrm>
            <a:prstGeom prst="rect">
              <a:avLst/>
            </a:prstGeom>
            <a:solidFill>
              <a:srgbClr val="FFFFCC"/>
            </a:solidFill>
            <a:ln>
              <a:solidFill>
                <a:srgbClr val="FFC000"/>
              </a:solidFill>
            </a:ln>
          </p:spPr>
          <p:txBody>
            <a:bodyPr wrap="none">
              <a:spAutoFit/>
            </a:bodyPr>
            <a:lstStyle/>
            <a:p>
              <a:pPr algn="ctr" eaLnBrk="1" fontAlgn="auto" latinLnBrk="0" hangingPunct="1"/>
              <a:r>
                <a:rPr lang="en-US" altLang="ja-JP" dirty="0">
                  <a:solidFill>
                    <a:schemeClr val="accent2">
                      <a:lumMod val="75000"/>
                    </a:schemeClr>
                  </a:solidFill>
                  <a:latin typeface="+mn-ea"/>
                </a:rPr>
                <a:t>=</a:t>
              </a:r>
              <a:r>
                <a:rPr lang="en-US" altLang="ja-JP" b="1" dirty="0" err="1">
                  <a:solidFill>
                    <a:srgbClr val="FF0000"/>
                  </a:solidFill>
                  <a:latin typeface="+mn-ea"/>
                </a:rPr>
                <a:t>TTEST</a:t>
              </a:r>
              <a:r>
                <a:rPr lang="en-US" altLang="ja-JP" b="1" dirty="0">
                  <a:solidFill>
                    <a:schemeClr val="accent2">
                      <a:lumMod val="75000"/>
                    </a:schemeClr>
                  </a:solidFill>
                  <a:latin typeface="+mn-ea"/>
                </a:rPr>
                <a:t>(</a:t>
              </a:r>
              <a:r>
                <a:rPr lang="en-US" altLang="ja-JP" b="1" dirty="0">
                  <a:solidFill>
                    <a:srgbClr val="008000"/>
                  </a:solidFill>
                  <a:latin typeface="+mn-ea"/>
                </a:rPr>
                <a:t>$</a:t>
              </a:r>
              <a:r>
                <a:rPr lang="en-US" altLang="ja-JP" b="1" dirty="0" err="1">
                  <a:solidFill>
                    <a:srgbClr val="3333FF"/>
                  </a:solidFill>
                  <a:latin typeface="+mn-ea"/>
                </a:rPr>
                <a:t>I43</a:t>
              </a:r>
              <a:r>
                <a:rPr lang="en-US" altLang="ja-JP" b="1" dirty="0">
                  <a:solidFill>
                    <a:srgbClr val="3333FF"/>
                  </a:solidFill>
                  <a:latin typeface="+mn-ea"/>
                </a:rPr>
                <a:t>:</a:t>
              </a:r>
              <a:r>
                <a:rPr lang="en-US" altLang="ja-JP" b="1" dirty="0">
                  <a:solidFill>
                    <a:srgbClr val="008000"/>
                  </a:solidFill>
                  <a:latin typeface="+mn-ea"/>
                </a:rPr>
                <a:t>$</a:t>
              </a:r>
              <a:r>
                <a:rPr lang="en-US" altLang="ja-JP" b="1" dirty="0" err="1">
                  <a:solidFill>
                    <a:srgbClr val="3333FF"/>
                  </a:solidFill>
                  <a:latin typeface="+mn-ea"/>
                </a:rPr>
                <a:t>M43</a:t>
              </a:r>
              <a:r>
                <a:rPr lang="en-US" altLang="ja-JP" b="1" dirty="0">
                  <a:solidFill>
                    <a:schemeClr val="accent2">
                      <a:lumMod val="75000"/>
                    </a:schemeClr>
                  </a:solidFill>
                  <a:latin typeface="+mn-ea"/>
                </a:rPr>
                <a:t>,</a:t>
              </a:r>
              <a:r>
                <a:rPr lang="en-US" altLang="ja-JP" b="1" dirty="0">
                  <a:solidFill>
                    <a:srgbClr val="008000"/>
                  </a:solidFill>
                  <a:latin typeface="+mn-ea"/>
                </a:rPr>
                <a:t>$</a:t>
              </a:r>
              <a:r>
                <a:rPr lang="en-US" altLang="ja-JP" b="1" dirty="0" err="1">
                  <a:solidFill>
                    <a:srgbClr val="3333FF"/>
                  </a:solidFill>
                  <a:latin typeface="+mn-ea"/>
                </a:rPr>
                <a:t>S43</a:t>
              </a:r>
              <a:r>
                <a:rPr lang="en-US" altLang="ja-JP" b="1" dirty="0">
                  <a:solidFill>
                    <a:srgbClr val="3333FF"/>
                  </a:solidFill>
                  <a:latin typeface="+mn-ea"/>
                </a:rPr>
                <a:t>:</a:t>
              </a:r>
              <a:r>
                <a:rPr lang="en-US" altLang="ja-JP" b="1" dirty="0">
                  <a:solidFill>
                    <a:srgbClr val="008000"/>
                  </a:solidFill>
                  <a:latin typeface="+mn-ea"/>
                </a:rPr>
                <a:t>$</a:t>
              </a:r>
              <a:r>
                <a:rPr lang="en-US" altLang="ja-JP" b="1" dirty="0" err="1">
                  <a:solidFill>
                    <a:srgbClr val="3333FF"/>
                  </a:solidFill>
                  <a:latin typeface="+mn-ea"/>
                </a:rPr>
                <a:t>Z43</a:t>
              </a:r>
              <a:r>
                <a:rPr lang="en-US" altLang="ja-JP" b="1" dirty="0" err="1">
                  <a:solidFill>
                    <a:schemeClr val="accent2">
                      <a:lumMod val="75000"/>
                    </a:schemeClr>
                  </a:solidFill>
                  <a:latin typeface="+mn-ea"/>
                </a:rPr>
                <a:t>,</a:t>
              </a:r>
              <a:r>
                <a:rPr lang="en-US" altLang="ja-JP" b="1" dirty="0" err="1">
                  <a:solidFill>
                    <a:srgbClr val="FF0000"/>
                  </a:solidFill>
                  <a:latin typeface="+mn-ea"/>
                </a:rPr>
                <a:t>2</a:t>
              </a:r>
              <a:r>
                <a:rPr lang="en-US" altLang="ja-JP" b="1" dirty="0" err="1">
                  <a:solidFill>
                    <a:schemeClr val="accent2">
                      <a:lumMod val="75000"/>
                    </a:schemeClr>
                  </a:solidFill>
                  <a:latin typeface="+mn-ea"/>
                </a:rPr>
                <a:t>,</a:t>
              </a:r>
              <a:r>
                <a:rPr lang="en-US" altLang="ja-JP" b="1" dirty="0" err="1">
                  <a:solidFill>
                    <a:srgbClr val="FF0000"/>
                  </a:solidFill>
                  <a:latin typeface="+mn-ea"/>
                </a:rPr>
                <a:t>2</a:t>
              </a:r>
              <a:r>
                <a:rPr lang="en-US" altLang="ja-JP" b="1" dirty="0">
                  <a:solidFill>
                    <a:schemeClr val="accent2">
                      <a:lumMod val="75000"/>
                    </a:schemeClr>
                  </a:solidFill>
                  <a:latin typeface="+mn-ea"/>
                </a:rPr>
                <a:t>)</a:t>
              </a:r>
            </a:p>
          </p:txBody>
        </p:sp>
        <p:sp>
          <p:nvSpPr>
            <p:cNvPr id="8" name="テキスト ボックス 7"/>
            <p:cNvSpPr txBox="1"/>
            <p:nvPr/>
          </p:nvSpPr>
          <p:spPr>
            <a:xfrm>
              <a:off x="1926818" y="5633187"/>
              <a:ext cx="2494594" cy="369332"/>
            </a:xfrm>
            <a:prstGeom prst="rect">
              <a:avLst/>
            </a:prstGeom>
            <a:solidFill>
              <a:srgbClr val="FFFFCC"/>
            </a:solidFill>
            <a:ln>
              <a:solidFill>
                <a:srgbClr val="FFC000"/>
              </a:solidFill>
            </a:ln>
          </p:spPr>
          <p:txBody>
            <a:bodyPr wrap="none" rtlCol="0">
              <a:spAutoFit/>
            </a:bodyPr>
            <a:lstStyle/>
            <a:p>
              <a:r>
                <a:rPr lang="en-US" altLang="ja-JP" dirty="0" smtClean="0">
                  <a:solidFill>
                    <a:schemeClr val="accent2">
                      <a:lumMod val="75000"/>
                    </a:schemeClr>
                  </a:solidFill>
                  <a:latin typeface="+mn-ea"/>
                </a:rPr>
                <a:t>=</a:t>
              </a:r>
              <a:r>
                <a:rPr lang="en-US" altLang="ja-JP" b="1" dirty="0" smtClean="0">
                  <a:solidFill>
                    <a:srgbClr val="FF0000"/>
                  </a:solidFill>
                  <a:latin typeface="+mn-ea"/>
                </a:rPr>
                <a:t>AVERAGE</a:t>
              </a:r>
              <a:r>
                <a:rPr lang="en-US" altLang="ja-JP" dirty="0" smtClean="0">
                  <a:solidFill>
                    <a:schemeClr val="accent2">
                      <a:lumMod val="75000"/>
                    </a:schemeClr>
                  </a:solidFill>
                  <a:latin typeface="+mn-ea"/>
                </a:rPr>
                <a:t>(</a:t>
              </a:r>
              <a:r>
                <a:rPr lang="en-US" altLang="ja-JP" b="1" dirty="0">
                  <a:solidFill>
                    <a:srgbClr val="008000"/>
                  </a:solidFill>
                  <a:latin typeface="+mn-ea"/>
                </a:rPr>
                <a:t>$</a:t>
              </a:r>
              <a:r>
                <a:rPr lang="en-US" altLang="ja-JP" b="1" dirty="0" err="1">
                  <a:solidFill>
                    <a:srgbClr val="3333FF"/>
                  </a:solidFill>
                  <a:latin typeface="+mn-ea"/>
                </a:rPr>
                <a:t>N43</a:t>
              </a:r>
              <a:r>
                <a:rPr lang="en-US" altLang="ja-JP" b="1" dirty="0">
                  <a:solidFill>
                    <a:srgbClr val="3333FF"/>
                  </a:solidFill>
                  <a:latin typeface="+mn-ea"/>
                </a:rPr>
                <a:t>:</a:t>
              </a:r>
              <a:r>
                <a:rPr lang="en-US" altLang="ja-JP" b="1" dirty="0">
                  <a:solidFill>
                    <a:srgbClr val="008000"/>
                  </a:solidFill>
                  <a:latin typeface="+mn-ea"/>
                </a:rPr>
                <a:t>$</a:t>
              </a:r>
              <a:r>
                <a:rPr lang="en-US" altLang="ja-JP" b="1" dirty="0" err="1">
                  <a:solidFill>
                    <a:srgbClr val="3333FF"/>
                  </a:solidFill>
                  <a:latin typeface="+mn-ea"/>
                </a:rPr>
                <a:t>R43</a:t>
              </a:r>
              <a:r>
                <a:rPr lang="en-US" altLang="ja-JP" dirty="0" smtClean="0">
                  <a:solidFill>
                    <a:schemeClr val="accent2">
                      <a:lumMod val="75000"/>
                    </a:schemeClr>
                  </a:solidFill>
                  <a:latin typeface="+mn-ea"/>
                </a:rPr>
                <a:t>)</a:t>
              </a:r>
              <a:endParaRPr lang="en-US" altLang="ja-JP" dirty="0">
                <a:solidFill>
                  <a:schemeClr val="accent2">
                    <a:lumMod val="75000"/>
                  </a:schemeClr>
                </a:solidFill>
                <a:latin typeface="+mn-ea"/>
              </a:endParaRPr>
            </a:p>
          </p:txBody>
        </p:sp>
        <p:sp>
          <p:nvSpPr>
            <p:cNvPr id="9" name="テキスト ボックス 8"/>
            <p:cNvSpPr txBox="1"/>
            <p:nvPr/>
          </p:nvSpPr>
          <p:spPr>
            <a:xfrm>
              <a:off x="2560697" y="5204212"/>
              <a:ext cx="2470548" cy="369332"/>
            </a:xfrm>
            <a:prstGeom prst="rect">
              <a:avLst/>
            </a:prstGeom>
            <a:solidFill>
              <a:srgbClr val="FFFFCC"/>
            </a:solidFill>
            <a:ln>
              <a:solidFill>
                <a:srgbClr val="FFC000"/>
              </a:solidFill>
            </a:ln>
          </p:spPr>
          <p:txBody>
            <a:bodyPr wrap="none" rtlCol="0">
              <a:spAutoFit/>
            </a:bodyPr>
            <a:lstStyle/>
            <a:p>
              <a:r>
                <a:rPr lang="en-US" altLang="ja-JP" dirty="0">
                  <a:solidFill>
                    <a:schemeClr val="accent2">
                      <a:lumMod val="75000"/>
                    </a:schemeClr>
                  </a:solidFill>
                  <a:latin typeface="+mn-ea"/>
                </a:rPr>
                <a:t>=</a:t>
              </a:r>
              <a:r>
                <a:rPr lang="en-US" altLang="ja-JP" b="1" dirty="0">
                  <a:solidFill>
                    <a:srgbClr val="FF0000"/>
                  </a:solidFill>
                  <a:latin typeface="+mn-ea"/>
                </a:rPr>
                <a:t>AVERAGE</a:t>
              </a:r>
              <a:r>
                <a:rPr lang="en-US" altLang="ja-JP" dirty="0" smtClean="0">
                  <a:solidFill>
                    <a:schemeClr val="accent2">
                      <a:lumMod val="75000"/>
                    </a:schemeClr>
                  </a:solidFill>
                  <a:latin typeface="+mn-ea"/>
                </a:rPr>
                <a:t>(</a:t>
              </a:r>
              <a:r>
                <a:rPr lang="en-US" altLang="ja-JP" b="1" dirty="0">
                  <a:solidFill>
                    <a:srgbClr val="008000"/>
                  </a:solidFill>
                  <a:latin typeface="+mn-ea"/>
                </a:rPr>
                <a:t>$</a:t>
              </a:r>
              <a:r>
                <a:rPr lang="en-US" altLang="ja-JP" b="1" dirty="0" err="1">
                  <a:solidFill>
                    <a:srgbClr val="3333FF"/>
                  </a:solidFill>
                  <a:latin typeface="+mn-ea"/>
                </a:rPr>
                <a:t>S43</a:t>
              </a:r>
              <a:r>
                <a:rPr lang="en-US" altLang="ja-JP" b="1" dirty="0">
                  <a:solidFill>
                    <a:srgbClr val="3333FF"/>
                  </a:solidFill>
                  <a:latin typeface="+mn-ea"/>
                </a:rPr>
                <a:t>:</a:t>
              </a:r>
              <a:r>
                <a:rPr lang="en-US" altLang="ja-JP" b="1" dirty="0">
                  <a:solidFill>
                    <a:srgbClr val="008000"/>
                  </a:solidFill>
                  <a:latin typeface="+mn-ea"/>
                </a:rPr>
                <a:t>$</a:t>
              </a:r>
              <a:r>
                <a:rPr lang="en-US" altLang="ja-JP" b="1" dirty="0" err="1">
                  <a:solidFill>
                    <a:srgbClr val="3333FF"/>
                  </a:solidFill>
                  <a:latin typeface="+mn-ea"/>
                </a:rPr>
                <a:t>Z43</a:t>
              </a:r>
              <a:r>
                <a:rPr lang="en-US" altLang="ja-JP" dirty="0" smtClean="0">
                  <a:solidFill>
                    <a:schemeClr val="accent2">
                      <a:lumMod val="75000"/>
                    </a:schemeClr>
                  </a:solidFill>
                  <a:latin typeface="+mn-ea"/>
                </a:rPr>
                <a:t>)</a:t>
              </a:r>
              <a:endParaRPr lang="en-US" altLang="ja-JP" dirty="0">
                <a:solidFill>
                  <a:schemeClr val="accent2">
                    <a:lumMod val="75000"/>
                  </a:schemeClr>
                </a:solidFill>
                <a:latin typeface="+mn-ea"/>
              </a:endParaRPr>
            </a:p>
          </p:txBody>
        </p:sp>
        <p:sp>
          <p:nvSpPr>
            <p:cNvPr id="10" name="テキスト ボックス 9"/>
            <p:cNvSpPr txBox="1"/>
            <p:nvPr/>
          </p:nvSpPr>
          <p:spPr>
            <a:xfrm>
              <a:off x="3170530" y="4775237"/>
              <a:ext cx="2770310" cy="369332"/>
            </a:xfrm>
            <a:prstGeom prst="rect">
              <a:avLst/>
            </a:prstGeom>
            <a:solidFill>
              <a:srgbClr val="FFFFCC"/>
            </a:solidFill>
            <a:ln>
              <a:solidFill>
                <a:srgbClr val="FFC000"/>
              </a:solidFill>
            </a:ln>
          </p:spPr>
          <p:txBody>
            <a:bodyPr wrap="none" rtlCol="0">
              <a:spAutoFit/>
            </a:bodyPr>
            <a:lstStyle/>
            <a:p>
              <a:r>
                <a:rPr lang="en-US" altLang="ja-JP" dirty="0">
                  <a:solidFill>
                    <a:schemeClr val="accent2">
                      <a:lumMod val="75000"/>
                    </a:schemeClr>
                  </a:solidFill>
                  <a:latin typeface="+mn-ea"/>
                </a:rPr>
                <a:t>=</a:t>
              </a:r>
              <a:r>
                <a:rPr lang="en-US" altLang="ja-JP" b="1" dirty="0">
                  <a:solidFill>
                    <a:srgbClr val="FF0000"/>
                  </a:solidFill>
                  <a:latin typeface="+mn-ea"/>
                </a:rPr>
                <a:t>AVERAGE</a:t>
              </a:r>
              <a:r>
                <a:rPr lang="en-US" altLang="ja-JP" dirty="0" smtClean="0">
                  <a:solidFill>
                    <a:schemeClr val="accent2">
                      <a:lumMod val="75000"/>
                    </a:schemeClr>
                  </a:solidFill>
                  <a:latin typeface="+mn-ea"/>
                </a:rPr>
                <a:t>(</a:t>
              </a:r>
              <a:r>
                <a:rPr lang="en-US" altLang="ja-JP" b="1" dirty="0">
                  <a:solidFill>
                    <a:srgbClr val="008000"/>
                  </a:solidFill>
                  <a:latin typeface="+mn-ea"/>
                </a:rPr>
                <a:t>$</a:t>
              </a:r>
              <a:r>
                <a:rPr lang="en-US" altLang="ja-JP" b="1" dirty="0" err="1">
                  <a:solidFill>
                    <a:srgbClr val="3333FF"/>
                  </a:solidFill>
                  <a:latin typeface="+mn-ea"/>
                </a:rPr>
                <a:t>AA43</a:t>
              </a:r>
              <a:r>
                <a:rPr lang="en-US" altLang="ja-JP" b="1" dirty="0">
                  <a:solidFill>
                    <a:srgbClr val="3333FF"/>
                  </a:solidFill>
                  <a:latin typeface="+mn-ea"/>
                </a:rPr>
                <a:t>:</a:t>
              </a:r>
              <a:r>
                <a:rPr lang="en-US" altLang="ja-JP" b="1" dirty="0">
                  <a:solidFill>
                    <a:srgbClr val="008000"/>
                  </a:solidFill>
                  <a:latin typeface="+mn-ea"/>
                </a:rPr>
                <a:t>$</a:t>
              </a:r>
              <a:r>
                <a:rPr lang="en-US" altLang="ja-JP" b="1" dirty="0" err="1">
                  <a:solidFill>
                    <a:srgbClr val="3333FF"/>
                  </a:solidFill>
                  <a:latin typeface="+mn-ea"/>
                </a:rPr>
                <a:t>AF43</a:t>
              </a:r>
              <a:r>
                <a:rPr lang="en-US" altLang="ja-JP" dirty="0" smtClean="0">
                  <a:solidFill>
                    <a:schemeClr val="accent2">
                      <a:lumMod val="75000"/>
                    </a:schemeClr>
                  </a:solidFill>
                  <a:latin typeface="+mn-ea"/>
                </a:rPr>
                <a:t>)</a:t>
              </a:r>
              <a:endParaRPr lang="en-US" altLang="ja-JP" dirty="0">
                <a:solidFill>
                  <a:schemeClr val="accent2">
                    <a:lumMod val="75000"/>
                  </a:schemeClr>
                </a:solidFill>
                <a:latin typeface="+mn-ea"/>
              </a:endParaRPr>
            </a:p>
          </p:txBody>
        </p:sp>
        <p:sp>
          <p:nvSpPr>
            <p:cNvPr id="5" name="テキスト ボックス 4"/>
            <p:cNvSpPr txBox="1"/>
            <p:nvPr/>
          </p:nvSpPr>
          <p:spPr>
            <a:xfrm>
              <a:off x="1337734" y="3022603"/>
              <a:ext cx="543739" cy="3108543"/>
            </a:xfrm>
            <a:prstGeom prst="rect">
              <a:avLst/>
            </a:prstGeom>
            <a:noFill/>
          </p:spPr>
          <p:txBody>
            <a:bodyPr wrap="none" rtlCol="0">
              <a:spAutoFit/>
            </a:bodyPr>
            <a:lstStyle/>
            <a:p>
              <a:r>
                <a:rPr kumimoji="1" lang="ja-JP" altLang="en-US" sz="2800" b="1" dirty="0" smtClean="0">
                  <a:solidFill>
                    <a:srgbClr val="FFC000"/>
                  </a:solidFill>
                  <a:latin typeface="メイリオ" panose="020B0604030504040204" pitchFamily="50" charset="-128"/>
                  <a:ea typeface="メイリオ" panose="020B0604030504040204" pitchFamily="50" charset="-128"/>
                </a:rPr>
                <a:t>：</a:t>
              </a:r>
              <a:endParaRPr kumimoji="1" lang="en-US" altLang="ja-JP" sz="2800" b="1" dirty="0" smtClean="0">
                <a:solidFill>
                  <a:srgbClr val="FFC000"/>
                </a:solidFill>
                <a:latin typeface="メイリオ" panose="020B0604030504040204" pitchFamily="50" charset="-128"/>
                <a:ea typeface="メイリオ" panose="020B0604030504040204" pitchFamily="50" charset="-128"/>
              </a:endParaRPr>
            </a:p>
            <a:p>
              <a:r>
                <a:rPr lang="ja-JP" altLang="en-US" sz="2800" b="1" dirty="0" smtClean="0">
                  <a:solidFill>
                    <a:srgbClr val="FFC000"/>
                  </a:solidFill>
                  <a:latin typeface="メイリオ" panose="020B0604030504040204" pitchFamily="50" charset="-128"/>
                  <a:ea typeface="メイリオ" panose="020B0604030504040204" pitchFamily="50" charset="-128"/>
                </a:rPr>
                <a:t>：</a:t>
              </a:r>
              <a:endParaRPr lang="en-US" altLang="ja-JP" sz="2800" b="1" dirty="0" smtClean="0">
                <a:solidFill>
                  <a:srgbClr val="FFC000"/>
                </a:solidFill>
                <a:latin typeface="メイリオ" panose="020B0604030504040204" pitchFamily="50" charset="-128"/>
                <a:ea typeface="メイリオ" panose="020B0604030504040204" pitchFamily="50" charset="-128"/>
              </a:endParaRPr>
            </a:p>
            <a:p>
              <a:r>
                <a:rPr kumimoji="1" lang="ja-JP" altLang="en-US" sz="2800" b="1" dirty="0" smtClean="0">
                  <a:solidFill>
                    <a:srgbClr val="FFC000"/>
                  </a:solidFill>
                  <a:latin typeface="メイリオ" panose="020B0604030504040204" pitchFamily="50" charset="-128"/>
                  <a:ea typeface="メイリオ" panose="020B0604030504040204" pitchFamily="50" charset="-128"/>
                </a:rPr>
                <a:t>：</a:t>
              </a:r>
              <a:endParaRPr kumimoji="1" lang="en-US" altLang="ja-JP" sz="2800" b="1" dirty="0" smtClean="0">
                <a:solidFill>
                  <a:srgbClr val="FFC000"/>
                </a:solidFill>
                <a:latin typeface="メイリオ" panose="020B0604030504040204" pitchFamily="50" charset="-128"/>
                <a:ea typeface="メイリオ" panose="020B0604030504040204" pitchFamily="50" charset="-128"/>
              </a:endParaRPr>
            </a:p>
            <a:p>
              <a:r>
                <a:rPr lang="ja-JP" altLang="en-US" sz="2800" b="1" dirty="0" smtClean="0">
                  <a:solidFill>
                    <a:srgbClr val="FFC000"/>
                  </a:solidFill>
                  <a:latin typeface="メイリオ" panose="020B0604030504040204" pitchFamily="50" charset="-128"/>
                  <a:ea typeface="メイリオ" panose="020B0604030504040204" pitchFamily="50" charset="-128"/>
                </a:rPr>
                <a:t>：</a:t>
              </a:r>
              <a:endParaRPr lang="en-US" altLang="ja-JP" sz="2800" b="1" dirty="0" smtClean="0">
                <a:solidFill>
                  <a:srgbClr val="FFC000"/>
                </a:solidFill>
                <a:latin typeface="メイリオ" panose="020B0604030504040204" pitchFamily="50" charset="-128"/>
                <a:ea typeface="メイリオ" panose="020B0604030504040204" pitchFamily="50" charset="-128"/>
              </a:endParaRPr>
            </a:p>
            <a:p>
              <a:r>
                <a:rPr kumimoji="1" lang="ja-JP" altLang="en-US" sz="2800" b="1" dirty="0" smtClean="0">
                  <a:solidFill>
                    <a:srgbClr val="FFC000"/>
                  </a:solidFill>
                  <a:latin typeface="メイリオ" panose="020B0604030504040204" pitchFamily="50" charset="-128"/>
                  <a:ea typeface="メイリオ" panose="020B0604030504040204" pitchFamily="50" charset="-128"/>
                </a:rPr>
                <a:t>：</a:t>
              </a:r>
              <a:endParaRPr kumimoji="1" lang="en-US" altLang="ja-JP" sz="2800" b="1" dirty="0" smtClean="0">
                <a:solidFill>
                  <a:srgbClr val="FFC000"/>
                </a:solidFill>
                <a:latin typeface="メイリオ" panose="020B0604030504040204" pitchFamily="50" charset="-128"/>
                <a:ea typeface="メイリオ" panose="020B0604030504040204" pitchFamily="50" charset="-128"/>
              </a:endParaRPr>
            </a:p>
            <a:p>
              <a:r>
                <a:rPr lang="ja-JP" altLang="en-US" sz="2800" b="1" dirty="0" smtClean="0">
                  <a:solidFill>
                    <a:srgbClr val="FFC000"/>
                  </a:solidFill>
                  <a:latin typeface="メイリオ" panose="020B0604030504040204" pitchFamily="50" charset="-128"/>
                  <a:ea typeface="メイリオ" panose="020B0604030504040204" pitchFamily="50" charset="-128"/>
                </a:rPr>
                <a:t>：</a:t>
              </a:r>
              <a:endParaRPr lang="en-US" altLang="ja-JP" sz="2800" b="1" dirty="0" smtClean="0">
                <a:solidFill>
                  <a:srgbClr val="FFC000"/>
                </a:solidFill>
                <a:latin typeface="メイリオ" panose="020B0604030504040204" pitchFamily="50" charset="-128"/>
                <a:ea typeface="メイリオ" panose="020B0604030504040204" pitchFamily="50" charset="-128"/>
              </a:endParaRPr>
            </a:p>
            <a:p>
              <a:r>
                <a:rPr kumimoji="1" lang="ja-JP" altLang="en-US" sz="2800" b="1" dirty="0">
                  <a:solidFill>
                    <a:srgbClr val="FFC000"/>
                  </a:solidFill>
                  <a:latin typeface="メイリオ" panose="020B0604030504040204" pitchFamily="50" charset="-128"/>
                  <a:ea typeface="メイリオ" panose="020B0604030504040204" pitchFamily="50" charset="-128"/>
                </a:rPr>
                <a:t>：</a:t>
              </a:r>
            </a:p>
          </p:txBody>
        </p:sp>
        <p:sp>
          <p:nvSpPr>
            <p:cNvPr id="12" name="テキスト ボックス 11"/>
            <p:cNvSpPr txBox="1"/>
            <p:nvPr/>
          </p:nvSpPr>
          <p:spPr>
            <a:xfrm>
              <a:off x="1955800" y="3022603"/>
              <a:ext cx="543739" cy="2677656"/>
            </a:xfrm>
            <a:prstGeom prst="rect">
              <a:avLst/>
            </a:prstGeom>
            <a:noFill/>
          </p:spPr>
          <p:txBody>
            <a:bodyPr wrap="none" rtlCol="0">
              <a:spAutoFit/>
            </a:bodyPr>
            <a:lstStyle/>
            <a:p>
              <a:r>
                <a:rPr kumimoji="1" lang="ja-JP" altLang="en-US" sz="2800" b="1" dirty="0" smtClean="0">
                  <a:solidFill>
                    <a:srgbClr val="FFC000"/>
                  </a:solidFill>
                  <a:latin typeface="メイリオ" panose="020B0604030504040204" pitchFamily="50" charset="-128"/>
                  <a:ea typeface="メイリオ" panose="020B0604030504040204" pitchFamily="50" charset="-128"/>
                </a:rPr>
                <a:t>：</a:t>
              </a:r>
              <a:endParaRPr kumimoji="1" lang="en-US" altLang="ja-JP" sz="2800" b="1" dirty="0" smtClean="0">
                <a:solidFill>
                  <a:srgbClr val="FFC000"/>
                </a:solidFill>
                <a:latin typeface="メイリオ" panose="020B0604030504040204" pitchFamily="50" charset="-128"/>
                <a:ea typeface="メイリオ" panose="020B0604030504040204" pitchFamily="50" charset="-128"/>
              </a:endParaRPr>
            </a:p>
            <a:p>
              <a:r>
                <a:rPr lang="ja-JP" altLang="en-US" sz="2800" b="1" dirty="0" smtClean="0">
                  <a:solidFill>
                    <a:srgbClr val="FFC000"/>
                  </a:solidFill>
                  <a:latin typeface="メイリオ" panose="020B0604030504040204" pitchFamily="50" charset="-128"/>
                  <a:ea typeface="メイリオ" panose="020B0604030504040204" pitchFamily="50" charset="-128"/>
                </a:rPr>
                <a:t>：</a:t>
              </a:r>
              <a:endParaRPr lang="en-US" altLang="ja-JP" sz="2800" b="1" dirty="0" smtClean="0">
                <a:solidFill>
                  <a:srgbClr val="FFC000"/>
                </a:solidFill>
                <a:latin typeface="メイリオ" panose="020B0604030504040204" pitchFamily="50" charset="-128"/>
                <a:ea typeface="メイリオ" panose="020B0604030504040204" pitchFamily="50" charset="-128"/>
              </a:endParaRPr>
            </a:p>
            <a:p>
              <a:r>
                <a:rPr kumimoji="1" lang="ja-JP" altLang="en-US" sz="2800" b="1" dirty="0" smtClean="0">
                  <a:solidFill>
                    <a:srgbClr val="FFC000"/>
                  </a:solidFill>
                  <a:latin typeface="メイリオ" panose="020B0604030504040204" pitchFamily="50" charset="-128"/>
                  <a:ea typeface="メイリオ" panose="020B0604030504040204" pitchFamily="50" charset="-128"/>
                </a:rPr>
                <a:t>：</a:t>
              </a:r>
              <a:endParaRPr kumimoji="1" lang="en-US" altLang="ja-JP" sz="2800" b="1" dirty="0" smtClean="0">
                <a:solidFill>
                  <a:srgbClr val="FFC000"/>
                </a:solidFill>
                <a:latin typeface="メイリオ" panose="020B0604030504040204" pitchFamily="50" charset="-128"/>
                <a:ea typeface="メイリオ" panose="020B0604030504040204" pitchFamily="50" charset="-128"/>
              </a:endParaRPr>
            </a:p>
            <a:p>
              <a:r>
                <a:rPr lang="ja-JP" altLang="en-US" sz="2800" b="1" dirty="0" smtClean="0">
                  <a:solidFill>
                    <a:srgbClr val="FFC000"/>
                  </a:solidFill>
                  <a:latin typeface="メイリオ" panose="020B0604030504040204" pitchFamily="50" charset="-128"/>
                  <a:ea typeface="メイリオ" panose="020B0604030504040204" pitchFamily="50" charset="-128"/>
                </a:rPr>
                <a:t>：</a:t>
              </a:r>
              <a:endParaRPr lang="en-US" altLang="ja-JP" sz="2800" b="1" dirty="0" smtClean="0">
                <a:solidFill>
                  <a:srgbClr val="FFC000"/>
                </a:solidFill>
                <a:latin typeface="メイリオ" panose="020B0604030504040204" pitchFamily="50" charset="-128"/>
                <a:ea typeface="メイリオ" panose="020B0604030504040204" pitchFamily="50" charset="-128"/>
              </a:endParaRPr>
            </a:p>
            <a:p>
              <a:r>
                <a:rPr kumimoji="1" lang="ja-JP" altLang="en-US" sz="2800" b="1" dirty="0" smtClean="0">
                  <a:solidFill>
                    <a:srgbClr val="FFC000"/>
                  </a:solidFill>
                  <a:latin typeface="メイリオ" panose="020B0604030504040204" pitchFamily="50" charset="-128"/>
                  <a:ea typeface="メイリオ" panose="020B0604030504040204" pitchFamily="50" charset="-128"/>
                </a:rPr>
                <a:t>：</a:t>
              </a:r>
              <a:endParaRPr kumimoji="1" lang="en-US" altLang="ja-JP" sz="2800" b="1" dirty="0" smtClean="0">
                <a:solidFill>
                  <a:srgbClr val="FFC000"/>
                </a:solidFill>
                <a:latin typeface="メイリオ" panose="020B0604030504040204" pitchFamily="50" charset="-128"/>
                <a:ea typeface="メイリオ" panose="020B0604030504040204" pitchFamily="50" charset="-128"/>
              </a:endParaRPr>
            </a:p>
            <a:p>
              <a:r>
                <a:rPr lang="ja-JP" altLang="en-US" sz="2800" b="1" dirty="0" smtClean="0">
                  <a:solidFill>
                    <a:srgbClr val="FFC000"/>
                  </a:solidFill>
                  <a:latin typeface="メイリオ" panose="020B0604030504040204" pitchFamily="50" charset="-128"/>
                  <a:ea typeface="メイリオ" panose="020B0604030504040204" pitchFamily="50" charset="-128"/>
                </a:rPr>
                <a:t>：</a:t>
              </a:r>
              <a:endParaRPr lang="en-US" altLang="ja-JP" sz="2800" b="1" dirty="0" smtClean="0">
                <a:solidFill>
                  <a:srgbClr val="FFC000"/>
                </a:solidFill>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2565400" y="3022603"/>
              <a:ext cx="543739" cy="2246769"/>
            </a:xfrm>
            <a:prstGeom prst="rect">
              <a:avLst/>
            </a:prstGeom>
            <a:noFill/>
          </p:spPr>
          <p:txBody>
            <a:bodyPr wrap="none" rtlCol="0">
              <a:spAutoFit/>
            </a:bodyPr>
            <a:lstStyle/>
            <a:p>
              <a:r>
                <a:rPr kumimoji="1" lang="ja-JP" altLang="en-US" sz="2800" b="1" dirty="0" smtClean="0">
                  <a:solidFill>
                    <a:srgbClr val="FFC000"/>
                  </a:solidFill>
                  <a:latin typeface="メイリオ" panose="020B0604030504040204" pitchFamily="50" charset="-128"/>
                  <a:ea typeface="メイリオ" panose="020B0604030504040204" pitchFamily="50" charset="-128"/>
                </a:rPr>
                <a:t>：</a:t>
              </a:r>
              <a:endParaRPr kumimoji="1" lang="en-US" altLang="ja-JP" sz="2800" b="1" dirty="0" smtClean="0">
                <a:solidFill>
                  <a:srgbClr val="FFC000"/>
                </a:solidFill>
                <a:latin typeface="メイリオ" panose="020B0604030504040204" pitchFamily="50" charset="-128"/>
                <a:ea typeface="メイリオ" panose="020B0604030504040204" pitchFamily="50" charset="-128"/>
              </a:endParaRPr>
            </a:p>
            <a:p>
              <a:r>
                <a:rPr lang="ja-JP" altLang="en-US" sz="2800" b="1" dirty="0" smtClean="0">
                  <a:solidFill>
                    <a:srgbClr val="FFC000"/>
                  </a:solidFill>
                  <a:latin typeface="メイリオ" panose="020B0604030504040204" pitchFamily="50" charset="-128"/>
                  <a:ea typeface="メイリオ" panose="020B0604030504040204" pitchFamily="50" charset="-128"/>
                </a:rPr>
                <a:t>：</a:t>
              </a:r>
              <a:endParaRPr lang="en-US" altLang="ja-JP" sz="2800" b="1" dirty="0" smtClean="0">
                <a:solidFill>
                  <a:srgbClr val="FFC000"/>
                </a:solidFill>
                <a:latin typeface="メイリオ" panose="020B0604030504040204" pitchFamily="50" charset="-128"/>
                <a:ea typeface="メイリオ" panose="020B0604030504040204" pitchFamily="50" charset="-128"/>
              </a:endParaRPr>
            </a:p>
            <a:p>
              <a:r>
                <a:rPr kumimoji="1" lang="ja-JP" altLang="en-US" sz="2800" b="1" dirty="0" smtClean="0">
                  <a:solidFill>
                    <a:srgbClr val="FFC000"/>
                  </a:solidFill>
                  <a:latin typeface="メイリオ" panose="020B0604030504040204" pitchFamily="50" charset="-128"/>
                  <a:ea typeface="メイリオ" panose="020B0604030504040204" pitchFamily="50" charset="-128"/>
                </a:rPr>
                <a:t>：</a:t>
              </a:r>
              <a:endParaRPr kumimoji="1" lang="en-US" altLang="ja-JP" sz="2800" b="1" dirty="0" smtClean="0">
                <a:solidFill>
                  <a:srgbClr val="FFC000"/>
                </a:solidFill>
                <a:latin typeface="メイリオ" panose="020B0604030504040204" pitchFamily="50" charset="-128"/>
                <a:ea typeface="メイリオ" panose="020B0604030504040204" pitchFamily="50" charset="-128"/>
              </a:endParaRPr>
            </a:p>
            <a:p>
              <a:r>
                <a:rPr lang="ja-JP" altLang="en-US" sz="2800" b="1" dirty="0" smtClean="0">
                  <a:solidFill>
                    <a:srgbClr val="FFC000"/>
                  </a:solidFill>
                  <a:latin typeface="メイリオ" panose="020B0604030504040204" pitchFamily="50" charset="-128"/>
                  <a:ea typeface="メイリオ" panose="020B0604030504040204" pitchFamily="50" charset="-128"/>
                </a:rPr>
                <a:t>：</a:t>
              </a:r>
              <a:endParaRPr lang="en-US" altLang="ja-JP" sz="2800" b="1" dirty="0" smtClean="0">
                <a:solidFill>
                  <a:srgbClr val="FFC000"/>
                </a:solidFill>
                <a:latin typeface="メイリオ" panose="020B0604030504040204" pitchFamily="50" charset="-128"/>
                <a:ea typeface="メイリオ" panose="020B0604030504040204" pitchFamily="50" charset="-128"/>
              </a:endParaRPr>
            </a:p>
            <a:p>
              <a:r>
                <a:rPr kumimoji="1" lang="ja-JP" altLang="en-US" sz="2800" b="1" dirty="0" smtClean="0">
                  <a:solidFill>
                    <a:srgbClr val="FFC000"/>
                  </a:solidFill>
                  <a:latin typeface="メイリオ" panose="020B0604030504040204" pitchFamily="50" charset="-128"/>
                  <a:ea typeface="メイリオ" panose="020B0604030504040204" pitchFamily="50" charset="-128"/>
                </a:rPr>
                <a:t>：</a:t>
              </a:r>
              <a:endParaRPr kumimoji="1" lang="en-US" altLang="ja-JP" sz="2800" b="1" dirty="0" smtClean="0">
                <a:solidFill>
                  <a:srgbClr val="FFC000"/>
                </a:solidFill>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3175000" y="3022603"/>
              <a:ext cx="543739" cy="1815882"/>
            </a:xfrm>
            <a:prstGeom prst="rect">
              <a:avLst/>
            </a:prstGeom>
            <a:noFill/>
          </p:spPr>
          <p:txBody>
            <a:bodyPr wrap="none" rtlCol="0">
              <a:spAutoFit/>
            </a:bodyPr>
            <a:lstStyle/>
            <a:p>
              <a:r>
                <a:rPr kumimoji="1" lang="ja-JP" altLang="en-US" sz="2800" b="1" dirty="0" smtClean="0">
                  <a:solidFill>
                    <a:srgbClr val="FFC000"/>
                  </a:solidFill>
                  <a:latin typeface="メイリオ" panose="020B0604030504040204" pitchFamily="50" charset="-128"/>
                  <a:ea typeface="メイリオ" panose="020B0604030504040204" pitchFamily="50" charset="-128"/>
                </a:rPr>
                <a:t>：</a:t>
              </a:r>
              <a:endParaRPr kumimoji="1" lang="en-US" altLang="ja-JP" sz="2800" b="1" dirty="0" smtClean="0">
                <a:solidFill>
                  <a:srgbClr val="FFC000"/>
                </a:solidFill>
                <a:latin typeface="メイリオ" panose="020B0604030504040204" pitchFamily="50" charset="-128"/>
                <a:ea typeface="メイリオ" panose="020B0604030504040204" pitchFamily="50" charset="-128"/>
              </a:endParaRPr>
            </a:p>
            <a:p>
              <a:r>
                <a:rPr lang="ja-JP" altLang="en-US" sz="2800" b="1" dirty="0" smtClean="0">
                  <a:solidFill>
                    <a:srgbClr val="FFC000"/>
                  </a:solidFill>
                  <a:latin typeface="メイリオ" panose="020B0604030504040204" pitchFamily="50" charset="-128"/>
                  <a:ea typeface="メイリオ" panose="020B0604030504040204" pitchFamily="50" charset="-128"/>
                </a:rPr>
                <a:t>：</a:t>
              </a:r>
              <a:endParaRPr lang="en-US" altLang="ja-JP" sz="2800" b="1" dirty="0" smtClean="0">
                <a:solidFill>
                  <a:srgbClr val="FFC000"/>
                </a:solidFill>
                <a:latin typeface="メイリオ" panose="020B0604030504040204" pitchFamily="50" charset="-128"/>
                <a:ea typeface="メイリオ" panose="020B0604030504040204" pitchFamily="50" charset="-128"/>
              </a:endParaRPr>
            </a:p>
            <a:p>
              <a:r>
                <a:rPr kumimoji="1" lang="ja-JP" altLang="en-US" sz="2800" b="1" dirty="0" smtClean="0">
                  <a:solidFill>
                    <a:srgbClr val="FFC000"/>
                  </a:solidFill>
                  <a:latin typeface="メイリオ" panose="020B0604030504040204" pitchFamily="50" charset="-128"/>
                  <a:ea typeface="メイリオ" panose="020B0604030504040204" pitchFamily="50" charset="-128"/>
                </a:rPr>
                <a:t>：</a:t>
              </a:r>
              <a:endParaRPr kumimoji="1" lang="en-US" altLang="ja-JP" sz="2800" b="1" dirty="0" smtClean="0">
                <a:solidFill>
                  <a:srgbClr val="FFC000"/>
                </a:solidFill>
                <a:latin typeface="メイリオ" panose="020B0604030504040204" pitchFamily="50" charset="-128"/>
                <a:ea typeface="メイリオ" panose="020B0604030504040204" pitchFamily="50" charset="-128"/>
              </a:endParaRPr>
            </a:p>
            <a:p>
              <a:r>
                <a:rPr lang="ja-JP" altLang="en-US" sz="2800" b="1" dirty="0" smtClean="0">
                  <a:solidFill>
                    <a:srgbClr val="FFC000"/>
                  </a:solidFill>
                  <a:latin typeface="メイリオ" panose="020B0604030504040204" pitchFamily="50" charset="-128"/>
                  <a:ea typeface="メイリオ" panose="020B0604030504040204" pitchFamily="50" charset="-128"/>
                </a:rPr>
                <a:t>：</a:t>
              </a:r>
              <a:endParaRPr lang="en-US" altLang="ja-JP" sz="2800" b="1" dirty="0" smtClean="0">
                <a:solidFill>
                  <a:srgbClr val="FFC000"/>
                </a:solidFill>
                <a:latin typeface="メイリオ" panose="020B0604030504040204" pitchFamily="50" charset="-128"/>
                <a:ea typeface="メイリオ" panose="020B0604030504040204" pitchFamily="50" charset="-128"/>
              </a:endParaRPr>
            </a:p>
          </p:txBody>
        </p:sp>
        <p:sp>
          <p:nvSpPr>
            <p:cNvPr id="15" name="テキスト ボックス 14"/>
            <p:cNvSpPr txBox="1"/>
            <p:nvPr/>
          </p:nvSpPr>
          <p:spPr>
            <a:xfrm>
              <a:off x="4546600" y="3022603"/>
              <a:ext cx="543739" cy="954107"/>
            </a:xfrm>
            <a:prstGeom prst="rect">
              <a:avLst/>
            </a:prstGeom>
            <a:noFill/>
          </p:spPr>
          <p:txBody>
            <a:bodyPr wrap="none" rtlCol="0">
              <a:spAutoFit/>
            </a:bodyPr>
            <a:lstStyle/>
            <a:p>
              <a:r>
                <a:rPr kumimoji="1" lang="ja-JP" altLang="en-US" sz="2800" b="1" dirty="0" smtClean="0">
                  <a:solidFill>
                    <a:srgbClr val="FFC000"/>
                  </a:solidFill>
                  <a:latin typeface="メイリオ" panose="020B0604030504040204" pitchFamily="50" charset="-128"/>
                  <a:ea typeface="メイリオ" panose="020B0604030504040204" pitchFamily="50" charset="-128"/>
                </a:rPr>
                <a:t>：</a:t>
              </a:r>
              <a:endParaRPr kumimoji="1" lang="en-US" altLang="ja-JP" sz="2800" b="1" dirty="0" smtClean="0">
                <a:solidFill>
                  <a:srgbClr val="FFC000"/>
                </a:solidFill>
                <a:latin typeface="メイリオ" panose="020B0604030504040204" pitchFamily="50" charset="-128"/>
                <a:ea typeface="メイリオ" panose="020B0604030504040204" pitchFamily="50" charset="-128"/>
              </a:endParaRPr>
            </a:p>
            <a:p>
              <a:r>
                <a:rPr lang="ja-JP" altLang="en-US" sz="2800" b="1" dirty="0" smtClean="0">
                  <a:solidFill>
                    <a:srgbClr val="FFC000"/>
                  </a:solidFill>
                  <a:latin typeface="メイリオ" panose="020B0604030504040204" pitchFamily="50" charset="-128"/>
                  <a:ea typeface="メイリオ" panose="020B0604030504040204" pitchFamily="50" charset="-128"/>
                </a:rPr>
                <a:t>：</a:t>
              </a:r>
              <a:endParaRPr lang="en-US" altLang="ja-JP" sz="2800" b="1" dirty="0" smtClean="0">
                <a:solidFill>
                  <a:srgbClr val="FFC000"/>
                </a:solidFill>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156200" y="3022603"/>
              <a:ext cx="543739" cy="523220"/>
            </a:xfrm>
            <a:prstGeom prst="rect">
              <a:avLst/>
            </a:prstGeom>
            <a:noFill/>
          </p:spPr>
          <p:txBody>
            <a:bodyPr wrap="none" rtlCol="0">
              <a:spAutoFit/>
            </a:bodyPr>
            <a:lstStyle/>
            <a:p>
              <a:r>
                <a:rPr kumimoji="1" lang="ja-JP" altLang="en-US" sz="2800" b="1" dirty="0" smtClean="0">
                  <a:solidFill>
                    <a:srgbClr val="FFC000"/>
                  </a:solidFill>
                  <a:latin typeface="メイリオ" panose="020B0604030504040204" pitchFamily="50" charset="-128"/>
                  <a:ea typeface="メイリオ" panose="020B0604030504040204" pitchFamily="50" charset="-128"/>
                </a:rPr>
                <a:t>：</a:t>
              </a:r>
              <a:endParaRPr kumimoji="1" lang="en-US" altLang="ja-JP" sz="2800" b="1" dirty="0" smtClean="0">
                <a:solidFill>
                  <a:srgbClr val="FFC000"/>
                </a:solidFill>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37268" y="1998133"/>
              <a:ext cx="1569660" cy="369332"/>
            </a:xfrm>
            <a:prstGeom prst="rect">
              <a:avLst/>
            </a:prstGeom>
            <a:noFill/>
          </p:spPr>
          <p:txBody>
            <a:bodyPr wrap="none" rtlCol="0">
              <a:spAutoFit/>
            </a:bodyPr>
            <a:lstStyle/>
            <a:p>
              <a:r>
                <a:rPr kumimoji="1" lang="ja-JP" altLang="en-US" dirty="0" smtClean="0">
                  <a:solidFill>
                    <a:srgbClr val="3333FF"/>
                  </a:solidFill>
                  <a:latin typeface="メイリオ" panose="020B0604030504040204" pitchFamily="50" charset="-128"/>
                  <a:ea typeface="メイリオ" panose="020B0604030504040204" pitchFamily="50" charset="-128"/>
                </a:rPr>
                <a:t>各群の平均値</a:t>
              </a:r>
              <a:endParaRPr kumimoji="1" lang="ja-JP" altLang="en-US" dirty="0">
                <a:solidFill>
                  <a:srgbClr val="3333FF"/>
                </a:solidFill>
                <a:latin typeface="メイリオ" panose="020B0604030504040204" pitchFamily="50" charset="-128"/>
                <a:ea typeface="メイリオ" panose="020B0604030504040204" pitchFamily="50" charset="-128"/>
              </a:endParaRPr>
            </a:p>
          </p:txBody>
        </p:sp>
        <p:sp>
          <p:nvSpPr>
            <p:cNvPr id="18" name="角丸四角形吹き出し 17">
              <a:extLst>
                <a:ext uri="{FF2B5EF4-FFF2-40B4-BE49-F238E27FC236}">
                  <a16:creationId xmlns:xdr="http://schemas.openxmlformats.org/drawingml/2006/spreadsheetDrawing" xmlns="" xmlns:a16="http://schemas.microsoft.com/office/drawing/2014/main" xmlns:lc="http://schemas.openxmlformats.org/drawingml/2006/lockedCanvas" id="{D8315A9D-4E30-4E89-8178-7BE3386C0A9E}"/>
                </a:ext>
              </a:extLst>
            </p:cNvPr>
            <p:cNvSpPr/>
            <p:nvPr/>
          </p:nvSpPr>
          <p:spPr>
            <a:xfrm>
              <a:off x="6771746" y="1688890"/>
              <a:ext cx="2238374" cy="664845"/>
            </a:xfrm>
            <a:prstGeom prst="wedgeRoundRectCallout">
              <a:avLst>
                <a:gd name="adj1" fmla="val 20224"/>
                <a:gd name="adj2" fmla="val 239533"/>
                <a:gd name="adj3" fmla="val 16667"/>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rgbClr val="FF0000"/>
                  </a:solidFill>
                </a:rPr>
                <a:t>「</a:t>
              </a:r>
              <a:r>
                <a:rPr lang="en-US" altLang="ja-JP" dirty="0">
                  <a:solidFill>
                    <a:srgbClr val="FF0000"/>
                  </a:solidFill>
                </a:rPr>
                <a:t>2</a:t>
              </a:r>
              <a:r>
                <a:rPr lang="ja-JP" altLang="en-US" dirty="0">
                  <a:solidFill>
                    <a:srgbClr val="FF0000"/>
                  </a:solidFill>
                </a:rPr>
                <a:t>」：両側検定</a:t>
              </a:r>
              <a:endParaRPr lang="en-US" altLang="ja-JP" dirty="0">
                <a:solidFill>
                  <a:srgbClr val="FF0000"/>
                </a:solidFill>
              </a:endParaRPr>
            </a:p>
            <a:p>
              <a:r>
                <a:rPr lang="ja-JP" altLang="en-US" dirty="0">
                  <a:solidFill>
                    <a:srgbClr val="FF0000"/>
                  </a:solidFill>
                </a:rPr>
                <a:t>「</a:t>
              </a:r>
              <a:r>
                <a:rPr lang="en-US" altLang="ja-JP" dirty="0">
                  <a:solidFill>
                    <a:srgbClr val="FF0000"/>
                  </a:solidFill>
                </a:rPr>
                <a:t>2</a:t>
              </a:r>
              <a:r>
                <a:rPr lang="ja-JP" altLang="en-US" dirty="0">
                  <a:solidFill>
                    <a:srgbClr val="FF0000"/>
                  </a:solidFill>
                </a:rPr>
                <a:t>」：等分散の</a:t>
              </a:r>
              <a:r>
                <a:rPr lang="en-US" altLang="ja-JP" dirty="0">
                  <a:solidFill>
                    <a:srgbClr val="FF0000"/>
                  </a:solidFill>
                </a:rPr>
                <a:t>2</a:t>
              </a:r>
              <a:r>
                <a:rPr lang="ja-JP" altLang="en-US" dirty="0">
                  <a:solidFill>
                    <a:srgbClr val="FF0000"/>
                  </a:solidFill>
                </a:rPr>
                <a:t>標本</a:t>
              </a:r>
            </a:p>
          </p:txBody>
        </p:sp>
        <p:sp>
          <p:nvSpPr>
            <p:cNvPr id="19" name="角丸四角形吹き出し 18">
              <a:extLst>
                <a:ext uri="{FF2B5EF4-FFF2-40B4-BE49-F238E27FC236}">
                  <a16:creationId xmlns:xdr="http://schemas.openxmlformats.org/drawingml/2006/spreadsheetDrawing" xmlns="" xmlns:a16="http://schemas.microsoft.com/office/drawing/2014/main" xmlns:lc="http://schemas.openxmlformats.org/drawingml/2006/lockedCanvas" id="{D8315A9D-4E30-4E89-8178-7BE3386C0A9E}"/>
                </a:ext>
              </a:extLst>
            </p:cNvPr>
            <p:cNvSpPr/>
            <p:nvPr/>
          </p:nvSpPr>
          <p:spPr>
            <a:xfrm>
              <a:off x="6138333" y="4643755"/>
              <a:ext cx="3462866" cy="910378"/>
            </a:xfrm>
            <a:prstGeom prst="wedgeRoundRectCallout">
              <a:avLst>
                <a:gd name="adj1" fmla="val -40375"/>
                <a:gd name="adj2" fmla="val -89822"/>
                <a:gd name="adj3" fmla="val 16667"/>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solidFill>
                    <a:srgbClr val="FF0000"/>
                  </a:solidFill>
                </a:rPr>
                <a:t>Pre-</a:t>
              </a:r>
              <a:r>
                <a:rPr lang="ja-JP" altLang="en-US" dirty="0" smtClean="0">
                  <a:solidFill>
                    <a:srgbClr val="FF0000"/>
                  </a:solidFill>
                </a:rPr>
                <a:t>群と</a:t>
              </a:r>
              <a:r>
                <a:rPr lang="en-US" altLang="ja-JP" dirty="0" smtClean="0">
                  <a:solidFill>
                    <a:srgbClr val="FF0000"/>
                  </a:solidFill>
                </a:rPr>
                <a:t>Diff-</a:t>
              </a:r>
              <a:r>
                <a:rPr lang="ja-JP" altLang="en-US" dirty="0" smtClean="0">
                  <a:solidFill>
                    <a:srgbClr val="FF0000"/>
                  </a:solidFill>
                </a:rPr>
                <a:t>群平均値の変動比</a:t>
              </a:r>
              <a:endParaRPr lang="en-US" altLang="ja-JP" dirty="0" smtClean="0">
                <a:solidFill>
                  <a:srgbClr val="FF0000"/>
                </a:solidFill>
              </a:endParaRPr>
            </a:p>
            <a:p>
              <a:r>
                <a:rPr lang="ja-JP" altLang="en-US" dirty="0" smtClean="0">
                  <a:solidFill>
                    <a:srgbClr val="FF0000"/>
                  </a:solidFill>
                </a:rPr>
                <a:t>（</a:t>
              </a:r>
              <a:r>
                <a:rPr lang="en-US" altLang="ja-JP" dirty="0" smtClean="0">
                  <a:solidFill>
                    <a:srgbClr val="FF0000"/>
                  </a:solidFill>
                </a:rPr>
                <a:t>Brown</a:t>
              </a:r>
              <a:r>
                <a:rPr lang="ja-JP" altLang="en-US" dirty="0" smtClean="0">
                  <a:solidFill>
                    <a:srgbClr val="FF0000"/>
                  </a:solidFill>
                </a:rPr>
                <a:t>群）／（</a:t>
              </a:r>
              <a:r>
                <a:rPr lang="en-US" altLang="ja-JP" dirty="0" smtClean="0">
                  <a:solidFill>
                    <a:srgbClr val="FF0000"/>
                  </a:solidFill>
                </a:rPr>
                <a:t>White</a:t>
              </a:r>
              <a:r>
                <a:rPr lang="ja-JP" altLang="en-US" dirty="0" smtClean="0">
                  <a:solidFill>
                    <a:srgbClr val="FF0000"/>
                  </a:solidFill>
                </a:rPr>
                <a:t>群）</a:t>
              </a:r>
              <a:endParaRPr lang="en-US" altLang="ja-JP" dirty="0" smtClean="0">
                <a:solidFill>
                  <a:srgbClr val="FF0000"/>
                </a:solidFill>
              </a:endParaRPr>
            </a:p>
            <a:p>
              <a:r>
                <a:rPr lang="ja-JP" altLang="en-US" dirty="0" smtClean="0">
                  <a:solidFill>
                    <a:srgbClr val="FF0000"/>
                  </a:solidFill>
                </a:rPr>
                <a:t>「</a:t>
              </a:r>
              <a:r>
                <a:rPr lang="en-US" altLang="ja-JP" dirty="0">
                  <a:solidFill>
                    <a:srgbClr val="FF0000"/>
                  </a:solidFill>
                </a:rPr>
                <a:t>2</a:t>
              </a:r>
              <a:r>
                <a:rPr lang="ja-JP" altLang="en-US" dirty="0" smtClean="0">
                  <a:solidFill>
                    <a:srgbClr val="FF0000"/>
                  </a:solidFill>
                </a:rPr>
                <a:t>」を底とする</a:t>
              </a:r>
              <a:r>
                <a:rPr lang="en-US" altLang="ja-JP" dirty="0" smtClean="0">
                  <a:solidFill>
                    <a:srgbClr val="FF0000"/>
                  </a:solidFill>
                </a:rPr>
                <a:t>LOG</a:t>
              </a:r>
              <a:r>
                <a:rPr lang="ja-JP" altLang="en-US" dirty="0" smtClean="0">
                  <a:solidFill>
                    <a:srgbClr val="FF0000"/>
                  </a:solidFill>
                </a:rPr>
                <a:t>値</a:t>
              </a:r>
              <a:endParaRPr lang="ja-JP" altLang="en-US" dirty="0">
                <a:solidFill>
                  <a:srgbClr val="FF0000"/>
                </a:solidFill>
              </a:endParaRPr>
            </a:p>
          </p:txBody>
        </p:sp>
        <p:sp>
          <p:nvSpPr>
            <p:cNvPr id="21" name="テキスト ボックス 20"/>
            <p:cNvSpPr txBox="1"/>
            <p:nvPr/>
          </p:nvSpPr>
          <p:spPr>
            <a:xfrm>
              <a:off x="6350001" y="1236132"/>
              <a:ext cx="2699778" cy="369332"/>
            </a:xfrm>
            <a:prstGeom prst="rect">
              <a:avLst/>
            </a:prstGeom>
            <a:noFill/>
          </p:spPr>
          <p:txBody>
            <a:bodyPr wrap="none" rtlCol="0">
              <a:spAutoFit/>
            </a:bodyPr>
            <a:lstStyle/>
            <a:p>
              <a:r>
                <a:rPr kumimoji="1" lang="ja-JP" altLang="en-US" dirty="0" smtClean="0">
                  <a:solidFill>
                    <a:srgbClr val="3333FF"/>
                  </a:solidFill>
                  <a:latin typeface="メイリオ" panose="020B0604030504040204" pitchFamily="50" charset="-128"/>
                  <a:ea typeface="メイリオ" panose="020B0604030504040204" pitchFamily="50" charset="-128"/>
                </a:rPr>
                <a:t>未分化</a:t>
              </a:r>
              <a:r>
                <a:rPr kumimoji="1" lang="en-US" altLang="ja-JP" dirty="0" smtClean="0">
                  <a:solidFill>
                    <a:srgbClr val="3333FF"/>
                  </a:solidFill>
                  <a:latin typeface="メイリオ" panose="020B0604030504040204" pitchFamily="50" charset="-128"/>
                  <a:ea typeface="メイリオ" panose="020B0604030504040204" pitchFamily="50" charset="-128"/>
                </a:rPr>
                <a:t>(Pre-)</a:t>
              </a:r>
              <a:r>
                <a:rPr kumimoji="1" lang="ja-JP" altLang="en-US" dirty="0" smtClean="0">
                  <a:solidFill>
                    <a:srgbClr val="3333FF"/>
                  </a:solidFill>
                  <a:latin typeface="メイリオ" panose="020B0604030504040204" pitchFamily="50" charset="-128"/>
                  <a:ea typeface="メイリオ" panose="020B0604030504040204" pitchFamily="50" charset="-128"/>
                </a:rPr>
                <a:t>群での選抜</a:t>
              </a:r>
              <a:endParaRPr kumimoji="1" lang="ja-JP" altLang="en-US" dirty="0">
                <a:solidFill>
                  <a:srgbClr val="3333FF"/>
                </a:solidFill>
                <a:latin typeface="メイリオ" panose="020B0604030504040204" pitchFamily="50" charset="-128"/>
                <a:ea typeface="メイリオ" panose="020B0604030504040204" pitchFamily="50" charset="-128"/>
              </a:endParaRPr>
            </a:p>
          </p:txBody>
        </p:sp>
        <p:cxnSp>
          <p:nvCxnSpPr>
            <p:cNvPr id="11" name="直線矢印コネクタ 10"/>
            <p:cNvCxnSpPr/>
            <p:nvPr/>
          </p:nvCxnSpPr>
          <p:spPr>
            <a:xfrm>
              <a:off x="1481667" y="3014134"/>
              <a:ext cx="3200400" cy="0"/>
            </a:xfrm>
            <a:prstGeom prst="straightConnector1">
              <a:avLst/>
            </a:prstGeom>
            <a:ln w="28575">
              <a:solidFill>
                <a:srgbClr val="3333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円/楕円 24"/>
            <p:cNvSpPr/>
            <p:nvPr/>
          </p:nvSpPr>
          <p:spPr>
            <a:xfrm>
              <a:off x="2683881" y="2980093"/>
              <a:ext cx="72000" cy="72000"/>
            </a:xfrm>
            <a:prstGeom prst="ellipse">
              <a:avLst/>
            </a:prstGeom>
            <a:solidFill>
              <a:srgbClr val="3333FF"/>
            </a:solid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1473094" y="2980087"/>
              <a:ext cx="72000" cy="72000"/>
            </a:xfrm>
            <a:prstGeom prst="ellipse">
              <a:avLst/>
            </a:prstGeom>
            <a:solidFill>
              <a:srgbClr val="3333FF"/>
            </a:solid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6922890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414867" y="0"/>
            <a:ext cx="9491133" cy="8982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a:solidFill>
                  <a:srgbClr val="161616"/>
                </a:solidFill>
              </a:rPr>
              <a:t>【</a:t>
            </a:r>
            <a:r>
              <a:rPr lang="ja-JP" altLang="en-US" sz="3200" dirty="0" smtClean="0">
                <a:solidFill>
                  <a:srgbClr val="161616"/>
                </a:solidFill>
              </a:rPr>
              <a:t>練習④</a:t>
            </a:r>
            <a:r>
              <a:rPr lang="en-US" altLang="ja-JP" sz="3200" dirty="0" smtClean="0">
                <a:solidFill>
                  <a:srgbClr val="161616"/>
                </a:solidFill>
              </a:rPr>
              <a:t>】</a:t>
            </a:r>
            <a:r>
              <a:rPr lang="ja-JP" altLang="en-US" sz="3200" dirty="0" smtClean="0">
                <a:solidFill>
                  <a:srgbClr val="161616"/>
                </a:solidFill>
              </a:rPr>
              <a:t>　詳細フィルターによる変動遺伝子の選抜　</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105</a:t>
            </a:fld>
            <a:endParaRPr lang="ja-JP" altLang="en-US" sz="1200">
              <a:solidFill>
                <a:srgbClr val="003A6F"/>
              </a:solidFill>
            </a:endParaRPr>
          </a:p>
        </p:txBody>
      </p:sp>
      <p:grpSp>
        <p:nvGrpSpPr>
          <p:cNvPr id="3" name="グループ化 2"/>
          <p:cNvGrpSpPr/>
          <p:nvPr/>
        </p:nvGrpSpPr>
        <p:grpSpPr>
          <a:xfrm>
            <a:off x="321733" y="972909"/>
            <a:ext cx="9474201" cy="5566202"/>
            <a:chOff x="321733" y="956725"/>
            <a:chExt cx="9474201" cy="5566202"/>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569" y="972505"/>
              <a:ext cx="5648325" cy="551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四角形吹き出し 6">
              <a:extLst>
                <a:ext uri="{FF2B5EF4-FFF2-40B4-BE49-F238E27FC236}">
                  <a16:creationId xmlns:xdr="http://schemas.openxmlformats.org/drawingml/2006/spreadsheetDrawing" xmlns="" xmlns:a16="http://schemas.microsoft.com/office/drawing/2014/main" xmlns:lc="http://schemas.openxmlformats.org/drawingml/2006/lockedCanvas" id="{45717D5E-F6CE-4CF2-82CF-78314586D4C2}"/>
                </a:ext>
              </a:extLst>
            </p:cNvPr>
            <p:cNvSpPr/>
            <p:nvPr/>
          </p:nvSpPr>
          <p:spPr>
            <a:xfrm>
              <a:off x="4161345" y="1176864"/>
              <a:ext cx="3280833" cy="665692"/>
            </a:xfrm>
            <a:prstGeom prst="wedgeRectCallout">
              <a:avLst>
                <a:gd name="adj1" fmla="val -64645"/>
                <a:gd name="adj2" fmla="val 19871"/>
              </a:avLst>
            </a:prstGeom>
            <a:solidFill>
              <a:srgbClr val="FFFFCC"/>
            </a:solid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eaLnBrk="1" fontAlgn="auto" latinLnBrk="0" hangingPunct="1"/>
              <a:r>
                <a:rPr lang="en-US" altLang="ja-JP" sz="2000" dirty="0">
                  <a:solidFill>
                    <a:schemeClr val="accent2">
                      <a:lumMod val="75000"/>
                    </a:schemeClr>
                  </a:solidFill>
                  <a:effectLst/>
                  <a:latin typeface="メイリオ" panose="020B0604030504040204" pitchFamily="50" charset="-128"/>
                  <a:ea typeface="メイリオ" panose="020B0604030504040204" pitchFamily="50" charset="-128"/>
                </a:rPr>
                <a:t>#G:</a:t>
              </a:r>
              <a:r>
                <a:rPr lang="ja-JP" altLang="en-US" sz="2000" dirty="0">
                  <a:solidFill>
                    <a:schemeClr val="accent2">
                      <a:lumMod val="75000"/>
                    </a:schemeClr>
                  </a:solidFill>
                  <a:effectLst/>
                  <a:latin typeface="メイリオ" panose="020B0604030504040204" pitchFamily="50" charset="-128"/>
                  <a:ea typeface="メイリオ" panose="020B0604030504040204" pitchFamily="50" charset="-128"/>
                </a:rPr>
                <a:t>「</a:t>
              </a:r>
              <a:r>
                <a:rPr lang="en-US" altLang="ja-JP" sz="2000" b="1" dirty="0">
                  <a:solidFill>
                    <a:schemeClr val="accent2">
                      <a:lumMod val="75000"/>
                    </a:schemeClr>
                  </a:solidFill>
                  <a:effectLst/>
                  <a:latin typeface="メイリオ" panose="020B0604030504040204" pitchFamily="50" charset="-128"/>
                  <a:ea typeface="メイリオ" panose="020B0604030504040204" pitchFamily="50" charset="-128"/>
                </a:rPr>
                <a:t>=</a:t>
              </a:r>
              <a:r>
                <a:rPr lang="en-US" altLang="ja-JP" sz="2000" b="1" dirty="0">
                  <a:solidFill>
                    <a:srgbClr val="FF0000"/>
                  </a:solidFill>
                  <a:effectLst/>
                  <a:latin typeface="メイリオ" panose="020B0604030504040204" pitchFamily="50" charset="-128"/>
                  <a:ea typeface="メイリオ" panose="020B0604030504040204" pitchFamily="50" charset="-128"/>
                </a:rPr>
                <a:t>"&gt;="&amp;</a:t>
              </a:r>
              <a:r>
                <a:rPr lang="en-US" altLang="ja-JP" sz="2000" b="1" dirty="0" err="1">
                  <a:solidFill>
                    <a:schemeClr val="accent2">
                      <a:lumMod val="75000"/>
                    </a:schemeClr>
                  </a:solidFill>
                  <a:effectLst/>
                  <a:latin typeface="メイリオ" panose="020B0604030504040204" pitchFamily="50" charset="-128"/>
                  <a:ea typeface="メイリオ" panose="020B0604030504040204" pitchFamily="50" charset="-128"/>
                </a:rPr>
                <a:t>AN</a:t>
              </a:r>
              <a:r>
                <a:rPr lang="en-US" altLang="ja-JP" sz="2000" b="1" dirty="0" err="1">
                  <a:solidFill>
                    <a:srgbClr val="008000"/>
                  </a:solidFill>
                  <a:effectLst/>
                  <a:latin typeface="メイリオ" panose="020B0604030504040204" pitchFamily="50" charset="-128"/>
                  <a:ea typeface="メイリオ" panose="020B0604030504040204" pitchFamily="50" charset="-128"/>
                </a:rPr>
                <a:t>$</a:t>
              </a:r>
              <a:r>
                <a:rPr lang="en-US" altLang="ja-JP" sz="2000" b="1" dirty="0" err="1">
                  <a:solidFill>
                    <a:schemeClr val="accent2">
                      <a:lumMod val="75000"/>
                    </a:schemeClr>
                  </a:solidFill>
                  <a:effectLst/>
                  <a:latin typeface="メイリオ" panose="020B0604030504040204" pitchFamily="50" charset="-128"/>
                  <a:ea typeface="メイリオ" panose="020B0604030504040204" pitchFamily="50" charset="-128"/>
                </a:rPr>
                <a:t>32</a:t>
              </a:r>
              <a:r>
                <a:rPr lang="ja-JP" altLang="en-US" sz="2000" dirty="0">
                  <a:solidFill>
                    <a:schemeClr val="accent2">
                      <a:lumMod val="75000"/>
                    </a:schemeClr>
                  </a:solidFill>
                  <a:effectLst/>
                  <a:latin typeface="メイリオ" panose="020B0604030504040204" pitchFamily="50" charset="-128"/>
                  <a:ea typeface="メイリオ" panose="020B0604030504040204" pitchFamily="50" charset="-128"/>
                </a:rPr>
                <a:t>」</a:t>
              </a:r>
              <a:r>
                <a:rPr lang="en-US" altLang="ja-JP" sz="2000" dirty="0">
                  <a:solidFill>
                    <a:schemeClr val="accent2">
                      <a:lumMod val="75000"/>
                    </a:schemeClr>
                  </a:solidFill>
                  <a:effectLst/>
                  <a:latin typeface="メイリオ" panose="020B0604030504040204" pitchFamily="50" charset="-128"/>
                  <a:ea typeface="メイリオ" panose="020B0604030504040204" pitchFamily="50" charset="-128"/>
                </a:rPr>
                <a:t> </a:t>
              </a:r>
            </a:p>
            <a:p>
              <a:pPr algn="l" eaLnBrk="1" fontAlgn="auto" latinLnBrk="0" hangingPunct="1"/>
              <a:r>
                <a:rPr lang="en-US" altLang="ja-JP" sz="2000" dirty="0">
                  <a:solidFill>
                    <a:schemeClr val="accent2">
                      <a:lumMod val="75000"/>
                    </a:schemeClr>
                  </a:solidFill>
                  <a:effectLst/>
                  <a:latin typeface="メイリオ" panose="020B0604030504040204" pitchFamily="50" charset="-128"/>
                  <a:ea typeface="メイリオ" panose="020B0604030504040204" pitchFamily="50" charset="-128"/>
                </a:rPr>
                <a:t>#H: </a:t>
              </a:r>
              <a:r>
                <a:rPr lang="ja-JP" altLang="en-US" sz="2000" dirty="0">
                  <a:solidFill>
                    <a:schemeClr val="accent2">
                      <a:lumMod val="75000"/>
                    </a:schemeClr>
                  </a:solidFill>
                  <a:effectLst/>
                  <a:latin typeface="メイリオ" panose="020B0604030504040204" pitchFamily="50" charset="-128"/>
                  <a:ea typeface="メイリオ" panose="020B0604030504040204" pitchFamily="50" charset="-128"/>
                </a:rPr>
                <a:t>「</a:t>
              </a:r>
              <a:r>
                <a:rPr lang="en-US" altLang="ja-JP" sz="2000" b="1" dirty="0">
                  <a:solidFill>
                    <a:schemeClr val="accent2">
                      <a:lumMod val="75000"/>
                    </a:schemeClr>
                  </a:solidFill>
                  <a:effectLst/>
                  <a:latin typeface="メイリオ" panose="020B0604030504040204" pitchFamily="50" charset="-128"/>
                  <a:ea typeface="メイリオ" panose="020B0604030504040204" pitchFamily="50" charset="-128"/>
                </a:rPr>
                <a:t>=</a:t>
              </a:r>
              <a:r>
                <a:rPr lang="en-US" altLang="ja-JP" sz="2000" b="1" dirty="0">
                  <a:solidFill>
                    <a:srgbClr val="FF0000"/>
                  </a:solidFill>
                  <a:effectLst/>
                  <a:latin typeface="メイリオ" panose="020B0604030504040204" pitchFamily="50" charset="-128"/>
                  <a:ea typeface="メイリオ" panose="020B0604030504040204" pitchFamily="50" charset="-128"/>
                </a:rPr>
                <a:t>"&lt;"&amp;</a:t>
              </a:r>
              <a:r>
                <a:rPr lang="en-US" altLang="ja-JP" sz="2000" b="1" dirty="0" err="1">
                  <a:solidFill>
                    <a:schemeClr val="accent2">
                      <a:lumMod val="75000"/>
                    </a:schemeClr>
                  </a:solidFill>
                  <a:effectLst/>
                  <a:latin typeface="メイリオ" panose="020B0604030504040204" pitchFamily="50" charset="-128"/>
                  <a:ea typeface="メイリオ" panose="020B0604030504040204" pitchFamily="50" charset="-128"/>
                </a:rPr>
                <a:t>AN</a:t>
              </a:r>
              <a:r>
                <a:rPr lang="en-US" altLang="ja-JP" sz="2000" b="1" dirty="0" err="1">
                  <a:solidFill>
                    <a:srgbClr val="008000"/>
                  </a:solidFill>
                  <a:effectLst/>
                  <a:latin typeface="メイリオ" panose="020B0604030504040204" pitchFamily="50" charset="-128"/>
                  <a:ea typeface="メイリオ" panose="020B0604030504040204" pitchFamily="50" charset="-128"/>
                </a:rPr>
                <a:t>$</a:t>
              </a:r>
              <a:r>
                <a:rPr lang="en-US" altLang="ja-JP" sz="2000" b="1" dirty="0" err="1">
                  <a:solidFill>
                    <a:schemeClr val="accent2">
                      <a:lumMod val="75000"/>
                    </a:schemeClr>
                  </a:solidFill>
                  <a:effectLst/>
                  <a:latin typeface="メイリオ" panose="020B0604030504040204" pitchFamily="50" charset="-128"/>
                  <a:ea typeface="メイリオ" panose="020B0604030504040204" pitchFamily="50" charset="-128"/>
                </a:rPr>
                <a:t>33</a:t>
              </a:r>
              <a:r>
                <a:rPr lang="ja-JP" altLang="en-US" sz="2000" dirty="0">
                  <a:solidFill>
                    <a:schemeClr val="accent2">
                      <a:lumMod val="75000"/>
                    </a:schemeClr>
                  </a:solidFill>
                  <a:effectLst/>
                  <a:latin typeface="メイリオ" panose="020B0604030504040204" pitchFamily="50" charset="-128"/>
                  <a:ea typeface="メイリオ" panose="020B0604030504040204" pitchFamily="50" charset="-128"/>
                </a:rPr>
                <a:t>」</a:t>
              </a:r>
              <a:endParaRPr lang="en-US" altLang="ja-JP" sz="2000" dirty="0">
                <a:solidFill>
                  <a:schemeClr val="accent2">
                    <a:lumMod val="75000"/>
                  </a:schemeClr>
                </a:solidFill>
                <a:effectLst/>
                <a:latin typeface="メイリオ" panose="020B0604030504040204" pitchFamily="50" charset="-128"/>
                <a:ea typeface="メイリオ" panose="020B0604030504040204" pitchFamily="50" charset="-128"/>
              </a:endParaRPr>
            </a:p>
          </p:txBody>
        </p:sp>
        <p:sp>
          <p:nvSpPr>
            <p:cNvPr id="8" name="四角形吹き出し 7">
              <a:extLst>
                <a:ext uri="{FF2B5EF4-FFF2-40B4-BE49-F238E27FC236}">
                  <a16:creationId xmlns:xdr="http://schemas.openxmlformats.org/drawingml/2006/spreadsheetDrawing" xmlns="" xmlns:a16="http://schemas.microsoft.com/office/drawing/2014/main" xmlns:lc="http://schemas.openxmlformats.org/drawingml/2006/lockedCanvas" id="{0DA612E6-9A5D-4ED2-ABAF-7D7B5EF48E68}"/>
                </a:ext>
              </a:extLst>
            </p:cNvPr>
            <p:cNvSpPr/>
            <p:nvPr/>
          </p:nvSpPr>
          <p:spPr>
            <a:xfrm>
              <a:off x="4165578" y="1906056"/>
              <a:ext cx="3285067" cy="684742"/>
            </a:xfrm>
            <a:prstGeom prst="wedgeRectCallout">
              <a:avLst>
                <a:gd name="adj1" fmla="val -65039"/>
                <a:gd name="adj2" fmla="val -22161"/>
              </a:avLst>
            </a:prstGeom>
            <a:solidFill>
              <a:srgbClr val="FFFFCC"/>
            </a:solid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eaLnBrk="1" fontAlgn="auto" latinLnBrk="0" hangingPunct="1"/>
              <a:r>
                <a:rPr lang="en-US" altLang="ja-JP" sz="2000" dirty="0">
                  <a:solidFill>
                    <a:schemeClr val="accent2">
                      <a:lumMod val="75000"/>
                    </a:schemeClr>
                  </a:solidFill>
                  <a:effectLst/>
                  <a:latin typeface="メイリオ" panose="020B0604030504040204" pitchFamily="50" charset="-128"/>
                  <a:ea typeface="メイリオ" panose="020B0604030504040204" pitchFamily="50" charset="-128"/>
                </a:rPr>
                <a:t>#G:</a:t>
              </a:r>
              <a:r>
                <a:rPr lang="ja-JP" altLang="en-US" sz="2000" dirty="0">
                  <a:solidFill>
                    <a:schemeClr val="accent2">
                      <a:lumMod val="75000"/>
                    </a:schemeClr>
                  </a:solidFill>
                  <a:effectLst/>
                  <a:latin typeface="メイリオ" panose="020B0604030504040204" pitchFamily="50" charset="-128"/>
                  <a:ea typeface="メイリオ" panose="020B0604030504040204" pitchFamily="50" charset="-128"/>
                </a:rPr>
                <a:t>「</a:t>
              </a:r>
              <a:r>
                <a:rPr lang="en-US" altLang="ja-JP" sz="2000" b="1" dirty="0">
                  <a:solidFill>
                    <a:schemeClr val="accent2">
                      <a:lumMod val="75000"/>
                    </a:schemeClr>
                  </a:solidFill>
                  <a:effectLst/>
                  <a:latin typeface="メイリオ" panose="020B0604030504040204" pitchFamily="50" charset="-128"/>
                  <a:ea typeface="メイリオ" panose="020B0604030504040204" pitchFamily="50" charset="-128"/>
                </a:rPr>
                <a:t>=</a:t>
              </a:r>
              <a:r>
                <a:rPr lang="en-US" altLang="ja-JP" sz="2000" b="1" dirty="0">
                  <a:solidFill>
                    <a:srgbClr val="FF0000"/>
                  </a:solidFill>
                  <a:effectLst/>
                  <a:latin typeface="メイリオ" panose="020B0604030504040204" pitchFamily="50" charset="-128"/>
                  <a:ea typeface="メイリオ" panose="020B0604030504040204" pitchFamily="50" charset="-128"/>
                </a:rPr>
                <a:t>"&gt;="&amp;</a:t>
              </a:r>
              <a:r>
                <a:rPr lang="en-US" altLang="ja-JP" sz="2000" b="1" dirty="0" err="1">
                  <a:solidFill>
                    <a:schemeClr val="accent2">
                      <a:lumMod val="75000"/>
                    </a:schemeClr>
                  </a:solidFill>
                  <a:effectLst/>
                  <a:latin typeface="メイリオ" panose="020B0604030504040204" pitchFamily="50" charset="-128"/>
                  <a:ea typeface="メイリオ" panose="020B0604030504040204" pitchFamily="50" charset="-128"/>
                </a:rPr>
                <a:t>AN</a:t>
              </a:r>
              <a:r>
                <a:rPr lang="en-US" altLang="ja-JP" sz="2000" b="1" dirty="0" err="1">
                  <a:solidFill>
                    <a:srgbClr val="008000"/>
                  </a:solidFill>
                  <a:effectLst/>
                  <a:latin typeface="メイリオ" panose="020B0604030504040204" pitchFamily="50" charset="-128"/>
                  <a:ea typeface="メイリオ" panose="020B0604030504040204" pitchFamily="50" charset="-128"/>
                </a:rPr>
                <a:t>$</a:t>
              </a:r>
              <a:r>
                <a:rPr lang="en-US" altLang="ja-JP" sz="2000" b="1" dirty="0" err="1">
                  <a:solidFill>
                    <a:schemeClr val="accent2">
                      <a:lumMod val="75000"/>
                    </a:schemeClr>
                  </a:solidFill>
                  <a:effectLst/>
                  <a:latin typeface="メイリオ" panose="020B0604030504040204" pitchFamily="50" charset="-128"/>
                  <a:ea typeface="メイリオ" panose="020B0604030504040204" pitchFamily="50" charset="-128"/>
                </a:rPr>
                <a:t>32</a:t>
              </a:r>
              <a:r>
                <a:rPr lang="ja-JP" altLang="en-US" sz="2000" dirty="0">
                  <a:solidFill>
                    <a:schemeClr val="accent2">
                      <a:lumMod val="75000"/>
                    </a:schemeClr>
                  </a:solidFill>
                  <a:effectLst/>
                  <a:latin typeface="メイリオ" panose="020B0604030504040204" pitchFamily="50" charset="-128"/>
                  <a:ea typeface="メイリオ" panose="020B0604030504040204" pitchFamily="50" charset="-128"/>
                </a:rPr>
                <a:t>」</a:t>
              </a:r>
              <a:r>
                <a:rPr lang="en-US" altLang="ja-JP" sz="2000" dirty="0">
                  <a:solidFill>
                    <a:schemeClr val="accent2">
                      <a:lumMod val="75000"/>
                    </a:schemeClr>
                  </a:solidFill>
                  <a:effectLst/>
                  <a:latin typeface="メイリオ" panose="020B0604030504040204" pitchFamily="50" charset="-128"/>
                  <a:ea typeface="メイリオ" panose="020B0604030504040204" pitchFamily="50" charset="-128"/>
                </a:rPr>
                <a:t> </a:t>
              </a:r>
            </a:p>
            <a:p>
              <a:pPr algn="l" eaLnBrk="1" fontAlgn="auto" latinLnBrk="0" hangingPunct="1"/>
              <a:r>
                <a:rPr lang="en-US" altLang="ja-JP" sz="2000" dirty="0">
                  <a:solidFill>
                    <a:schemeClr val="accent2">
                      <a:lumMod val="75000"/>
                    </a:schemeClr>
                  </a:solidFill>
                  <a:effectLst/>
                  <a:latin typeface="メイリオ" panose="020B0604030504040204" pitchFamily="50" charset="-128"/>
                  <a:ea typeface="メイリオ" panose="020B0604030504040204" pitchFamily="50" charset="-128"/>
                </a:rPr>
                <a:t>#H: </a:t>
              </a:r>
              <a:r>
                <a:rPr lang="ja-JP" altLang="en-US" sz="2000" dirty="0">
                  <a:solidFill>
                    <a:schemeClr val="accent2">
                      <a:lumMod val="75000"/>
                    </a:schemeClr>
                  </a:solidFill>
                  <a:effectLst/>
                  <a:latin typeface="メイリオ" panose="020B0604030504040204" pitchFamily="50" charset="-128"/>
                  <a:ea typeface="メイリオ" panose="020B0604030504040204" pitchFamily="50" charset="-128"/>
                </a:rPr>
                <a:t>「</a:t>
              </a:r>
              <a:r>
                <a:rPr lang="en-US" altLang="ja-JP" sz="2000" b="1" dirty="0">
                  <a:solidFill>
                    <a:schemeClr val="accent2">
                      <a:lumMod val="75000"/>
                    </a:schemeClr>
                  </a:solidFill>
                  <a:effectLst/>
                  <a:latin typeface="メイリオ" panose="020B0604030504040204" pitchFamily="50" charset="-128"/>
                  <a:ea typeface="メイリオ" panose="020B0604030504040204" pitchFamily="50" charset="-128"/>
                </a:rPr>
                <a:t>=</a:t>
              </a:r>
              <a:r>
                <a:rPr lang="en-US" altLang="ja-JP" sz="2000" b="1" dirty="0">
                  <a:solidFill>
                    <a:srgbClr val="FF0000"/>
                  </a:solidFill>
                  <a:effectLst/>
                  <a:latin typeface="メイリオ" panose="020B0604030504040204" pitchFamily="50" charset="-128"/>
                  <a:ea typeface="メイリオ" panose="020B0604030504040204" pitchFamily="50" charset="-128"/>
                </a:rPr>
                <a:t>"&lt;"&amp;</a:t>
              </a:r>
              <a:r>
                <a:rPr lang="en-US" altLang="ja-JP" sz="2000" b="1" dirty="0" err="1">
                  <a:solidFill>
                    <a:schemeClr val="accent2">
                      <a:lumMod val="75000"/>
                    </a:schemeClr>
                  </a:solidFill>
                  <a:effectLst/>
                  <a:latin typeface="メイリオ" panose="020B0604030504040204" pitchFamily="50" charset="-128"/>
                  <a:ea typeface="メイリオ" panose="020B0604030504040204" pitchFamily="50" charset="-128"/>
                </a:rPr>
                <a:t>AN</a:t>
              </a:r>
              <a:r>
                <a:rPr lang="en-US" altLang="ja-JP" sz="2000" b="1" dirty="0" err="1">
                  <a:solidFill>
                    <a:srgbClr val="008000"/>
                  </a:solidFill>
                  <a:effectLst/>
                  <a:latin typeface="メイリオ" panose="020B0604030504040204" pitchFamily="50" charset="-128"/>
                  <a:ea typeface="メイリオ" panose="020B0604030504040204" pitchFamily="50" charset="-128"/>
                </a:rPr>
                <a:t>$</a:t>
              </a:r>
              <a:r>
                <a:rPr lang="en-US" altLang="ja-JP" sz="2000" b="1" dirty="0" err="1">
                  <a:solidFill>
                    <a:schemeClr val="accent2">
                      <a:lumMod val="75000"/>
                    </a:schemeClr>
                  </a:solidFill>
                  <a:effectLst/>
                  <a:latin typeface="メイリオ" panose="020B0604030504040204" pitchFamily="50" charset="-128"/>
                  <a:ea typeface="メイリオ" panose="020B0604030504040204" pitchFamily="50" charset="-128"/>
                </a:rPr>
                <a:t>33</a:t>
              </a:r>
              <a:r>
                <a:rPr lang="ja-JP" altLang="en-US" sz="2000" dirty="0">
                  <a:solidFill>
                    <a:schemeClr val="accent2">
                      <a:lumMod val="75000"/>
                    </a:schemeClr>
                  </a:solidFill>
                  <a:effectLst/>
                  <a:latin typeface="メイリオ" panose="020B0604030504040204" pitchFamily="50" charset="-128"/>
                  <a:ea typeface="メイリオ" panose="020B0604030504040204" pitchFamily="50" charset="-128"/>
                </a:rPr>
                <a:t>」</a:t>
              </a:r>
              <a:endParaRPr lang="en-US" altLang="ja-JP" sz="2000" dirty="0">
                <a:solidFill>
                  <a:schemeClr val="accent2">
                    <a:lumMod val="75000"/>
                  </a:schemeClr>
                </a:solidFill>
                <a:effectLst/>
                <a:latin typeface="メイリオ" panose="020B0604030504040204" pitchFamily="50" charset="-128"/>
                <a:ea typeface="メイリオ" panose="020B0604030504040204" pitchFamily="50" charset="-128"/>
              </a:endParaRPr>
            </a:p>
          </p:txBody>
        </p:sp>
        <p:sp>
          <p:nvSpPr>
            <p:cNvPr id="2" name="正方形/長方形 1"/>
            <p:cNvSpPr/>
            <p:nvPr/>
          </p:nvSpPr>
          <p:spPr>
            <a:xfrm>
              <a:off x="2556912" y="5596463"/>
              <a:ext cx="1227666" cy="922867"/>
            </a:xfrm>
            <a:prstGeom prst="rect">
              <a:avLst/>
            </a:prstGeom>
            <a:noFill/>
            <a:ln w="28575">
              <a:solidFill>
                <a:srgbClr val="008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吹き出し 10">
              <a:extLst>
                <a:ext uri="{FF2B5EF4-FFF2-40B4-BE49-F238E27FC236}">
                  <a16:creationId xmlns:xdr="http://schemas.openxmlformats.org/drawingml/2006/spreadsheetDrawing" xmlns="" xmlns:a16="http://schemas.microsoft.com/office/drawing/2014/main" xmlns:lc="http://schemas.openxmlformats.org/drawingml/2006/lockedCanvas" id="{EA45AC2A-099C-4CE7-B17C-903BACF8BBC6}"/>
                </a:ext>
              </a:extLst>
            </p:cNvPr>
            <p:cNvSpPr/>
            <p:nvPr/>
          </p:nvSpPr>
          <p:spPr>
            <a:xfrm>
              <a:off x="3886179" y="4220576"/>
              <a:ext cx="5579533" cy="690088"/>
            </a:xfrm>
            <a:prstGeom prst="wedgeRectCallout">
              <a:avLst>
                <a:gd name="adj1" fmla="val -23311"/>
                <a:gd name="adj2" fmla="val -99347"/>
              </a:avLst>
            </a:prstGeom>
            <a:solidFill>
              <a:schemeClr val="accent3">
                <a:lumMod val="60000"/>
                <a:lumOff val="40000"/>
              </a:schemeClr>
            </a:solidFill>
            <a:ln w="95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008000"/>
                  </a:solidFill>
                  <a:latin typeface="メイリオ" panose="020B0604030504040204" pitchFamily="50" charset="-128"/>
                  <a:ea typeface="メイリオ" panose="020B0604030504040204" pitchFamily="50" charset="-128"/>
                </a:rPr>
                <a:t>詳細フィルタで条件を満たすプローブを選択後、</a:t>
              </a:r>
              <a:endParaRPr lang="en-US" altLang="ja-JP" dirty="0">
                <a:solidFill>
                  <a:srgbClr val="008000"/>
                </a:solidFill>
                <a:latin typeface="メイリオ" panose="020B0604030504040204" pitchFamily="50" charset="-128"/>
                <a:ea typeface="メイリオ" panose="020B0604030504040204" pitchFamily="50" charset="-128"/>
              </a:endParaRPr>
            </a:p>
            <a:p>
              <a:pPr algn="ctr"/>
              <a:r>
                <a:rPr lang="ja-JP" altLang="en-US" dirty="0">
                  <a:solidFill>
                    <a:srgbClr val="008000"/>
                  </a:solidFill>
                  <a:latin typeface="メイリオ" panose="020B0604030504040204" pitchFamily="50" charset="-128"/>
                  <a:ea typeface="メイリオ" panose="020B0604030504040204" pitchFamily="50" charset="-128"/>
                </a:rPr>
                <a:t>各群平均値を参照するためのコピペ用テンプレート</a:t>
              </a:r>
              <a:endParaRPr lang="en-US" altLang="ja-JP" dirty="0">
                <a:solidFill>
                  <a:srgbClr val="008000"/>
                </a:solidFill>
                <a:latin typeface="メイリオ" panose="020B0604030504040204" pitchFamily="50" charset="-128"/>
                <a:ea typeface="メイリオ" panose="020B0604030504040204" pitchFamily="50" charset="-128"/>
              </a:endParaRPr>
            </a:p>
          </p:txBody>
        </p:sp>
        <p:sp>
          <p:nvSpPr>
            <p:cNvPr id="12" name="角丸四角形吹き出し 11"/>
            <p:cNvSpPr/>
            <p:nvPr/>
          </p:nvSpPr>
          <p:spPr>
            <a:xfrm>
              <a:off x="7399848" y="1142990"/>
              <a:ext cx="2396086" cy="702742"/>
            </a:xfrm>
            <a:prstGeom prst="wedgeRoundRectCallout">
              <a:avLst>
                <a:gd name="adj1" fmla="val -59342"/>
                <a:gd name="adj2" fmla="val -22578"/>
                <a:gd name="adj3" fmla="val 16667"/>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rgbClr val="FF0000"/>
                  </a:solidFill>
                  <a:latin typeface="メイリオ" panose="020B0604030504040204" pitchFamily="50" charset="-128"/>
                  <a:ea typeface="メイリオ" panose="020B0604030504040204" pitchFamily="50" charset="-128"/>
                </a:rPr>
                <a:t>「</a:t>
              </a:r>
              <a:r>
                <a:rPr kumimoji="1" lang="en-US" altLang="ja-JP" dirty="0" smtClean="0">
                  <a:solidFill>
                    <a:srgbClr val="FF0000"/>
                  </a:solidFill>
                  <a:latin typeface="メイリオ" panose="020B0604030504040204" pitchFamily="50" charset="-128"/>
                  <a:ea typeface="メイリオ" panose="020B0604030504040204" pitchFamily="50" charset="-128"/>
                </a:rPr>
                <a:t>"&gt;="&amp;</a:t>
              </a:r>
              <a:r>
                <a:rPr kumimoji="1" lang="ja-JP" altLang="en-US" dirty="0" smtClean="0">
                  <a:solidFill>
                    <a:srgbClr val="FF0000"/>
                  </a:solidFill>
                  <a:latin typeface="メイリオ" panose="020B0604030504040204" pitchFamily="50" charset="-128"/>
                  <a:ea typeface="メイリオ" panose="020B0604030504040204" pitchFamily="50" charset="-128"/>
                </a:rPr>
                <a:t>（参照）」</a:t>
              </a:r>
              <a:endParaRPr kumimoji="1" lang="en-US" altLang="ja-JP" dirty="0" smtClean="0">
                <a:solidFill>
                  <a:srgbClr val="FF0000"/>
                </a:solidFill>
                <a:latin typeface="メイリオ" panose="020B0604030504040204" pitchFamily="50" charset="-128"/>
                <a:ea typeface="メイリオ" panose="020B0604030504040204" pitchFamily="50" charset="-128"/>
              </a:endParaRPr>
            </a:p>
            <a:p>
              <a:pPr algn="ctr"/>
              <a:r>
                <a:rPr kumimoji="1" lang="ja-JP" altLang="en-US" dirty="0" smtClean="0">
                  <a:solidFill>
                    <a:srgbClr val="FF0000"/>
                  </a:solidFill>
                  <a:latin typeface="メイリオ" panose="020B0604030504040204" pitchFamily="50" charset="-128"/>
                  <a:ea typeface="メイリオ" panose="020B0604030504040204" pitchFamily="50" charset="-128"/>
                </a:rPr>
                <a:t>で条件を設定</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3" name="四角形吹き出し 12">
              <a:extLst>
                <a:ext uri="{FF2B5EF4-FFF2-40B4-BE49-F238E27FC236}">
                  <a16:creationId xmlns:xdr="http://schemas.openxmlformats.org/drawingml/2006/spreadsheetDrawing" xmlns="" xmlns:a16="http://schemas.microsoft.com/office/drawing/2014/main" xmlns:lc="http://schemas.openxmlformats.org/drawingml/2006/lockedCanvas" id="{EA45AC2A-099C-4CE7-B17C-903BACF8BBC6}"/>
                </a:ext>
              </a:extLst>
            </p:cNvPr>
            <p:cNvSpPr/>
            <p:nvPr/>
          </p:nvSpPr>
          <p:spPr>
            <a:xfrm>
              <a:off x="321733" y="956725"/>
              <a:ext cx="1574822" cy="499534"/>
            </a:xfrm>
            <a:prstGeom prst="wedgeRectCallout">
              <a:avLst>
                <a:gd name="adj1" fmla="val 42804"/>
                <a:gd name="adj2" fmla="val 68751"/>
              </a:avLst>
            </a:prstGeom>
            <a:solidFill>
              <a:schemeClr val="accent3">
                <a:lumMod val="20000"/>
                <a:lumOff val="80000"/>
              </a:schemeClr>
            </a:solidFill>
            <a:ln w="95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rgbClr val="008000"/>
                  </a:solidFill>
                  <a:latin typeface="メイリオ" panose="020B0604030504040204" pitchFamily="50" charset="-128"/>
                  <a:ea typeface="メイリオ" panose="020B0604030504040204" pitchFamily="50" charset="-128"/>
                </a:rPr>
                <a:t>Brown</a:t>
              </a:r>
              <a:r>
                <a:rPr lang="ja-JP" altLang="en-US" sz="1400" dirty="0" smtClean="0">
                  <a:solidFill>
                    <a:srgbClr val="008000"/>
                  </a:solidFill>
                  <a:latin typeface="メイリオ" panose="020B0604030504040204" pitchFamily="50" charset="-128"/>
                  <a:ea typeface="メイリオ" panose="020B0604030504040204" pitchFamily="50" charset="-128"/>
                </a:rPr>
                <a:t> ＞ </a:t>
              </a:r>
              <a:r>
                <a:rPr lang="en-US" altLang="ja-JP" sz="1400" dirty="0" smtClean="0">
                  <a:solidFill>
                    <a:srgbClr val="008000"/>
                  </a:solidFill>
                  <a:latin typeface="メイリオ" panose="020B0604030504040204" pitchFamily="50" charset="-128"/>
                  <a:ea typeface="メイリオ" panose="020B0604030504040204" pitchFamily="50" charset="-128"/>
                </a:rPr>
                <a:t>White</a:t>
              </a:r>
            </a:p>
            <a:p>
              <a:pPr algn="ctr"/>
              <a:r>
                <a:rPr lang="ja-JP" altLang="en-US" sz="1400" dirty="0" smtClean="0">
                  <a:solidFill>
                    <a:srgbClr val="008000"/>
                  </a:solidFill>
                  <a:latin typeface="メイリオ" panose="020B0604030504040204" pitchFamily="50" charset="-128"/>
                  <a:ea typeface="メイリオ" panose="020B0604030504040204" pitchFamily="50" charset="-128"/>
                </a:rPr>
                <a:t>のフィルター</a:t>
              </a:r>
              <a:endParaRPr lang="en-US" altLang="ja-JP" sz="1400" dirty="0">
                <a:solidFill>
                  <a:srgbClr val="008000"/>
                </a:solidFill>
                <a:latin typeface="メイリオ" panose="020B0604030504040204" pitchFamily="50" charset="-128"/>
                <a:ea typeface="メイリオ" panose="020B0604030504040204" pitchFamily="50" charset="-128"/>
              </a:endParaRPr>
            </a:p>
          </p:txBody>
        </p:sp>
        <p:sp>
          <p:nvSpPr>
            <p:cNvPr id="14" name="四角形吹き出し 13">
              <a:extLst>
                <a:ext uri="{FF2B5EF4-FFF2-40B4-BE49-F238E27FC236}">
                  <a16:creationId xmlns:xdr="http://schemas.openxmlformats.org/drawingml/2006/spreadsheetDrawing" xmlns="" xmlns:a16="http://schemas.microsoft.com/office/drawing/2014/main" xmlns:lc="http://schemas.openxmlformats.org/drawingml/2006/lockedCanvas" id="{EA45AC2A-099C-4CE7-B17C-903BACF8BBC6}"/>
                </a:ext>
              </a:extLst>
            </p:cNvPr>
            <p:cNvSpPr/>
            <p:nvPr/>
          </p:nvSpPr>
          <p:spPr>
            <a:xfrm>
              <a:off x="321733" y="2311400"/>
              <a:ext cx="1574822" cy="499534"/>
            </a:xfrm>
            <a:prstGeom prst="wedgeRectCallout">
              <a:avLst>
                <a:gd name="adj1" fmla="val 44417"/>
                <a:gd name="adj2" fmla="val -78706"/>
              </a:avLst>
            </a:prstGeom>
            <a:solidFill>
              <a:schemeClr val="accent3">
                <a:lumMod val="20000"/>
                <a:lumOff val="80000"/>
              </a:schemeClr>
            </a:solidFill>
            <a:ln w="95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smtClean="0">
                  <a:solidFill>
                    <a:srgbClr val="008000"/>
                  </a:solidFill>
                  <a:latin typeface="メイリオ" panose="020B0604030504040204" pitchFamily="50" charset="-128"/>
                  <a:ea typeface="メイリオ" panose="020B0604030504040204" pitchFamily="50" charset="-128"/>
                </a:rPr>
                <a:t>Brown</a:t>
              </a:r>
              <a:r>
                <a:rPr lang="ja-JP" altLang="en-US" sz="1400" dirty="0" smtClean="0">
                  <a:solidFill>
                    <a:srgbClr val="008000"/>
                  </a:solidFill>
                  <a:latin typeface="メイリオ" panose="020B0604030504040204" pitchFamily="50" charset="-128"/>
                  <a:ea typeface="メイリオ" panose="020B0604030504040204" pitchFamily="50" charset="-128"/>
                </a:rPr>
                <a:t> </a:t>
              </a:r>
              <a:r>
                <a:rPr lang="ja-JP" altLang="en-US" sz="1400" dirty="0">
                  <a:solidFill>
                    <a:srgbClr val="008000"/>
                  </a:solidFill>
                  <a:latin typeface="メイリオ" panose="020B0604030504040204" pitchFamily="50" charset="-128"/>
                  <a:ea typeface="メイリオ" panose="020B0604030504040204" pitchFamily="50" charset="-128"/>
                </a:rPr>
                <a:t>＜</a:t>
              </a:r>
              <a:r>
                <a:rPr lang="ja-JP" altLang="en-US" sz="1400" dirty="0" smtClean="0">
                  <a:solidFill>
                    <a:srgbClr val="008000"/>
                  </a:solidFill>
                  <a:latin typeface="メイリオ" panose="020B0604030504040204" pitchFamily="50" charset="-128"/>
                  <a:ea typeface="メイリオ" panose="020B0604030504040204" pitchFamily="50" charset="-128"/>
                </a:rPr>
                <a:t> </a:t>
              </a:r>
              <a:r>
                <a:rPr lang="en-US" altLang="ja-JP" sz="1400" dirty="0" smtClean="0">
                  <a:solidFill>
                    <a:srgbClr val="008000"/>
                  </a:solidFill>
                  <a:latin typeface="メイリオ" panose="020B0604030504040204" pitchFamily="50" charset="-128"/>
                  <a:ea typeface="メイリオ" panose="020B0604030504040204" pitchFamily="50" charset="-128"/>
                </a:rPr>
                <a:t>White</a:t>
              </a:r>
            </a:p>
            <a:p>
              <a:pPr algn="ctr"/>
              <a:r>
                <a:rPr lang="ja-JP" altLang="en-US" sz="1400" dirty="0" smtClean="0">
                  <a:solidFill>
                    <a:srgbClr val="008000"/>
                  </a:solidFill>
                  <a:latin typeface="メイリオ" panose="020B0604030504040204" pitchFamily="50" charset="-128"/>
                  <a:ea typeface="メイリオ" panose="020B0604030504040204" pitchFamily="50" charset="-128"/>
                </a:rPr>
                <a:t>のフィルター</a:t>
              </a:r>
              <a:endParaRPr lang="en-US" altLang="ja-JP" sz="1400" dirty="0">
                <a:solidFill>
                  <a:srgbClr val="008000"/>
                </a:solidFill>
                <a:latin typeface="メイリオ" panose="020B0604030504040204" pitchFamily="50" charset="-128"/>
                <a:ea typeface="メイリオ" panose="020B0604030504040204" pitchFamily="50" charset="-128"/>
              </a:endParaRPr>
            </a:p>
          </p:txBody>
        </p:sp>
        <p:sp>
          <p:nvSpPr>
            <p:cNvPr id="15" name="四角形吹き出し 14">
              <a:extLst>
                <a:ext uri="{FF2B5EF4-FFF2-40B4-BE49-F238E27FC236}">
                  <a16:creationId xmlns:xdr="http://schemas.openxmlformats.org/drawingml/2006/spreadsheetDrawing" xmlns="" xmlns:a16="http://schemas.microsoft.com/office/drawing/2014/main" xmlns:lc="http://schemas.openxmlformats.org/drawingml/2006/lockedCanvas" id="{EA45AC2A-099C-4CE7-B17C-903BACF8BBC6}"/>
                </a:ext>
              </a:extLst>
            </p:cNvPr>
            <p:cNvSpPr/>
            <p:nvPr/>
          </p:nvSpPr>
          <p:spPr>
            <a:xfrm>
              <a:off x="4033728" y="5820193"/>
              <a:ext cx="4665211" cy="702734"/>
            </a:xfrm>
            <a:prstGeom prst="wedgeRectCallout">
              <a:avLst>
                <a:gd name="adj1" fmla="val -53989"/>
                <a:gd name="adj2" fmla="val -23979"/>
              </a:avLst>
            </a:prstGeom>
            <a:solidFill>
              <a:schemeClr val="accent3">
                <a:lumMod val="20000"/>
                <a:lumOff val="80000"/>
              </a:schemeClr>
            </a:solidFill>
            <a:ln w="95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dirty="0" smtClean="0">
                  <a:solidFill>
                    <a:srgbClr val="008000"/>
                  </a:solidFill>
                  <a:latin typeface="メイリオ" panose="020B0604030504040204" pitchFamily="50" charset="-128"/>
                  <a:ea typeface="メイリオ" panose="020B0604030504040204" pitchFamily="50" charset="-128"/>
                </a:rPr>
                <a:t>リスト</a:t>
              </a:r>
              <a:r>
                <a:rPr lang="ja-JP" altLang="en-US" sz="2000" dirty="0">
                  <a:solidFill>
                    <a:srgbClr val="008000"/>
                  </a:solidFill>
                  <a:latin typeface="メイリオ" panose="020B0604030504040204" pitchFamily="50" charset="-128"/>
                  <a:ea typeface="メイリオ" panose="020B0604030504040204" pitchFamily="50" charset="-128"/>
                </a:rPr>
                <a:t>範囲</a:t>
              </a:r>
              <a:r>
                <a:rPr lang="ja-JP" altLang="en-US" sz="2000" dirty="0" smtClean="0">
                  <a:solidFill>
                    <a:srgbClr val="008000"/>
                  </a:solidFill>
                  <a:latin typeface="メイリオ" panose="020B0604030504040204" pitchFamily="50" charset="-128"/>
                  <a:ea typeface="メイリオ" panose="020B0604030504040204" pitchFamily="50" charset="-128"/>
                </a:rPr>
                <a:t>は「</a:t>
              </a:r>
              <a:r>
                <a:rPr lang="en-US" altLang="ja-JP" sz="2000" dirty="0" smtClean="0">
                  <a:solidFill>
                    <a:srgbClr val="008000"/>
                  </a:solidFill>
                  <a:latin typeface="メイリオ" panose="020B0604030504040204" pitchFamily="50" charset="-128"/>
                  <a:ea typeface="メイリオ" panose="020B0604030504040204" pitchFamily="50" charset="-128"/>
                </a:rPr>
                <a:t>$</a:t>
              </a:r>
              <a:r>
                <a:rPr lang="en-US" altLang="ja-JP" sz="2000" dirty="0" err="1">
                  <a:solidFill>
                    <a:srgbClr val="008000"/>
                  </a:solidFill>
                  <a:latin typeface="メイリオ" panose="020B0604030504040204" pitchFamily="50" charset="-128"/>
                  <a:ea typeface="メイリオ" panose="020B0604030504040204" pitchFamily="50" charset="-128"/>
                </a:rPr>
                <a:t>A$42</a:t>
              </a:r>
              <a:r>
                <a:rPr lang="en-US" altLang="ja-JP" sz="2000" dirty="0">
                  <a:solidFill>
                    <a:srgbClr val="008000"/>
                  </a:solidFill>
                  <a:latin typeface="メイリオ" panose="020B0604030504040204" pitchFamily="50" charset="-128"/>
                  <a:ea typeface="メイリオ" panose="020B0604030504040204" pitchFamily="50" charset="-128"/>
                </a:rPr>
                <a:t>:$</a:t>
              </a:r>
              <a:r>
                <a:rPr lang="en-US" altLang="ja-JP" sz="2000" dirty="0" err="1" smtClean="0">
                  <a:solidFill>
                    <a:srgbClr val="008000"/>
                  </a:solidFill>
                  <a:latin typeface="メイリオ" panose="020B0604030504040204" pitchFamily="50" charset="-128"/>
                  <a:ea typeface="メイリオ" panose="020B0604030504040204" pitchFamily="50" charset="-128"/>
                </a:rPr>
                <a:t>BW$12530</a:t>
              </a:r>
              <a:r>
                <a:rPr lang="ja-JP" altLang="en-US" sz="2000" dirty="0" smtClean="0">
                  <a:solidFill>
                    <a:srgbClr val="008000"/>
                  </a:solidFill>
                  <a:latin typeface="メイリオ" panose="020B0604030504040204" pitchFamily="50" charset="-128"/>
                  <a:ea typeface="メイリオ" panose="020B0604030504040204" pitchFamily="50" charset="-128"/>
                </a:rPr>
                <a:t>」</a:t>
              </a:r>
              <a:endParaRPr lang="en-US" altLang="ja-JP" sz="2000" dirty="0" smtClean="0">
                <a:solidFill>
                  <a:srgbClr val="008000"/>
                </a:solidFill>
                <a:latin typeface="メイリオ" panose="020B0604030504040204" pitchFamily="50" charset="-128"/>
                <a:ea typeface="メイリオ" panose="020B0604030504040204" pitchFamily="50" charset="-128"/>
              </a:endParaRPr>
            </a:p>
            <a:p>
              <a:r>
                <a:rPr lang="ja-JP" altLang="en-US" sz="2000" dirty="0" smtClean="0">
                  <a:solidFill>
                    <a:srgbClr val="008000"/>
                  </a:solidFill>
                  <a:latin typeface="メイリオ" panose="020B0604030504040204" pitchFamily="50" charset="-128"/>
                  <a:ea typeface="メイリオ" panose="020B0604030504040204" pitchFamily="50" charset="-128"/>
                </a:rPr>
                <a:t>（</a:t>
              </a:r>
              <a:r>
                <a:rPr lang="en-US" altLang="ja-JP" sz="2000" dirty="0" smtClean="0">
                  <a:solidFill>
                    <a:srgbClr val="008000"/>
                  </a:solidFill>
                  <a:latin typeface="メイリオ" panose="020B0604030504040204" pitchFamily="50" charset="-128"/>
                  <a:ea typeface="メイリオ" panose="020B0604030504040204" pitchFamily="50" charset="-128"/>
                </a:rPr>
                <a:t>#G,</a:t>
              </a:r>
              <a:r>
                <a:rPr lang="ja-JP" altLang="en-US" sz="2000" dirty="0" smtClean="0">
                  <a:solidFill>
                    <a:srgbClr val="008000"/>
                  </a:solidFill>
                  <a:latin typeface="メイリオ" panose="020B0604030504040204" pitchFamily="50" charset="-128"/>
                  <a:ea typeface="メイリオ" panose="020B0604030504040204" pitchFamily="50" charset="-128"/>
                </a:rPr>
                <a:t> </a:t>
              </a:r>
              <a:r>
                <a:rPr lang="en-US" altLang="ja-JP" sz="2000" dirty="0" smtClean="0">
                  <a:solidFill>
                    <a:srgbClr val="008000"/>
                  </a:solidFill>
                  <a:latin typeface="メイリオ" panose="020B0604030504040204" pitchFamily="50" charset="-128"/>
                  <a:ea typeface="メイリオ" panose="020B0604030504040204" pitchFamily="50" charset="-128"/>
                </a:rPr>
                <a:t>#H</a:t>
              </a:r>
              <a:r>
                <a:rPr lang="ja-JP" altLang="en-US" sz="2000" dirty="0" smtClean="0">
                  <a:solidFill>
                    <a:srgbClr val="008000"/>
                  </a:solidFill>
                  <a:latin typeface="メイリオ" panose="020B0604030504040204" pitchFamily="50" charset="-128"/>
                  <a:ea typeface="メイリオ" panose="020B0604030504040204" pitchFamily="50" charset="-128"/>
                </a:rPr>
                <a:t>列を含む範囲）</a:t>
              </a:r>
              <a:endParaRPr lang="en-US" altLang="ja-JP" sz="2000" dirty="0" smtClean="0">
                <a:solidFill>
                  <a:srgbClr val="008000"/>
                </a:solidFill>
                <a:latin typeface="メイリオ" panose="020B0604030504040204" pitchFamily="50" charset="-128"/>
                <a:ea typeface="メイリオ" panose="020B0604030504040204" pitchFamily="50" charset="-128"/>
              </a:endParaRPr>
            </a:p>
          </p:txBody>
        </p:sp>
        <p:sp>
          <p:nvSpPr>
            <p:cNvPr id="17" name="角丸四角形吹き出し 16"/>
            <p:cNvSpPr/>
            <p:nvPr/>
          </p:nvSpPr>
          <p:spPr>
            <a:xfrm>
              <a:off x="338667" y="2997190"/>
              <a:ext cx="2167465" cy="702742"/>
            </a:xfrm>
            <a:prstGeom prst="wedgeRoundRectCallout">
              <a:avLst>
                <a:gd name="adj1" fmla="val 49844"/>
                <a:gd name="adj2" fmla="val -155107"/>
                <a:gd name="adj3" fmla="val 16667"/>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rgbClr val="FF0000"/>
                  </a:solidFill>
                  <a:latin typeface="メイリオ" panose="020B0604030504040204" pitchFamily="50" charset="-128"/>
                  <a:ea typeface="メイリオ" panose="020B0604030504040204" pitchFamily="50" charset="-128"/>
                </a:rPr>
                <a:t>フィルター条件は</a:t>
              </a:r>
              <a:endParaRPr kumimoji="1" lang="en-US" altLang="ja-JP" dirty="0" smtClean="0">
                <a:solidFill>
                  <a:srgbClr val="FF0000"/>
                </a:solidFill>
                <a:latin typeface="メイリオ" panose="020B0604030504040204" pitchFamily="50" charset="-128"/>
                <a:ea typeface="メイリオ" panose="020B0604030504040204" pitchFamily="50" charset="-128"/>
              </a:endParaRPr>
            </a:p>
            <a:p>
              <a:pPr algn="ctr"/>
              <a:r>
                <a:rPr lang="ja-JP" altLang="en-US" dirty="0" smtClean="0">
                  <a:solidFill>
                    <a:srgbClr val="FF0000"/>
                  </a:solidFill>
                  <a:latin typeface="メイリオ" panose="020B0604030504040204" pitchFamily="50" charset="-128"/>
                  <a:ea typeface="メイリオ" panose="020B0604030504040204" pitchFamily="50" charset="-128"/>
                </a:rPr>
                <a:t>□の範囲を選択</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8" name="四角形吹き出し 17">
              <a:extLst>
                <a:ext uri="{FF2B5EF4-FFF2-40B4-BE49-F238E27FC236}">
                  <a16:creationId xmlns:xdr="http://schemas.openxmlformats.org/drawingml/2006/spreadsheetDrawing" xmlns="" xmlns:a16="http://schemas.microsoft.com/office/drawing/2014/main" xmlns:lc="http://schemas.openxmlformats.org/drawingml/2006/lockedCanvas" id="{EA45AC2A-099C-4CE7-B17C-903BACF8BBC6}"/>
                </a:ext>
              </a:extLst>
            </p:cNvPr>
            <p:cNvSpPr/>
            <p:nvPr/>
          </p:nvSpPr>
          <p:spPr>
            <a:xfrm>
              <a:off x="1084333" y="4046018"/>
              <a:ext cx="704008" cy="428276"/>
            </a:xfrm>
            <a:prstGeom prst="wedgeRectCallout">
              <a:avLst>
                <a:gd name="adj1" fmla="val 153831"/>
                <a:gd name="adj2" fmla="val 20929"/>
              </a:avLst>
            </a:prstGeom>
            <a:solidFill>
              <a:schemeClr val="accent3">
                <a:lumMod val="20000"/>
                <a:lumOff val="80000"/>
              </a:schemeClr>
            </a:solidFill>
            <a:ln w="95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dirty="0" smtClean="0">
                  <a:solidFill>
                    <a:srgbClr val="008000"/>
                  </a:solidFill>
                  <a:latin typeface="メイリオ" panose="020B0604030504040204" pitchFamily="50" charset="-128"/>
                  <a:ea typeface="メイリオ" panose="020B0604030504040204" pitchFamily="50" charset="-128"/>
                </a:rPr>
                <a:t>閾値</a:t>
              </a:r>
              <a:endParaRPr lang="en-US" altLang="ja-JP" sz="2000" dirty="0" smtClean="0">
                <a:solidFill>
                  <a:srgbClr val="008000"/>
                </a:solidFill>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2396035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414867" y="0"/>
            <a:ext cx="9491133" cy="8982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a:solidFill>
                  <a:srgbClr val="161616"/>
                </a:solidFill>
              </a:rPr>
              <a:t>【</a:t>
            </a:r>
            <a:r>
              <a:rPr lang="ja-JP" altLang="en-US" sz="3200" dirty="0" smtClean="0">
                <a:solidFill>
                  <a:srgbClr val="161616"/>
                </a:solidFill>
              </a:rPr>
              <a:t>練習⑤</a:t>
            </a:r>
            <a:r>
              <a:rPr lang="en-US" altLang="ja-JP" sz="3200" dirty="0" smtClean="0">
                <a:solidFill>
                  <a:srgbClr val="161616"/>
                </a:solidFill>
              </a:rPr>
              <a:t>】</a:t>
            </a:r>
            <a:r>
              <a:rPr lang="ja-JP" altLang="en-US" sz="3200" dirty="0" smtClean="0">
                <a:solidFill>
                  <a:srgbClr val="161616"/>
                </a:solidFill>
              </a:rPr>
              <a:t>　詳細フィルターによる複合条件による選抜　</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106</a:t>
            </a:fld>
            <a:endParaRPr lang="ja-JP" altLang="en-US" sz="1200">
              <a:solidFill>
                <a:srgbClr val="003A6F"/>
              </a:solidFill>
            </a:endParaRPr>
          </a:p>
        </p:txBody>
      </p:sp>
      <p:grpSp>
        <p:nvGrpSpPr>
          <p:cNvPr id="3" name="グループ化 2"/>
          <p:cNvGrpSpPr/>
          <p:nvPr/>
        </p:nvGrpSpPr>
        <p:grpSpPr>
          <a:xfrm>
            <a:off x="95476" y="1068149"/>
            <a:ext cx="9810524" cy="5355579"/>
            <a:chOff x="95476" y="1116701"/>
            <a:chExt cx="9810524" cy="5355579"/>
          </a:xfrm>
        </p:grpSpPr>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344" y="1116701"/>
              <a:ext cx="3753096" cy="5278456"/>
            </a:xfrm>
            <a:prstGeom prst="rect">
              <a:avLst/>
            </a:prstGeom>
            <a:solidFill>
              <a:schemeClr val="bg1"/>
            </a:solidFill>
            <a:ln>
              <a:noFill/>
            </a:ln>
            <a:effec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909" y="4163918"/>
              <a:ext cx="1473706" cy="222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76" y="5017061"/>
              <a:ext cx="3381914" cy="1378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正方形/長方形 18"/>
            <p:cNvSpPr/>
            <p:nvPr/>
          </p:nvSpPr>
          <p:spPr>
            <a:xfrm>
              <a:off x="1780079" y="5344262"/>
              <a:ext cx="1133056" cy="1128018"/>
            </a:xfrm>
            <a:prstGeom prst="rect">
              <a:avLst/>
            </a:prstGeom>
            <a:noFill/>
            <a:ln w="28575">
              <a:solidFill>
                <a:srgbClr val="008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4141602" y="5344262"/>
              <a:ext cx="924012" cy="1128018"/>
            </a:xfrm>
            <a:prstGeom prst="rect">
              <a:avLst/>
            </a:prstGeom>
            <a:noFill/>
            <a:ln w="28575">
              <a:solidFill>
                <a:srgbClr val="008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吹き出し 20">
              <a:extLst>
                <a:ext uri="{FF2B5EF4-FFF2-40B4-BE49-F238E27FC236}">
                  <a16:creationId xmlns:xdr="http://schemas.openxmlformats.org/drawingml/2006/spreadsheetDrawing" xmlns="" xmlns:a16="http://schemas.microsoft.com/office/drawing/2014/main" xmlns:lc="http://schemas.openxmlformats.org/drawingml/2006/lockedCanvas" id="{EA45AC2A-099C-4CE7-B17C-903BACF8BBC6}"/>
                </a:ext>
              </a:extLst>
            </p:cNvPr>
            <p:cNvSpPr/>
            <p:nvPr/>
          </p:nvSpPr>
          <p:spPr>
            <a:xfrm>
              <a:off x="5146535" y="5739273"/>
              <a:ext cx="4692930" cy="702734"/>
            </a:xfrm>
            <a:prstGeom prst="wedgeRectCallout">
              <a:avLst>
                <a:gd name="adj1" fmla="val -53989"/>
                <a:gd name="adj2" fmla="val -23979"/>
              </a:avLst>
            </a:prstGeom>
            <a:solidFill>
              <a:schemeClr val="accent3">
                <a:lumMod val="20000"/>
                <a:lumOff val="80000"/>
              </a:schemeClr>
            </a:solidFill>
            <a:ln w="95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dirty="0" smtClean="0">
                  <a:solidFill>
                    <a:srgbClr val="008000"/>
                  </a:solidFill>
                  <a:latin typeface="メイリオ" panose="020B0604030504040204" pitchFamily="50" charset="-128"/>
                  <a:ea typeface="メイリオ" panose="020B0604030504040204" pitchFamily="50" charset="-128"/>
                </a:rPr>
                <a:t>リスト</a:t>
              </a:r>
              <a:r>
                <a:rPr lang="ja-JP" altLang="en-US" sz="2000" dirty="0">
                  <a:solidFill>
                    <a:srgbClr val="008000"/>
                  </a:solidFill>
                  <a:latin typeface="メイリオ" panose="020B0604030504040204" pitchFamily="50" charset="-128"/>
                  <a:ea typeface="メイリオ" panose="020B0604030504040204" pitchFamily="50" charset="-128"/>
                </a:rPr>
                <a:t>範囲</a:t>
              </a:r>
              <a:r>
                <a:rPr lang="ja-JP" altLang="en-US" sz="2000" dirty="0" smtClean="0">
                  <a:solidFill>
                    <a:srgbClr val="008000"/>
                  </a:solidFill>
                  <a:latin typeface="メイリオ" panose="020B0604030504040204" pitchFamily="50" charset="-128"/>
                  <a:ea typeface="メイリオ" panose="020B0604030504040204" pitchFamily="50" charset="-128"/>
                </a:rPr>
                <a:t>は「</a:t>
              </a:r>
              <a:r>
                <a:rPr lang="en-US" altLang="ja-JP" sz="2000" dirty="0" smtClean="0">
                  <a:solidFill>
                    <a:srgbClr val="008000"/>
                  </a:solidFill>
                  <a:latin typeface="メイリオ" panose="020B0604030504040204" pitchFamily="50" charset="-128"/>
                  <a:ea typeface="メイリオ" panose="020B0604030504040204" pitchFamily="50" charset="-128"/>
                </a:rPr>
                <a:t>$</a:t>
              </a:r>
              <a:r>
                <a:rPr lang="en-US" altLang="ja-JP" sz="2000" dirty="0" err="1">
                  <a:solidFill>
                    <a:srgbClr val="008000"/>
                  </a:solidFill>
                  <a:latin typeface="メイリオ" panose="020B0604030504040204" pitchFamily="50" charset="-128"/>
                  <a:ea typeface="メイリオ" panose="020B0604030504040204" pitchFamily="50" charset="-128"/>
                </a:rPr>
                <a:t>A$42</a:t>
              </a:r>
              <a:r>
                <a:rPr lang="en-US" altLang="ja-JP" sz="2000" dirty="0">
                  <a:solidFill>
                    <a:srgbClr val="008000"/>
                  </a:solidFill>
                  <a:latin typeface="メイリオ" panose="020B0604030504040204" pitchFamily="50" charset="-128"/>
                  <a:ea typeface="メイリオ" panose="020B0604030504040204" pitchFamily="50" charset="-128"/>
                </a:rPr>
                <a:t>:$</a:t>
              </a:r>
              <a:r>
                <a:rPr lang="en-US" altLang="ja-JP" sz="2000" dirty="0" err="1" smtClean="0">
                  <a:solidFill>
                    <a:srgbClr val="008000"/>
                  </a:solidFill>
                  <a:latin typeface="メイリオ" panose="020B0604030504040204" pitchFamily="50" charset="-128"/>
                  <a:ea typeface="メイリオ" panose="020B0604030504040204" pitchFamily="50" charset="-128"/>
                </a:rPr>
                <a:t>BW$12530</a:t>
              </a:r>
              <a:r>
                <a:rPr lang="ja-JP" altLang="en-US" sz="2000" dirty="0" smtClean="0">
                  <a:solidFill>
                    <a:srgbClr val="008000"/>
                  </a:solidFill>
                  <a:latin typeface="メイリオ" panose="020B0604030504040204" pitchFamily="50" charset="-128"/>
                  <a:ea typeface="メイリオ" panose="020B0604030504040204" pitchFamily="50" charset="-128"/>
                </a:rPr>
                <a:t>」</a:t>
              </a:r>
              <a:endParaRPr lang="en-US" altLang="ja-JP" sz="2000" dirty="0" smtClean="0">
                <a:solidFill>
                  <a:srgbClr val="008000"/>
                </a:solidFill>
                <a:latin typeface="メイリオ" panose="020B0604030504040204" pitchFamily="50" charset="-128"/>
                <a:ea typeface="メイリオ" panose="020B0604030504040204" pitchFamily="50" charset="-128"/>
              </a:endParaRPr>
            </a:p>
            <a:p>
              <a:r>
                <a:rPr lang="ja-JP" altLang="en-US" sz="2000" dirty="0" smtClean="0">
                  <a:solidFill>
                    <a:srgbClr val="008000"/>
                  </a:solidFill>
                  <a:latin typeface="メイリオ" panose="020B0604030504040204" pitchFamily="50" charset="-128"/>
                  <a:ea typeface="メイリオ" panose="020B0604030504040204" pitchFamily="50" charset="-128"/>
                </a:rPr>
                <a:t>（＃</a:t>
              </a:r>
              <a:r>
                <a:rPr lang="en-US" altLang="ja-JP" sz="2000" dirty="0" smtClean="0">
                  <a:solidFill>
                    <a:srgbClr val="008000"/>
                  </a:solidFill>
                  <a:latin typeface="メイリオ" panose="020B0604030504040204" pitchFamily="50" charset="-128"/>
                  <a:ea typeface="メイリオ" panose="020B0604030504040204" pitchFamily="50" charset="-128"/>
                </a:rPr>
                <a:t>D,</a:t>
              </a:r>
              <a:r>
                <a:rPr lang="ja-JP" altLang="en-US" sz="2000" dirty="0" smtClean="0">
                  <a:solidFill>
                    <a:srgbClr val="008000"/>
                  </a:solidFill>
                  <a:latin typeface="メイリオ" panose="020B0604030504040204" pitchFamily="50" charset="-128"/>
                  <a:ea typeface="メイリオ" panose="020B0604030504040204" pitchFamily="50" charset="-128"/>
                </a:rPr>
                <a:t> </a:t>
              </a:r>
              <a:r>
                <a:rPr lang="en-US" altLang="ja-JP" sz="2000" dirty="0" smtClean="0">
                  <a:solidFill>
                    <a:srgbClr val="008000"/>
                  </a:solidFill>
                  <a:latin typeface="メイリオ" panose="020B0604030504040204" pitchFamily="50" charset="-128"/>
                  <a:ea typeface="メイリオ" panose="020B0604030504040204" pitchFamily="50" charset="-128"/>
                </a:rPr>
                <a:t>#E,</a:t>
              </a:r>
              <a:r>
                <a:rPr lang="ja-JP" altLang="en-US" sz="2000" dirty="0" smtClean="0">
                  <a:solidFill>
                    <a:srgbClr val="008000"/>
                  </a:solidFill>
                  <a:latin typeface="メイリオ" panose="020B0604030504040204" pitchFamily="50" charset="-128"/>
                  <a:ea typeface="メイリオ" panose="020B0604030504040204" pitchFamily="50" charset="-128"/>
                </a:rPr>
                <a:t> </a:t>
              </a:r>
              <a:r>
                <a:rPr lang="en-US" altLang="ja-JP" sz="2000" dirty="0" smtClean="0">
                  <a:solidFill>
                    <a:srgbClr val="008000"/>
                  </a:solidFill>
                  <a:latin typeface="メイリオ" panose="020B0604030504040204" pitchFamily="50" charset="-128"/>
                  <a:ea typeface="メイリオ" panose="020B0604030504040204" pitchFamily="50" charset="-128"/>
                </a:rPr>
                <a:t>#G,</a:t>
              </a:r>
              <a:r>
                <a:rPr lang="ja-JP" altLang="en-US" sz="2000" dirty="0" smtClean="0">
                  <a:solidFill>
                    <a:srgbClr val="008000"/>
                  </a:solidFill>
                  <a:latin typeface="メイリオ" panose="020B0604030504040204" pitchFamily="50" charset="-128"/>
                  <a:ea typeface="メイリオ" panose="020B0604030504040204" pitchFamily="50" charset="-128"/>
                </a:rPr>
                <a:t> </a:t>
              </a:r>
              <a:r>
                <a:rPr lang="en-US" altLang="ja-JP" sz="2000" dirty="0" smtClean="0">
                  <a:solidFill>
                    <a:srgbClr val="008000"/>
                  </a:solidFill>
                  <a:latin typeface="メイリオ" panose="020B0604030504040204" pitchFamily="50" charset="-128"/>
                  <a:ea typeface="メイリオ" panose="020B0604030504040204" pitchFamily="50" charset="-128"/>
                </a:rPr>
                <a:t>#H</a:t>
              </a:r>
              <a:r>
                <a:rPr lang="ja-JP" altLang="en-US" sz="2000" dirty="0" smtClean="0">
                  <a:solidFill>
                    <a:srgbClr val="008000"/>
                  </a:solidFill>
                  <a:latin typeface="メイリオ" panose="020B0604030504040204" pitchFamily="50" charset="-128"/>
                  <a:ea typeface="メイリオ" panose="020B0604030504040204" pitchFamily="50" charset="-128"/>
                </a:rPr>
                <a:t>列を含む範囲）</a:t>
              </a:r>
              <a:endParaRPr lang="en-US" altLang="ja-JP" sz="2000" dirty="0" smtClean="0">
                <a:solidFill>
                  <a:srgbClr val="008000"/>
                </a:solidFill>
                <a:latin typeface="メイリオ" panose="020B0604030504040204" pitchFamily="50" charset="-128"/>
                <a:ea typeface="メイリオ" panose="020B0604030504040204" pitchFamily="50" charset="-128"/>
              </a:endParaRPr>
            </a:p>
          </p:txBody>
        </p:sp>
        <p:sp>
          <p:nvSpPr>
            <p:cNvPr id="23" name="テキスト ボックス 22"/>
            <p:cNvSpPr txBox="1"/>
            <p:nvPr/>
          </p:nvSpPr>
          <p:spPr>
            <a:xfrm>
              <a:off x="1691612" y="4692781"/>
              <a:ext cx="1338828" cy="369332"/>
            </a:xfrm>
            <a:prstGeom prst="rect">
              <a:avLst/>
            </a:prstGeom>
            <a:noFill/>
          </p:spPr>
          <p:txBody>
            <a:bodyPr wrap="none" rtlCol="0">
              <a:spAutoFit/>
            </a:bodyPr>
            <a:lstStyle/>
            <a:p>
              <a:r>
                <a:rPr kumimoji="1" lang="ja-JP" altLang="en-US" dirty="0" smtClean="0">
                  <a:solidFill>
                    <a:srgbClr val="3333FF"/>
                  </a:solidFill>
                  <a:latin typeface="メイリオ" panose="020B0604030504040204" pitchFamily="50" charset="-128"/>
                  <a:ea typeface="メイリオ" panose="020B0604030504040204" pitchFamily="50" charset="-128"/>
                </a:rPr>
                <a:t>遺伝子情報</a:t>
              </a:r>
              <a:endParaRPr kumimoji="1" lang="ja-JP" altLang="en-US" dirty="0">
                <a:solidFill>
                  <a:srgbClr val="3333FF"/>
                </a:solidFill>
                <a:latin typeface="メイリオ" panose="020B0604030504040204" pitchFamily="50" charset="-128"/>
                <a:ea typeface="メイリオ" panose="020B0604030504040204" pitchFamily="50" charset="-128"/>
              </a:endParaRPr>
            </a:p>
          </p:txBody>
        </p:sp>
        <p:sp>
          <p:nvSpPr>
            <p:cNvPr id="27" name="角丸四角形吹き出し 26">
              <a:extLst>
                <a:ext uri="{FF2B5EF4-FFF2-40B4-BE49-F238E27FC236}">
                  <a16:creationId xmlns:lc="http://schemas.openxmlformats.org/drawingml/2006/lockedCanvas" xmlns="" xmlns:a16="http://schemas.microsoft.com/office/drawing/2014/main" xmlns:xdr="http://schemas.openxmlformats.org/drawingml/2006/spreadsheetDrawing" id="{F3C30B56-09BF-46F1-B43C-0F02146550BD}"/>
                </a:ext>
              </a:extLst>
            </p:cNvPr>
            <p:cNvSpPr/>
            <p:nvPr/>
          </p:nvSpPr>
          <p:spPr>
            <a:xfrm>
              <a:off x="445062" y="3058789"/>
              <a:ext cx="3560494" cy="882032"/>
            </a:xfrm>
            <a:prstGeom prst="wedgeRoundRectCallout">
              <a:avLst>
                <a:gd name="adj1" fmla="val 81200"/>
                <a:gd name="adj2" fmla="val -107040"/>
                <a:gd name="adj3" fmla="val 16667"/>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solidFill>
                    <a:srgbClr val="FF0000"/>
                  </a:solidFill>
                  <a:latin typeface="メイリオ" panose="020B0604030504040204" pitchFamily="50" charset="-128"/>
                  <a:ea typeface="メイリオ" panose="020B0604030504040204" pitchFamily="50" charset="-128"/>
                </a:rPr>
                <a:t>行が</a:t>
              </a:r>
              <a:r>
                <a:rPr lang="en-US" altLang="ja-JP" sz="1600" dirty="0" smtClean="0">
                  <a:solidFill>
                    <a:srgbClr val="FF0000"/>
                  </a:solidFill>
                  <a:latin typeface="メイリオ" panose="020B0604030504040204" pitchFamily="50" charset="-128"/>
                  <a:ea typeface="メイリオ" panose="020B0604030504040204" pitchFamily="50" charset="-128"/>
                </a:rPr>
                <a:t>AND</a:t>
              </a:r>
              <a:r>
                <a:rPr lang="ja-JP" altLang="en-US" sz="1600" dirty="0" smtClean="0">
                  <a:solidFill>
                    <a:srgbClr val="FF0000"/>
                  </a:solidFill>
                  <a:latin typeface="メイリオ" panose="020B0604030504040204" pitchFamily="50" charset="-128"/>
                  <a:ea typeface="メイリオ" panose="020B0604030504040204" pitchFamily="50" charset="-128"/>
                </a:rPr>
                <a:t>条件、</a:t>
              </a:r>
              <a:r>
                <a:rPr lang="ja-JP" altLang="en-US" sz="1600" dirty="0">
                  <a:solidFill>
                    <a:srgbClr val="FF0000"/>
                  </a:solidFill>
                  <a:latin typeface="メイリオ" panose="020B0604030504040204" pitchFamily="50" charset="-128"/>
                  <a:ea typeface="メイリオ" panose="020B0604030504040204" pitchFamily="50" charset="-128"/>
                </a:rPr>
                <a:t>列</a:t>
              </a:r>
              <a:r>
                <a:rPr lang="ja-JP" altLang="en-US" sz="1600" dirty="0" smtClean="0">
                  <a:solidFill>
                    <a:srgbClr val="FF0000"/>
                  </a:solidFill>
                  <a:latin typeface="メイリオ" panose="020B0604030504040204" pitchFamily="50" charset="-128"/>
                  <a:ea typeface="メイリオ" panose="020B0604030504040204" pitchFamily="50" charset="-128"/>
                </a:rPr>
                <a:t>が</a:t>
              </a:r>
              <a:r>
                <a:rPr lang="en-US" altLang="ja-JP" sz="1600" dirty="0" smtClean="0">
                  <a:solidFill>
                    <a:srgbClr val="FF0000"/>
                  </a:solidFill>
                  <a:latin typeface="メイリオ" panose="020B0604030504040204" pitchFamily="50" charset="-128"/>
                  <a:ea typeface="メイリオ" panose="020B0604030504040204" pitchFamily="50" charset="-128"/>
                </a:rPr>
                <a:t>OR</a:t>
              </a:r>
              <a:r>
                <a:rPr lang="ja-JP" altLang="en-US" sz="1600" dirty="0" smtClean="0">
                  <a:solidFill>
                    <a:srgbClr val="FF0000"/>
                  </a:solidFill>
                  <a:latin typeface="メイリオ" panose="020B0604030504040204" pitchFamily="50" charset="-128"/>
                  <a:ea typeface="メイリオ" panose="020B0604030504040204" pitchFamily="50" charset="-128"/>
                </a:rPr>
                <a:t>条件</a:t>
              </a:r>
              <a:endParaRPr lang="en-US" altLang="ja-JP" sz="1600" dirty="0" smtClean="0">
                <a:solidFill>
                  <a:srgbClr val="FF0000"/>
                </a:solidFill>
                <a:latin typeface="メイリオ" panose="020B0604030504040204" pitchFamily="50" charset="-128"/>
                <a:ea typeface="メイリオ" panose="020B0604030504040204" pitchFamily="50" charset="-128"/>
              </a:endParaRPr>
            </a:p>
            <a:p>
              <a:r>
                <a:rPr lang="en-US" altLang="ja-JP" sz="1600" dirty="0" smtClean="0">
                  <a:solidFill>
                    <a:srgbClr val="FF0000"/>
                  </a:solidFill>
                  <a:latin typeface="メイリオ" panose="020B0604030504040204" pitchFamily="50" charset="-128"/>
                  <a:ea typeface="メイリオ" panose="020B0604030504040204" pitchFamily="50" charset="-128"/>
                </a:rPr>
                <a:t>Up</a:t>
              </a:r>
              <a:r>
                <a:rPr lang="ja-JP" altLang="en-US" sz="1600" dirty="0">
                  <a:solidFill>
                    <a:srgbClr val="FF0000"/>
                  </a:solidFill>
                  <a:latin typeface="メイリオ" panose="020B0604030504040204" pitchFamily="50" charset="-128"/>
                  <a:ea typeface="メイリオ" panose="020B0604030504040204" pitchFamily="50" charset="-128"/>
                </a:rPr>
                <a:t>と</a:t>
              </a:r>
              <a:r>
                <a:rPr lang="en-US" altLang="ja-JP" sz="1600" dirty="0">
                  <a:solidFill>
                    <a:srgbClr val="FF0000"/>
                  </a:solidFill>
                  <a:latin typeface="メイリオ" panose="020B0604030504040204" pitchFamily="50" charset="-128"/>
                  <a:ea typeface="メイリオ" panose="020B0604030504040204" pitchFamily="50" charset="-128"/>
                </a:rPr>
                <a:t>Down</a:t>
              </a:r>
              <a:r>
                <a:rPr lang="ja-JP" altLang="en-US" sz="1600" dirty="0">
                  <a:solidFill>
                    <a:srgbClr val="FF0000"/>
                  </a:solidFill>
                  <a:latin typeface="メイリオ" panose="020B0604030504040204" pitchFamily="50" charset="-128"/>
                  <a:ea typeface="メイリオ" panose="020B0604030504040204" pitchFamily="50" charset="-128"/>
                </a:rPr>
                <a:t>の条件を別々に指定</a:t>
              </a:r>
              <a:r>
                <a:rPr lang="ja-JP" altLang="en-US" sz="1600" dirty="0" smtClean="0">
                  <a:solidFill>
                    <a:srgbClr val="FF0000"/>
                  </a:solidFill>
                  <a:latin typeface="メイリオ" panose="020B0604030504040204" pitchFamily="50" charset="-128"/>
                  <a:ea typeface="メイリオ" panose="020B0604030504040204" pitchFamily="50" charset="-128"/>
                </a:rPr>
                <a:t>する</a:t>
              </a:r>
              <a:endParaRPr lang="en-US" altLang="ja-JP" sz="1600" dirty="0" smtClean="0">
                <a:solidFill>
                  <a:srgbClr val="FF0000"/>
                </a:solidFill>
                <a:latin typeface="メイリオ" panose="020B0604030504040204" pitchFamily="50" charset="-128"/>
                <a:ea typeface="メイリオ" panose="020B0604030504040204" pitchFamily="50" charset="-128"/>
              </a:endParaRPr>
            </a:p>
            <a:p>
              <a:r>
                <a:rPr lang="ja-JP" altLang="en-US" sz="1600" dirty="0" smtClean="0">
                  <a:solidFill>
                    <a:srgbClr val="FF0000"/>
                  </a:solidFill>
                  <a:latin typeface="メイリオ" panose="020B0604030504040204" pitchFamily="50" charset="-128"/>
                  <a:ea typeface="メイリオ" panose="020B0604030504040204" pitchFamily="50" charset="-128"/>
                </a:rPr>
                <a:t>フィルター</a:t>
              </a:r>
              <a:r>
                <a:rPr lang="ja-JP" altLang="en-US" sz="1600" dirty="0">
                  <a:solidFill>
                    <a:srgbClr val="FF0000"/>
                  </a:solidFill>
                  <a:latin typeface="メイリオ" panose="020B0604030504040204" pitchFamily="50" charset="-128"/>
                  <a:ea typeface="メイリオ" panose="020B0604030504040204" pitchFamily="50" charset="-128"/>
                </a:rPr>
                <a:t>条件は□の範囲を</a:t>
              </a:r>
              <a:r>
                <a:rPr lang="ja-JP" altLang="en-US" sz="1600" dirty="0" smtClean="0">
                  <a:solidFill>
                    <a:srgbClr val="FF0000"/>
                  </a:solidFill>
                  <a:latin typeface="メイリオ" panose="020B0604030504040204" pitchFamily="50" charset="-128"/>
                  <a:ea typeface="メイリオ" panose="020B0604030504040204" pitchFamily="50" charset="-128"/>
                </a:rPr>
                <a:t>選択</a:t>
              </a:r>
              <a:endParaRPr lang="ja-JP" altLang="en-US" sz="1600" dirty="0">
                <a:solidFill>
                  <a:srgbClr val="FF0000"/>
                </a:solidFill>
                <a:latin typeface="メイリオ" panose="020B0604030504040204" pitchFamily="50" charset="-128"/>
                <a:ea typeface="メイリオ" panose="020B0604030504040204" pitchFamily="50" charset="-128"/>
              </a:endParaRPr>
            </a:p>
          </p:txBody>
        </p:sp>
        <p:sp>
          <p:nvSpPr>
            <p:cNvPr id="22" name="四角形吹き出し 21">
              <a:extLst>
                <a:ext uri="{FF2B5EF4-FFF2-40B4-BE49-F238E27FC236}">
                  <a16:creationId xmlns:xdr="http://schemas.openxmlformats.org/drawingml/2006/spreadsheetDrawing" xmlns="" xmlns:a16="http://schemas.microsoft.com/office/drawing/2014/main" xmlns:lc="http://schemas.openxmlformats.org/drawingml/2006/lockedCanvas" id="{EA45AC2A-099C-4CE7-B17C-903BACF8BBC6}"/>
                </a:ext>
              </a:extLst>
            </p:cNvPr>
            <p:cNvSpPr/>
            <p:nvPr/>
          </p:nvSpPr>
          <p:spPr>
            <a:xfrm>
              <a:off x="4201769" y="2618354"/>
              <a:ext cx="5579533" cy="690088"/>
            </a:xfrm>
            <a:prstGeom prst="wedgeRectCallout">
              <a:avLst>
                <a:gd name="adj1" fmla="val 19618"/>
                <a:gd name="adj2" fmla="val 88271"/>
              </a:avLst>
            </a:prstGeom>
            <a:solidFill>
              <a:schemeClr val="accent3">
                <a:lumMod val="60000"/>
                <a:lumOff val="40000"/>
              </a:schemeClr>
            </a:solidFill>
            <a:ln w="95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008000"/>
                  </a:solidFill>
                  <a:latin typeface="メイリオ" panose="020B0604030504040204" pitchFamily="50" charset="-128"/>
                  <a:ea typeface="メイリオ" panose="020B0604030504040204" pitchFamily="50" charset="-128"/>
                </a:rPr>
                <a:t>詳細フィルタで条件を満たすプローブを選択後、</a:t>
              </a:r>
              <a:endParaRPr lang="en-US" altLang="ja-JP" dirty="0">
                <a:solidFill>
                  <a:srgbClr val="008000"/>
                </a:solidFill>
                <a:latin typeface="メイリオ" panose="020B0604030504040204" pitchFamily="50" charset="-128"/>
                <a:ea typeface="メイリオ" panose="020B0604030504040204" pitchFamily="50" charset="-128"/>
              </a:endParaRPr>
            </a:p>
            <a:p>
              <a:pPr algn="ctr"/>
              <a:r>
                <a:rPr lang="ja-JP" altLang="en-US" dirty="0">
                  <a:solidFill>
                    <a:srgbClr val="008000"/>
                  </a:solidFill>
                  <a:latin typeface="メイリオ" panose="020B0604030504040204" pitchFamily="50" charset="-128"/>
                  <a:ea typeface="メイリオ" panose="020B0604030504040204" pitchFamily="50" charset="-128"/>
                </a:rPr>
                <a:t>各群平均値を参照するためのコピペ用テンプレート</a:t>
              </a:r>
              <a:endParaRPr lang="en-US" altLang="ja-JP" dirty="0">
                <a:solidFill>
                  <a:srgbClr val="008000"/>
                </a:solidFill>
                <a:latin typeface="メイリオ" panose="020B0604030504040204" pitchFamily="50" charset="-128"/>
                <a:ea typeface="メイリオ" panose="020B0604030504040204" pitchFamily="50" charset="-128"/>
              </a:endParaRPr>
            </a:p>
          </p:txBody>
        </p:sp>
        <p:sp>
          <p:nvSpPr>
            <p:cNvPr id="28" name="角丸四角形吹き出し 27">
              <a:extLst>
                <a:ext uri="{FF2B5EF4-FFF2-40B4-BE49-F238E27FC236}">
                  <a16:creationId xmlns:lc="http://schemas.openxmlformats.org/drawingml/2006/lockedCanvas" xmlns="" xmlns:a16="http://schemas.microsoft.com/office/drawing/2014/main" xmlns:xdr="http://schemas.openxmlformats.org/drawingml/2006/spreadsheetDrawing" id="{F3C30B56-09BF-46F1-B43C-0F02146550BD}"/>
                </a:ext>
              </a:extLst>
            </p:cNvPr>
            <p:cNvSpPr/>
            <p:nvPr/>
          </p:nvSpPr>
          <p:spPr>
            <a:xfrm>
              <a:off x="6136462" y="1262357"/>
              <a:ext cx="3769538" cy="686474"/>
            </a:xfrm>
            <a:prstGeom prst="wedgeRoundRectCallout">
              <a:avLst>
                <a:gd name="adj1" fmla="val 8952"/>
                <a:gd name="adj2" fmla="val 93993"/>
                <a:gd name="adj3" fmla="val 16667"/>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solidFill>
                    <a:srgbClr val="FF0000"/>
                  </a:solidFill>
                  <a:latin typeface="メイリオ" panose="020B0604030504040204" pitchFamily="50" charset="-128"/>
                  <a:ea typeface="メイリオ" panose="020B0604030504040204" pitchFamily="50" charset="-128"/>
                </a:rPr>
                <a:t>文字列は「</a:t>
              </a:r>
              <a:r>
                <a:rPr lang="en-US" altLang="ja-JP" sz="1600" dirty="0" smtClean="0">
                  <a:solidFill>
                    <a:srgbClr val="FF0000"/>
                  </a:solidFill>
                  <a:latin typeface="メイリオ" panose="020B0604030504040204" pitchFamily="50" charset="-128"/>
                  <a:ea typeface="メイリオ" panose="020B0604030504040204" pitchFamily="50" charset="-128"/>
                </a:rPr>
                <a:t>="</a:t>
              </a:r>
              <a:r>
                <a:rPr lang="ja-JP" altLang="en-US" sz="1600" dirty="0">
                  <a:solidFill>
                    <a:srgbClr val="FF0000"/>
                  </a:solidFill>
                  <a:latin typeface="メイリオ" panose="020B0604030504040204" pitchFamily="50" charset="-128"/>
                  <a:ea typeface="メイリオ" panose="020B0604030504040204" pitchFamily="50" charset="-128"/>
                </a:rPr>
                <a:t>*</a:t>
              </a:r>
              <a:r>
                <a:rPr lang="ja-JP" altLang="en-US" sz="1600" dirty="0" smtClean="0">
                  <a:solidFill>
                    <a:srgbClr val="FF0000"/>
                  </a:solidFill>
                  <a:latin typeface="メイリオ" panose="020B0604030504040204" pitchFamily="50" charset="-128"/>
                  <a:ea typeface="メイリオ" panose="020B0604030504040204" pitchFamily="50" charset="-128"/>
                </a:rPr>
                <a:t>（</a:t>
              </a:r>
              <a:r>
                <a:rPr lang="ja-JP" altLang="en-US" sz="1600" dirty="0">
                  <a:solidFill>
                    <a:srgbClr val="FF0000"/>
                  </a:solidFill>
                  <a:latin typeface="メイリオ" panose="020B0604030504040204" pitchFamily="50" charset="-128"/>
                  <a:ea typeface="メイリオ" panose="020B0604030504040204" pitchFamily="50" charset="-128"/>
                </a:rPr>
                <a:t>文字列</a:t>
              </a:r>
              <a:r>
                <a:rPr lang="ja-JP" altLang="en-US" sz="1600" dirty="0" smtClean="0">
                  <a:solidFill>
                    <a:srgbClr val="FF0000"/>
                  </a:solidFill>
                  <a:latin typeface="メイリオ" panose="020B0604030504040204" pitchFamily="50" charset="-128"/>
                  <a:ea typeface="メイリオ" panose="020B0604030504040204" pitchFamily="50" charset="-128"/>
                </a:rPr>
                <a:t>）</a:t>
              </a:r>
              <a:r>
                <a:rPr lang="ja-JP" altLang="en-US" sz="1600" dirty="0">
                  <a:solidFill>
                    <a:srgbClr val="FF0000"/>
                  </a:solidFill>
                  <a:latin typeface="メイリオ" panose="020B0604030504040204" pitchFamily="50" charset="-128"/>
                  <a:ea typeface="メイリオ" panose="020B0604030504040204" pitchFamily="50" charset="-128"/>
                </a:rPr>
                <a:t>*</a:t>
              </a:r>
              <a:r>
                <a:rPr lang="en-US" altLang="ja-JP" sz="1600" dirty="0" smtClean="0">
                  <a:solidFill>
                    <a:srgbClr val="FF0000"/>
                  </a:solidFill>
                  <a:latin typeface="メイリオ" panose="020B0604030504040204" pitchFamily="50" charset="-128"/>
                  <a:ea typeface="メイリオ" panose="020B0604030504040204" pitchFamily="50" charset="-128"/>
                </a:rPr>
                <a:t>"</a:t>
              </a:r>
              <a:r>
                <a:rPr lang="ja-JP" altLang="en-US" sz="1600" dirty="0">
                  <a:solidFill>
                    <a:srgbClr val="FF0000"/>
                  </a:solidFill>
                  <a:latin typeface="メイリオ" panose="020B0604030504040204" pitchFamily="50" charset="-128"/>
                  <a:ea typeface="メイリオ" panose="020B0604030504040204" pitchFamily="50" charset="-128"/>
                </a:rPr>
                <a:t>」で</a:t>
              </a:r>
              <a:r>
                <a:rPr lang="ja-JP" altLang="en-US" sz="1600" dirty="0" smtClean="0">
                  <a:solidFill>
                    <a:srgbClr val="FF0000"/>
                  </a:solidFill>
                  <a:latin typeface="メイリオ" panose="020B0604030504040204" pitchFamily="50" charset="-128"/>
                  <a:ea typeface="メイリオ" panose="020B0604030504040204" pitchFamily="50" charset="-128"/>
                </a:rPr>
                <a:t>指定</a:t>
              </a:r>
              <a:endParaRPr lang="en-US" altLang="ja-JP" sz="1600" dirty="0" smtClean="0">
                <a:solidFill>
                  <a:srgbClr val="FF0000"/>
                </a:solidFill>
                <a:latin typeface="メイリオ" panose="020B0604030504040204" pitchFamily="50" charset="-128"/>
                <a:ea typeface="メイリオ" panose="020B0604030504040204" pitchFamily="50" charset="-128"/>
              </a:endParaRPr>
            </a:p>
            <a:p>
              <a:r>
                <a:rPr lang="ja-JP" altLang="en-US" sz="1600" dirty="0" smtClean="0">
                  <a:solidFill>
                    <a:srgbClr val="FF0000"/>
                  </a:solidFill>
                  <a:latin typeface="メイリオ" panose="020B0604030504040204" pitchFamily="50" charset="-128"/>
                  <a:ea typeface="メイリオ" panose="020B0604030504040204" pitchFamily="50" charset="-128"/>
                </a:rPr>
                <a:t>（文字列を「*」で挟む）</a:t>
              </a:r>
              <a:endParaRPr lang="en-US" altLang="ja-JP" sz="1600" dirty="0" smtClean="0">
                <a:solidFill>
                  <a:srgbClr val="FF0000"/>
                </a:solidFill>
                <a:latin typeface="メイリオ" panose="020B0604030504040204" pitchFamily="50" charset="-128"/>
                <a:ea typeface="メイリオ" panose="020B0604030504040204" pitchFamily="50" charset="-128"/>
              </a:endParaRPr>
            </a:p>
          </p:txBody>
        </p:sp>
        <p:sp>
          <p:nvSpPr>
            <p:cNvPr id="29" name="テキスト ボックス 28"/>
            <p:cNvSpPr txBox="1"/>
            <p:nvPr/>
          </p:nvSpPr>
          <p:spPr>
            <a:xfrm>
              <a:off x="3518708" y="3801309"/>
              <a:ext cx="1707519" cy="369332"/>
            </a:xfrm>
            <a:prstGeom prst="rect">
              <a:avLst/>
            </a:prstGeom>
            <a:noFill/>
          </p:spPr>
          <p:txBody>
            <a:bodyPr wrap="none" rtlCol="0">
              <a:spAutoFit/>
            </a:bodyPr>
            <a:lstStyle/>
            <a:p>
              <a:pPr algn="ctr"/>
              <a:r>
                <a:rPr kumimoji="1" lang="ja-JP" altLang="en-US" dirty="0" smtClean="0">
                  <a:solidFill>
                    <a:srgbClr val="3333FF"/>
                  </a:solidFill>
                  <a:latin typeface="メイリオ" panose="020B0604030504040204" pitchFamily="50" charset="-128"/>
                  <a:ea typeface="メイリオ" panose="020B0604030504040204" pitchFamily="50" charset="-128"/>
                </a:rPr>
                <a:t>変動倍率</a:t>
              </a:r>
              <a:r>
                <a:rPr lang="ja-JP" altLang="en-US" dirty="0" smtClean="0">
                  <a:solidFill>
                    <a:srgbClr val="3333FF"/>
                  </a:solidFill>
                  <a:latin typeface="メイリオ" panose="020B0604030504040204" pitchFamily="50" charset="-128"/>
                  <a:ea typeface="メイリオ" panose="020B0604030504040204" pitchFamily="50" charset="-128"/>
                </a:rPr>
                <a:t>と</a:t>
              </a:r>
              <a:r>
                <a:rPr lang="en-US" altLang="ja-JP" dirty="0" smtClean="0">
                  <a:solidFill>
                    <a:srgbClr val="3333FF"/>
                  </a:solidFill>
                  <a:latin typeface="メイリオ" panose="020B0604030504040204" pitchFamily="50" charset="-128"/>
                  <a:ea typeface="メイリオ" panose="020B0604030504040204" pitchFamily="50" charset="-128"/>
                </a:rPr>
                <a:t>P</a:t>
              </a:r>
              <a:r>
                <a:rPr lang="ja-JP" altLang="en-US" dirty="0" smtClean="0">
                  <a:solidFill>
                    <a:srgbClr val="3333FF"/>
                  </a:solidFill>
                  <a:latin typeface="メイリオ" panose="020B0604030504040204" pitchFamily="50" charset="-128"/>
                  <a:ea typeface="メイリオ" panose="020B0604030504040204" pitchFamily="50" charset="-128"/>
                </a:rPr>
                <a:t>値</a:t>
              </a:r>
              <a:endParaRPr kumimoji="1" lang="ja-JP" altLang="en-US" dirty="0">
                <a:solidFill>
                  <a:srgbClr val="3333FF"/>
                </a:solidFill>
                <a:latin typeface="メイリオ" panose="020B0604030504040204" pitchFamily="50" charset="-128"/>
                <a:ea typeface="メイリオ" panose="020B0604030504040204" pitchFamily="50" charset="-128"/>
              </a:endParaRPr>
            </a:p>
          </p:txBody>
        </p:sp>
        <p:sp>
          <p:nvSpPr>
            <p:cNvPr id="30" name="四角形吹き出し 29">
              <a:extLst>
                <a:ext uri="{FF2B5EF4-FFF2-40B4-BE49-F238E27FC236}">
                  <a16:creationId xmlns:xdr="http://schemas.openxmlformats.org/drawingml/2006/spreadsheetDrawing" xmlns="" xmlns:a16="http://schemas.microsoft.com/office/drawing/2014/main" xmlns:lc="http://schemas.openxmlformats.org/drawingml/2006/lockedCanvas" id="{45717D5E-F6CE-4CF2-82CF-78314586D4C2}"/>
                </a:ext>
              </a:extLst>
            </p:cNvPr>
            <p:cNvSpPr/>
            <p:nvPr/>
          </p:nvSpPr>
          <p:spPr>
            <a:xfrm>
              <a:off x="1717551" y="1128312"/>
              <a:ext cx="3280833" cy="665692"/>
            </a:xfrm>
            <a:prstGeom prst="wedgeRectCallout">
              <a:avLst>
                <a:gd name="adj1" fmla="val 54732"/>
                <a:gd name="adj2" fmla="val 85513"/>
              </a:avLst>
            </a:prstGeom>
            <a:solidFill>
              <a:srgbClr val="FFFFCC"/>
            </a:solid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eaLnBrk="1" fontAlgn="auto" hangingPunct="1"/>
              <a:r>
                <a:rPr lang="en-US" altLang="ja-JP" sz="2000" dirty="0" smtClean="0">
                  <a:solidFill>
                    <a:schemeClr val="accent2">
                      <a:lumMod val="75000"/>
                    </a:schemeClr>
                  </a:solidFill>
                  <a:effectLst/>
                  <a:latin typeface="メイリオ" panose="020B0604030504040204" pitchFamily="50" charset="-128"/>
                  <a:ea typeface="メイリオ" panose="020B0604030504040204" pitchFamily="50" charset="-128"/>
                </a:rPr>
                <a:t>#I:</a:t>
              </a:r>
              <a:r>
                <a:rPr lang="ja-JP" altLang="en-US" sz="2000" dirty="0" smtClean="0">
                  <a:solidFill>
                    <a:schemeClr val="accent2">
                      <a:lumMod val="75000"/>
                    </a:schemeClr>
                  </a:solidFill>
                  <a:effectLst/>
                  <a:latin typeface="メイリオ" panose="020B0604030504040204" pitchFamily="50" charset="-128"/>
                  <a:ea typeface="メイリオ" panose="020B0604030504040204" pitchFamily="50" charset="-128"/>
                </a:rPr>
                <a:t>「</a:t>
              </a:r>
              <a:r>
                <a:rPr lang="en-US" altLang="ja-JP" sz="2000" b="1" dirty="0">
                  <a:solidFill>
                    <a:schemeClr val="accent2">
                      <a:lumMod val="75000"/>
                    </a:schemeClr>
                  </a:solidFill>
                  <a:latin typeface="メイリオ" panose="020B0604030504040204" pitchFamily="50" charset="-128"/>
                  <a:ea typeface="メイリオ" panose="020B0604030504040204" pitchFamily="50" charset="-128"/>
                </a:rPr>
                <a:t>="&gt;="&amp;</a:t>
              </a:r>
              <a:r>
                <a:rPr lang="en-US" altLang="ja-JP" sz="2000" b="1" dirty="0" err="1">
                  <a:solidFill>
                    <a:schemeClr val="accent2">
                      <a:lumMod val="75000"/>
                    </a:schemeClr>
                  </a:solidFill>
                  <a:latin typeface="メイリオ" panose="020B0604030504040204" pitchFamily="50" charset="-128"/>
                  <a:ea typeface="メイリオ" panose="020B0604030504040204" pitchFamily="50" charset="-128"/>
                </a:rPr>
                <a:t>BZ$32</a:t>
              </a:r>
              <a:r>
                <a:rPr lang="ja-JP" altLang="en-US" sz="2000" dirty="0" smtClean="0">
                  <a:solidFill>
                    <a:schemeClr val="accent2">
                      <a:lumMod val="75000"/>
                    </a:schemeClr>
                  </a:solidFill>
                  <a:effectLst/>
                  <a:latin typeface="メイリオ" panose="020B0604030504040204" pitchFamily="50" charset="-128"/>
                  <a:ea typeface="メイリオ" panose="020B0604030504040204" pitchFamily="50" charset="-128"/>
                </a:rPr>
                <a:t>」</a:t>
              </a:r>
              <a:r>
                <a:rPr lang="en-US" altLang="ja-JP" sz="2000" dirty="0" smtClean="0">
                  <a:solidFill>
                    <a:schemeClr val="accent2">
                      <a:lumMod val="75000"/>
                    </a:schemeClr>
                  </a:solidFill>
                  <a:effectLst/>
                  <a:latin typeface="メイリオ" panose="020B0604030504040204" pitchFamily="50" charset="-128"/>
                  <a:ea typeface="メイリオ" panose="020B0604030504040204" pitchFamily="50" charset="-128"/>
                </a:rPr>
                <a:t> </a:t>
              </a:r>
              <a:endParaRPr lang="en-US" altLang="ja-JP" sz="2000" dirty="0">
                <a:solidFill>
                  <a:schemeClr val="accent2">
                    <a:lumMod val="75000"/>
                  </a:schemeClr>
                </a:solidFill>
                <a:effectLst/>
                <a:latin typeface="メイリオ" panose="020B0604030504040204" pitchFamily="50" charset="-128"/>
                <a:ea typeface="メイリオ" panose="020B0604030504040204" pitchFamily="50" charset="-128"/>
              </a:endParaRPr>
            </a:p>
            <a:p>
              <a:pPr eaLnBrk="1" fontAlgn="auto" hangingPunct="1"/>
              <a:r>
                <a:rPr lang="en-US" altLang="ja-JP" sz="2000" dirty="0" smtClean="0">
                  <a:solidFill>
                    <a:schemeClr val="accent2">
                      <a:lumMod val="75000"/>
                    </a:schemeClr>
                  </a:solidFill>
                  <a:effectLst/>
                  <a:latin typeface="メイリオ" panose="020B0604030504040204" pitchFamily="50" charset="-128"/>
                  <a:ea typeface="メイリオ" panose="020B0604030504040204" pitchFamily="50" charset="-128"/>
                </a:rPr>
                <a:t>#J: </a:t>
              </a:r>
              <a:r>
                <a:rPr lang="ja-JP" altLang="en-US" sz="2000" dirty="0" smtClean="0">
                  <a:solidFill>
                    <a:schemeClr val="accent2">
                      <a:lumMod val="75000"/>
                    </a:schemeClr>
                  </a:solidFill>
                  <a:effectLst/>
                  <a:latin typeface="メイリオ" panose="020B0604030504040204" pitchFamily="50" charset="-128"/>
                  <a:ea typeface="メイリオ" panose="020B0604030504040204" pitchFamily="50" charset="-128"/>
                </a:rPr>
                <a:t>「</a:t>
              </a:r>
              <a:r>
                <a:rPr lang="en-US" altLang="ja-JP" sz="2000" b="1" dirty="0">
                  <a:solidFill>
                    <a:schemeClr val="accent2">
                      <a:lumMod val="75000"/>
                    </a:schemeClr>
                  </a:solidFill>
                  <a:latin typeface="メイリオ" panose="020B0604030504040204" pitchFamily="50" charset="-128"/>
                  <a:ea typeface="メイリオ" panose="020B0604030504040204" pitchFamily="50" charset="-128"/>
                </a:rPr>
                <a:t>="&lt;"&amp;</a:t>
              </a:r>
              <a:r>
                <a:rPr lang="en-US" altLang="ja-JP" sz="2000" b="1" dirty="0" err="1">
                  <a:solidFill>
                    <a:schemeClr val="accent2">
                      <a:lumMod val="75000"/>
                    </a:schemeClr>
                  </a:solidFill>
                  <a:latin typeface="メイリオ" panose="020B0604030504040204" pitchFamily="50" charset="-128"/>
                  <a:ea typeface="メイリオ" panose="020B0604030504040204" pitchFamily="50" charset="-128"/>
                </a:rPr>
                <a:t>BZ$33</a:t>
              </a:r>
              <a:r>
                <a:rPr lang="ja-JP" altLang="en-US" sz="2000" dirty="0" smtClean="0">
                  <a:solidFill>
                    <a:schemeClr val="accent2">
                      <a:lumMod val="75000"/>
                    </a:schemeClr>
                  </a:solidFill>
                  <a:effectLst/>
                  <a:latin typeface="メイリオ" panose="020B0604030504040204" pitchFamily="50" charset="-128"/>
                  <a:ea typeface="メイリオ" panose="020B0604030504040204" pitchFamily="50" charset="-128"/>
                </a:rPr>
                <a:t>」</a:t>
              </a:r>
              <a:endParaRPr lang="en-US" altLang="ja-JP" sz="2000" dirty="0">
                <a:solidFill>
                  <a:schemeClr val="accent2">
                    <a:lumMod val="75000"/>
                  </a:schemeClr>
                </a:solidFill>
                <a:effectLst/>
                <a:latin typeface="メイリオ" panose="020B0604030504040204" pitchFamily="50" charset="-128"/>
                <a:ea typeface="メイリオ" panose="020B0604030504040204" pitchFamily="50" charset="-128"/>
              </a:endParaRPr>
            </a:p>
          </p:txBody>
        </p:sp>
        <p:sp>
          <p:nvSpPr>
            <p:cNvPr id="33" name="四角形吹き出し 32">
              <a:extLst>
                <a:ext uri="{FF2B5EF4-FFF2-40B4-BE49-F238E27FC236}">
                  <a16:creationId xmlns:xdr="http://schemas.openxmlformats.org/drawingml/2006/spreadsheetDrawing" xmlns="" xmlns:a16="http://schemas.microsoft.com/office/drawing/2014/main" xmlns:lc="http://schemas.openxmlformats.org/drawingml/2006/lockedCanvas" id="{EA45AC2A-099C-4CE7-B17C-903BACF8BBC6}"/>
                </a:ext>
              </a:extLst>
            </p:cNvPr>
            <p:cNvSpPr/>
            <p:nvPr/>
          </p:nvSpPr>
          <p:spPr>
            <a:xfrm>
              <a:off x="6878230" y="4232805"/>
              <a:ext cx="752559" cy="395839"/>
            </a:xfrm>
            <a:prstGeom prst="wedgeRectCallout">
              <a:avLst>
                <a:gd name="adj1" fmla="val -77645"/>
                <a:gd name="adj2" fmla="val -19891"/>
              </a:avLst>
            </a:prstGeom>
            <a:solidFill>
              <a:schemeClr val="accent3">
                <a:lumMod val="20000"/>
                <a:lumOff val="80000"/>
              </a:schemeClr>
            </a:solidFill>
            <a:ln w="95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dirty="0" smtClean="0">
                  <a:solidFill>
                    <a:srgbClr val="008000"/>
                  </a:solidFill>
                  <a:latin typeface="メイリオ" panose="020B0604030504040204" pitchFamily="50" charset="-128"/>
                  <a:ea typeface="メイリオ" panose="020B0604030504040204" pitchFamily="50" charset="-128"/>
                </a:rPr>
                <a:t>閾値</a:t>
              </a:r>
              <a:endParaRPr lang="en-US" altLang="ja-JP" sz="2000" dirty="0" smtClean="0">
                <a:solidFill>
                  <a:srgbClr val="008000"/>
                </a:solidFill>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9715780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8982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200" dirty="0" smtClean="0">
                <a:solidFill>
                  <a:srgbClr val="161616"/>
                </a:solidFill>
              </a:rPr>
              <a:t>個別グラフ</a:t>
            </a:r>
            <a:r>
              <a:rPr lang="ja-JP" altLang="en-US" sz="3200" dirty="0">
                <a:solidFill>
                  <a:srgbClr val="161616"/>
                </a:solidFill>
              </a:rPr>
              <a:t>の作成（</a:t>
            </a:r>
            <a:r>
              <a:rPr lang="en-US" altLang="ja-JP" sz="3200" dirty="0" err="1">
                <a:solidFill>
                  <a:srgbClr val="161616"/>
                </a:solidFill>
              </a:rPr>
              <a:t>GSE7032</a:t>
            </a:r>
            <a:r>
              <a:rPr lang="ja-JP" altLang="en-US" sz="3200" dirty="0" smtClean="0">
                <a:solidFill>
                  <a:srgbClr val="161616"/>
                </a:solidFill>
              </a:rPr>
              <a:t>）</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107</a:t>
            </a:fld>
            <a:endParaRPr lang="ja-JP" altLang="en-US" sz="1200">
              <a:solidFill>
                <a:srgbClr val="003A6F"/>
              </a:solidFill>
            </a:endParaRPr>
          </a:p>
        </p:txBody>
      </p:sp>
      <p:grpSp>
        <p:nvGrpSpPr>
          <p:cNvPr id="4" name="グループ化 3"/>
          <p:cNvGrpSpPr/>
          <p:nvPr/>
        </p:nvGrpSpPr>
        <p:grpSpPr>
          <a:xfrm>
            <a:off x="517890" y="525982"/>
            <a:ext cx="9216829" cy="6008715"/>
            <a:chOff x="517890" y="525982"/>
            <a:chExt cx="9216829" cy="6008715"/>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623" y="1073110"/>
              <a:ext cx="5432938" cy="3434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563" y="3776568"/>
              <a:ext cx="3650156" cy="2478575"/>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101" y="4681658"/>
              <a:ext cx="5159810" cy="1853039"/>
            </a:xfrm>
            <a:prstGeom prst="rect">
              <a:avLst/>
            </a:prstGeom>
            <a:ln>
              <a:solidFill>
                <a:schemeClr val="bg1">
                  <a:lumMod val="50000"/>
                </a:schemeClr>
              </a:solidFill>
              <a:prstDash val="soli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2" name="正方形/長方形 1"/>
            <p:cNvSpPr/>
            <p:nvPr/>
          </p:nvSpPr>
          <p:spPr>
            <a:xfrm>
              <a:off x="3180170" y="2079653"/>
              <a:ext cx="2824120" cy="241142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角丸四角形吹き出し 2"/>
            <p:cNvSpPr/>
            <p:nvPr/>
          </p:nvSpPr>
          <p:spPr>
            <a:xfrm>
              <a:off x="1189529" y="525982"/>
              <a:ext cx="1157162" cy="420786"/>
            </a:xfrm>
            <a:prstGeom prst="wedgeRoundRectCallout">
              <a:avLst>
                <a:gd name="adj1" fmla="val 40428"/>
                <a:gd name="adj2" fmla="val 108013"/>
                <a:gd name="adj3" fmla="val 16667"/>
              </a:avLst>
            </a:prstGeom>
            <a:solidFill>
              <a:srgbClr val="FFFFCC"/>
            </a:solidFill>
            <a:ln w="95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rgbClr val="FF0000"/>
                  </a:solidFill>
                  <a:latin typeface="メイリオ" panose="020B0604030504040204" pitchFamily="50" charset="-128"/>
                  <a:ea typeface="メイリオ" panose="020B0604030504040204" pitchFamily="50" charset="-128"/>
                </a:rPr>
                <a:t>検索キー</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29" name="正方形/長方形 28"/>
            <p:cNvSpPr/>
            <p:nvPr/>
          </p:nvSpPr>
          <p:spPr>
            <a:xfrm>
              <a:off x="2134948" y="1285285"/>
              <a:ext cx="3836973" cy="503055"/>
            </a:xfrm>
            <a:prstGeom prst="rect">
              <a:avLst/>
            </a:prstGeom>
            <a:noFill/>
            <a:ln w="28575">
              <a:solidFill>
                <a:srgbClr val="0066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4" name="正方形/長方形 33"/>
            <p:cNvSpPr/>
            <p:nvPr/>
          </p:nvSpPr>
          <p:spPr>
            <a:xfrm>
              <a:off x="2619121" y="2079653"/>
              <a:ext cx="520589" cy="2414124"/>
            </a:xfrm>
            <a:prstGeom prst="rect">
              <a:avLst/>
            </a:prstGeom>
            <a:noFill/>
            <a:ln w="28575">
              <a:solidFill>
                <a:srgbClr val="0066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吹き出し 34"/>
            <p:cNvSpPr/>
            <p:nvPr/>
          </p:nvSpPr>
          <p:spPr>
            <a:xfrm>
              <a:off x="517890" y="3948913"/>
              <a:ext cx="1974456" cy="620389"/>
            </a:xfrm>
            <a:prstGeom prst="wedgeRoundRectCallout">
              <a:avLst>
                <a:gd name="adj1" fmla="val 68512"/>
                <a:gd name="adj2" fmla="val -67405"/>
                <a:gd name="adj3" fmla="val 16667"/>
              </a:avLst>
            </a:prstGeom>
            <a:solidFill>
              <a:schemeClr val="accent3">
                <a:lumMod val="20000"/>
                <a:lumOff val="80000"/>
              </a:schemeClr>
            </a:solidFill>
            <a:ln w="952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rgbClr val="006600"/>
                  </a:solidFill>
                </a:rPr>
                <a:t>データシートから</a:t>
              </a:r>
              <a:endParaRPr kumimoji="1" lang="en-US" altLang="ja-JP" dirty="0" smtClean="0">
                <a:solidFill>
                  <a:srgbClr val="006600"/>
                </a:solidFill>
              </a:endParaRPr>
            </a:p>
            <a:p>
              <a:pPr algn="ctr"/>
              <a:r>
                <a:rPr kumimoji="1" lang="en-US" altLang="ja-JP" dirty="0" smtClean="0">
                  <a:solidFill>
                    <a:srgbClr val="006600"/>
                  </a:solidFill>
                </a:rPr>
                <a:t>VLOOKUP</a:t>
              </a:r>
              <a:r>
                <a:rPr kumimoji="1" lang="ja-JP" altLang="en-US" dirty="0" smtClean="0">
                  <a:solidFill>
                    <a:srgbClr val="006600"/>
                  </a:solidFill>
                </a:rPr>
                <a:t>で参照</a:t>
              </a:r>
              <a:endParaRPr kumimoji="1" lang="ja-JP" altLang="en-US" dirty="0">
                <a:solidFill>
                  <a:srgbClr val="006600"/>
                </a:solidFill>
              </a:endParaRPr>
            </a:p>
          </p:txBody>
        </p:sp>
        <p:sp>
          <p:nvSpPr>
            <p:cNvPr id="5" name="右矢印 4"/>
            <p:cNvSpPr/>
            <p:nvPr/>
          </p:nvSpPr>
          <p:spPr>
            <a:xfrm>
              <a:off x="3154545" y="2718924"/>
              <a:ext cx="540000" cy="178025"/>
            </a:xfrm>
            <a:prstGeom prst="rightArrow">
              <a:avLst/>
            </a:prstGeom>
            <a:noFill/>
            <a:ln w="9525">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3154545" y="3364938"/>
              <a:ext cx="1260000" cy="179374"/>
            </a:xfrm>
            <a:prstGeom prst="rightArrow">
              <a:avLst/>
            </a:prstGeom>
            <a:noFill/>
            <a:ln w="9525">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3154545" y="4148517"/>
              <a:ext cx="1980000" cy="180000"/>
            </a:xfrm>
            <a:prstGeom prst="rightArrow">
              <a:avLst/>
            </a:prstGeom>
            <a:noFill/>
            <a:ln w="9525">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3154545" y="2248238"/>
              <a:ext cx="288000" cy="179373"/>
            </a:xfrm>
            <a:prstGeom prst="rightArrow">
              <a:avLst/>
            </a:prstGeom>
            <a:noFill/>
            <a:ln w="9525">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406747" y="3657600"/>
              <a:ext cx="800219" cy="276999"/>
            </a:xfrm>
            <a:prstGeom prst="rect">
              <a:avLst/>
            </a:prstGeom>
            <a:noFill/>
          </p:spPr>
          <p:txBody>
            <a:bodyPr wrap="none" rtlCol="0">
              <a:spAutoFit/>
            </a:bodyPr>
            <a:lstStyle/>
            <a:p>
              <a:r>
                <a:rPr kumimoji="1" lang="ja-JP" altLang="en-US" sz="1200" dirty="0" smtClean="0">
                  <a:solidFill>
                    <a:srgbClr val="3333FF"/>
                  </a:solidFill>
                  <a:latin typeface="メイリオ" panose="020B0604030504040204" pitchFamily="50" charset="-128"/>
                  <a:ea typeface="メイリオ" panose="020B0604030504040204" pitchFamily="50" charset="-128"/>
                </a:rPr>
                <a:t>セル参照</a:t>
              </a:r>
              <a:endParaRPr kumimoji="1" lang="ja-JP" altLang="en-US" sz="1200" dirty="0">
                <a:solidFill>
                  <a:srgbClr val="3333FF"/>
                </a:solidFill>
                <a:latin typeface="メイリオ" panose="020B0604030504040204" pitchFamily="50" charset="-128"/>
                <a:ea typeface="メイリオ" panose="020B0604030504040204" pitchFamily="50" charset="-128"/>
              </a:endParaRPr>
            </a:p>
          </p:txBody>
        </p:sp>
        <p:sp>
          <p:nvSpPr>
            <p:cNvPr id="8" name="右矢印 7"/>
            <p:cNvSpPr/>
            <p:nvPr/>
          </p:nvSpPr>
          <p:spPr>
            <a:xfrm rot="5400000">
              <a:off x="4070294" y="4353517"/>
              <a:ext cx="372233" cy="517890"/>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6132414" y="3364938"/>
              <a:ext cx="2031325" cy="369332"/>
            </a:xfrm>
            <a:prstGeom prst="rect">
              <a:avLst/>
            </a:prstGeom>
            <a:solidFill>
              <a:srgbClr val="FFCC99">
                <a:alpha val="67059"/>
              </a:srgbClr>
            </a:solidFill>
          </p:spPr>
          <p:txBody>
            <a:bodyPr wrap="none" rtlCol="0">
              <a:spAutoFit/>
            </a:bodyPr>
            <a:lstStyle/>
            <a:p>
              <a:r>
                <a:rPr kumimoji="1" lang="ja-JP" altLang="en-US" dirty="0" smtClean="0">
                  <a:solidFill>
                    <a:srgbClr val="C00000"/>
                  </a:solidFill>
                  <a:latin typeface="メイリオ" panose="020B0604030504040204" pitchFamily="50" charset="-128"/>
                  <a:ea typeface="メイリオ" panose="020B0604030504040204" pitchFamily="50" charset="-128"/>
                </a:rPr>
                <a:t>積み重ね棒グラフ</a:t>
              </a:r>
              <a:endParaRPr kumimoji="1" lang="ja-JP" altLang="en-US" dirty="0">
                <a:solidFill>
                  <a:srgbClr val="C00000"/>
                </a:solidFill>
                <a:latin typeface="メイリオ" panose="020B0604030504040204" pitchFamily="50" charset="-128"/>
                <a:ea typeface="メイリオ" panose="020B0604030504040204" pitchFamily="50" charset="-128"/>
              </a:endParaRPr>
            </a:p>
          </p:txBody>
        </p:sp>
        <p:sp>
          <p:nvSpPr>
            <p:cNvPr id="41" name="テキスト ボックス 40"/>
            <p:cNvSpPr txBox="1"/>
            <p:nvPr/>
          </p:nvSpPr>
          <p:spPr>
            <a:xfrm>
              <a:off x="4423646" y="2230704"/>
              <a:ext cx="1426896" cy="369332"/>
            </a:xfrm>
            <a:prstGeom prst="rect">
              <a:avLst/>
            </a:prstGeom>
            <a:solidFill>
              <a:srgbClr val="FFCCFF">
                <a:alpha val="67059"/>
              </a:srgbClr>
            </a:solidFill>
          </p:spPr>
          <p:txBody>
            <a:bodyPr wrap="square" rtlCol="0">
              <a:spAutoFit/>
            </a:bodyPr>
            <a:lstStyle/>
            <a:p>
              <a:pPr algn="ctr"/>
              <a:r>
                <a:rPr kumimoji="1" lang="ja-JP" altLang="en-US" dirty="0" smtClean="0">
                  <a:solidFill>
                    <a:srgbClr val="FF0000"/>
                  </a:solidFill>
                  <a:latin typeface="メイリオ" panose="020B0604030504040204" pitchFamily="50" charset="-128"/>
                  <a:ea typeface="メイリオ" panose="020B0604030504040204" pitchFamily="50" charset="-128"/>
                </a:rPr>
                <a:t>データ範囲</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42" name="右矢印 41"/>
            <p:cNvSpPr/>
            <p:nvPr/>
          </p:nvSpPr>
          <p:spPr>
            <a:xfrm>
              <a:off x="5735905" y="4756769"/>
              <a:ext cx="372233" cy="517890"/>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吹き出し 43"/>
            <p:cNvSpPr/>
            <p:nvPr/>
          </p:nvSpPr>
          <p:spPr>
            <a:xfrm>
              <a:off x="6269980" y="1665610"/>
              <a:ext cx="1974456" cy="620389"/>
            </a:xfrm>
            <a:prstGeom prst="wedgeRoundRectCallout">
              <a:avLst>
                <a:gd name="adj1" fmla="val -73291"/>
                <a:gd name="adj2" fmla="val -60884"/>
                <a:gd name="adj3" fmla="val 16667"/>
              </a:avLst>
            </a:prstGeom>
            <a:solidFill>
              <a:schemeClr val="accent3">
                <a:lumMod val="20000"/>
                <a:lumOff val="80000"/>
              </a:schemeClr>
            </a:solidFill>
            <a:ln w="952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rgbClr val="006600"/>
                  </a:solidFill>
                </a:rPr>
                <a:t>データシートから</a:t>
              </a:r>
              <a:endParaRPr kumimoji="1" lang="en-US" altLang="ja-JP" dirty="0" smtClean="0">
                <a:solidFill>
                  <a:srgbClr val="006600"/>
                </a:solidFill>
              </a:endParaRPr>
            </a:p>
            <a:p>
              <a:pPr algn="ctr"/>
              <a:r>
                <a:rPr kumimoji="1" lang="en-US" altLang="ja-JP" dirty="0" smtClean="0">
                  <a:solidFill>
                    <a:srgbClr val="006600"/>
                  </a:solidFill>
                </a:rPr>
                <a:t>VLOOKUP</a:t>
              </a:r>
              <a:r>
                <a:rPr kumimoji="1" lang="ja-JP" altLang="en-US" dirty="0" smtClean="0">
                  <a:solidFill>
                    <a:srgbClr val="006600"/>
                  </a:solidFill>
                </a:rPr>
                <a:t>で参照</a:t>
              </a:r>
              <a:endParaRPr kumimoji="1" lang="ja-JP" altLang="en-US" dirty="0">
                <a:solidFill>
                  <a:srgbClr val="006600"/>
                </a:solidFill>
              </a:endParaRPr>
            </a:p>
          </p:txBody>
        </p:sp>
        <p:sp>
          <p:nvSpPr>
            <p:cNvPr id="46" name="テキスト ボックス 45"/>
            <p:cNvSpPr txBox="1"/>
            <p:nvPr/>
          </p:nvSpPr>
          <p:spPr>
            <a:xfrm>
              <a:off x="6101395" y="1124792"/>
              <a:ext cx="3448380" cy="461665"/>
            </a:xfrm>
            <a:prstGeom prst="rect">
              <a:avLst/>
            </a:prstGeom>
            <a:noFill/>
          </p:spPr>
          <p:txBody>
            <a:bodyPr wrap="none" rtlCol="0">
              <a:spAutoFit/>
            </a:bodyPr>
            <a:lstStyle/>
            <a:p>
              <a:r>
                <a:rPr lang="en-US" altLang="ja-JP" sz="2400" b="1" dirty="0" err="1" smtClean="0">
                  <a:solidFill>
                    <a:srgbClr val="006600"/>
                  </a:solidFill>
                  <a:latin typeface="メイリオ" panose="020B0604030504040204" pitchFamily="50" charset="-128"/>
                  <a:ea typeface="メイリオ" panose="020B0604030504040204" pitchFamily="50" charset="-128"/>
                </a:rPr>
                <a:t>GSE7032</a:t>
              </a:r>
              <a:r>
                <a:rPr lang="en-US" altLang="ja-JP" sz="2400" b="1" dirty="0" smtClean="0">
                  <a:solidFill>
                    <a:srgbClr val="006600"/>
                  </a:solidFill>
                  <a:latin typeface="メイリオ" panose="020B0604030504040204" pitchFamily="50" charset="-128"/>
                  <a:ea typeface="メイリオ" panose="020B0604030504040204" pitchFamily="50" charset="-128"/>
                </a:rPr>
                <a:t>(Fc-P</a:t>
              </a:r>
              <a:r>
                <a:rPr lang="en-US" altLang="ja-JP" sz="2400" b="1" dirty="0">
                  <a:solidFill>
                    <a:srgbClr val="006600"/>
                  </a:solidFill>
                  <a:latin typeface="メイリオ" panose="020B0604030504040204" pitchFamily="50" charset="-128"/>
                  <a:ea typeface="メイリオ" panose="020B0604030504040204" pitchFamily="50" charset="-128"/>
                </a:rPr>
                <a:t>).</a:t>
              </a:r>
              <a:r>
                <a:rPr lang="en-US" altLang="ja-JP" sz="2400" b="1" dirty="0" err="1" smtClean="0">
                  <a:solidFill>
                    <a:srgbClr val="006600"/>
                  </a:solidFill>
                  <a:latin typeface="メイリオ" panose="020B0604030504040204" pitchFamily="50" charset="-128"/>
                  <a:ea typeface="メイリオ" panose="020B0604030504040204" pitchFamily="50" charset="-128"/>
                </a:rPr>
                <a:t>xlsx</a:t>
              </a:r>
              <a:endParaRPr lang="en-US" altLang="ja-JP" sz="2400" b="1" dirty="0" smtClean="0">
                <a:solidFill>
                  <a:srgbClr val="006600"/>
                </a:solidFill>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27140106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8982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200" dirty="0" smtClean="0">
                <a:solidFill>
                  <a:srgbClr val="161616"/>
                </a:solidFill>
              </a:rPr>
              <a:t>分散グラフ</a:t>
            </a:r>
            <a:r>
              <a:rPr lang="ja-JP" altLang="en-US" sz="3200" dirty="0">
                <a:solidFill>
                  <a:srgbClr val="161616"/>
                </a:solidFill>
              </a:rPr>
              <a:t>の作成（</a:t>
            </a:r>
            <a:r>
              <a:rPr lang="en-US" altLang="ja-JP" sz="3200" dirty="0" err="1">
                <a:solidFill>
                  <a:srgbClr val="161616"/>
                </a:solidFill>
              </a:rPr>
              <a:t>GSE7032</a:t>
            </a:r>
            <a:r>
              <a:rPr lang="ja-JP" altLang="en-US" sz="3200" dirty="0" smtClean="0">
                <a:solidFill>
                  <a:srgbClr val="161616"/>
                </a:solidFill>
              </a:rPr>
              <a:t>）</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108</a:t>
            </a:fld>
            <a:endParaRPr lang="ja-JP" altLang="en-US" sz="1200">
              <a:solidFill>
                <a:srgbClr val="003A6F"/>
              </a:solidFill>
            </a:endParaRPr>
          </a:p>
        </p:txBody>
      </p:sp>
      <p:grpSp>
        <p:nvGrpSpPr>
          <p:cNvPr id="10" name="グループ化 9"/>
          <p:cNvGrpSpPr/>
          <p:nvPr/>
        </p:nvGrpSpPr>
        <p:grpSpPr>
          <a:xfrm>
            <a:off x="537105" y="1083867"/>
            <a:ext cx="9174292" cy="5649992"/>
            <a:chOff x="537105" y="1083867"/>
            <a:chExt cx="9174292" cy="5649992"/>
          </a:xfrm>
        </p:grpSpPr>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099" t="1036" r="2283" b="1982"/>
            <a:stretch/>
          </p:blipFill>
          <p:spPr bwMode="auto">
            <a:xfrm>
              <a:off x="5018104" y="2921000"/>
              <a:ext cx="4693293" cy="3513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05" y="1109128"/>
              <a:ext cx="3904242" cy="504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1266" y="1083867"/>
              <a:ext cx="5068368" cy="182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1921934" y="1396995"/>
              <a:ext cx="804333" cy="4859866"/>
            </a:xfrm>
            <a:prstGeom prst="rect">
              <a:avLst/>
            </a:prstGeom>
            <a:noFill/>
            <a:ln>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2768628" y="1396989"/>
              <a:ext cx="804333" cy="4859866"/>
            </a:xfrm>
            <a:prstGeom prst="rect">
              <a:avLst/>
            </a:prstGeom>
            <a:noFill/>
            <a:ln>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3615322" y="1396983"/>
              <a:ext cx="804333" cy="4859866"/>
            </a:xfrm>
            <a:prstGeom prst="rect">
              <a:avLst/>
            </a:prstGeom>
            <a:noFill/>
            <a:ln>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349216" y="4529662"/>
              <a:ext cx="1693092" cy="646331"/>
            </a:xfrm>
            <a:prstGeom prst="rect">
              <a:avLst/>
            </a:prstGeom>
            <a:solidFill>
              <a:schemeClr val="accent3">
                <a:lumMod val="20000"/>
                <a:lumOff val="80000"/>
              </a:schemeClr>
            </a:solidFill>
          </p:spPr>
          <p:txBody>
            <a:bodyPr wrap="none" rtlCol="0">
              <a:spAutoFit/>
            </a:bodyPr>
            <a:lstStyle/>
            <a:p>
              <a:pPr algn="ctr"/>
              <a:r>
                <a:rPr kumimoji="1" lang="en-US" altLang="ja-JP" b="1" dirty="0" smtClean="0">
                  <a:solidFill>
                    <a:srgbClr val="008000"/>
                  </a:solidFill>
                  <a:latin typeface="メイリオ" panose="020B0604030504040204" pitchFamily="50" charset="-128"/>
                  <a:ea typeface="メイリオ" panose="020B0604030504040204" pitchFamily="50" charset="-128"/>
                </a:rPr>
                <a:t>Up</a:t>
              </a:r>
              <a:r>
                <a:rPr kumimoji="1" lang="ja-JP" altLang="en-US" b="1" dirty="0" smtClean="0">
                  <a:solidFill>
                    <a:srgbClr val="008000"/>
                  </a:solidFill>
                  <a:latin typeface="メイリオ" panose="020B0604030504040204" pitchFamily="50" charset="-128"/>
                  <a:ea typeface="メイリオ" panose="020B0604030504040204" pitchFamily="50" charset="-128"/>
                </a:rPr>
                <a:t> </a:t>
              </a:r>
              <a:r>
                <a:rPr kumimoji="1" lang="en-US" altLang="ja-JP" b="1" dirty="0" smtClean="0">
                  <a:solidFill>
                    <a:srgbClr val="008000"/>
                  </a:solidFill>
                  <a:latin typeface="メイリオ" panose="020B0604030504040204" pitchFamily="50" charset="-128"/>
                  <a:ea typeface="メイリオ" panose="020B0604030504040204" pitchFamily="50" charset="-128"/>
                </a:rPr>
                <a:t>in</a:t>
              </a:r>
              <a:r>
                <a:rPr kumimoji="1" lang="ja-JP" altLang="en-US" b="1" dirty="0" smtClean="0">
                  <a:solidFill>
                    <a:srgbClr val="008000"/>
                  </a:solidFill>
                  <a:latin typeface="メイリオ" panose="020B0604030504040204" pitchFamily="50" charset="-128"/>
                  <a:ea typeface="メイリオ" panose="020B0604030504040204" pitchFamily="50" charset="-128"/>
                </a:rPr>
                <a:t> </a:t>
              </a:r>
              <a:r>
                <a:rPr kumimoji="1" lang="en-US" altLang="ja-JP" b="1" dirty="0" smtClean="0">
                  <a:solidFill>
                    <a:srgbClr val="008000"/>
                  </a:solidFill>
                  <a:latin typeface="メイリオ" panose="020B0604030504040204" pitchFamily="50" charset="-128"/>
                  <a:ea typeface="メイリオ" panose="020B0604030504040204" pitchFamily="50" charset="-128"/>
                </a:rPr>
                <a:t>Brown</a:t>
              </a:r>
            </a:p>
            <a:p>
              <a:pPr algn="ctr"/>
              <a:r>
                <a:rPr lang="ja-JP" altLang="en-US" b="1" dirty="0" smtClean="0">
                  <a:solidFill>
                    <a:srgbClr val="008000"/>
                  </a:solidFill>
                  <a:latin typeface="メイリオ" panose="020B0604030504040204" pitchFamily="50" charset="-128"/>
                  <a:ea typeface="メイリオ" panose="020B0604030504040204" pitchFamily="50" charset="-128"/>
                </a:rPr>
                <a:t>のデータ範囲</a:t>
              </a:r>
              <a:endParaRPr kumimoji="1" lang="ja-JP" altLang="en-US" b="1" dirty="0">
                <a:solidFill>
                  <a:srgbClr val="008000"/>
                </a:solidFill>
                <a:latin typeface="メイリオ" panose="020B0604030504040204" pitchFamily="50" charset="-128"/>
                <a:ea typeface="メイリオ" panose="020B0604030504040204" pitchFamily="50" charset="-128"/>
              </a:endParaRPr>
            </a:p>
          </p:txBody>
        </p:sp>
        <p:sp>
          <p:nvSpPr>
            <p:cNvPr id="31" name="テキスト ボックス 30"/>
            <p:cNvSpPr txBox="1"/>
            <p:nvPr/>
          </p:nvSpPr>
          <p:spPr>
            <a:xfrm>
              <a:off x="2167143" y="5308595"/>
              <a:ext cx="2055371" cy="646331"/>
            </a:xfrm>
            <a:prstGeom prst="rect">
              <a:avLst/>
            </a:prstGeom>
            <a:solidFill>
              <a:schemeClr val="accent3">
                <a:lumMod val="20000"/>
                <a:lumOff val="80000"/>
              </a:schemeClr>
            </a:solidFill>
          </p:spPr>
          <p:txBody>
            <a:bodyPr wrap="none" rtlCol="0">
              <a:spAutoFit/>
            </a:bodyPr>
            <a:lstStyle/>
            <a:p>
              <a:pPr algn="ctr"/>
              <a:r>
                <a:rPr lang="en-US" altLang="ja-JP" b="1" dirty="0">
                  <a:solidFill>
                    <a:srgbClr val="008000"/>
                  </a:solidFill>
                  <a:latin typeface="メイリオ" panose="020B0604030504040204" pitchFamily="50" charset="-128"/>
                  <a:ea typeface="メイリオ" panose="020B0604030504040204" pitchFamily="50" charset="-128"/>
                </a:rPr>
                <a:t>Down</a:t>
              </a:r>
              <a:r>
                <a:rPr kumimoji="1" lang="ja-JP" altLang="en-US" b="1" dirty="0" smtClean="0">
                  <a:solidFill>
                    <a:srgbClr val="008000"/>
                  </a:solidFill>
                  <a:latin typeface="メイリオ" panose="020B0604030504040204" pitchFamily="50" charset="-128"/>
                  <a:ea typeface="メイリオ" panose="020B0604030504040204" pitchFamily="50" charset="-128"/>
                </a:rPr>
                <a:t> </a:t>
              </a:r>
              <a:r>
                <a:rPr kumimoji="1" lang="en-US" altLang="ja-JP" b="1" dirty="0" smtClean="0">
                  <a:solidFill>
                    <a:srgbClr val="008000"/>
                  </a:solidFill>
                  <a:latin typeface="メイリオ" panose="020B0604030504040204" pitchFamily="50" charset="-128"/>
                  <a:ea typeface="メイリオ" panose="020B0604030504040204" pitchFamily="50" charset="-128"/>
                </a:rPr>
                <a:t>in</a:t>
              </a:r>
              <a:r>
                <a:rPr kumimoji="1" lang="ja-JP" altLang="en-US" b="1" dirty="0" smtClean="0">
                  <a:solidFill>
                    <a:srgbClr val="008000"/>
                  </a:solidFill>
                  <a:latin typeface="メイリオ" panose="020B0604030504040204" pitchFamily="50" charset="-128"/>
                  <a:ea typeface="メイリオ" panose="020B0604030504040204" pitchFamily="50" charset="-128"/>
                </a:rPr>
                <a:t> </a:t>
              </a:r>
              <a:r>
                <a:rPr kumimoji="1" lang="en-US" altLang="ja-JP" b="1" dirty="0" smtClean="0">
                  <a:solidFill>
                    <a:srgbClr val="008000"/>
                  </a:solidFill>
                  <a:latin typeface="メイリオ" panose="020B0604030504040204" pitchFamily="50" charset="-128"/>
                  <a:ea typeface="メイリオ" panose="020B0604030504040204" pitchFamily="50" charset="-128"/>
                </a:rPr>
                <a:t>Brown</a:t>
              </a:r>
            </a:p>
            <a:p>
              <a:pPr algn="ctr"/>
              <a:r>
                <a:rPr lang="ja-JP" altLang="en-US" b="1" dirty="0" smtClean="0">
                  <a:solidFill>
                    <a:srgbClr val="008000"/>
                  </a:solidFill>
                  <a:latin typeface="メイリオ" panose="020B0604030504040204" pitchFamily="50" charset="-128"/>
                  <a:ea typeface="メイリオ" panose="020B0604030504040204" pitchFamily="50" charset="-128"/>
                </a:rPr>
                <a:t>のデータ範囲</a:t>
              </a:r>
              <a:endParaRPr kumimoji="1" lang="ja-JP" altLang="en-US" b="1" dirty="0">
                <a:solidFill>
                  <a:srgbClr val="008000"/>
                </a:solidFill>
                <a:latin typeface="メイリオ" panose="020B0604030504040204" pitchFamily="50" charset="-128"/>
                <a:ea typeface="メイリオ" panose="020B0604030504040204" pitchFamily="50" charset="-128"/>
              </a:endParaRPr>
            </a:p>
          </p:txBody>
        </p:sp>
        <p:sp>
          <p:nvSpPr>
            <p:cNvPr id="32" name="テキスト ボックス 31"/>
            <p:cNvSpPr txBox="1"/>
            <p:nvPr/>
          </p:nvSpPr>
          <p:spPr>
            <a:xfrm>
              <a:off x="3162651" y="6087528"/>
              <a:ext cx="1700209" cy="646331"/>
            </a:xfrm>
            <a:prstGeom prst="rect">
              <a:avLst/>
            </a:prstGeom>
            <a:solidFill>
              <a:schemeClr val="accent3">
                <a:lumMod val="20000"/>
                <a:lumOff val="80000"/>
              </a:schemeClr>
            </a:solidFill>
          </p:spPr>
          <p:txBody>
            <a:bodyPr wrap="none" rtlCol="0">
              <a:spAutoFit/>
            </a:bodyPr>
            <a:lstStyle/>
            <a:p>
              <a:pPr algn="ctr"/>
              <a:r>
                <a:rPr lang="en-US" altLang="ja-JP" b="1" dirty="0" smtClean="0">
                  <a:solidFill>
                    <a:srgbClr val="008000"/>
                  </a:solidFill>
                  <a:latin typeface="メイリオ" panose="020B0604030504040204" pitchFamily="50" charset="-128"/>
                  <a:ea typeface="メイリオ" panose="020B0604030504040204" pitchFamily="50" charset="-128"/>
                </a:rPr>
                <a:t>Not</a:t>
              </a:r>
              <a:r>
                <a:rPr lang="ja-JP" altLang="en-US" b="1" dirty="0" smtClean="0">
                  <a:solidFill>
                    <a:srgbClr val="008000"/>
                  </a:solidFill>
                  <a:latin typeface="メイリオ" panose="020B0604030504040204" pitchFamily="50" charset="-128"/>
                  <a:ea typeface="メイリオ" panose="020B0604030504040204" pitchFamily="50" charset="-128"/>
                </a:rPr>
                <a:t> </a:t>
              </a:r>
              <a:r>
                <a:rPr lang="en-US" altLang="ja-JP" b="1" dirty="0" smtClean="0">
                  <a:solidFill>
                    <a:srgbClr val="008000"/>
                  </a:solidFill>
                  <a:latin typeface="メイリオ" panose="020B0604030504040204" pitchFamily="50" charset="-128"/>
                  <a:ea typeface="メイリオ" panose="020B0604030504040204" pitchFamily="50" charset="-128"/>
                </a:rPr>
                <a:t>selected</a:t>
              </a:r>
            </a:p>
            <a:p>
              <a:pPr algn="ctr"/>
              <a:r>
                <a:rPr lang="ja-JP" altLang="en-US" b="1" dirty="0" smtClean="0">
                  <a:solidFill>
                    <a:srgbClr val="008000"/>
                  </a:solidFill>
                  <a:latin typeface="メイリオ" panose="020B0604030504040204" pitchFamily="50" charset="-128"/>
                  <a:ea typeface="メイリオ" panose="020B0604030504040204" pitchFamily="50" charset="-128"/>
                </a:rPr>
                <a:t>のデータ範囲</a:t>
              </a:r>
              <a:endParaRPr kumimoji="1" lang="ja-JP" altLang="en-US" b="1" dirty="0">
                <a:solidFill>
                  <a:srgbClr val="008000"/>
                </a:solidFill>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2603327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8982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200" dirty="0" smtClean="0"/>
              <a:t>デモデータ</a:t>
            </a:r>
            <a:r>
              <a:rPr lang="en-US" altLang="ja-JP" sz="3200" dirty="0"/>
              <a:t>[</a:t>
            </a:r>
            <a:r>
              <a:rPr lang="en-US" altLang="ja-JP" sz="3200" dirty="0" smtClean="0"/>
              <a:t>1]</a:t>
            </a:r>
            <a:r>
              <a:rPr lang="ja-JP" altLang="en-US" sz="3200" dirty="0" smtClean="0"/>
              <a:t>：</a:t>
            </a:r>
            <a:r>
              <a:rPr lang="en-US" altLang="ja-JP" sz="3200" dirty="0" err="1" smtClean="0"/>
              <a:t>GSE21422</a:t>
            </a:r>
            <a:r>
              <a:rPr lang="ja-JP" altLang="en-US" sz="3200" dirty="0" smtClean="0"/>
              <a:t>　（乳管がん患者）</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109</a:t>
            </a:fld>
            <a:endParaRPr lang="ja-JP" altLang="en-US" sz="1200">
              <a:solidFill>
                <a:srgbClr val="003A6F"/>
              </a:solidFill>
            </a:endParaRPr>
          </a:p>
        </p:txBody>
      </p:sp>
      <p:sp>
        <p:nvSpPr>
          <p:cNvPr id="36" name="テキスト ボックス 35"/>
          <p:cNvSpPr txBox="1"/>
          <p:nvPr/>
        </p:nvSpPr>
        <p:spPr>
          <a:xfrm>
            <a:off x="542166" y="1149068"/>
            <a:ext cx="8985152" cy="646331"/>
          </a:xfrm>
          <a:prstGeom prst="rect">
            <a:avLst/>
          </a:prstGeom>
          <a:noFill/>
        </p:spPr>
        <p:txBody>
          <a:bodyPr wrap="none" rtlCol="0">
            <a:spAutoFit/>
          </a:bodyPr>
          <a:lstStyle/>
          <a:p>
            <a:r>
              <a:rPr lang="en-US" altLang="ja-JP" b="1" dirty="0" err="1" smtClean="0">
                <a:solidFill>
                  <a:srgbClr val="006600"/>
                </a:solidFill>
                <a:latin typeface="メイリオ" panose="020B0604030504040204" pitchFamily="50" charset="-128"/>
                <a:ea typeface="メイリオ" panose="020B0604030504040204" pitchFamily="50" charset="-128"/>
              </a:rPr>
              <a:t>GSE21422</a:t>
            </a:r>
            <a:r>
              <a:rPr lang="en-US" altLang="ja-JP" b="1" dirty="0" smtClean="0">
                <a:solidFill>
                  <a:srgbClr val="006600"/>
                </a:solidFill>
                <a:latin typeface="メイリオ" panose="020B0604030504040204" pitchFamily="50" charset="-128"/>
                <a:ea typeface="メイリオ" panose="020B0604030504040204" pitchFamily="50" charset="-128"/>
              </a:rPr>
              <a:t>(</a:t>
            </a:r>
            <a:r>
              <a:rPr lang="en-US" altLang="ja-JP" b="1" dirty="0" err="1" smtClean="0">
                <a:solidFill>
                  <a:srgbClr val="006600"/>
                </a:solidFill>
                <a:latin typeface="メイリオ" panose="020B0604030504040204" pitchFamily="50" charset="-128"/>
                <a:ea typeface="メイリオ" panose="020B0604030504040204" pitchFamily="50" charset="-128"/>
              </a:rPr>
              <a:t>Exp</a:t>
            </a:r>
            <a:r>
              <a:rPr lang="en-US" altLang="ja-JP" b="1" dirty="0" smtClean="0">
                <a:solidFill>
                  <a:srgbClr val="006600"/>
                </a:solidFill>
                <a:latin typeface="メイリオ" panose="020B0604030504040204" pitchFamily="50" charset="-128"/>
                <a:ea typeface="メイリオ" panose="020B0604030504040204" pitchFamily="50" charset="-128"/>
              </a:rPr>
              <a:t>-Fc</a:t>
            </a:r>
            <a:r>
              <a:rPr lang="en-US" altLang="ja-JP" b="1" dirty="0">
                <a:solidFill>
                  <a:srgbClr val="006600"/>
                </a:solidFill>
                <a:latin typeface="メイリオ" panose="020B0604030504040204" pitchFamily="50" charset="-128"/>
                <a:ea typeface="メイリオ" panose="020B0604030504040204" pitchFamily="50" charset="-128"/>
              </a:rPr>
              <a:t>).</a:t>
            </a:r>
            <a:r>
              <a:rPr lang="en-US" altLang="ja-JP" b="1" dirty="0" err="1" smtClean="0">
                <a:solidFill>
                  <a:srgbClr val="006600"/>
                </a:solidFill>
                <a:latin typeface="メイリオ" panose="020B0604030504040204" pitchFamily="50" charset="-128"/>
                <a:ea typeface="メイリオ" panose="020B0604030504040204" pitchFamily="50" charset="-128"/>
              </a:rPr>
              <a:t>xlsx</a:t>
            </a:r>
            <a:endParaRPr lang="en-US" altLang="ja-JP" b="1" dirty="0" smtClean="0">
              <a:solidFill>
                <a:srgbClr val="006600"/>
              </a:solidFill>
              <a:latin typeface="メイリオ" panose="020B0604030504040204" pitchFamily="50" charset="-128"/>
              <a:ea typeface="メイリオ" panose="020B0604030504040204" pitchFamily="50" charset="-128"/>
            </a:endParaRPr>
          </a:p>
          <a:p>
            <a:r>
              <a:rPr kumimoji="1" lang="ja-JP" altLang="en-US" b="1" dirty="0" smtClean="0">
                <a:solidFill>
                  <a:srgbClr val="FF0000"/>
                </a:solidFill>
                <a:latin typeface="メイリオ" panose="020B0604030504040204" pitchFamily="50" charset="-128"/>
                <a:ea typeface="メイリオ" panose="020B0604030504040204" pitchFamily="50" charset="-128"/>
              </a:rPr>
              <a:t>シグナル値（</a:t>
            </a:r>
            <a:r>
              <a:rPr lang="en-US" altLang="ja-JP" b="1" dirty="0" err="1" smtClean="0">
                <a:solidFill>
                  <a:srgbClr val="FF0000"/>
                </a:solidFill>
                <a:latin typeface="メイリオ" panose="020B0604030504040204" pitchFamily="50" charset="-128"/>
                <a:ea typeface="メイリオ" panose="020B0604030504040204" pitchFamily="50" charset="-128"/>
              </a:rPr>
              <a:t>Exp</a:t>
            </a:r>
            <a:r>
              <a:rPr lang="ja-JP" altLang="en-US" b="1" dirty="0" smtClean="0">
                <a:solidFill>
                  <a:srgbClr val="FF0000"/>
                </a:solidFill>
                <a:latin typeface="メイリオ" panose="020B0604030504040204" pitchFamily="50" charset="-128"/>
                <a:ea typeface="メイリオ" panose="020B0604030504040204" pitchFamily="50" charset="-128"/>
              </a:rPr>
              <a:t>）</a:t>
            </a:r>
            <a:r>
              <a:rPr kumimoji="1" lang="ja-JP" altLang="en-US" b="1" dirty="0" smtClean="0">
                <a:solidFill>
                  <a:srgbClr val="FF0000"/>
                </a:solidFill>
                <a:latin typeface="メイリオ" panose="020B0604030504040204" pitchFamily="50" charset="-128"/>
                <a:ea typeface="メイリオ" panose="020B0604030504040204" pitchFamily="50" charset="-128"/>
              </a:rPr>
              <a:t>と変動倍率（</a:t>
            </a:r>
            <a:r>
              <a:rPr kumimoji="1" lang="en-US" altLang="ja-JP" b="1" dirty="0" smtClean="0">
                <a:solidFill>
                  <a:srgbClr val="FF0000"/>
                </a:solidFill>
                <a:latin typeface="メイリオ" panose="020B0604030504040204" pitchFamily="50" charset="-128"/>
                <a:ea typeface="メイリオ" panose="020B0604030504040204" pitchFamily="50" charset="-128"/>
              </a:rPr>
              <a:t>Fc</a:t>
            </a:r>
            <a:r>
              <a:rPr kumimoji="1" lang="ja-JP" altLang="en-US" b="1" dirty="0" smtClean="0">
                <a:solidFill>
                  <a:srgbClr val="FF0000"/>
                </a:solidFill>
                <a:latin typeface="メイリオ" panose="020B0604030504040204" pitchFamily="50" charset="-128"/>
                <a:ea typeface="メイリオ" panose="020B0604030504040204" pitchFamily="50" charset="-128"/>
              </a:rPr>
              <a:t>）の閾値を超えたサンプル数で変動遺伝子を選抜</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sp>
        <p:nvSpPr>
          <p:cNvPr id="37" name="テキスト ボックス 36"/>
          <p:cNvSpPr txBox="1"/>
          <p:nvPr/>
        </p:nvSpPr>
        <p:spPr>
          <a:xfrm>
            <a:off x="542166" y="5768271"/>
            <a:ext cx="9363834" cy="646331"/>
          </a:xfrm>
          <a:prstGeom prst="rect">
            <a:avLst/>
          </a:prstGeom>
          <a:noFill/>
        </p:spPr>
        <p:txBody>
          <a:bodyPr wrap="square" rtlCol="0">
            <a:spAutoFit/>
          </a:bodyPr>
          <a:lstStyle/>
          <a:p>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注意</a:t>
            </a:r>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参考のため、</a:t>
            </a:r>
            <a:r>
              <a:rPr lang="en-US" altLang="ja-JP" b="1" dirty="0" err="1" smtClean="0">
                <a:solidFill>
                  <a:srgbClr val="006600"/>
                </a:solidFill>
                <a:latin typeface="メイリオ" panose="020B0604030504040204" pitchFamily="50" charset="-128"/>
                <a:ea typeface="メイリオ" panose="020B0604030504040204" pitchFamily="50" charset="-128"/>
              </a:rPr>
              <a:t>GSE21422</a:t>
            </a:r>
            <a:r>
              <a:rPr lang="en-US" altLang="ja-JP" b="1" dirty="0" smtClean="0">
                <a:solidFill>
                  <a:srgbClr val="006600"/>
                </a:solidFill>
                <a:latin typeface="メイリオ" panose="020B0604030504040204" pitchFamily="50" charset="-128"/>
                <a:ea typeface="メイリオ" panose="020B0604030504040204" pitchFamily="50" charset="-128"/>
              </a:rPr>
              <a:t>(</a:t>
            </a:r>
            <a:r>
              <a:rPr lang="en-US" altLang="ja-JP" b="1" dirty="0" err="1" smtClean="0">
                <a:solidFill>
                  <a:srgbClr val="006600"/>
                </a:solidFill>
                <a:latin typeface="メイリオ" panose="020B0604030504040204" pitchFamily="50" charset="-128"/>
                <a:ea typeface="メイリオ" panose="020B0604030504040204" pitchFamily="50" charset="-128"/>
              </a:rPr>
              <a:t>Exp</a:t>
            </a:r>
            <a:r>
              <a:rPr lang="en-US" altLang="ja-JP" b="1" dirty="0" smtClean="0">
                <a:solidFill>
                  <a:srgbClr val="006600"/>
                </a:solidFill>
                <a:latin typeface="メイリオ" panose="020B0604030504040204" pitchFamily="50" charset="-128"/>
                <a:ea typeface="メイリオ" panose="020B0604030504040204" pitchFamily="50" charset="-128"/>
              </a:rPr>
              <a:t>-Fc)</a:t>
            </a:r>
            <a:r>
              <a:rPr lang="ja-JP" altLang="en-US" b="1" dirty="0">
                <a:solidFill>
                  <a:srgbClr val="006600"/>
                </a:solidFill>
                <a:latin typeface="メイリオ" panose="020B0604030504040204" pitchFamily="50" charset="-128"/>
                <a:ea typeface="メイリオ" panose="020B0604030504040204" pitchFamily="50" charset="-128"/>
              </a:rPr>
              <a:t>（</a:t>
            </a:r>
            <a:r>
              <a:rPr lang="ja-JP" altLang="en-US" b="1" dirty="0" smtClean="0">
                <a:solidFill>
                  <a:srgbClr val="006600"/>
                </a:solidFill>
                <a:latin typeface="メイリオ" panose="020B0604030504040204" pitchFamily="50" charset="-128"/>
                <a:ea typeface="メイリオ" panose="020B0604030504040204" pitchFamily="50" charset="-128"/>
              </a:rPr>
              <a:t>計算式）</a:t>
            </a:r>
            <a:r>
              <a:rPr lang="en-US" altLang="ja-JP" b="1" dirty="0" smtClean="0">
                <a:solidFill>
                  <a:srgbClr val="006600"/>
                </a:solidFill>
                <a:latin typeface="メイリオ" panose="020B0604030504040204" pitchFamily="50" charset="-128"/>
                <a:ea typeface="メイリオ" panose="020B0604030504040204" pitchFamily="50" charset="-128"/>
              </a:rPr>
              <a:t>.</a:t>
            </a:r>
            <a:r>
              <a:rPr lang="en-US" altLang="ja-JP" b="1" dirty="0" err="1" smtClean="0">
                <a:solidFill>
                  <a:srgbClr val="006600"/>
                </a:solidFill>
                <a:latin typeface="メイリオ" panose="020B0604030504040204" pitchFamily="50" charset="-128"/>
                <a:ea typeface="メイリオ" panose="020B0604030504040204" pitchFamily="50" charset="-128"/>
              </a:rPr>
              <a:t>xlsx</a:t>
            </a:r>
            <a:r>
              <a:rPr lang="ja-JP" altLang="en-US" dirty="0" err="1" smtClean="0">
                <a:latin typeface="メイリオ" panose="020B0604030504040204" pitchFamily="50" charset="-128"/>
                <a:ea typeface="メイリオ" panose="020B0604030504040204" pitchFamily="50" charset="-128"/>
              </a:rPr>
              <a:t>には</a:t>
            </a:r>
            <a:r>
              <a:rPr lang="ja-JP" altLang="en-US" dirty="0" smtClean="0">
                <a:latin typeface="メイリオ" panose="020B0604030504040204" pitchFamily="50" charset="-128"/>
                <a:ea typeface="メイリオ" panose="020B0604030504040204" pitchFamily="50" charset="-128"/>
              </a:rPr>
              <a:t>計算式を残してあります</a:t>
            </a:r>
            <a:r>
              <a:rPr lang="ja-JP" altLang="en-US" dirty="0" smtClean="0">
                <a:solidFill>
                  <a:srgbClr val="3333FF"/>
                </a:solidFill>
                <a:latin typeface="メイリオ" panose="020B0604030504040204" pitchFamily="50" charset="-128"/>
                <a:ea typeface="メイリオ" panose="020B0604030504040204" pitchFamily="50" charset="-128"/>
              </a:rPr>
              <a:t>（青色セル）</a:t>
            </a:r>
            <a:r>
              <a:rPr lang="ja-JP" altLang="en-US" dirty="0" smtClean="0">
                <a:latin typeface="メイリオ" panose="020B0604030504040204" pitchFamily="50" charset="-128"/>
                <a:ea typeface="メイリオ" panose="020B0604030504040204" pitchFamily="50" charset="-128"/>
              </a:rPr>
              <a:t>。ワーキングファイルでは、計算式を消さないと動作が重くなります。</a:t>
            </a:r>
            <a:endParaRPr lang="en-US" altLang="ja-JP" dirty="0" smtClean="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532749" y="1828352"/>
            <a:ext cx="9362462" cy="3844163"/>
            <a:chOff x="532749" y="1828352"/>
            <a:chExt cx="9362462" cy="3844163"/>
          </a:xfrm>
        </p:grpSpPr>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4618"/>
            <a:stretch/>
          </p:blipFill>
          <p:spPr bwMode="auto">
            <a:xfrm>
              <a:off x="532749" y="1828352"/>
              <a:ext cx="9220031" cy="3844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5947647" y="4307259"/>
              <a:ext cx="2419518" cy="584775"/>
            </a:xfrm>
            <a:prstGeom prst="rect">
              <a:avLst/>
            </a:prstGeom>
            <a:solidFill>
              <a:srgbClr val="CCECFF">
                <a:alpha val="67059"/>
              </a:srgbClr>
            </a:solidFill>
          </p:spPr>
          <p:txBody>
            <a:bodyPr wrap="square" rtlCol="0">
              <a:spAutoFit/>
            </a:bodyPr>
            <a:lstStyle>
              <a:defPPr>
                <a:defRPr lang="ja-JP"/>
              </a:defPPr>
              <a:lvl1pPr algn="ctr">
                <a:defRPr sz="1600">
                  <a:solidFill>
                    <a:srgbClr val="3333FF"/>
                  </a:solidFill>
                  <a:latin typeface="メイリオ" panose="020B0604030504040204" pitchFamily="50" charset="-128"/>
                  <a:ea typeface="メイリオ" panose="020B0604030504040204" pitchFamily="50" charset="-128"/>
                </a:defRPr>
              </a:lvl1pPr>
            </a:lstStyle>
            <a:p>
              <a:r>
                <a:rPr lang="en-US" altLang="ja-JP" dirty="0"/>
                <a:t>Healthy</a:t>
              </a:r>
              <a:r>
                <a:rPr lang="ja-JP" altLang="en-US" dirty="0"/>
                <a:t>群</a:t>
              </a:r>
              <a:r>
                <a:rPr lang="en-US" altLang="ja-JP" dirty="0"/>
                <a:t>median</a:t>
              </a:r>
              <a:r>
                <a:rPr lang="ja-JP" altLang="en-US" dirty="0"/>
                <a:t>値</a:t>
              </a:r>
              <a:endParaRPr lang="en-US" altLang="ja-JP" dirty="0"/>
            </a:p>
            <a:p>
              <a:r>
                <a:rPr lang="ja-JP" altLang="en-US" dirty="0"/>
                <a:t>に対する変動（</a:t>
              </a:r>
              <a:r>
                <a:rPr lang="en-US" altLang="ja-JP" dirty="0" err="1"/>
                <a:t>log2</a:t>
              </a:r>
              <a:r>
                <a:rPr lang="ja-JP" altLang="en-US" dirty="0"/>
                <a:t>）</a:t>
              </a:r>
            </a:p>
          </p:txBody>
        </p:sp>
        <p:sp>
          <p:nvSpPr>
            <p:cNvPr id="4" name="正方形/長方形 3"/>
            <p:cNvSpPr/>
            <p:nvPr/>
          </p:nvSpPr>
          <p:spPr>
            <a:xfrm>
              <a:off x="5615873" y="3531498"/>
              <a:ext cx="3058789" cy="2136297"/>
            </a:xfrm>
            <a:prstGeom prst="rect">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2468071" y="3526778"/>
              <a:ext cx="2338598" cy="21457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5033246" y="3531498"/>
              <a:ext cx="364143" cy="2136297"/>
            </a:xfrm>
            <a:prstGeom prst="rect">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4635390" y="4307259"/>
              <a:ext cx="1158508" cy="584775"/>
            </a:xfrm>
            <a:prstGeom prst="rect">
              <a:avLst/>
            </a:prstGeom>
            <a:solidFill>
              <a:srgbClr val="CCECFF">
                <a:alpha val="67059"/>
              </a:srgbClr>
            </a:solidFill>
          </p:spPr>
          <p:txBody>
            <a:bodyPr wrap="square" rtlCol="0">
              <a:spAutoFit/>
            </a:bodyPr>
            <a:lstStyle/>
            <a:p>
              <a:pPr algn="ctr"/>
              <a:r>
                <a:rPr kumimoji="1" lang="ja-JP" altLang="en-US" sz="1600" dirty="0" smtClean="0">
                  <a:solidFill>
                    <a:srgbClr val="3333FF"/>
                  </a:solidFill>
                  <a:latin typeface="メイリオ" panose="020B0604030504040204" pitchFamily="50" charset="-128"/>
                  <a:ea typeface="メイリオ" panose="020B0604030504040204" pitchFamily="50" charset="-128"/>
                </a:rPr>
                <a:t>各群</a:t>
              </a:r>
              <a:r>
                <a:rPr kumimoji="1" lang="en-US" altLang="ja-JP" sz="1600" dirty="0" smtClean="0">
                  <a:solidFill>
                    <a:srgbClr val="3333FF"/>
                  </a:solidFill>
                  <a:latin typeface="メイリオ" panose="020B0604030504040204" pitchFamily="50" charset="-128"/>
                  <a:ea typeface="メイリオ" panose="020B0604030504040204" pitchFamily="50" charset="-128"/>
                </a:rPr>
                <a:t>median</a:t>
              </a:r>
              <a:r>
                <a:rPr kumimoji="1" lang="ja-JP" altLang="en-US" sz="1600" dirty="0" smtClean="0">
                  <a:solidFill>
                    <a:srgbClr val="3333FF"/>
                  </a:solidFill>
                  <a:latin typeface="メイリオ" panose="020B0604030504040204" pitchFamily="50" charset="-128"/>
                  <a:ea typeface="メイリオ" panose="020B0604030504040204" pitchFamily="50" charset="-128"/>
                </a:rPr>
                <a:t>値</a:t>
              </a:r>
              <a:endParaRPr kumimoji="1" lang="en-US" altLang="ja-JP" sz="1600" dirty="0" smtClean="0">
                <a:solidFill>
                  <a:srgbClr val="3333FF"/>
                </a:solidFill>
                <a:latin typeface="メイリオ" panose="020B0604030504040204" pitchFamily="50" charset="-128"/>
                <a:ea typeface="メイリオ" panose="020B0604030504040204" pitchFamily="50" charset="-128"/>
              </a:endParaRPr>
            </a:p>
          </p:txBody>
        </p:sp>
        <p:sp>
          <p:nvSpPr>
            <p:cNvPr id="21" name="正方形/長方形 20"/>
            <p:cNvSpPr/>
            <p:nvPr/>
          </p:nvSpPr>
          <p:spPr>
            <a:xfrm>
              <a:off x="8901240" y="3531498"/>
              <a:ext cx="686474" cy="2136297"/>
            </a:xfrm>
            <a:prstGeom prst="rect">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2466722" y="2149784"/>
              <a:ext cx="2331855" cy="770091"/>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5621266" y="2149784"/>
              <a:ext cx="3045304" cy="770091"/>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5025154" y="2149784"/>
              <a:ext cx="370885" cy="770091"/>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2727016" y="2365552"/>
              <a:ext cx="5623965" cy="338554"/>
            </a:xfrm>
            <a:prstGeom prst="rect">
              <a:avLst/>
            </a:prstGeom>
            <a:solidFill>
              <a:srgbClr val="CCFFCC">
                <a:alpha val="67059"/>
              </a:srgbClr>
            </a:solidFill>
          </p:spPr>
          <p:txBody>
            <a:bodyPr wrap="square" rtlCol="0">
              <a:spAutoFit/>
            </a:bodyPr>
            <a:lstStyle/>
            <a:p>
              <a:pPr algn="ctr"/>
              <a:r>
                <a:rPr kumimoji="1" lang="ja-JP" altLang="en-US" sz="1600" dirty="0" smtClean="0">
                  <a:solidFill>
                    <a:srgbClr val="006600"/>
                  </a:solidFill>
                  <a:latin typeface="メイリオ" panose="020B0604030504040204" pitchFamily="50" charset="-128"/>
                  <a:ea typeface="メイリオ" panose="020B0604030504040204" pitchFamily="50" charset="-128"/>
                </a:rPr>
                <a:t>数値分布</a:t>
              </a:r>
              <a:endParaRPr kumimoji="1" lang="ja-JP" altLang="en-US" sz="1600" dirty="0">
                <a:solidFill>
                  <a:srgbClr val="006600"/>
                </a:solidFill>
                <a:latin typeface="メイリオ" panose="020B0604030504040204" pitchFamily="50" charset="-128"/>
                <a:ea typeface="メイリオ" panose="020B0604030504040204" pitchFamily="50" charset="-128"/>
              </a:endParaRPr>
            </a:p>
          </p:txBody>
        </p:sp>
        <p:sp>
          <p:nvSpPr>
            <p:cNvPr id="26" name="正方形/長方形 25"/>
            <p:cNvSpPr/>
            <p:nvPr/>
          </p:nvSpPr>
          <p:spPr>
            <a:xfrm>
              <a:off x="913051" y="3526778"/>
              <a:ext cx="1328443" cy="2145737"/>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833480" y="4230314"/>
              <a:ext cx="1497026" cy="738664"/>
            </a:xfrm>
            <a:prstGeom prst="rect">
              <a:avLst/>
            </a:prstGeom>
            <a:solidFill>
              <a:srgbClr val="CCFFCC">
                <a:alpha val="67059"/>
              </a:srgbClr>
            </a:solidFill>
          </p:spPr>
          <p:txBody>
            <a:bodyPr wrap="square" rtlCol="0">
              <a:spAutoFit/>
            </a:bodyPr>
            <a:lstStyle>
              <a:defPPr>
                <a:defRPr lang="ja-JP"/>
              </a:defPPr>
              <a:lvl1pPr algn="ctr">
                <a:defRPr sz="1600">
                  <a:solidFill>
                    <a:srgbClr val="006600"/>
                  </a:solidFill>
                  <a:latin typeface="メイリオ" panose="020B0604030504040204" pitchFamily="50" charset="-128"/>
                  <a:ea typeface="メイリオ" panose="020B0604030504040204" pitchFamily="50" charset="-128"/>
                </a:defRPr>
              </a:lvl1pPr>
            </a:lstStyle>
            <a:p>
              <a:r>
                <a:rPr lang="en-US" altLang="ja-JP" sz="1400" dirty="0"/>
                <a:t>GPL</a:t>
              </a:r>
              <a:r>
                <a:rPr lang="ja-JP" altLang="en-US" sz="1400" dirty="0"/>
                <a:t>シートから</a:t>
              </a:r>
              <a:endParaRPr lang="en-US" altLang="ja-JP" sz="1400" dirty="0"/>
            </a:p>
            <a:p>
              <a:r>
                <a:rPr lang="ja-JP" altLang="en-US" sz="1400" dirty="0"/>
                <a:t>参照した</a:t>
              </a:r>
              <a:endParaRPr lang="en-US" altLang="ja-JP" sz="1400" dirty="0"/>
            </a:p>
            <a:p>
              <a:r>
                <a:rPr lang="ja-JP" altLang="en-US" sz="1400" dirty="0"/>
                <a:t>プローブ情報</a:t>
              </a:r>
            </a:p>
          </p:txBody>
        </p:sp>
        <p:sp>
          <p:nvSpPr>
            <p:cNvPr id="31" name="正方形/長方形 30"/>
            <p:cNvSpPr/>
            <p:nvPr/>
          </p:nvSpPr>
          <p:spPr>
            <a:xfrm>
              <a:off x="8899891" y="2559106"/>
              <a:ext cx="686474" cy="362120"/>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8674662" y="2953593"/>
              <a:ext cx="910354" cy="291313"/>
            </a:xfrm>
            <a:prstGeom prst="rect">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8261967" y="3052027"/>
              <a:ext cx="1633244" cy="338554"/>
            </a:xfrm>
            <a:prstGeom prst="rect">
              <a:avLst/>
            </a:prstGeom>
            <a:solidFill>
              <a:srgbClr val="FFFFFF">
                <a:alpha val="67059"/>
              </a:srgbClr>
            </a:solidFill>
          </p:spPr>
          <p:txBody>
            <a:bodyPr wrap="square" rtlCol="0">
              <a:spAutoFit/>
            </a:bodyPr>
            <a:lstStyle/>
            <a:p>
              <a:pPr algn="ctr"/>
              <a:r>
                <a:rPr kumimoji="1" lang="ja-JP" altLang="en-US" sz="1600" dirty="0" smtClean="0">
                  <a:solidFill>
                    <a:srgbClr val="3333FF"/>
                  </a:solidFill>
                  <a:latin typeface="メイリオ" panose="020B0604030504040204" pitchFamily="50" charset="-128"/>
                  <a:ea typeface="メイリオ" panose="020B0604030504040204" pitchFamily="50" charset="-128"/>
                </a:rPr>
                <a:t>フィルター条件</a:t>
              </a:r>
              <a:endParaRPr kumimoji="1" lang="ja-JP" altLang="en-US" sz="1600" dirty="0">
                <a:solidFill>
                  <a:srgbClr val="3333FF"/>
                </a:solidFill>
                <a:latin typeface="メイリオ" panose="020B0604030504040204" pitchFamily="50" charset="-128"/>
                <a:ea typeface="メイリオ" panose="020B0604030504040204" pitchFamily="50" charset="-128"/>
              </a:endParaRPr>
            </a:p>
          </p:txBody>
        </p:sp>
        <p:sp>
          <p:nvSpPr>
            <p:cNvPr id="34" name="テキスト ボックス 33"/>
            <p:cNvSpPr txBox="1"/>
            <p:nvPr/>
          </p:nvSpPr>
          <p:spPr>
            <a:xfrm>
              <a:off x="8747490" y="4430369"/>
              <a:ext cx="1027688" cy="338554"/>
            </a:xfrm>
            <a:prstGeom prst="rect">
              <a:avLst/>
            </a:prstGeom>
            <a:solidFill>
              <a:srgbClr val="CCECFF">
                <a:alpha val="67059"/>
              </a:srgbClr>
            </a:solidFill>
          </p:spPr>
          <p:txBody>
            <a:bodyPr wrap="square" rtlCol="0">
              <a:spAutoFit/>
            </a:bodyPr>
            <a:lstStyle>
              <a:defPPr>
                <a:defRPr lang="ja-JP"/>
              </a:defPPr>
              <a:lvl1pPr algn="ctr">
                <a:defRPr sz="1600">
                  <a:solidFill>
                    <a:srgbClr val="3333FF"/>
                  </a:solidFill>
                  <a:latin typeface="メイリオ" panose="020B0604030504040204" pitchFamily="50" charset="-128"/>
                  <a:ea typeface="メイリオ" panose="020B0604030504040204" pitchFamily="50" charset="-128"/>
                </a:defRPr>
              </a:lvl1pPr>
            </a:lstStyle>
            <a:p>
              <a:r>
                <a:rPr lang="ja-JP" altLang="en-US" dirty="0"/>
                <a:t>選抜結果</a:t>
              </a:r>
            </a:p>
          </p:txBody>
        </p:sp>
        <p:sp>
          <p:nvSpPr>
            <p:cNvPr id="35" name="テキスト ボックス 34"/>
            <p:cNvSpPr txBox="1"/>
            <p:nvPr/>
          </p:nvSpPr>
          <p:spPr>
            <a:xfrm>
              <a:off x="8933607" y="2581340"/>
              <a:ext cx="647363" cy="338554"/>
            </a:xfrm>
            <a:prstGeom prst="rect">
              <a:avLst/>
            </a:prstGeom>
            <a:solidFill>
              <a:srgbClr val="CCFFCC">
                <a:alpha val="67059"/>
              </a:srgbClr>
            </a:solidFill>
          </p:spPr>
          <p:txBody>
            <a:bodyPr wrap="square" rtlCol="0">
              <a:spAutoFit/>
            </a:bodyPr>
            <a:lstStyle>
              <a:defPPr>
                <a:defRPr lang="ja-JP"/>
              </a:defPPr>
              <a:lvl1pPr algn="ctr">
                <a:defRPr sz="1600">
                  <a:solidFill>
                    <a:srgbClr val="006600"/>
                  </a:solidFill>
                  <a:latin typeface="メイリオ" panose="020B0604030504040204" pitchFamily="50" charset="-128"/>
                  <a:ea typeface="メイリオ" panose="020B0604030504040204" pitchFamily="50" charset="-128"/>
                </a:defRPr>
              </a:lvl1pPr>
            </a:lstStyle>
            <a:p>
              <a:r>
                <a:rPr lang="ja-JP" altLang="en-US" dirty="0"/>
                <a:t>分布</a:t>
              </a:r>
            </a:p>
          </p:txBody>
        </p:sp>
        <p:sp>
          <p:nvSpPr>
            <p:cNvPr id="28" name="テキスト ボックス 27"/>
            <p:cNvSpPr txBox="1"/>
            <p:nvPr/>
          </p:nvSpPr>
          <p:spPr>
            <a:xfrm>
              <a:off x="2816028" y="4307259"/>
              <a:ext cx="1642684" cy="584775"/>
            </a:xfrm>
            <a:prstGeom prst="rect">
              <a:avLst/>
            </a:prstGeom>
            <a:solidFill>
              <a:srgbClr val="FFCCFF">
                <a:alpha val="67059"/>
              </a:srgbClr>
            </a:solidFill>
          </p:spPr>
          <p:txBody>
            <a:bodyPr wrap="square" rtlCol="0">
              <a:spAutoFit/>
            </a:bodyPr>
            <a:lstStyle/>
            <a:p>
              <a:pPr algn="ctr"/>
              <a:r>
                <a:rPr kumimoji="1" lang="en-US" altLang="ja-JP" sz="1600" dirty="0" smtClean="0">
                  <a:solidFill>
                    <a:srgbClr val="FF0000"/>
                  </a:solidFill>
                  <a:latin typeface="メイリオ" panose="020B0604030504040204" pitchFamily="50" charset="-128"/>
                  <a:ea typeface="メイリオ" panose="020B0604030504040204" pitchFamily="50" charset="-128"/>
                </a:rPr>
                <a:t>series</a:t>
              </a:r>
              <a:r>
                <a:rPr kumimoji="1" lang="ja-JP" altLang="en-US" sz="1600" dirty="0" smtClean="0">
                  <a:solidFill>
                    <a:srgbClr val="FF0000"/>
                  </a:solidFill>
                  <a:latin typeface="メイリオ" panose="020B0604030504040204" pitchFamily="50" charset="-128"/>
                  <a:ea typeface="メイリオ" panose="020B0604030504040204" pitchFamily="50" charset="-128"/>
                </a:rPr>
                <a:t> </a:t>
              </a:r>
              <a:r>
                <a:rPr kumimoji="1" lang="en-US" altLang="ja-JP" sz="1600" dirty="0" smtClean="0">
                  <a:solidFill>
                    <a:srgbClr val="FF0000"/>
                  </a:solidFill>
                  <a:latin typeface="メイリオ" panose="020B0604030504040204" pitchFamily="50" charset="-128"/>
                  <a:ea typeface="メイリオ" panose="020B0604030504040204" pitchFamily="50" charset="-128"/>
                </a:rPr>
                <a:t>matrix</a:t>
              </a:r>
            </a:p>
            <a:p>
              <a:pPr algn="ctr"/>
              <a:r>
                <a:rPr lang="ja-JP" altLang="en-US" sz="1600" dirty="0" smtClean="0">
                  <a:solidFill>
                    <a:srgbClr val="FF0000"/>
                  </a:solidFill>
                  <a:latin typeface="メイリオ" panose="020B0604030504040204" pitchFamily="50" charset="-128"/>
                  <a:ea typeface="メイリオ" panose="020B0604030504040204" pitchFamily="50" charset="-128"/>
                </a:rPr>
                <a:t>のデータ部分</a:t>
              </a:r>
              <a:endParaRPr kumimoji="1" lang="ja-JP" altLang="en-US" sz="1600" dirty="0">
                <a:solidFill>
                  <a:srgbClr val="FF0000"/>
                </a:solidFill>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2284479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p:nvPr/>
        </p:nvGrpSpPr>
        <p:grpSpPr>
          <a:xfrm>
            <a:off x="4100684" y="1504632"/>
            <a:ext cx="2211104" cy="896004"/>
            <a:chOff x="4181604" y="1504632"/>
            <a:chExt cx="2211104" cy="896004"/>
          </a:xfrm>
        </p:grpSpPr>
        <p:grpSp>
          <p:nvGrpSpPr>
            <p:cNvPr id="451" name="グループ化 450">
              <a:extLst>
                <a:ext uri="{FF2B5EF4-FFF2-40B4-BE49-F238E27FC236}">
                  <a16:creationId xmlns:a16="http://schemas.microsoft.com/office/drawing/2014/main" xmlns="" id="{BA15D146-F322-4D6E-9951-46C62ED2E2EF}"/>
                </a:ext>
              </a:extLst>
            </p:cNvPr>
            <p:cNvGrpSpPr/>
            <p:nvPr/>
          </p:nvGrpSpPr>
          <p:grpSpPr>
            <a:xfrm>
              <a:off x="5284817" y="1512724"/>
              <a:ext cx="1107891" cy="283708"/>
              <a:chOff x="4085905" y="1504632"/>
              <a:chExt cx="2167945" cy="514346"/>
            </a:xfrm>
          </p:grpSpPr>
          <p:grpSp>
            <p:nvGrpSpPr>
              <p:cNvPr id="455" name="グループ化 454">
                <a:extLst>
                  <a:ext uri="{FF2B5EF4-FFF2-40B4-BE49-F238E27FC236}">
                    <a16:creationId xmlns:a16="http://schemas.microsoft.com/office/drawing/2014/main" xmlns="" id="{6AA45B6B-286B-4A6E-A9AA-0513AFC82C4D}"/>
                  </a:ext>
                </a:extLst>
              </p:cNvPr>
              <p:cNvGrpSpPr/>
              <p:nvPr/>
            </p:nvGrpSpPr>
            <p:grpSpPr>
              <a:xfrm>
                <a:off x="4089377" y="1681759"/>
                <a:ext cx="93773" cy="160086"/>
                <a:chOff x="1521069" y="2586587"/>
                <a:chExt cx="158262" cy="270180"/>
              </a:xfrm>
              <a:solidFill>
                <a:srgbClr val="FFC000"/>
              </a:solidFill>
            </p:grpSpPr>
            <p:sp>
              <p:nvSpPr>
                <p:cNvPr id="646" name="フローチャート: 論理積ゲート 645">
                  <a:extLst>
                    <a:ext uri="{FF2B5EF4-FFF2-40B4-BE49-F238E27FC236}">
                      <a16:creationId xmlns:a16="http://schemas.microsoft.com/office/drawing/2014/main" xmlns="" id="{6BF0637A-52DC-4DC5-8573-48AD13B4CBB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7" name="楕円 646">
                  <a:extLst>
                    <a:ext uri="{FF2B5EF4-FFF2-40B4-BE49-F238E27FC236}">
                      <a16:creationId xmlns:a16="http://schemas.microsoft.com/office/drawing/2014/main" xmlns="" id="{D7F460C5-6027-4D16-A288-D426304EFD4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56" name="グループ化 455">
                <a:extLst>
                  <a:ext uri="{FF2B5EF4-FFF2-40B4-BE49-F238E27FC236}">
                    <a16:creationId xmlns:a16="http://schemas.microsoft.com/office/drawing/2014/main" xmlns="" id="{3AD345DE-90CC-4442-8A23-596220F71DE9}"/>
                  </a:ext>
                </a:extLst>
              </p:cNvPr>
              <p:cNvGrpSpPr/>
              <p:nvPr/>
            </p:nvGrpSpPr>
            <p:grpSpPr>
              <a:xfrm>
                <a:off x="4198040" y="1681760"/>
                <a:ext cx="93773" cy="160086"/>
                <a:chOff x="1521069" y="2586587"/>
                <a:chExt cx="158262" cy="270180"/>
              </a:xfrm>
              <a:solidFill>
                <a:srgbClr val="C00000"/>
              </a:solidFill>
            </p:grpSpPr>
            <p:sp>
              <p:nvSpPr>
                <p:cNvPr id="644" name="フローチャート: 論理積ゲート 643">
                  <a:extLst>
                    <a:ext uri="{FF2B5EF4-FFF2-40B4-BE49-F238E27FC236}">
                      <a16:creationId xmlns:a16="http://schemas.microsoft.com/office/drawing/2014/main" xmlns="" id="{6C7E127A-E349-4CF4-A7B2-804BFEE17CD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5" name="楕円 644">
                  <a:extLst>
                    <a:ext uri="{FF2B5EF4-FFF2-40B4-BE49-F238E27FC236}">
                      <a16:creationId xmlns:a16="http://schemas.microsoft.com/office/drawing/2014/main" xmlns="" id="{6B2511F9-68B8-44E9-9FD3-E473DE7520D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57" name="グループ化 456">
                <a:extLst>
                  <a:ext uri="{FF2B5EF4-FFF2-40B4-BE49-F238E27FC236}">
                    <a16:creationId xmlns:a16="http://schemas.microsoft.com/office/drawing/2014/main" xmlns="" id="{91FA9C9D-D26A-413E-AF57-77AAAE19D8AA}"/>
                  </a:ext>
                </a:extLst>
              </p:cNvPr>
              <p:cNvGrpSpPr/>
              <p:nvPr/>
            </p:nvGrpSpPr>
            <p:grpSpPr>
              <a:xfrm>
                <a:off x="4306703" y="1681760"/>
                <a:ext cx="93773" cy="160086"/>
                <a:chOff x="1521069" y="2586587"/>
                <a:chExt cx="158262" cy="270180"/>
              </a:xfrm>
              <a:solidFill>
                <a:srgbClr val="C00000"/>
              </a:solidFill>
            </p:grpSpPr>
            <p:sp>
              <p:nvSpPr>
                <p:cNvPr id="642" name="フローチャート: 論理積ゲート 641">
                  <a:extLst>
                    <a:ext uri="{FF2B5EF4-FFF2-40B4-BE49-F238E27FC236}">
                      <a16:creationId xmlns:a16="http://schemas.microsoft.com/office/drawing/2014/main" xmlns="" id="{B84D956B-EDB7-4D9F-AF7A-E3A2F28A05F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3" name="楕円 642">
                  <a:extLst>
                    <a:ext uri="{FF2B5EF4-FFF2-40B4-BE49-F238E27FC236}">
                      <a16:creationId xmlns:a16="http://schemas.microsoft.com/office/drawing/2014/main" xmlns="" id="{3ED3E60A-96CF-4650-AA91-90AFB7C20DD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58" name="グループ化 457">
                <a:extLst>
                  <a:ext uri="{FF2B5EF4-FFF2-40B4-BE49-F238E27FC236}">
                    <a16:creationId xmlns:a16="http://schemas.microsoft.com/office/drawing/2014/main" xmlns="" id="{602FECA8-C99D-476A-A9DB-0EE7A3689F18}"/>
                  </a:ext>
                </a:extLst>
              </p:cNvPr>
              <p:cNvGrpSpPr/>
              <p:nvPr/>
            </p:nvGrpSpPr>
            <p:grpSpPr>
              <a:xfrm>
                <a:off x="4415367" y="1681761"/>
                <a:ext cx="93773" cy="160086"/>
                <a:chOff x="1521069" y="2586587"/>
                <a:chExt cx="158262" cy="270180"/>
              </a:xfrm>
              <a:solidFill>
                <a:srgbClr val="C00000"/>
              </a:solidFill>
            </p:grpSpPr>
            <p:sp>
              <p:nvSpPr>
                <p:cNvPr id="640" name="フローチャート: 論理積ゲート 639">
                  <a:extLst>
                    <a:ext uri="{FF2B5EF4-FFF2-40B4-BE49-F238E27FC236}">
                      <a16:creationId xmlns:a16="http://schemas.microsoft.com/office/drawing/2014/main" xmlns="" id="{A43168BD-A77A-4210-B032-4558C16571D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1" name="楕円 640">
                  <a:extLst>
                    <a:ext uri="{FF2B5EF4-FFF2-40B4-BE49-F238E27FC236}">
                      <a16:creationId xmlns:a16="http://schemas.microsoft.com/office/drawing/2014/main" xmlns="" id="{B8C5B3E3-D8CE-4B0E-8120-1F7166F1906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59" name="グループ化 458">
                <a:extLst>
                  <a:ext uri="{FF2B5EF4-FFF2-40B4-BE49-F238E27FC236}">
                    <a16:creationId xmlns:a16="http://schemas.microsoft.com/office/drawing/2014/main" xmlns="" id="{F3B7B1D3-3DD6-475B-834E-0B9BEEE1BA77}"/>
                  </a:ext>
                </a:extLst>
              </p:cNvPr>
              <p:cNvGrpSpPr/>
              <p:nvPr/>
            </p:nvGrpSpPr>
            <p:grpSpPr>
              <a:xfrm>
                <a:off x="4524030" y="1681762"/>
                <a:ext cx="93773" cy="160086"/>
                <a:chOff x="1521069" y="2586587"/>
                <a:chExt cx="158262" cy="270180"/>
              </a:xfrm>
              <a:solidFill>
                <a:srgbClr val="C00000"/>
              </a:solidFill>
            </p:grpSpPr>
            <p:sp>
              <p:nvSpPr>
                <p:cNvPr id="638" name="フローチャート: 論理積ゲート 637">
                  <a:extLst>
                    <a:ext uri="{FF2B5EF4-FFF2-40B4-BE49-F238E27FC236}">
                      <a16:creationId xmlns:a16="http://schemas.microsoft.com/office/drawing/2014/main" xmlns="" id="{7FC0E834-B36E-49A8-8D56-EE7E6DFA447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9" name="楕円 638">
                  <a:extLst>
                    <a:ext uri="{FF2B5EF4-FFF2-40B4-BE49-F238E27FC236}">
                      <a16:creationId xmlns:a16="http://schemas.microsoft.com/office/drawing/2014/main" xmlns="" id="{FE16B30A-B6DC-4BC9-823B-9489657E8D4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0" name="グループ化 459">
                <a:extLst>
                  <a:ext uri="{FF2B5EF4-FFF2-40B4-BE49-F238E27FC236}">
                    <a16:creationId xmlns:a16="http://schemas.microsoft.com/office/drawing/2014/main" xmlns="" id="{B756BA77-F4F7-4052-A559-6FC8AFE665A6}"/>
                  </a:ext>
                </a:extLst>
              </p:cNvPr>
              <p:cNvGrpSpPr/>
              <p:nvPr/>
            </p:nvGrpSpPr>
            <p:grpSpPr>
              <a:xfrm>
                <a:off x="4632694" y="1681762"/>
                <a:ext cx="93773" cy="160086"/>
                <a:chOff x="1521069" y="2586587"/>
                <a:chExt cx="158262" cy="270180"/>
              </a:xfrm>
              <a:solidFill>
                <a:srgbClr val="C00000"/>
              </a:solidFill>
            </p:grpSpPr>
            <p:sp>
              <p:nvSpPr>
                <p:cNvPr id="636" name="フローチャート: 論理積ゲート 635">
                  <a:extLst>
                    <a:ext uri="{FF2B5EF4-FFF2-40B4-BE49-F238E27FC236}">
                      <a16:creationId xmlns:a16="http://schemas.microsoft.com/office/drawing/2014/main" xmlns="" id="{57BB2008-73DA-4FE0-A05F-A2FE026BB9F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7" name="楕円 636">
                  <a:extLst>
                    <a:ext uri="{FF2B5EF4-FFF2-40B4-BE49-F238E27FC236}">
                      <a16:creationId xmlns:a16="http://schemas.microsoft.com/office/drawing/2014/main" xmlns="" id="{3C0FBA7E-C796-4198-AB4C-C95226EEFEC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1" name="グループ化 460">
                <a:extLst>
                  <a:ext uri="{FF2B5EF4-FFF2-40B4-BE49-F238E27FC236}">
                    <a16:creationId xmlns:a16="http://schemas.microsoft.com/office/drawing/2014/main" xmlns="" id="{D32B7D6C-8330-4D89-9375-285C18134DF5}"/>
                  </a:ext>
                </a:extLst>
              </p:cNvPr>
              <p:cNvGrpSpPr/>
              <p:nvPr/>
            </p:nvGrpSpPr>
            <p:grpSpPr>
              <a:xfrm>
                <a:off x="4741357" y="1681763"/>
                <a:ext cx="93773" cy="160086"/>
                <a:chOff x="1521069" y="2586587"/>
                <a:chExt cx="158262" cy="270180"/>
              </a:xfrm>
              <a:solidFill>
                <a:srgbClr val="C00000"/>
              </a:solidFill>
            </p:grpSpPr>
            <p:sp>
              <p:nvSpPr>
                <p:cNvPr id="634" name="フローチャート: 論理積ゲート 633">
                  <a:extLst>
                    <a:ext uri="{FF2B5EF4-FFF2-40B4-BE49-F238E27FC236}">
                      <a16:creationId xmlns:a16="http://schemas.microsoft.com/office/drawing/2014/main" xmlns="" id="{79C2E6D9-24C5-45D1-954A-429921E38FF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5" name="楕円 634">
                  <a:extLst>
                    <a:ext uri="{FF2B5EF4-FFF2-40B4-BE49-F238E27FC236}">
                      <a16:creationId xmlns:a16="http://schemas.microsoft.com/office/drawing/2014/main" xmlns="" id="{1ECE28FD-B2E2-46E2-B536-279B660D99E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2" name="グループ化 461">
                <a:extLst>
                  <a:ext uri="{FF2B5EF4-FFF2-40B4-BE49-F238E27FC236}">
                    <a16:creationId xmlns:a16="http://schemas.microsoft.com/office/drawing/2014/main" xmlns="" id="{3AB44E61-E0AF-405C-BE78-E44493A6E758}"/>
                  </a:ext>
                </a:extLst>
              </p:cNvPr>
              <p:cNvGrpSpPr/>
              <p:nvPr/>
            </p:nvGrpSpPr>
            <p:grpSpPr>
              <a:xfrm>
                <a:off x="4850020" y="1681763"/>
                <a:ext cx="93773" cy="160086"/>
                <a:chOff x="1521069" y="2586587"/>
                <a:chExt cx="158262" cy="270180"/>
              </a:xfrm>
              <a:solidFill>
                <a:srgbClr val="C00000"/>
              </a:solidFill>
            </p:grpSpPr>
            <p:sp>
              <p:nvSpPr>
                <p:cNvPr id="632" name="フローチャート: 論理積ゲート 631">
                  <a:extLst>
                    <a:ext uri="{FF2B5EF4-FFF2-40B4-BE49-F238E27FC236}">
                      <a16:creationId xmlns:a16="http://schemas.microsoft.com/office/drawing/2014/main" xmlns="" id="{53D0D739-BAA8-4D41-87B6-DF68A3D90CC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3" name="楕円 632">
                  <a:extLst>
                    <a:ext uri="{FF2B5EF4-FFF2-40B4-BE49-F238E27FC236}">
                      <a16:creationId xmlns:a16="http://schemas.microsoft.com/office/drawing/2014/main" xmlns="" id="{ABE84AE9-0CD5-4487-A340-0D6DABA1144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3" name="グループ化 462">
                <a:extLst>
                  <a:ext uri="{FF2B5EF4-FFF2-40B4-BE49-F238E27FC236}">
                    <a16:creationId xmlns:a16="http://schemas.microsoft.com/office/drawing/2014/main" xmlns="" id="{4413611B-884B-4139-AADC-04ACC86BDEB0}"/>
                  </a:ext>
                </a:extLst>
              </p:cNvPr>
              <p:cNvGrpSpPr/>
              <p:nvPr/>
            </p:nvGrpSpPr>
            <p:grpSpPr>
              <a:xfrm>
                <a:off x="4958684" y="1681764"/>
                <a:ext cx="93773" cy="160086"/>
                <a:chOff x="1521069" y="2586587"/>
                <a:chExt cx="158262" cy="270180"/>
              </a:xfrm>
              <a:solidFill>
                <a:srgbClr val="FFC000"/>
              </a:solidFill>
            </p:grpSpPr>
            <p:sp>
              <p:nvSpPr>
                <p:cNvPr id="630" name="フローチャート: 論理積ゲート 629">
                  <a:extLst>
                    <a:ext uri="{FF2B5EF4-FFF2-40B4-BE49-F238E27FC236}">
                      <a16:creationId xmlns:a16="http://schemas.microsoft.com/office/drawing/2014/main" xmlns="" id="{29A76DBE-543C-41F1-8852-D20FEC779C0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1" name="楕円 630">
                  <a:extLst>
                    <a:ext uri="{FF2B5EF4-FFF2-40B4-BE49-F238E27FC236}">
                      <a16:creationId xmlns:a16="http://schemas.microsoft.com/office/drawing/2014/main" xmlns="" id="{4BE60D32-BD89-4F7C-ABF2-B8C94236B60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4" name="グループ化 463">
                <a:extLst>
                  <a:ext uri="{FF2B5EF4-FFF2-40B4-BE49-F238E27FC236}">
                    <a16:creationId xmlns:a16="http://schemas.microsoft.com/office/drawing/2014/main" xmlns="" id="{23DFC98B-EA84-472C-8587-F2A03CF78188}"/>
                  </a:ext>
                </a:extLst>
              </p:cNvPr>
              <p:cNvGrpSpPr/>
              <p:nvPr/>
            </p:nvGrpSpPr>
            <p:grpSpPr>
              <a:xfrm>
                <a:off x="5067347" y="1681764"/>
                <a:ext cx="93773" cy="160086"/>
                <a:chOff x="1521069" y="2586587"/>
                <a:chExt cx="158262" cy="270180"/>
              </a:xfrm>
              <a:solidFill>
                <a:srgbClr val="C00000"/>
              </a:solidFill>
            </p:grpSpPr>
            <p:sp>
              <p:nvSpPr>
                <p:cNvPr id="628" name="フローチャート: 論理積ゲート 627">
                  <a:extLst>
                    <a:ext uri="{FF2B5EF4-FFF2-40B4-BE49-F238E27FC236}">
                      <a16:creationId xmlns:a16="http://schemas.microsoft.com/office/drawing/2014/main" xmlns="" id="{754B3EB5-BF8C-4D98-AAC3-A0C46B93979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9" name="楕円 628">
                  <a:extLst>
                    <a:ext uri="{FF2B5EF4-FFF2-40B4-BE49-F238E27FC236}">
                      <a16:creationId xmlns:a16="http://schemas.microsoft.com/office/drawing/2014/main" xmlns="" id="{DC72C5A6-6763-4036-B34F-3F138DE0785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5" name="グループ化 464">
                <a:extLst>
                  <a:ext uri="{FF2B5EF4-FFF2-40B4-BE49-F238E27FC236}">
                    <a16:creationId xmlns:a16="http://schemas.microsoft.com/office/drawing/2014/main" xmlns="" id="{87446F0C-BFAE-4F92-B10A-7CBD1DD1C5E0}"/>
                  </a:ext>
                </a:extLst>
              </p:cNvPr>
              <p:cNvGrpSpPr/>
              <p:nvPr/>
            </p:nvGrpSpPr>
            <p:grpSpPr>
              <a:xfrm>
                <a:off x="4089377" y="1858887"/>
                <a:ext cx="93773" cy="160086"/>
                <a:chOff x="1521069" y="2586587"/>
                <a:chExt cx="158262" cy="270180"/>
              </a:xfrm>
              <a:solidFill>
                <a:srgbClr val="C00000"/>
              </a:solidFill>
            </p:grpSpPr>
            <p:sp>
              <p:nvSpPr>
                <p:cNvPr id="626" name="フローチャート: 論理積ゲート 625">
                  <a:extLst>
                    <a:ext uri="{FF2B5EF4-FFF2-40B4-BE49-F238E27FC236}">
                      <a16:creationId xmlns:a16="http://schemas.microsoft.com/office/drawing/2014/main" xmlns="" id="{D2643FB1-9EB6-49B0-A954-6E0BCD2C3F0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7" name="楕円 626">
                  <a:extLst>
                    <a:ext uri="{FF2B5EF4-FFF2-40B4-BE49-F238E27FC236}">
                      <a16:creationId xmlns:a16="http://schemas.microsoft.com/office/drawing/2014/main" xmlns="" id="{139EEC0B-13CC-406D-9536-C9F6B2C7140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6" name="グループ化 465">
                <a:extLst>
                  <a:ext uri="{FF2B5EF4-FFF2-40B4-BE49-F238E27FC236}">
                    <a16:creationId xmlns:a16="http://schemas.microsoft.com/office/drawing/2014/main" xmlns="" id="{2A4ABD3F-0A5D-46B2-8289-E9296CAAACF7}"/>
                  </a:ext>
                </a:extLst>
              </p:cNvPr>
              <p:cNvGrpSpPr/>
              <p:nvPr/>
            </p:nvGrpSpPr>
            <p:grpSpPr>
              <a:xfrm>
                <a:off x="4198040" y="1858887"/>
                <a:ext cx="93773" cy="160086"/>
                <a:chOff x="1521069" y="2586587"/>
                <a:chExt cx="158262" cy="270180"/>
              </a:xfrm>
              <a:solidFill>
                <a:srgbClr val="C00000"/>
              </a:solidFill>
            </p:grpSpPr>
            <p:sp>
              <p:nvSpPr>
                <p:cNvPr id="624" name="フローチャート: 論理積ゲート 623">
                  <a:extLst>
                    <a:ext uri="{FF2B5EF4-FFF2-40B4-BE49-F238E27FC236}">
                      <a16:creationId xmlns:a16="http://schemas.microsoft.com/office/drawing/2014/main" xmlns="" id="{31064852-B486-428C-804D-B78B1990FB2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5" name="楕円 624">
                  <a:extLst>
                    <a:ext uri="{FF2B5EF4-FFF2-40B4-BE49-F238E27FC236}">
                      <a16:creationId xmlns:a16="http://schemas.microsoft.com/office/drawing/2014/main" xmlns="" id="{38C9EA22-0858-4AD5-B938-430E958B708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7" name="グループ化 466">
                <a:extLst>
                  <a:ext uri="{FF2B5EF4-FFF2-40B4-BE49-F238E27FC236}">
                    <a16:creationId xmlns:a16="http://schemas.microsoft.com/office/drawing/2014/main" xmlns="" id="{A86F0FC5-31FE-4809-8B1F-CA09C2EF9E8E}"/>
                  </a:ext>
                </a:extLst>
              </p:cNvPr>
              <p:cNvGrpSpPr/>
              <p:nvPr/>
            </p:nvGrpSpPr>
            <p:grpSpPr>
              <a:xfrm>
                <a:off x="4306703" y="1858888"/>
                <a:ext cx="93773" cy="160086"/>
                <a:chOff x="1521069" y="2586587"/>
                <a:chExt cx="158262" cy="270180"/>
              </a:xfrm>
              <a:solidFill>
                <a:srgbClr val="C00000"/>
              </a:solidFill>
            </p:grpSpPr>
            <p:sp>
              <p:nvSpPr>
                <p:cNvPr id="622" name="フローチャート: 論理積ゲート 621">
                  <a:extLst>
                    <a:ext uri="{FF2B5EF4-FFF2-40B4-BE49-F238E27FC236}">
                      <a16:creationId xmlns:a16="http://schemas.microsoft.com/office/drawing/2014/main" xmlns="" id="{92E0DFAA-5409-4BF9-A8E6-160FCFBEBF2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3" name="楕円 622">
                  <a:extLst>
                    <a:ext uri="{FF2B5EF4-FFF2-40B4-BE49-F238E27FC236}">
                      <a16:creationId xmlns:a16="http://schemas.microsoft.com/office/drawing/2014/main" xmlns="" id="{4604C87C-AAFA-4398-B919-6244E4163C1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8" name="グループ化 467">
                <a:extLst>
                  <a:ext uri="{FF2B5EF4-FFF2-40B4-BE49-F238E27FC236}">
                    <a16:creationId xmlns:a16="http://schemas.microsoft.com/office/drawing/2014/main" xmlns="" id="{9F401174-F08B-4FEA-B246-30D2CFE76CA2}"/>
                  </a:ext>
                </a:extLst>
              </p:cNvPr>
              <p:cNvGrpSpPr/>
              <p:nvPr/>
            </p:nvGrpSpPr>
            <p:grpSpPr>
              <a:xfrm>
                <a:off x="4415367" y="1858889"/>
                <a:ext cx="93773" cy="160086"/>
                <a:chOff x="1521069" y="2586587"/>
                <a:chExt cx="158262" cy="270180"/>
              </a:xfrm>
              <a:solidFill>
                <a:srgbClr val="C00000"/>
              </a:solidFill>
            </p:grpSpPr>
            <p:sp>
              <p:nvSpPr>
                <p:cNvPr id="620" name="フローチャート: 論理積ゲート 619">
                  <a:extLst>
                    <a:ext uri="{FF2B5EF4-FFF2-40B4-BE49-F238E27FC236}">
                      <a16:creationId xmlns:a16="http://schemas.microsoft.com/office/drawing/2014/main" xmlns="" id="{4CF6DFB7-9B5A-4DED-9322-AA5FC04FE95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1" name="楕円 620">
                  <a:extLst>
                    <a:ext uri="{FF2B5EF4-FFF2-40B4-BE49-F238E27FC236}">
                      <a16:creationId xmlns:a16="http://schemas.microsoft.com/office/drawing/2014/main" xmlns="" id="{FC28231F-3FCB-48FB-8C52-24DB6C87C06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9" name="グループ化 468">
                <a:extLst>
                  <a:ext uri="{FF2B5EF4-FFF2-40B4-BE49-F238E27FC236}">
                    <a16:creationId xmlns:a16="http://schemas.microsoft.com/office/drawing/2014/main" xmlns="" id="{70B051F4-BB2E-4E8F-89DE-80EBEC0B93B7}"/>
                  </a:ext>
                </a:extLst>
              </p:cNvPr>
              <p:cNvGrpSpPr/>
              <p:nvPr/>
            </p:nvGrpSpPr>
            <p:grpSpPr>
              <a:xfrm>
                <a:off x="4524030" y="1858889"/>
                <a:ext cx="93773" cy="160086"/>
                <a:chOff x="1521069" y="2586587"/>
                <a:chExt cx="158262" cy="270180"/>
              </a:xfrm>
              <a:solidFill>
                <a:srgbClr val="C00000"/>
              </a:solidFill>
            </p:grpSpPr>
            <p:sp>
              <p:nvSpPr>
                <p:cNvPr id="618" name="フローチャート: 論理積ゲート 617">
                  <a:extLst>
                    <a:ext uri="{FF2B5EF4-FFF2-40B4-BE49-F238E27FC236}">
                      <a16:creationId xmlns:a16="http://schemas.microsoft.com/office/drawing/2014/main" xmlns="" id="{E97C06B7-8A07-450C-8675-46BA073EEB4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9" name="楕円 618">
                  <a:extLst>
                    <a:ext uri="{FF2B5EF4-FFF2-40B4-BE49-F238E27FC236}">
                      <a16:creationId xmlns:a16="http://schemas.microsoft.com/office/drawing/2014/main" xmlns="" id="{3B1DA7E1-52FD-45C5-97AC-4698559544C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0" name="グループ化 469">
                <a:extLst>
                  <a:ext uri="{FF2B5EF4-FFF2-40B4-BE49-F238E27FC236}">
                    <a16:creationId xmlns:a16="http://schemas.microsoft.com/office/drawing/2014/main" xmlns="" id="{D4E5D204-D67C-48C6-8B07-83BBB70F86DA}"/>
                  </a:ext>
                </a:extLst>
              </p:cNvPr>
              <p:cNvGrpSpPr/>
              <p:nvPr/>
            </p:nvGrpSpPr>
            <p:grpSpPr>
              <a:xfrm>
                <a:off x="4632694" y="1858890"/>
                <a:ext cx="93773" cy="160086"/>
                <a:chOff x="1521069" y="2586587"/>
                <a:chExt cx="158262" cy="270180"/>
              </a:xfrm>
              <a:solidFill>
                <a:srgbClr val="FFC000"/>
              </a:solidFill>
            </p:grpSpPr>
            <p:sp>
              <p:nvSpPr>
                <p:cNvPr id="616" name="フローチャート: 論理積ゲート 615">
                  <a:extLst>
                    <a:ext uri="{FF2B5EF4-FFF2-40B4-BE49-F238E27FC236}">
                      <a16:creationId xmlns:a16="http://schemas.microsoft.com/office/drawing/2014/main" xmlns="" id="{AF5C7E23-9EBA-4AAB-8556-68F0BAE528A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7" name="楕円 616">
                  <a:extLst>
                    <a:ext uri="{FF2B5EF4-FFF2-40B4-BE49-F238E27FC236}">
                      <a16:creationId xmlns:a16="http://schemas.microsoft.com/office/drawing/2014/main" xmlns="" id="{35C8AA5E-95C6-478D-975E-796AF40FE21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1" name="グループ化 470">
                <a:extLst>
                  <a:ext uri="{FF2B5EF4-FFF2-40B4-BE49-F238E27FC236}">
                    <a16:creationId xmlns:a16="http://schemas.microsoft.com/office/drawing/2014/main" xmlns="" id="{1DF0F3A4-027B-4F27-85D0-99446C415719}"/>
                  </a:ext>
                </a:extLst>
              </p:cNvPr>
              <p:cNvGrpSpPr/>
              <p:nvPr/>
            </p:nvGrpSpPr>
            <p:grpSpPr>
              <a:xfrm>
                <a:off x="4741357" y="1858890"/>
                <a:ext cx="93773" cy="160086"/>
                <a:chOff x="1521069" y="2586587"/>
                <a:chExt cx="158262" cy="270180"/>
              </a:xfrm>
              <a:solidFill>
                <a:srgbClr val="C00000"/>
              </a:solidFill>
            </p:grpSpPr>
            <p:sp>
              <p:nvSpPr>
                <p:cNvPr id="614" name="フローチャート: 論理積ゲート 613">
                  <a:extLst>
                    <a:ext uri="{FF2B5EF4-FFF2-40B4-BE49-F238E27FC236}">
                      <a16:creationId xmlns:a16="http://schemas.microsoft.com/office/drawing/2014/main" xmlns="" id="{FBA6F843-0102-4F93-9045-5F4A1A5226A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5" name="楕円 614">
                  <a:extLst>
                    <a:ext uri="{FF2B5EF4-FFF2-40B4-BE49-F238E27FC236}">
                      <a16:creationId xmlns:a16="http://schemas.microsoft.com/office/drawing/2014/main" xmlns="" id="{63EE0049-37E2-4608-A1B3-048120946C9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2" name="グループ化 471">
                <a:extLst>
                  <a:ext uri="{FF2B5EF4-FFF2-40B4-BE49-F238E27FC236}">
                    <a16:creationId xmlns:a16="http://schemas.microsoft.com/office/drawing/2014/main" xmlns="" id="{264DBE60-0363-4E80-A165-3DEF7592A160}"/>
                  </a:ext>
                </a:extLst>
              </p:cNvPr>
              <p:cNvGrpSpPr/>
              <p:nvPr/>
            </p:nvGrpSpPr>
            <p:grpSpPr>
              <a:xfrm>
                <a:off x="4850020" y="1858891"/>
                <a:ext cx="93773" cy="160086"/>
                <a:chOff x="1521069" y="2586587"/>
                <a:chExt cx="158262" cy="270180"/>
              </a:xfrm>
              <a:solidFill>
                <a:srgbClr val="C00000"/>
              </a:solidFill>
            </p:grpSpPr>
            <p:sp>
              <p:nvSpPr>
                <p:cNvPr id="612" name="フローチャート: 論理積ゲート 611">
                  <a:extLst>
                    <a:ext uri="{FF2B5EF4-FFF2-40B4-BE49-F238E27FC236}">
                      <a16:creationId xmlns:a16="http://schemas.microsoft.com/office/drawing/2014/main" xmlns="" id="{AB7453DB-0527-4F6C-B0DC-3C4DEEB0701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3" name="楕円 612">
                  <a:extLst>
                    <a:ext uri="{FF2B5EF4-FFF2-40B4-BE49-F238E27FC236}">
                      <a16:creationId xmlns:a16="http://schemas.microsoft.com/office/drawing/2014/main" xmlns="" id="{955E7031-2BCD-4823-84FD-CE83283FD45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3" name="グループ化 472">
                <a:extLst>
                  <a:ext uri="{FF2B5EF4-FFF2-40B4-BE49-F238E27FC236}">
                    <a16:creationId xmlns:a16="http://schemas.microsoft.com/office/drawing/2014/main" xmlns="" id="{618A1F9B-AD04-41B5-96D3-414C831805F7}"/>
                  </a:ext>
                </a:extLst>
              </p:cNvPr>
              <p:cNvGrpSpPr/>
              <p:nvPr/>
            </p:nvGrpSpPr>
            <p:grpSpPr>
              <a:xfrm>
                <a:off x="4958684" y="1858892"/>
                <a:ext cx="93773" cy="160086"/>
                <a:chOff x="1521069" y="2586587"/>
                <a:chExt cx="158262" cy="270180"/>
              </a:xfrm>
              <a:solidFill>
                <a:srgbClr val="C00000"/>
              </a:solidFill>
            </p:grpSpPr>
            <p:sp>
              <p:nvSpPr>
                <p:cNvPr id="610" name="フローチャート: 論理積ゲート 609">
                  <a:extLst>
                    <a:ext uri="{FF2B5EF4-FFF2-40B4-BE49-F238E27FC236}">
                      <a16:creationId xmlns:a16="http://schemas.microsoft.com/office/drawing/2014/main" xmlns="" id="{721454E9-3B3E-4902-BFED-77C7AE6000C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1" name="楕円 610">
                  <a:extLst>
                    <a:ext uri="{FF2B5EF4-FFF2-40B4-BE49-F238E27FC236}">
                      <a16:creationId xmlns:a16="http://schemas.microsoft.com/office/drawing/2014/main" xmlns="" id="{4331F99E-7B2D-4060-AB00-79A91AA80B0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4" name="グループ化 473">
                <a:extLst>
                  <a:ext uri="{FF2B5EF4-FFF2-40B4-BE49-F238E27FC236}">
                    <a16:creationId xmlns:a16="http://schemas.microsoft.com/office/drawing/2014/main" xmlns="" id="{3DBAD082-2AF3-4166-B0D8-205211D44731}"/>
                  </a:ext>
                </a:extLst>
              </p:cNvPr>
              <p:cNvGrpSpPr/>
              <p:nvPr/>
            </p:nvGrpSpPr>
            <p:grpSpPr>
              <a:xfrm>
                <a:off x="5067347" y="1858892"/>
                <a:ext cx="93773" cy="160086"/>
                <a:chOff x="1521069" y="2586587"/>
                <a:chExt cx="158262" cy="270180"/>
              </a:xfrm>
              <a:solidFill>
                <a:srgbClr val="C00000"/>
              </a:solidFill>
            </p:grpSpPr>
            <p:sp>
              <p:nvSpPr>
                <p:cNvPr id="608" name="フローチャート: 論理積ゲート 607">
                  <a:extLst>
                    <a:ext uri="{FF2B5EF4-FFF2-40B4-BE49-F238E27FC236}">
                      <a16:creationId xmlns:a16="http://schemas.microsoft.com/office/drawing/2014/main" xmlns="" id="{1C425DB5-21CF-43BF-AB53-E12F73656C8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9" name="楕円 608">
                  <a:extLst>
                    <a:ext uri="{FF2B5EF4-FFF2-40B4-BE49-F238E27FC236}">
                      <a16:creationId xmlns:a16="http://schemas.microsoft.com/office/drawing/2014/main" xmlns="" id="{90B69EB4-7C25-495E-A40F-01F8959FC78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5" name="グループ化 474">
                <a:extLst>
                  <a:ext uri="{FF2B5EF4-FFF2-40B4-BE49-F238E27FC236}">
                    <a16:creationId xmlns:a16="http://schemas.microsoft.com/office/drawing/2014/main" xmlns="" id="{3535F7F9-705F-4E6F-9585-07B181EA073C}"/>
                  </a:ext>
                </a:extLst>
              </p:cNvPr>
              <p:cNvGrpSpPr/>
              <p:nvPr/>
            </p:nvGrpSpPr>
            <p:grpSpPr>
              <a:xfrm>
                <a:off x="4085905" y="1504632"/>
                <a:ext cx="93773" cy="160086"/>
                <a:chOff x="1521069" y="2586587"/>
                <a:chExt cx="158262" cy="270180"/>
              </a:xfrm>
              <a:solidFill>
                <a:srgbClr val="C00000"/>
              </a:solidFill>
            </p:grpSpPr>
            <p:sp>
              <p:nvSpPr>
                <p:cNvPr id="606" name="フローチャート: 論理積ゲート 605">
                  <a:extLst>
                    <a:ext uri="{FF2B5EF4-FFF2-40B4-BE49-F238E27FC236}">
                      <a16:creationId xmlns:a16="http://schemas.microsoft.com/office/drawing/2014/main" xmlns="" id="{DA5C06FA-DD66-43A9-AECE-94700E9AFC5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7" name="楕円 606">
                  <a:extLst>
                    <a:ext uri="{FF2B5EF4-FFF2-40B4-BE49-F238E27FC236}">
                      <a16:creationId xmlns:a16="http://schemas.microsoft.com/office/drawing/2014/main" xmlns="" id="{5D4249D9-4F57-48FA-9594-5FA417E5734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9" name="グループ化 488">
                <a:extLst>
                  <a:ext uri="{FF2B5EF4-FFF2-40B4-BE49-F238E27FC236}">
                    <a16:creationId xmlns:a16="http://schemas.microsoft.com/office/drawing/2014/main" xmlns="" id="{CF45F817-2774-4786-94CC-4F74C8C6149A}"/>
                  </a:ext>
                </a:extLst>
              </p:cNvPr>
              <p:cNvGrpSpPr/>
              <p:nvPr/>
            </p:nvGrpSpPr>
            <p:grpSpPr>
              <a:xfrm>
                <a:off x="4194568" y="1504633"/>
                <a:ext cx="93773" cy="160086"/>
                <a:chOff x="1521069" y="2586587"/>
                <a:chExt cx="158262" cy="270180"/>
              </a:xfrm>
              <a:solidFill>
                <a:srgbClr val="C00000"/>
              </a:solidFill>
            </p:grpSpPr>
            <p:sp>
              <p:nvSpPr>
                <p:cNvPr id="604" name="フローチャート: 論理積ゲート 603">
                  <a:extLst>
                    <a:ext uri="{FF2B5EF4-FFF2-40B4-BE49-F238E27FC236}">
                      <a16:creationId xmlns:a16="http://schemas.microsoft.com/office/drawing/2014/main" xmlns="" id="{783E38F2-16C3-4708-A2C8-2E61A77F1C0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5" name="楕円 604">
                  <a:extLst>
                    <a:ext uri="{FF2B5EF4-FFF2-40B4-BE49-F238E27FC236}">
                      <a16:creationId xmlns:a16="http://schemas.microsoft.com/office/drawing/2014/main" xmlns="" id="{7836F30D-F3A2-43E2-A1F5-434D751ED78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0" name="グループ化 489">
                <a:extLst>
                  <a:ext uri="{FF2B5EF4-FFF2-40B4-BE49-F238E27FC236}">
                    <a16:creationId xmlns:a16="http://schemas.microsoft.com/office/drawing/2014/main" xmlns="" id="{1664C281-C111-4DCA-BFA0-F60F9DFAA495}"/>
                  </a:ext>
                </a:extLst>
              </p:cNvPr>
              <p:cNvGrpSpPr/>
              <p:nvPr/>
            </p:nvGrpSpPr>
            <p:grpSpPr>
              <a:xfrm>
                <a:off x="4303232" y="1504633"/>
                <a:ext cx="93773" cy="160086"/>
                <a:chOff x="1521069" y="2586587"/>
                <a:chExt cx="158262" cy="270180"/>
              </a:xfrm>
              <a:solidFill>
                <a:srgbClr val="C00000"/>
              </a:solidFill>
            </p:grpSpPr>
            <p:sp>
              <p:nvSpPr>
                <p:cNvPr id="602" name="フローチャート: 論理積ゲート 601">
                  <a:extLst>
                    <a:ext uri="{FF2B5EF4-FFF2-40B4-BE49-F238E27FC236}">
                      <a16:creationId xmlns:a16="http://schemas.microsoft.com/office/drawing/2014/main" xmlns="" id="{C9F8A6CD-5500-4C7E-991B-DE3F788E1A0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3" name="楕円 602">
                  <a:extLst>
                    <a:ext uri="{FF2B5EF4-FFF2-40B4-BE49-F238E27FC236}">
                      <a16:creationId xmlns:a16="http://schemas.microsoft.com/office/drawing/2014/main" xmlns="" id="{BCF88B1F-5DBB-45AF-893D-7532E4395C2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1" name="グループ化 490">
                <a:extLst>
                  <a:ext uri="{FF2B5EF4-FFF2-40B4-BE49-F238E27FC236}">
                    <a16:creationId xmlns:a16="http://schemas.microsoft.com/office/drawing/2014/main" xmlns="" id="{B0B909B6-D9BA-4901-BB44-441A489D2FE9}"/>
                  </a:ext>
                </a:extLst>
              </p:cNvPr>
              <p:cNvGrpSpPr/>
              <p:nvPr/>
            </p:nvGrpSpPr>
            <p:grpSpPr>
              <a:xfrm>
                <a:off x="4411895" y="1504634"/>
                <a:ext cx="93773" cy="160086"/>
                <a:chOff x="1521069" y="2586587"/>
                <a:chExt cx="158262" cy="270180"/>
              </a:xfrm>
              <a:solidFill>
                <a:srgbClr val="FFC000"/>
              </a:solidFill>
            </p:grpSpPr>
            <p:sp>
              <p:nvSpPr>
                <p:cNvPr id="600" name="フローチャート: 論理積ゲート 599">
                  <a:extLst>
                    <a:ext uri="{FF2B5EF4-FFF2-40B4-BE49-F238E27FC236}">
                      <a16:creationId xmlns:a16="http://schemas.microsoft.com/office/drawing/2014/main" xmlns="" id="{32D951A0-25D3-4688-B76C-DE1B51B3F28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1" name="楕円 600">
                  <a:extLst>
                    <a:ext uri="{FF2B5EF4-FFF2-40B4-BE49-F238E27FC236}">
                      <a16:creationId xmlns:a16="http://schemas.microsoft.com/office/drawing/2014/main" xmlns="" id="{C65ABE32-1540-44B4-AB14-FD3D6DC3246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2" name="グループ化 491">
                <a:extLst>
                  <a:ext uri="{FF2B5EF4-FFF2-40B4-BE49-F238E27FC236}">
                    <a16:creationId xmlns:a16="http://schemas.microsoft.com/office/drawing/2014/main" xmlns="" id="{F7B64B8F-2D25-43A6-93C8-383EC2D5B015}"/>
                  </a:ext>
                </a:extLst>
              </p:cNvPr>
              <p:cNvGrpSpPr/>
              <p:nvPr/>
            </p:nvGrpSpPr>
            <p:grpSpPr>
              <a:xfrm>
                <a:off x="4520559" y="1504634"/>
                <a:ext cx="93773" cy="160086"/>
                <a:chOff x="1521069" y="2586587"/>
                <a:chExt cx="158262" cy="270180"/>
              </a:xfrm>
              <a:solidFill>
                <a:srgbClr val="C00000"/>
              </a:solidFill>
            </p:grpSpPr>
            <p:sp>
              <p:nvSpPr>
                <p:cNvPr id="598" name="フローチャート: 論理積ゲート 597">
                  <a:extLst>
                    <a:ext uri="{FF2B5EF4-FFF2-40B4-BE49-F238E27FC236}">
                      <a16:creationId xmlns:a16="http://schemas.microsoft.com/office/drawing/2014/main" xmlns="" id="{5CD2838D-B90E-4338-870B-C37B8A7BB4F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9" name="楕円 598">
                  <a:extLst>
                    <a:ext uri="{FF2B5EF4-FFF2-40B4-BE49-F238E27FC236}">
                      <a16:creationId xmlns:a16="http://schemas.microsoft.com/office/drawing/2014/main" xmlns="" id="{8C25217B-8F4F-4880-B673-405B16750D4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3" name="グループ化 492">
                <a:extLst>
                  <a:ext uri="{FF2B5EF4-FFF2-40B4-BE49-F238E27FC236}">
                    <a16:creationId xmlns:a16="http://schemas.microsoft.com/office/drawing/2014/main" xmlns="" id="{A44362D6-934B-4188-B34A-AE48D217B116}"/>
                  </a:ext>
                </a:extLst>
              </p:cNvPr>
              <p:cNvGrpSpPr/>
              <p:nvPr/>
            </p:nvGrpSpPr>
            <p:grpSpPr>
              <a:xfrm>
                <a:off x="4629222" y="1504635"/>
                <a:ext cx="93773" cy="160086"/>
                <a:chOff x="1521069" y="2586587"/>
                <a:chExt cx="158262" cy="270180"/>
              </a:xfrm>
              <a:solidFill>
                <a:srgbClr val="C00000"/>
              </a:solidFill>
            </p:grpSpPr>
            <p:sp>
              <p:nvSpPr>
                <p:cNvPr id="596" name="フローチャート: 論理積ゲート 595">
                  <a:extLst>
                    <a:ext uri="{FF2B5EF4-FFF2-40B4-BE49-F238E27FC236}">
                      <a16:creationId xmlns:a16="http://schemas.microsoft.com/office/drawing/2014/main" xmlns="" id="{114B62DE-FE98-4E9D-960F-2FBB0C845EC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7" name="楕円 596">
                  <a:extLst>
                    <a:ext uri="{FF2B5EF4-FFF2-40B4-BE49-F238E27FC236}">
                      <a16:creationId xmlns:a16="http://schemas.microsoft.com/office/drawing/2014/main" xmlns="" id="{78857630-A083-4B8F-812A-604320C06BD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4" name="グループ化 493">
                <a:extLst>
                  <a:ext uri="{FF2B5EF4-FFF2-40B4-BE49-F238E27FC236}">
                    <a16:creationId xmlns:a16="http://schemas.microsoft.com/office/drawing/2014/main" xmlns="" id="{1A3AB863-5A5B-4289-A05B-3A43D7193762}"/>
                  </a:ext>
                </a:extLst>
              </p:cNvPr>
              <p:cNvGrpSpPr/>
              <p:nvPr/>
            </p:nvGrpSpPr>
            <p:grpSpPr>
              <a:xfrm>
                <a:off x="4737885" y="1504636"/>
                <a:ext cx="93773" cy="160086"/>
                <a:chOff x="1521069" y="2586587"/>
                <a:chExt cx="158262" cy="270180"/>
              </a:xfrm>
              <a:solidFill>
                <a:srgbClr val="FFC000"/>
              </a:solidFill>
            </p:grpSpPr>
            <p:sp>
              <p:nvSpPr>
                <p:cNvPr id="594" name="フローチャート: 論理積ゲート 593">
                  <a:extLst>
                    <a:ext uri="{FF2B5EF4-FFF2-40B4-BE49-F238E27FC236}">
                      <a16:creationId xmlns:a16="http://schemas.microsoft.com/office/drawing/2014/main" xmlns="" id="{9F8E010B-3489-4EB4-B838-EC88115ADB6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5" name="楕円 594">
                  <a:extLst>
                    <a:ext uri="{FF2B5EF4-FFF2-40B4-BE49-F238E27FC236}">
                      <a16:creationId xmlns:a16="http://schemas.microsoft.com/office/drawing/2014/main" xmlns="" id="{06F776A9-FD22-4D41-9CB9-3045D410D3E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5" name="グループ化 494">
                <a:extLst>
                  <a:ext uri="{FF2B5EF4-FFF2-40B4-BE49-F238E27FC236}">
                    <a16:creationId xmlns:a16="http://schemas.microsoft.com/office/drawing/2014/main" xmlns="" id="{6461CF09-9932-4AD8-99F8-89BC3DEDE818}"/>
                  </a:ext>
                </a:extLst>
              </p:cNvPr>
              <p:cNvGrpSpPr/>
              <p:nvPr/>
            </p:nvGrpSpPr>
            <p:grpSpPr>
              <a:xfrm>
                <a:off x="4846549" y="1504636"/>
                <a:ext cx="93773" cy="160086"/>
                <a:chOff x="1521069" y="2586587"/>
                <a:chExt cx="158262" cy="270180"/>
              </a:xfrm>
              <a:solidFill>
                <a:srgbClr val="C00000"/>
              </a:solidFill>
            </p:grpSpPr>
            <p:sp>
              <p:nvSpPr>
                <p:cNvPr id="592" name="フローチャート: 論理積ゲート 591">
                  <a:extLst>
                    <a:ext uri="{FF2B5EF4-FFF2-40B4-BE49-F238E27FC236}">
                      <a16:creationId xmlns:a16="http://schemas.microsoft.com/office/drawing/2014/main" xmlns="" id="{459A70D9-309C-40F2-B649-72C53436302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3" name="楕円 592">
                  <a:extLst>
                    <a:ext uri="{FF2B5EF4-FFF2-40B4-BE49-F238E27FC236}">
                      <a16:creationId xmlns:a16="http://schemas.microsoft.com/office/drawing/2014/main" xmlns="" id="{7E6A393D-A01F-4462-8D1B-F34DE09D3F4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6" name="グループ化 495">
                <a:extLst>
                  <a:ext uri="{FF2B5EF4-FFF2-40B4-BE49-F238E27FC236}">
                    <a16:creationId xmlns:a16="http://schemas.microsoft.com/office/drawing/2014/main" xmlns="" id="{BBC7CE59-D790-4764-B981-06D83727A166}"/>
                  </a:ext>
                </a:extLst>
              </p:cNvPr>
              <p:cNvGrpSpPr/>
              <p:nvPr/>
            </p:nvGrpSpPr>
            <p:grpSpPr>
              <a:xfrm>
                <a:off x="4955212" y="1504637"/>
                <a:ext cx="93773" cy="160086"/>
                <a:chOff x="1521069" y="2586587"/>
                <a:chExt cx="158262" cy="270180"/>
              </a:xfrm>
              <a:solidFill>
                <a:srgbClr val="C00000"/>
              </a:solidFill>
            </p:grpSpPr>
            <p:sp>
              <p:nvSpPr>
                <p:cNvPr id="590" name="フローチャート: 論理積ゲート 589">
                  <a:extLst>
                    <a:ext uri="{FF2B5EF4-FFF2-40B4-BE49-F238E27FC236}">
                      <a16:creationId xmlns:a16="http://schemas.microsoft.com/office/drawing/2014/main" xmlns="" id="{E1C2C088-4B2F-45CF-9D9F-0601BE92095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1" name="楕円 590">
                  <a:extLst>
                    <a:ext uri="{FF2B5EF4-FFF2-40B4-BE49-F238E27FC236}">
                      <a16:creationId xmlns:a16="http://schemas.microsoft.com/office/drawing/2014/main" xmlns="" id="{94390217-7CD4-46A6-A422-8E82F3ED892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7" name="グループ化 496">
                <a:extLst>
                  <a:ext uri="{FF2B5EF4-FFF2-40B4-BE49-F238E27FC236}">
                    <a16:creationId xmlns:a16="http://schemas.microsoft.com/office/drawing/2014/main" xmlns="" id="{88B2FAC2-10EA-443C-96EC-7084584E6710}"/>
                  </a:ext>
                </a:extLst>
              </p:cNvPr>
              <p:cNvGrpSpPr/>
              <p:nvPr/>
            </p:nvGrpSpPr>
            <p:grpSpPr>
              <a:xfrm>
                <a:off x="5063876" y="1504637"/>
                <a:ext cx="93773" cy="160086"/>
                <a:chOff x="1521069" y="2586587"/>
                <a:chExt cx="158262" cy="270180"/>
              </a:xfrm>
              <a:solidFill>
                <a:srgbClr val="C00000"/>
              </a:solidFill>
            </p:grpSpPr>
            <p:sp>
              <p:nvSpPr>
                <p:cNvPr id="588" name="フローチャート: 論理積ゲート 587">
                  <a:extLst>
                    <a:ext uri="{FF2B5EF4-FFF2-40B4-BE49-F238E27FC236}">
                      <a16:creationId xmlns:a16="http://schemas.microsoft.com/office/drawing/2014/main" xmlns="" id="{58AF85FD-B8D4-42B4-9066-DC00A3BD2E8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9" name="楕円 588">
                  <a:extLst>
                    <a:ext uri="{FF2B5EF4-FFF2-40B4-BE49-F238E27FC236}">
                      <a16:creationId xmlns:a16="http://schemas.microsoft.com/office/drawing/2014/main" xmlns="" id="{11629347-9DB2-4B5A-BF62-C49E627FDD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8" name="グループ化 497">
                <a:extLst>
                  <a:ext uri="{FF2B5EF4-FFF2-40B4-BE49-F238E27FC236}">
                    <a16:creationId xmlns:a16="http://schemas.microsoft.com/office/drawing/2014/main" xmlns="" id="{59F78CF2-7576-4EE5-BF8E-83228889ADDB}"/>
                  </a:ext>
                </a:extLst>
              </p:cNvPr>
              <p:cNvGrpSpPr/>
              <p:nvPr/>
            </p:nvGrpSpPr>
            <p:grpSpPr>
              <a:xfrm>
                <a:off x="5182107" y="1681759"/>
                <a:ext cx="93773" cy="160086"/>
                <a:chOff x="1521069" y="2586587"/>
                <a:chExt cx="158262" cy="270180"/>
              </a:xfrm>
              <a:solidFill>
                <a:srgbClr val="FFC000"/>
              </a:solidFill>
            </p:grpSpPr>
            <p:sp>
              <p:nvSpPr>
                <p:cNvPr id="586" name="フローチャート: 論理積ゲート 585">
                  <a:extLst>
                    <a:ext uri="{FF2B5EF4-FFF2-40B4-BE49-F238E27FC236}">
                      <a16:creationId xmlns:a16="http://schemas.microsoft.com/office/drawing/2014/main" xmlns="" id="{7A880607-B4F2-4BC2-8E20-976A0A1B1A0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7" name="楕円 586">
                  <a:extLst>
                    <a:ext uri="{FF2B5EF4-FFF2-40B4-BE49-F238E27FC236}">
                      <a16:creationId xmlns:a16="http://schemas.microsoft.com/office/drawing/2014/main" xmlns="" id="{FBA13C89-4D9A-4541-9415-47A9CE99A99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9" name="グループ化 498">
                <a:extLst>
                  <a:ext uri="{FF2B5EF4-FFF2-40B4-BE49-F238E27FC236}">
                    <a16:creationId xmlns:a16="http://schemas.microsoft.com/office/drawing/2014/main" xmlns="" id="{55DD3213-B5E0-4D53-B10F-5F2D31D619BF}"/>
                  </a:ext>
                </a:extLst>
              </p:cNvPr>
              <p:cNvGrpSpPr/>
              <p:nvPr/>
            </p:nvGrpSpPr>
            <p:grpSpPr>
              <a:xfrm>
                <a:off x="5290770" y="1681760"/>
                <a:ext cx="93773" cy="160086"/>
                <a:chOff x="1521069" y="2586587"/>
                <a:chExt cx="158262" cy="270180"/>
              </a:xfrm>
              <a:solidFill>
                <a:srgbClr val="C00000"/>
              </a:solidFill>
            </p:grpSpPr>
            <p:sp>
              <p:nvSpPr>
                <p:cNvPr id="584" name="フローチャート: 論理積ゲート 583">
                  <a:extLst>
                    <a:ext uri="{FF2B5EF4-FFF2-40B4-BE49-F238E27FC236}">
                      <a16:creationId xmlns:a16="http://schemas.microsoft.com/office/drawing/2014/main" xmlns="" id="{D7005ADB-28B0-4857-8879-DDDF9E1C531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5" name="楕円 584">
                  <a:extLst>
                    <a:ext uri="{FF2B5EF4-FFF2-40B4-BE49-F238E27FC236}">
                      <a16:creationId xmlns:a16="http://schemas.microsoft.com/office/drawing/2014/main" xmlns="" id="{088CF2AD-9BA1-4720-9391-7954C1535D9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0" name="グループ化 499">
                <a:extLst>
                  <a:ext uri="{FF2B5EF4-FFF2-40B4-BE49-F238E27FC236}">
                    <a16:creationId xmlns:a16="http://schemas.microsoft.com/office/drawing/2014/main" xmlns="" id="{E08A508C-6097-41C1-9A57-C45971A2DE44}"/>
                  </a:ext>
                </a:extLst>
              </p:cNvPr>
              <p:cNvGrpSpPr/>
              <p:nvPr/>
            </p:nvGrpSpPr>
            <p:grpSpPr>
              <a:xfrm>
                <a:off x="5399433" y="1681760"/>
                <a:ext cx="93773" cy="160086"/>
                <a:chOff x="1521069" y="2586587"/>
                <a:chExt cx="158262" cy="270180"/>
              </a:xfrm>
              <a:solidFill>
                <a:srgbClr val="C00000"/>
              </a:solidFill>
            </p:grpSpPr>
            <p:sp>
              <p:nvSpPr>
                <p:cNvPr id="582" name="フローチャート: 論理積ゲート 581">
                  <a:extLst>
                    <a:ext uri="{FF2B5EF4-FFF2-40B4-BE49-F238E27FC236}">
                      <a16:creationId xmlns:a16="http://schemas.microsoft.com/office/drawing/2014/main" xmlns="" id="{D00DC665-F782-4552-B417-1AA842CBDC6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3" name="楕円 582">
                  <a:extLst>
                    <a:ext uri="{FF2B5EF4-FFF2-40B4-BE49-F238E27FC236}">
                      <a16:creationId xmlns:a16="http://schemas.microsoft.com/office/drawing/2014/main" xmlns="" id="{D7D23555-BB33-407A-A410-A468D6F5401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1" name="グループ化 500">
                <a:extLst>
                  <a:ext uri="{FF2B5EF4-FFF2-40B4-BE49-F238E27FC236}">
                    <a16:creationId xmlns:a16="http://schemas.microsoft.com/office/drawing/2014/main" xmlns="" id="{41D6F28B-8731-4EF8-BF48-6A70AA47B2B5}"/>
                  </a:ext>
                </a:extLst>
              </p:cNvPr>
              <p:cNvGrpSpPr/>
              <p:nvPr/>
            </p:nvGrpSpPr>
            <p:grpSpPr>
              <a:xfrm>
                <a:off x="5508097" y="1681761"/>
                <a:ext cx="93773" cy="160086"/>
                <a:chOff x="1521069" y="2586587"/>
                <a:chExt cx="158262" cy="270180"/>
              </a:xfrm>
              <a:solidFill>
                <a:srgbClr val="C00000"/>
              </a:solidFill>
            </p:grpSpPr>
            <p:sp>
              <p:nvSpPr>
                <p:cNvPr id="580" name="フローチャート: 論理積ゲート 579">
                  <a:extLst>
                    <a:ext uri="{FF2B5EF4-FFF2-40B4-BE49-F238E27FC236}">
                      <a16:creationId xmlns:a16="http://schemas.microsoft.com/office/drawing/2014/main" xmlns="" id="{332660E0-AFAE-4E5B-96C7-3438D5CAF98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1" name="楕円 580">
                  <a:extLst>
                    <a:ext uri="{FF2B5EF4-FFF2-40B4-BE49-F238E27FC236}">
                      <a16:creationId xmlns:a16="http://schemas.microsoft.com/office/drawing/2014/main" xmlns="" id="{F8B44980-79B9-45DC-A3E5-37E52B52431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2" name="グループ化 501">
                <a:extLst>
                  <a:ext uri="{FF2B5EF4-FFF2-40B4-BE49-F238E27FC236}">
                    <a16:creationId xmlns:a16="http://schemas.microsoft.com/office/drawing/2014/main" xmlns="" id="{FBEAD2AF-545C-42A6-983B-A4254D1855C1}"/>
                  </a:ext>
                </a:extLst>
              </p:cNvPr>
              <p:cNvGrpSpPr/>
              <p:nvPr/>
            </p:nvGrpSpPr>
            <p:grpSpPr>
              <a:xfrm>
                <a:off x="5616760" y="1681762"/>
                <a:ext cx="93773" cy="160086"/>
                <a:chOff x="1521069" y="2586587"/>
                <a:chExt cx="158262" cy="270180"/>
              </a:xfrm>
              <a:solidFill>
                <a:srgbClr val="FFC000"/>
              </a:solidFill>
            </p:grpSpPr>
            <p:sp>
              <p:nvSpPr>
                <p:cNvPr id="578" name="フローチャート: 論理積ゲート 577">
                  <a:extLst>
                    <a:ext uri="{FF2B5EF4-FFF2-40B4-BE49-F238E27FC236}">
                      <a16:creationId xmlns:a16="http://schemas.microsoft.com/office/drawing/2014/main" xmlns="" id="{EC760E46-1038-4249-B350-F361BF21CF8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9" name="楕円 578">
                  <a:extLst>
                    <a:ext uri="{FF2B5EF4-FFF2-40B4-BE49-F238E27FC236}">
                      <a16:creationId xmlns:a16="http://schemas.microsoft.com/office/drawing/2014/main" xmlns="" id="{FE35921C-DAAB-4CE9-9BB5-1A59582998C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3" name="グループ化 502">
                <a:extLst>
                  <a:ext uri="{FF2B5EF4-FFF2-40B4-BE49-F238E27FC236}">
                    <a16:creationId xmlns:a16="http://schemas.microsoft.com/office/drawing/2014/main" xmlns="" id="{67A9889E-68EF-4EF8-87AB-6CBC1C537F37}"/>
                  </a:ext>
                </a:extLst>
              </p:cNvPr>
              <p:cNvGrpSpPr/>
              <p:nvPr/>
            </p:nvGrpSpPr>
            <p:grpSpPr>
              <a:xfrm>
                <a:off x="5725424" y="1681762"/>
                <a:ext cx="93773" cy="160086"/>
                <a:chOff x="1521069" y="2586587"/>
                <a:chExt cx="158262" cy="270180"/>
              </a:xfrm>
              <a:solidFill>
                <a:srgbClr val="C00000"/>
              </a:solidFill>
            </p:grpSpPr>
            <p:sp>
              <p:nvSpPr>
                <p:cNvPr id="576" name="フローチャート: 論理積ゲート 575">
                  <a:extLst>
                    <a:ext uri="{FF2B5EF4-FFF2-40B4-BE49-F238E27FC236}">
                      <a16:creationId xmlns:a16="http://schemas.microsoft.com/office/drawing/2014/main" xmlns="" id="{0B80E3F3-D6EA-486F-B606-4A1D822186F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7" name="楕円 576">
                  <a:extLst>
                    <a:ext uri="{FF2B5EF4-FFF2-40B4-BE49-F238E27FC236}">
                      <a16:creationId xmlns:a16="http://schemas.microsoft.com/office/drawing/2014/main" xmlns="" id="{FF01854D-7175-49AB-9FCB-736AB891918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4" name="グループ化 503">
                <a:extLst>
                  <a:ext uri="{FF2B5EF4-FFF2-40B4-BE49-F238E27FC236}">
                    <a16:creationId xmlns:a16="http://schemas.microsoft.com/office/drawing/2014/main" xmlns="" id="{9F7C2ACA-A445-46F8-94E0-B7557CE50962}"/>
                  </a:ext>
                </a:extLst>
              </p:cNvPr>
              <p:cNvGrpSpPr/>
              <p:nvPr/>
            </p:nvGrpSpPr>
            <p:grpSpPr>
              <a:xfrm>
                <a:off x="5834087" y="1681763"/>
                <a:ext cx="93773" cy="160086"/>
                <a:chOff x="1521069" y="2586587"/>
                <a:chExt cx="158262" cy="270180"/>
              </a:xfrm>
              <a:solidFill>
                <a:srgbClr val="C00000"/>
              </a:solidFill>
            </p:grpSpPr>
            <p:sp>
              <p:nvSpPr>
                <p:cNvPr id="574" name="フローチャート: 論理積ゲート 573">
                  <a:extLst>
                    <a:ext uri="{FF2B5EF4-FFF2-40B4-BE49-F238E27FC236}">
                      <a16:creationId xmlns:a16="http://schemas.microsoft.com/office/drawing/2014/main" xmlns="" id="{216CAA19-AD59-4880-A0A3-287FD7D93F1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5" name="楕円 574">
                  <a:extLst>
                    <a:ext uri="{FF2B5EF4-FFF2-40B4-BE49-F238E27FC236}">
                      <a16:creationId xmlns:a16="http://schemas.microsoft.com/office/drawing/2014/main" xmlns="" id="{8DA7DA83-C743-4DA4-A9B2-72EEA55AF37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5" name="グループ化 504">
                <a:extLst>
                  <a:ext uri="{FF2B5EF4-FFF2-40B4-BE49-F238E27FC236}">
                    <a16:creationId xmlns:a16="http://schemas.microsoft.com/office/drawing/2014/main" xmlns="" id="{0910CCF0-4DD6-4D6E-B848-AA9B9B4A231A}"/>
                  </a:ext>
                </a:extLst>
              </p:cNvPr>
              <p:cNvGrpSpPr/>
              <p:nvPr/>
            </p:nvGrpSpPr>
            <p:grpSpPr>
              <a:xfrm>
                <a:off x="5942750" y="1681763"/>
                <a:ext cx="93773" cy="160086"/>
                <a:chOff x="1521069" y="2586587"/>
                <a:chExt cx="158262" cy="270180"/>
              </a:xfrm>
              <a:solidFill>
                <a:srgbClr val="C00000"/>
              </a:solidFill>
            </p:grpSpPr>
            <p:sp>
              <p:nvSpPr>
                <p:cNvPr id="572" name="フローチャート: 論理積ゲート 571">
                  <a:extLst>
                    <a:ext uri="{FF2B5EF4-FFF2-40B4-BE49-F238E27FC236}">
                      <a16:creationId xmlns:a16="http://schemas.microsoft.com/office/drawing/2014/main" xmlns="" id="{189C23FD-76C8-47DC-8AB8-54474775C6D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3" name="楕円 572">
                  <a:extLst>
                    <a:ext uri="{FF2B5EF4-FFF2-40B4-BE49-F238E27FC236}">
                      <a16:creationId xmlns:a16="http://schemas.microsoft.com/office/drawing/2014/main" xmlns="" id="{980EF570-731B-4130-9232-6B1414C8A32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6" name="グループ化 505">
                <a:extLst>
                  <a:ext uri="{FF2B5EF4-FFF2-40B4-BE49-F238E27FC236}">
                    <a16:creationId xmlns:a16="http://schemas.microsoft.com/office/drawing/2014/main" xmlns="" id="{4C023FF5-5E1E-4FC1-BFCD-B89F39660527}"/>
                  </a:ext>
                </a:extLst>
              </p:cNvPr>
              <p:cNvGrpSpPr/>
              <p:nvPr/>
            </p:nvGrpSpPr>
            <p:grpSpPr>
              <a:xfrm>
                <a:off x="6051414" y="1681764"/>
                <a:ext cx="93773" cy="160086"/>
                <a:chOff x="1521069" y="2586587"/>
                <a:chExt cx="158262" cy="270180"/>
              </a:xfrm>
              <a:solidFill>
                <a:srgbClr val="FFC000"/>
              </a:solidFill>
            </p:grpSpPr>
            <p:sp>
              <p:nvSpPr>
                <p:cNvPr id="570" name="フローチャート: 論理積ゲート 569">
                  <a:extLst>
                    <a:ext uri="{FF2B5EF4-FFF2-40B4-BE49-F238E27FC236}">
                      <a16:creationId xmlns:a16="http://schemas.microsoft.com/office/drawing/2014/main" xmlns="" id="{E8EC2D5C-A1CE-4672-9966-60621C7719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1" name="楕円 570">
                  <a:extLst>
                    <a:ext uri="{FF2B5EF4-FFF2-40B4-BE49-F238E27FC236}">
                      <a16:creationId xmlns:a16="http://schemas.microsoft.com/office/drawing/2014/main" xmlns="" id="{2634EC24-4FFC-49F4-B332-5156A63904C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7" name="グループ化 506">
                <a:extLst>
                  <a:ext uri="{FF2B5EF4-FFF2-40B4-BE49-F238E27FC236}">
                    <a16:creationId xmlns:a16="http://schemas.microsoft.com/office/drawing/2014/main" xmlns="" id="{D434F192-B11A-42F0-827F-33E8A07D72A9}"/>
                  </a:ext>
                </a:extLst>
              </p:cNvPr>
              <p:cNvGrpSpPr/>
              <p:nvPr/>
            </p:nvGrpSpPr>
            <p:grpSpPr>
              <a:xfrm>
                <a:off x="6160077" y="1681764"/>
                <a:ext cx="93773" cy="160086"/>
                <a:chOff x="1521069" y="2586587"/>
                <a:chExt cx="158262" cy="270180"/>
              </a:xfrm>
              <a:solidFill>
                <a:srgbClr val="C00000"/>
              </a:solidFill>
            </p:grpSpPr>
            <p:sp>
              <p:nvSpPr>
                <p:cNvPr id="568" name="フローチャート: 論理積ゲート 567">
                  <a:extLst>
                    <a:ext uri="{FF2B5EF4-FFF2-40B4-BE49-F238E27FC236}">
                      <a16:creationId xmlns:a16="http://schemas.microsoft.com/office/drawing/2014/main" xmlns="" id="{812015AE-1062-4A39-A34A-2C818201C8F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9" name="楕円 568">
                  <a:extLst>
                    <a:ext uri="{FF2B5EF4-FFF2-40B4-BE49-F238E27FC236}">
                      <a16:creationId xmlns:a16="http://schemas.microsoft.com/office/drawing/2014/main" xmlns="" id="{A340B545-B2B9-4AC8-AF1B-1D5F0ED1948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8" name="グループ化 507">
                <a:extLst>
                  <a:ext uri="{FF2B5EF4-FFF2-40B4-BE49-F238E27FC236}">
                    <a16:creationId xmlns:a16="http://schemas.microsoft.com/office/drawing/2014/main" xmlns="" id="{196053D9-11FD-4DBE-8172-C098BA2BEF1A}"/>
                  </a:ext>
                </a:extLst>
              </p:cNvPr>
              <p:cNvGrpSpPr/>
              <p:nvPr/>
            </p:nvGrpSpPr>
            <p:grpSpPr>
              <a:xfrm>
                <a:off x="5182107" y="1858887"/>
                <a:ext cx="93773" cy="160086"/>
                <a:chOff x="1521069" y="2586587"/>
                <a:chExt cx="158262" cy="270180"/>
              </a:xfrm>
              <a:solidFill>
                <a:srgbClr val="C00000"/>
              </a:solidFill>
            </p:grpSpPr>
            <p:sp>
              <p:nvSpPr>
                <p:cNvPr id="566" name="フローチャート: 論理積ゲート 565">
                  <a:extLst>
                    <a:ext uri="{FF2B5EF4-FFF2-40B4-BE49-F238E27FC236}">
                      <a16:creationId xmlns:a16="http://schemas.microsoft.com/office/drawing/2014/main" xmlns="" id="{E92924BF-6714-454C-90F5-2CECE1076DD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7" name="楕円 566">
                  <a:extLst>
                    <a:ext uri="{FF2B5EF4-FFF2-40B4-BE49-F238E27FC236}">
                      <a16:creationId xmlns:a16="http://schemas.microsoft.com/office/drawing/2014/main" xmlns="" id="{7B7183FB-FFB5-454C-8706-D1148C5AFDE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9" name="グループ化 508">
                <a:extLst>
                  <a:ext uri="{FF2B5EF4-FFF2-40B4-BE49-F238E27FC236}">
                    <a16:creationId xmlns:a16="http://schemas.microsoft.com/office/drawing/2014/main" xmlns="" id="{C0EF3CDE-759E-4465-8189-8CED6A0E2E2F}"/>
                  </a:ext>
                </a:extLst>
              </p:cNvPr>
              <p:cNvGrpSpPr/>
              <p:nvPr/>
            </p:nvGrpSpPr>
            <p:grpSpPr>
              <a:xfrm>
                <a:off x="5290770" y="1858887"/>
                <a:ext cx="93773" cy="160086"/>
                <a:chOff x="1521069" y="2586587"/>
                <a:chExt cx="158262" cy="270180"/>
              </a:xfrm>
              <a:solidFill>
                <a:srgbClr val="FFC000"/>
              </a:solidFill>
            </p:grpSpPr>
            <p:sp>
              <p:nvSpPr>
                <p:cNvPr id="564" name="フローチャート: 論理積ゲート 563">
                  <a:extLst>
                    <a:ext uri="{FF2B5EF4-FFF2-40B4-BE49-F238E27FC236}">
                      <a16:creationId xmlns:a16="http://schemas.microsoft.com/office/drawing/2014/main" xmlns="" id="{40636290-DAFA-4656-888B-F0163D24A80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5" name="楕円 564">
                  <a:extLst>
                    <a:ext uri="{FF2B5EF4-FFF2-40B4-BE49-F238E27FC236}">
                      <a16:creationId xmlns:a16="http://schemas.microsoft.com/office/drawing/2014/main" xmlns="" id="{5E3CD1E7-1700-45EC-8ADB-AB4AB85BC2E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0" name="グループ化 509">
                <a:extLst>
                  <a:ext uri="{FF2B5EF4-FFF2-40B4-BE49-F238E27FC236}">
                    <a16:creationId xmlns:a16="http://schemas.microsoft.com/office/drawing/2014/main" xmlns="" id="{4682FE73-F5B5-43E2-8B84-F68571C2D7DD}"/>
                  </a:ext>
                </a:extLst>
              </p:cNvPr>
              <p:cNvGrpSpPr/>
              <p:nvPr/>
            </p:nvGrpSpPr>
            <p:grpSpPr>
              <a:xfrm>
                <a:off x="5399433" y="1858888"/>
                <a:ext cx="93773" cy="160086"/>
                <a:chOff x="1521069" y="2586587"/>
                <a:chExt cx="158262" cy="270180"/>
              </a:xfrm>
              <a:solidFill>
                <a:srgbClr val="C00000"/>
              </a:solidFill>
            </p:grpSpPr>
            <p:sp>
              <p:nvSpPr>
                <p:cNvPr id="562" name="フローチャート: 論理積ゲート 561">
                  <a:extLst>
                    <a:ext uri="{FF2B5EF4-FFF2-40B4-BE49-F238E27FC236}">
                      <a16:creationId xmlns:a16="http://schemas.microsoft.com/office/drawing/2014/main" xmlns="" id="{387347EB-1BB7-40CA-BB5F-6F720DA3AC1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3" name="楕円 562">
                  <a:extLst>
                    <a:ext uri="{FF2B5EF4-FFF2-40B4-BE49-F238E27FC236}">
                      <a16:creationId xmlns:a16="http://schemas.microsoft.com/office/drawing/2014/main" xmlns="" id="{EBF8EECE-0927-410E-8DF3-1145A2E7D99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1" name="グループ化 510">
                <a:extLst>
                  <a:ext uri="{FF2B5EF4-FFF2-40B4-BE49-F238E27FC236}">
                    <a16:creationId xmlns:a16="http://schemas.microsoft.com/office/drawing/2014/main" xmlns="" id="{85EEE6ED-424D-4E99-811E-AABC9FA29A68}"/>
                  </a:ext>
                </a:extLst>
              </p:cNvPr>
              <p:cNvGrpSpPr/>
              <p:nvPr/>
            </p:nvGrpSpPr>
            <p:grpSpPr>
              <a:xfrm>
                <a:off x="5508097" y="1858889"/>
                <a:ext cx="93773" cy="160086"/>
                <a:chOff x="1521069" y="2586587"/>
                <a:chExt cx="158262" cy="270180"/>
              </a:xfrm>
              <a:solidFill>
                <a:srgbClr val="C00000"/>
              </a:solidFill>
            </p:grpSpPr>
            <p:sp>
              <p:nvSpPr>
                <p:cNvPr id="560" name="フローチャート: 論理積ゲート 559">
                  <a:extLst>
                    <a:ext uri="{FF2B5EF4-FFF2-40B4-BE49-F238E27FC236}">
                      <a16:creationId xmlns:a16="http://schemas.microsoft.com/office/drawing/2014/main" xmlns="" id="{15A69EF4-ADD9-4C0C-AF22-28EF2FAF6E2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1" name="楕円 560">
                  <a:extLst>
                    <a:ext uri="{FF2B5EF4-FFF2-40B4-BE49-F238E27FC236}">
                      <a16:creationId xmlns:a16="http://schemas.microsoft.com/office/drawing/2014/main" xmlns="" id="{39842457-B54E-4CD6-837B-73ADB0ED934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2" name="グループ化 511">
                <a:extLst>
                  <a:ext uri="{FF2B5EF4-FFF2-40B4-BE49-F238E27FC236}">
                    <a16:creationId xmlns:a16="http://schemas.microsoft.com/office/drawing/2014/main" xmlns="" id="{FF3411FE-23E7-4DBB-8B82-44D9715CB27E}"/>
                  </a:ext>
                </a:extLst>
              </p:cNvPr>
              <p:cNvGrpSpPr/>
              <p:nvPr/>
            </p:nvGrpSpPr>
            <p:grpSpPr>
              <a:xfrm>
                <a:off x="5616760" y="1858889"/>
                <a:ext cx="93773" cy="160086"/>
                <a:chOff x="1521069" y="2586587"/>
                <a:chExt cx="158262" cy="270180"/>
              </a:xfrm>
              <a:solidFill>
                <a:srgbClr val="C00000"/>
              </a:solidFill>
            </p:grpSpPr>
            <p:sp>
              <p:nvSpPr>
                <p:cNvPr id="558" name="フローチャート: 論理積ゲート 557">
                  <a:extLst>
                    <a:ext uri="{FF2B5EF4-FFF2-40B4-BE49-F238E27FC236}">
                      <a16:creationId xmlns:a16="http://schemas.microsoft.com/office/drawing/2014/main" xmlns="" id="{405E8647-34F4-4A21-BB40-5FB64935099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9" name="楕円 558">
                  <a:extLst>
                    <a:ext uri="{FF2B5EF4-FFF2-40B4-BE49-F238E27FC236}">
                      <a16:creationId xmlns:a16="http://schemas.microsoft.com/office/drawing/2014/main" xmlns="" id="{58CC158A-B6AB-4E9E-8814-C2415A29660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3" name="グループ化 512">
                <a:extLst>
                  <a:ext uri="{FF2B5EF4-FFF2-40B4-BE49-F238E27FC236}">
                    <a16:creationId xmlns:a16="http://schemas.microsoft.com/office/drawing/2014/main" xmlns="" id="{841D5DA1-BF1E-4866-9DFB-FC23307A0011}"/>
                  </a:ext>
                </a:extLst>
              </p:cNvPr>
              <p:cNvGrpSpPr/>
              <p:nvPr/>
            </p:nvGrpSpPr>
            <p:grpSpPr>
              <a:xfrm>
                <a:off x="5725424" y="1858890"/>
                <a:ext cx="93773" cy="160086"/>
                <a:chOff x="1521069" y="2586587"/>
                <a:chExt cx="158262" cy="270180"/>
              </a:xfrm>
              <a:solidFill>
                <a:srgbClr val="C00000"/>
              </a:solidFill>
            </p:grpSpPr>
            <p:sp>
              <p:nvSpPr>
                <p:cNvPr id="556" name="フローチャート: 論理積ゲート 555">
                  <a:extLst>
                    <a:ext uri="{FF2B5EF4-FFF2-40B4-BE49-F238E27FC236}">
                      <a16:creationId xmlns:a16="http://schemas.microsoft.com/office/drawing/2014/main" xmlns="" id="{ED3E4538-178A-43A0-AF0C-5D4CEAB81DB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7" name="楕円 556">
                  <a:extLst>
                    <a:ext uri="{FF2B5EF4-FFF2-40B4-BE49-F238E27FC236}">
                      <a16:creationId xmlns:a16="http://schemas.microsoft.com/office/drawing/2014/main" xmlns="" id="{87CA13B0-5445-4973-A8B7-8DF841B3A10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4" name="グループ化 513">
                <a:extLst>
                  <a:ext uri="{FF2B5EF4-FFF2-40B4-BE49-F238E27FC236}">
                    <a16:creationId xmlns:a16="http://schemas.microsoft.com/office/drawing/2014/main" xmlns="" id="{4C016BC6-BA4A-4ADA-83BB-ACA6E14593E3}"/>
                  </a:ext>
                </a:extLst>
              </p:cNvPr>
              <p:cNvGrpSpPr/>
              <p:nvPr/>
            </p:nvGrpSpPr>
            <p:grpSpPr>
              <a:xfrm>
                <a:off x="5834087" y="1858890"/>
                <a:ext cx="93773" cy="160086"/>
                <a:chOff x="1521069" y="2586587"/>
                <a:chExt cx="158262" cy="270180"/>
              </a:xfrm>
              <a:solidFill>
                <a:srgbClr val="FFC000"/>
              </a:solidFill>
            </p:grpSpPr>
            <p:sp>
              <p:nvSpPr>
                <p:cNvPr id="554" name="フローチャート: 論理積ゲート 553">
                  <a:extLst>
                    <a:ext uri="{FF2B5EF4-FFF2-40B4-BE49-F238E27FC236}">
                      <a16:creationId xmlns:a16="http://schemas.microsoft.com/office/drawing/2014/main" xmlns="" id="{CD5D7DFC-9F3A-4F0B-9867-B3F07690615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5" name="楕円 554">
                  <a:extLst>
                    <a:ext uri="{FF2B5EF4-FFF2-40B4-BE49-F238E27FC236}">
                      <a16:creationId xmlns:a16="http://schemas.microsoft.com/office/drawing/2014/main" xmlns="" id="{A799D8A8-C47C-464E-8B63-8A44E0BA2D2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5" name="グループ化 514">
                <a:extLst>
                  <a:ext uri="{FF2B5EF4-FFF2-40B4-BE49-F238E27FC236}">
                    <a16:creationId xmlns:a16="http://schemas.microsoft.com/office/drawing/2014/main" xmlns="" id="{FCA22EEF-F153-40B5-8873-36A7E1561BBA}"/>
                  </a:ext>
                </a:extLst>
              </p:cNvPr>
              <p:cNvGrpSpPr/>
              <p:nvPr/>
            </p:nvGrpSpPr>
            <p:grpSpPr>
              <a:xfrm>
                <a:off x="5942750" y="1858891"/>
                <a:ext cx="93773" cy="160086"/>
                <a:chOff x="1521069" y="2586587"/>
                <a:chExt cx="158262" cy="270180"/>
              </a:xfrm>
              <a:solidFill>
                <a:srgbClr val="C00000"/>
              </a:solidFill>
            </p:grpSpPr>
            <p:sp>
              <p:nvSpPr>
                <p:cNvPr id="552" name="フローチャート: 論理積ゲート 551">
                  <a:extLst>
                    <a:ext uri="{FF2B5EF4-FFF2-40B4-BE49-F238E27FC236}">
                      <a16:creationId xmlns:a16="http://schemas.microsoft.com/office/drawing/2014/main" xmlns="" id="{FCA51625-926A-4652-A083-66EB8164391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3" name="楕円 552">
                  <a:extLst>
                    <a:ext uri="{FF2B5EF4-FFF2-40B4-BE49-F238E27FC236}">
                      <a16:creationId xmlns:a16="http://schemas.microsoft.com/office/drawing/2014/main" xmlns="" id="{52F795A3-AD1B-4A5C-909D-20A15EC209F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6" name="グループ化 515">
                <a:extLst>
                  <a:ext uri="{FF2B5EF4-FFF2-40B4-BE49-F238E27FC236}">
                    <a16:creationId xmlns:a16="http://schemas.microsoft.com/office/drawing/2014/main" xmlns="" id="{B0E772C5-23C3-43D6-BBA9-7C0BAF61E870}"/>
                  </a:ext>
                </a:extLst>
              </p:cNvPr>
              <p:cNvGrpSpPr/>
              <p:nvPr/>
            </p:nvGrpSpPr>
            <p:grpSpPr>
              <a:xfrm>
                <a:off x="6051414" y="1858892"/>
                <a:ext cx="93773" cy="160086"/>
                <a:chOff x="1521069" y="2586587"/>
                <a:chExt cx="158262" cy="270180"/>
              </a:xfrm>
              <a:solidFill>
                <a:srgbClr val="C00000"/>
              </a:solidFill>
            </p:grpSpPr>
            <p:sp>
              <p:nvSpPr>
                <p:cNvPr id="550" name="フローチャート: 論理積ゲート 549">
                  <a:extLst>
                    <a:ext uri="{FF2B5EF4-FFF2-40B4-BE49-F238E27FC236}">
                      <a16:creationId xmlns:a16="http://schemas.microsoft.com/office/drawing/2014/main" xmlns="" id="{A3133508-2426-4210-9B7E-6D9F22CC186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1" name="楕円 550">
                  <a:extLst>
                    <a:ext uri="{FF2B5EF4-FFF2-40B4-BE49-F238E27FC236}">
                      <a16:creationId xmlns:a16="http://schemas.microsoft.com/office/drawing/2014/main" xmlns="" id="{E94A63FE-515A-4694-B7C5-7FBAECD7541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7" name="グループ化 516">
                <a:extLst>
                  <a:ext uri="{FF2B5EF4-FFF2-40B4-BE49-F238E27FC236}">
                    <a16:creationId xmlns:a16="http://schemas.microsoft.com/office/drawing/2014/main" xmlns="" id="{BB4FB870-DCC1-4F6A-A109-DFB5772E6FA1}"/>
                  </a:ext>
                </a:extLst>
              </p:cNvPr>
              <p:cNvGrpSpPr/>
              <p:nvPr/>
            </p:nvGrpSpPr>
            <p:grpSpPr>
              <a:xfrm>
                <a:off x="6160077" y="1858892"/>
                <a:ext cx="93773" cy="160086"/>
                <a:chOff x="1521069" y="2586587"/>
                <a:chExt cx="158262" cy="270180"/>
              </a:xfrm>
              <a:solidFill>
                <a:srgbClr val="C00000"/>
              </a:solidFill>
            </p:grpSpPr>
            <p:sp>
              <p:nvSpPr>
                <p:cNvPr id="548" name="フローチャート: 論理積ゲート 547">
                  <a:extLst>
                    <a:ext uri="{FF2B5EF4-FFF2-40B4-BE49-F238E27FC236}">
                      <a16:creationId xmlns:a16="http://schemas.microsoft.com/office/drawing/2014/main" xmlns="" id="{F10CD981-E822-42D5-BD29-354E8BBA6D4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9" name="楕円 548">
                  <a:extLst>
                    <a:ext uri="{FF2B5EF4-FFF2-40B4-BE49-F238E27FC236}">
                      <a16:creationId xmlns:a16="http://schemas.microsoft.com/office/drawing/2014/main" xmlns="" id="{9BEF6E7B-89E7-4C66-8918-4F12B833984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8" name="グループ化 517">
                <a:extLst>
                  <a:ext uri="{FF2B5EF4-FFF2-40B4-BE49-F238E27FC236}">
                    <a16:creationId xmlns:a16="http://schemas.microsoft.com/office/drawing/2014/main" xmlns="" id="{BB3E8460-2435-45CE-91D9-9EF77FE857AA}"/>
                  </a:ext>
                </a:extLst>
              </p:cNvPr>
              <p:cNvGrpSpPr/>
              <p:nvPr/>
            </p:nvGrpSpPr>
            <p:grpSpPr>
              <a:xfrm>
                <a:off x="5178635" y="1504632"/>
                <a:ext cx="93773" cy="160086"/>
                <a:chOff x="1521069" y="2586587"/>
                <a:chExt cx="158262" cy="270180"/>
              </a:xfrm>
              <a:solidFill>
                <a:srgbClr val="C00000"/>
              </a:solidFill>
            </p:grpSpPr>
            <p:sp>
              <p:nvSpPr>
                <p:cNvPr id="546" name="フローチャート: 論理積ゲート 545">
                  <a:extLst>
                    <a:ext uri="{FF2B5EF4-FFF2-40B4-BE49-F238E27FC236}">
                      <a16:creationId xmlns:a16="http://schemas.microsoft.com/office/drawing/2014/main" xmlns="" id="{CB0795E2-3FB8-4302-B45E-BFB8F4189B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7" name="楕円 546">
                  <a:extLst>
                    <a:ext uri="{FF2B5EF4-FFF2-40B4-BE49-F238E27FC236}">
                      <a16:creationId xmlns:a16="http://schemas.microsoft.com/office/drawing/2014/main" xmlns="" id="{8707EA69-28EB-488B-81CA-0B2F93B0F42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9" name="グループ化 518">
                <a:extLst>
                  <a:ext uri="{FF2B5EF4-FFF2-40B4-BE49-F238E27FC236}">
                    <a16:creationId xmlns:a16="http://schemas.microsoft.com/office/drawing/2014/main" xmlns="" id="{5BB3BCA8-A539-4E28-9AFC-9D88B5BB4CB3}"/>
                  </a:ext>
                </a:extLst>
              </p:cNvPr>
              <p:cNvGrpSpPr/>
              <p:nvPr/>
            </p:nvGrpSpPr>
            <p:grpSpPr>
              <a:xfrm>
                <a:off x="5287298" y="1504633"/>
                <a:ext cx="93773" cy="160086"/>
                <a:chOff x="1521069" y="2586587"/>
                <a:chExt cx="158262" cy="270180"/>
              </a:xfrm>
              <a:solidFill>
                <a:srgbClr val="C00000"/>
              </a:solidFill>
            </p:grpSpPr>
            <p:sp>
              <p:nvSpPr>
                <p:cNvPr id="544" name="フローチャート: 論理積ゲート 543">
                  <a:extLst>
                    <a:ext uri="{FF2B5EF4-FFF2-40B4-BE49-F238E27FC236}">
                      <a16:creationId xmlns:a16="http://schemas.microsoft.com/office/drawing/2014/main" xmlns="" id="{0A2600F9-82A7-4AC3-95D2-DE45ACD2B6C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5" name="楕円 544">
                  <a:extLst>
                    <a:ext uri="{FF2B5EF4-FFF2-40B4-BE49-F238E27FC236}">
                      <a16:creationId xmlns:a16="http://schemas.microsoft.com/office/drawing/2014/main" xmlns="" id="{5515C186-5315-492D-96DC-A392C6A85D4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0" name="グループ化 519">
                <a:extLst>
                  <a:ext uri="{FF2B5EF4-FFF2-40B4-BE49-F238E27FC236}">
                    <a16:creationId xmlns:a16="http://schemas.microsoft.com/office/drawing/2014/main" xmlns="" id="{BAA7A048-E8C7-4B51-9204-C6F7E12DC5C6}"/>
                  </a:ext>
                </a:extLst>
              </p:cNvPr>
              <p:cNvGrpSpPr/>
              <p:nvPr/>
            </p:nvGrpSpPr>
            <p:grpSpPr>
              <a:xfrm>
                <a:off x="5395962" y="1504633"/>
                <a:ext cx="93773" cy="160086"/>
                <a:chOff x="1521069" y="2586587"/>
                <a:chExt cx="158262" cy="270180"/>
              </a:xfrm>
              <a:solidFill>
                <a:srgbClr val="FFC000"/>
              </a:solidFill>
            </p:grpSpPr>
            <p:sp>
              <p:nvSpPr>
                <p:cNvPr id="542" name="フローチャート: 論理積ゲート 541">
                  <a:extLst>
                    <a:ext uri="{FF2B5EF4-FFF2-40B4-BE49-F238E27FC236}">
                      <a16:creationId xmlns:a16="http://schemas.microsoft.com/office/drawing/2014/main" xmlns="" id="{464CA513-84C1-4F5A-BA7B-35BD78D6B71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3" name="楕円 542">
                  <a:extLst>
                    <a:ext uri="{FF2B5EF4-FFF2-40B4-BE49-F238E27FC236}">
                      <a16:creationId xmlns:a16="http://schemas.microsoft.com/office/drawing/2014/main" xmlns="" id="{CD65B269-2234-4A08-8B28-9577012E620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1" name="グループ化 520">
                <a:extLst>
                  <a:ext uri="{FF2B5EF4-FFF2-40B4-BE49-F238E27FC236}">
                    <a16:creationId xmlns:a16="http://schemas.microsoft.com/office/drawing/2014/main" xmlns="" id="{310AFB34-FD5D-47EA-AF8D-25246EB6EBEA}"/>
                  </a:ext>
                </a:extLst>
              </p:cNvPr>
              <p:cNvGrpSpPr/>
              <p:nvPr/>
            </p:nvGrpSpPr>
            <p:grpSpPr>
              <a:xfrm>
                <a:off x="5504625" y="1504634"/>
                <a:ext cx="93773" cy="160086"/>
                <a:chOff x="1521069" y="2586587"/>
                <a:chExt cx="158262" cy="270180"/>
              </a:xfrm>
              <a:solidFill>
                <a:srgbClr val="C00000"/>
              </a:solidFill>
            </p:grpSpPr>
            <p:sp>
              <p:nvSpPr>
                <p:cNvPr id="540" name="フローチャート: 論理積ゲート 539">
                  <a:extLst>
                    <a:ext uri="{FF2B5EF4-FFF2-40B4-BE49-F238E27FC236}">
                      <a16:creationId xmlns:a16="http://schemas.microsoft.com/office/drawing/2014/main" xmlns="" id="{7723569A-F757-47D0-913D-070B90739BD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1" name="楕円 540">
                  <a:extLst>
                    <a:ext uri="{FF2B5EF4-FFF2-40B4-BE49-F238E27FC236}">
                      <a16:creationId xmlns:a16="http://schemas.microsoft.com/office/drawing/2014/main" xmlns="" id="{8EF80F8C-212C-4465-83AF-97AE7D862C6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2" name="グループ化 521">
                <a:extLst>
                  <a:ext uri="{FF2B5EF4-FFF2-40B4-BE49-F238E27FC236}">
                    <a16:creationId xmlns:a16="http://schemas.microsoft.com/office/drawing/2014/main" xmlns="" id="{F676AC56-F6FB-46DD-BEF8-D40D6BFDF329}"/>
                  </a:ext>
                </a:extLst>
              </p:cNvPr>
              <p:cNvGrpSpPr/>
              <p:nvPr/>
            </p:nvGrpSpPr>
            <p:grpSpPr>
              <a:xfrm>
                <a:off x="5613289" y="1504634"/>
                <a:ext cx="93773" cy="160086"/>
                <a:chOff x="1521069" y="2586587"/>
                <a:chExt cx="158262" cy="270180"/>
              </a:xfrm>
              <a:solidFill>
                <a:srgbClr val="C00000"/>
              </a:solidFill>
            </p:grpSpPr>
            <p:sp>
              <p:nvSpPr>
                <p:cNvPr id="538" name="フローチャート: 論理積ゲート 537">
                  <a:extLst>
                    <a:ext uri="{FF2B5EF4-FFF2-40B4-BE49-F238E27FC236}">
                      <a16:creationId xmlns:a16="http://schemas.microsoft.com/office/drawing/2014/main" xmlns="" id="{E9B5C239-F7D9-4CE7-922A-647FE8C7302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9" name="楕円 538">
                  <a:extLst>
                    <a:ext uri="{FF2B5EF4-FFF2-40B4-BE49-F238E27FC236}">
                      <a16:creationId xmlns:a16="http://schemas.microsoft.com/office/drawing/2014/main" xmlns="" id="{C1256510-D8CF-4E73-B988-E970E373137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3" name="グループ化 522">
                <a:extLst>
                  <a:ext uri="{FF2B5EF4-FFF2-40B4-BE49-F238E27FC236}">
                    <a16:creationId xmlns:a16="http://schemas.microsoft.com/office/drawing/2014/main" xmlns="" id="{2C95BAAF-FFD9-487F-B69A-980E9D82A1F0}"/>
                  </a:ext>
                </a:extLst>
              </p:cNvPr>
              <p:cNvGrpSpPr/>
              <p:nvPr/>
            </p:nvGrpSpPr>
            <p:grpSpPr>
              <a:xfrm>
                <a:off x="5721952" y="1504635"/>
                <a:ext cx="93773" cy="160086"/>
                <a:chOff x="1521069" y="2586587"/>
                <a:chExt cx="158262" cy="270180"/>
              </a:xfrm>
              <a:solidFill>
                <a:srgbClr val="C00000"/>
              </a:solidFill>
            </p:grpSpPr>
            <p:sp>
              <p:nvSpPr>
                <p:cNvPr id="536" name="フローチャート: 論理積ゲート 535">
                  <a:extLst>
                    <a:ext uri="{FF2B5EF4-FFF2-40B4-BE49-F238E27FC236}">
                      <a16:creationId xmlns:a16="http://schemas.microsoft.com/office/drawing/2014/main" xmlns="" id="{5F96031F-0BBB-4937-B45E-837DD55C83C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7" name="楕円 536">
                  <a:extLst>
                    <a:ext uri="{FF2B5EF4-FFF2-40B4-BE49-F238E27FC236}">
                      <a16:creationId xmlns:a16="http://schemas.microsoft.com/office/drawing/2014/main" xmlns="" id="{AC0DA183-BC53-4F5D-BDBE-F038A16459A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4" name="グループ化 523">
                <a:extLst>
                  <a:ext uri="{FF2B5EF4-FFF2-40B4-BE49-F238E27FC236}">
                    <a16:creationId xmlns:a16="http://schemas.microsoft.com/office/drawing/2014/main" xmlns="" id="{97DD95D5-79BF-4A73-B480-B805AB60C19A}"/>
                  </a:ext>
                </a:extLst>
              </p:cNvPr>
              <p:cNvGrpSpPr/>
              <p:nvPr/>
            </p:nvGrpSpPr>
            <p:grpSpPr>
              <a:xfrm>
                <a:off x="5830615" y="1504636"/>
                <a:ext cx="93773" cy="160086"/>
                <a:chOff x="1521069" y="2586587"/>
                <a:chExt cx="158262" cy="270180"/>
              </a:xfrm>
              <a:solidFill>
                <a:srgbClr val="C00000"/>
              </a:solidFill>
            </p:grpSpPr>
            <p:sp>
              <p:nvSpPr>
                <p:cNvPr id="534" name="フローチャート: 論理積ゲート 533">
                  <a:extLst>
                    <a:ext uri="{FF2B5EF4-FFF2-40B4-BE49-F238E27FC236}">
                      <a16:creationId xmlns:a16="http://schemas.microsoft.com/office/drawing/2014/main" xmlns="" id="{70B8BB22-8AAF-4ADE-B457-1BA4C63D6C0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5" name="楕円 534">
                  <a:extLst>
                    <a:ext uri="{FF2B5EF4-FFF2-40B4-BE49-F238E27FC236}">
                      <a16:creationId xmlns:a16="http://schemas.microsoft.com/office/drawing/2014/main" xmlns="" id="{01C27F5D-F113-4D53-8C0A-BB83088246D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5" name="グループ化 524">
                <a:extLst>
                  <a:ext uri="{FF2B5EF4-FFF2-40B4-BE49-F238E27FC236}">
                    <a16:creationId xmlns:a16="http://schemas.microsoft.com/office/drawing/2014/main" xmlns="" id="{CB856A7E-5271-43CB-B119-5753F69FD6FC}"/>
                  </a:ext>
                </a:extLst>
              </p:cNvPr>
              <p:cNvGrpSpPr/>
              <p:nvPr/>
            </p:nvGrpSpPr>
            <p:grpSpPr>
              <a:xfrm>
                <a:off x="5939279" y="1504636"/>
                <a:ext cx="93773" cy="160086"/>
                <a:chOff x="1521069" y="2586587"/>
                <a:chExt cx="158262" cy="270180"/>
              </a:xfrm>
              <a:solidFill>
                <a:srgbClr val="C00000"/>
              </a:solidFill>
            </p:grpSpPr>
            <p:sp>
              <p:nvSpPr>
                <p:cNvPr id="532" name="フローチャート: 論理積ゲート 531">
                  <a:extLst>
                    <a:ext uri="{FF2B5EF4-FFF2-40B4-BE49-F238E27FC236}">
                      <a16:creationId xmlns:a16="http://schemas.microsoft.com/office/drawing/2014/main" xmlns="" id="{81DF5D0C-815E-41AA-A414-49ADF10C26C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3" name="楕円 532">
                  <a:extLst>
                    <a:ext uri="{FF2B5EF4-FFF2-40B4-BE49-F238E27FC236}">
                      <a16:creationId xmlns:a16="http://schemas.microsoft.com/office/drawing/2014/main" xmlns="" id="{3200F528-5C3B-4D97-9434-54D4DD19B2F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6" name="グループ化 525">
                <a:extLst>
                  <a:ext uri="{FF2B5EF4-FFF2-40B4-BE49-F238E27FC236}">
                    <a16:creationId xmlns:a16="http://schemas.microsoft.com/office/drawing/2014/main" xmlns="" id="{9F26B50E-15D8-496A-8F77-236B25792AD0}"/>
                  </a:ext>
                </a:extLst>
              </p:cNvPr>
              <p:cNvGrpSpPr/>
              <p:nvPr/>
            </p:nvGrpSpPr>
            <p:grpSpPr>
              <a:xfrm>
                <a:off x="6047942" y="1504637"/>
                <a:ext cx="93773" cy="160086"/>
                <a:chOff x="1521069" y="2586587"/>
                <a:chExt cx="158262" cy="270180"/>
              </a:xfrm>
              <a:solidFill>
                <a:srgbClr val="C00000"/>
              </a:solidFill>
            </p:grpSpPr>
            <p:sp>
              <p:nvSpPr>
                <p:cNvPr id="530" name="フローチャート: 論理積ゲート 529">
                  <a:extLst>
                    <a:ext uri="{FF2B5EF4-FFF2-40B4-BE49-F238E27FC236}">
                      <a16:creationId xmlns:a16="http://schemas.microsoft.com/office/drawing/2014/main" xmlns="" id="{6399F2EA-A740-49B8-AC1A-96BE3B791FF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1" name="楕円 530">
                  <a:extLst>
                    <a:ext uri="{FF2B5EF4-FFF2-40B4-BE49-F238E27FC236}">
                      <a16:creationId xmlns:a16="http://schemas.microsoft.com/office/drawing/2014/main" xmlns="" id="{4E782507-D2F3-4010-A159-957F98B0277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7" name="グループ化 526">
                <a:extLst>
                  <a:ext uri="{FF2B5EF4-FFF2-40B4-BE49-F238E27FC236}">
                    <a16:creationId xmlns:a16="http://schemas.microsoft.com/office/drawing/2014/main" xmlns="" id="{B5FAF388-20CC-4C39-B7AB-0E06D41455A0}"/>
                  </a:ext>
                </a:extLst>
              </p:cNvPr>
              <p:cNvGrpSpPr/>
              <p:nvPr/>
            </p:nvGrpSpPr>
            <p:grpSpPr>
              <a:xfrm>
                <a:off x="6156606" y="1504637"/>
                <a:ext cx="93773" cy="160086"/>
                <a:chOff x="1521069" y="2586587"/>
                <a:chExt cx="158262" cy="270180"/>
              </a:xfrm>
              <a:solidFill>
                <a:srgbClr val="FFC000"/>
              </a:solidFill>
            </p:grpSpPr>
            <p:sp>
              <p:nvSpPr>
                <p:cNvPr id="528" name="フローチャート: 論理積ゲート 527">
                  <a:extLst>
                    <a:ext uri="{FF2B5EF4-FFF2-40B4-BE49-F238E27FC236}">
                      <a16:creationId xmlns:a16="http://schemas.microsoft.com/office/drawing/2014/main" xmlns="" id="{3862BF01-D1F2-487E-8589-7EE6DCD24EB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9" name="楕円 528">
                  <a:extLst>
                    <a:ext uri="{FF2B5EF4-FFF2-40B4-BE49-F238E27FC236}">
                      <a16:creationId xmlns:a16="http://schemas.microsoft.com/office/drawing/2014/main" xmlns="" id="{9DD425A1-5FCD-4820-A208-F04524F2953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0" name="グループ化 9">
              <a:extLst>
                <a:ext uri="{FF2B5EF4-FFF2-40B4-BE49-F238E27FC236}">
                  <a16:creationId xmlns:a16="http://schemas.microsoft.com/office/drawing/2014/main" xmlns="" id="{C485BDDA-F01B-413B-AE0C-F705FEF752DE}"/>
                </a:ext>
              </a:extLst>
            </p:cNvPr>
            <p:cNvGrpSpPr/>
            <p:nvPr/>
          </p:nvGrpSpPr>
          <p:grpSpPr>
            <a:xfrm>
              <a:off x="4184300" y="1504632"/>
              <a:ext cx="1091707" cy="291800"/>
              <a:chOff x="4085905" y="1504632"/>
              <a:chExt cx="2167945" cy="514346"/>
            </a:xfrm>
          </p:grpSpPr>
          <p:grpSp>
            <p:nvGrpSpPr>
              <p:cNvPr id="270" name="グループ化 269">
                <a:extLst>
                  <a:ext uri="{FF2B5EF4-FFF2-40B4-BE49-F238E27FC236}">
                    <a16:creationId xmlns:a16="http://schemas.microsoft.com/office/drawing/2014/main" xmlns="" id="{87F2F88A-E283-4A4B-9963-4F13B08CF5D0}"/>
                  </a:ext>
                </a:extLst>
              </p:cNvPr>
              <p:cNvGrpSpPr/>
              <p:nvPr/>
            </p:nvGrpSpPr>
            <p:grpSpPr>
              <a:xfrm>
                <a:off x="4089377" y="1681759"/>
                <a:ext cx="93773" cy="160086"/>
                <a:chOff x="1521069" y="2586587"/>
                <a:chExt cx="158262" cy="270180"/>
              </a:xfrm>
              <a:solidFill>
                <a:srgbClr val="FFC000"/>
              </a:solidFill>
            </p:grpSpPr>
            <p:sp>
              <p:nvSpPr>
                <p:cNvPr id="358" name="フローチャート: 論理積ゲート 357">
                  <a:extLst>
                    <a:ext uri="{FF2B5EF4-FFF2-40B4-BE49-F238E27FC236}">
                      <a16:creationId xmlns:a16="http://schemas.microsoft.com/office/drawing/2014/main" xmlns="" id="{0D8BCA05-D28D-44E8-BC56-11DF45EDC88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楕円 358">
                  <a:extLst>
                    <a:ext uri="{FF2B5EF4-FFF2-40B4-BE49-F238E27FC236}">
                      <a16:creationId xmlns:a16="http://schemas.microsoft.com/office/drawing/2014/main" xmlns="" id="{00821CA6-58A0-4ABE-B6AD-AD20082D1B4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1" name="グループ化 270">
                <a:extLst>
                  <a:ext uri="{FF2B5EF4-FFF2-40B4-BE49-F238E27FC236}">
                    <a16:creationId xmlns:a16="http://schemas.microsoft.com/office/drawing/2014/main" xmlns="" id="{7C0F4B9F-5C2B-41C9-9684-A3204BF38036}"/>
                  </a:ext>
                </a:extLst>
              </p:cNvPr>
              <p:cNvGrpSpPr/>
              <p:nvPr/>
            </p:nvGrpSpPr>
            <p:grpSpPr>
              <a:xfrm>
                <a:off x="4198040" y="1681760"/>
                <a:ext cx="93773" cy="160086"/>
                <a:chOff x="1521069" y="2586587"/>
                <a:chExt cx="158262" cy="270180"/>
              </a:xfrm>
              <a:solidFill>
                <a:srgbClr val="C00000"/>
              </a:solidFill>
            </p:grpSpPr>
            <p:sp>
              <p:nvSpPr>
                <p:cNvPr id="356" name="フローチャート: 論理積ゲート 355">
                  <a:extLst>
                    <a:ext uri="{FF2B5EF4-FFF2-40B4-BE49-F238E27FC236}">
                      <a16:creationId xmlns:a16="http://schemas.microsoft.com/office/drawing/2014/main" xmlns="" id="{905A5856-F816-4EA5-A4C3-2BFAF944A3F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7" name="楕円 356">
                  <a:extLst>
                    <a:ext uri="{FF2B5EF4-FFF2-40B4-BE49-F238E27FC236}">
                      <a16:creationId xmlns:a16="http://schemas.microsoft.com/office/drawing/2014/main" xmlns="" id="{582C1C78-9D63-4848-8E14-EFA9323CF2A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2" name="グループ化 271">
                <a:extLst>
                  <a:ext uri="{FF2B5EF4-FFF2-40B4-BE49-F238E27FC236}">
                    <a16:creationId xmlns:a16="http://schemas.microsoft.com/office/drawing/2014/main" xmlns="" id="{3E3DE6C1-66BF-4E10-BBE2-5302024FE2D3}"/>
                  </a:ext>
                </a:extLst>
              </p:cNvPr>
              <p:cNvGrpSpPr/>
              <p:nvPr/>
            </p:nvGrpSpPr>
            <p:grpSpPr>
              <a:xfrm>
                <a:off x="4306703" y="1681760"/>
                <a:ext cx="93773" cy="160086"/>
                <a:chOff x="1521069" y="2586587"/>
                <a:chExt cx="158262" cy="270180"/>
              </a:xfrm>
              <a:solidFill>
                <a:srgbClr val="C00000"/>
              </a:solidFill>
            </p:grpSpPr>
            <p:sp>
              <p:nvSpPr>
                <p:cNvPr id="354" name="フローチャート: 論理積ゲート 353">
                  <a:extLst>
                    <a:ext uri="{FF2B5EF4-FFF2-40B4-BE49-F238E27FC236}">
                      <a16:creationId xmlns:a16="http://schemas.microsoft.com/office/drawing/2014/main" xmlns="" id="{5B25E550-DB3B-464F-92F4-BE2E9FBBD23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5" name="楕円 354">
                  <a:extLst>
                    <a:ext uri="{FF2B5EF4-FFF2-40B4-BE49-F238E27FC236}">
                      <a16:creationId xmlns:a16="http://schemas.microsoft.com/office/drawing/2014/main" xmlns="" id="{F534691F-9062-49B3-8A7E-96A79B03F36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3" name="グループ化 272">
                <a:extLst>
                  <a:ext uri="{FF2B5EF4-FFF2-40B4-BE49-F238E27FC236}">
                    <a16:creationId xmlns:a16="http://schemas.microsoft.com/office/drawing/2014/main" xmlns="" id="{32AA1394-4F9C-4165-96BB-6F3171446106}"/>
                  </a:ext>
                </a:extLst>
              </p:cNvPr>
              <p:cNvGrpSpPr/>
              <p:nvPr/>
            </p:nvGrpSpPr>
            <p:grpSpPr>
              <a:xfrm>
                <a:off x="4415367" y="1681761"/>
                <a:ext cx="93773" cy="160086"/>
                <a:chOff x="1521069" y="2586587"/>
                <a:chExt cx="158262" cy="270180"/>
              </a:xfrm>
              <a:solidFill>
                <a:srgbClr val="C00000"/>
              </a:solidFill>
            </p:grpSpPr>
            <p:sp>
              <p:nvSpPr>
                <p:cNvPr id="352" name="フローチャート: 論理積ゲート 351">
                  <a:extLst>
                    <a:ext uri="{FF2B5EF4-FFF2-40B4-BE49-F238E27FC236}">
                      <a16:creationId xmlns:a16="http://schemas.microsoft.com/office/drawing/2014/main" xmlns="" id="{2025CBA9-9F10-4E54-AE7D-D691CE10D6F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楕円 352">
                  <a:extLst>
                    <a:ext uri="{FF2B5EF4-FFF2-40B4-BE49-F238E27FC236}">
                      <a16:creationId xmlns:a16="http://schemas.microsoft.com/office/drawing/2014/main" xmlns="" id="{F3EF92B9-826B-4161-8A79-F0E7CC323CB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4" name="グループ化 273">
                <a:extLst>
                  <a:ext uri="{FF2B5EF4-FFF2-40B4-BE49-F238E27FC236}">
                    <a16:creationId xmlns:a16="http://schemas.microsoft.com/office/drawing/2014/main" xmlns="" id="{4A4BD3A2-9577-4D80-819D-8D07A9401A99}"/>
                  </a:ext>
                </a:extLst>
              </p:cNvPr>
              <p:cNvGrpSpPr/>
              <p:nvPr/>
            </p:nvGrpSpPr>
            <p:grpSpPr>
              <a:xfrm>
                <a:off x="4524030" y="1681762"/>
                <a:ext cx="93773" cy="160086"/>
                <a:chOff x="1521069" y="2586587"/>
                <a:chExt cx="158262" cy="270180"/>
              </a:xfrm>
              <a:solidFill>
                <a:srgbClr val="C00000"/>
              </a:solidFill>
            </p:grpSpPr>
            <p:sp>
              <p:nvSpPr>
                <p:cNvPr id="350" name="フローチャート: 論理積ゲート 349">
                  <a:extLst>
                    <a:ext uri="{FF2B5EF4-FFF2-40B4-BE49-F238E27FC236}">
                      <a16:creationId xmlns:a16="http://schemas.microsoft.com/office/drawing/2014/main" xmlns="" id="{997EE16A-E682-42CD-A1E8-8D4C28E3665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1" name="楕円 350">
                  <a:extLst>
                    <a:ext uri="{FF2B5EF4-FFF2-40B4-BE49-F238E27FC236}">
                      <a16:creationId xmlns:a16="http://schemas.microsoft.com/office/drawing/2014/main" xmlns="" id="{1B4C1108-3233-4DDD-AF92-FAA5AD0CCAA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5" name="グループ化 274">
                <a:extLst>
                  <a:ext uri="{FF2B5EF4-FFF2-40B4-BE49-F238E27FC236}">
                    <a16:creationId xmlns:a16="http://schemas.microsoft.com/office/drawing/2014/main" xmlns="" id="{BFE2FB59-4102-434A-9C95-ADBE57C55119}"/>
                  </a:ext>
                </a:extLst>
              </p:cNvPr>
              <p:cNvGrpSpPr/>
              <p:nvPr/>
            </p:nvGrpSpPr>
            <p:grpSpPr>
              <a:xfrm>
                <a:off x="4632694" y="1681762"/>
                <a:ext cx="93773" cy="160086"/>
                <a:chOff x="1521069" y="2586587"/>
                <a:chExt cx="158262" cy="270180"/>
              </a:xfrm>
              <a:solidFill>
                <a:srgbClr val="C00000"/>
              </a:solidFill>
            </p:grpSpPr>
            <p:sp>
              <p:nvSpPr>
                <p:cNvPr id="348" name="フローチャート: 論理積ゲート 347">
                  <a:extLst>
                    <a:ext uri="{FF2B5EF4-FFF2-40B4-BE49-F238E27FC236}">
                      <a16:creationId xmlns:a16="http://schemas.microsoft.com/office/drawing/2014/main" xmlns="" id="{82FC70F5-A9B5-4909-AA2C-8FC58794E3F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 name="楕円 348">
                  <a:extLst>
                    <a:ext uri="{FF2B5EF4-FFF2-40B4-BE49-F238E27FC236}">
                      <a16:creationId xmlns:a16="http://schemas.microsoft.com/office/drawing/2014/main" xmlns="" id="{3976042D-6BE7-4778-A77D-890AE517E63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6" name="グループ化 275">
                <a:extLst>
                  <a:ext uri="{FF2B5EF4-FFF2-40B4-BE49-F238E27FC236}">
                    <a16:creationId xmlns:a16="http://schemas.microsoft.com/office/drawing/2014/main" xmlns="" id="{A0D89178-E17C-4769-BDF6-31E40C4A5E92}"/>
                  </a:ext>
                </a:extLst>
              </p:cNvPr>
              <p:cNvGrpSpPr/>
              <p:nvPr/>
            </p:nvGrpSpPr>
            <p:grpSpPr>
              <a:xfrm>
                <a:off x="4741357" y="1681763"/>
                <a:ext cx="93773" cy="160086"/>
                <a:chOff x="1521069" y="2586587"/>
                <a:chExt cx="158262" cy="270180"/>
              </a:xfrm>
              <a:solidFill>
                <a:srgbClr val="C00000"/>
              </a:solidFill>
            </p:grpSpPr>
            <p:sp>
              <p:nvSpPr>
                <p:cNvPr id="346" name="フローチャート: 論理積ゲート 345">
                  <a:extLst>
                    <a:ext uri="{FF2B5EF4-FFF2-40B4-BE49-F238E27FC236}">
                      <a16:creationId xmlns:a16="http://schemas.microsoft.com/office/drawing/2014/main" xmlns="" id="{5BD5E148-978E-4A77-BB33-A2D45C3F1EC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 name="楕円 346">
                  <a:extLst>
                    <a:ext uri="{FF2B5EF4-FFF2-40B4-BE49-F238E27FC236}">
                      <a16:creationId xmlns:a16="http://schemas.microsoft.com/office/drawing/2014/main" xmlns="" id="{6E6EAF5A-C0D5-4CE9-8AED-2177E7E02FA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7" name="グループ化 276">
                <a:extLst>
                  <a:ext uri="{FF2B5EF4-FFF2-40B4-BE49-F238E27FC236}">
                    <a16:creationId xmlns:a16="http://schemas.microsoft.com/office/drawing/2014/main" xmlns="" id="{89195E3B-8FDE-4839-A527-0A71DE0F2D2E}"/>
                  </a:ext>
                </a:extLst>
              </p:cNvPr>
              <p:cNvGrpSpPr/>
              <p:nvPr/>
            </p:nvGrpSpPr>
            <p:grpSpPr>
              <a:xfrm>
                <a:off x="4850020" y="1681763"/>
                <a:ext cx="93773" cy="160086"/>
                <a:chOff x="1521069" y="2586587"/>
                <a:chExt cx="158262" cy="270180"/>
              </a:xfrm>
              <a:solidFill>
                <a:srgbClr val="C00000"/>
              </a:solidFill>
            </p:grpSpPr>
            <p:sp>
              <p:nvSpPr>
                <p:cNvPr id="344" name="フローチャート: 論理積ゲート 343">
                  <a:extLst>
                    <a:ext uri="{FF2B5EF4-FFF2-40B4-BE49-F238E27FC236}">
                      <a16:creationId xmlns:a16="http://schemas.microsoft.com/office/drawing/2014/main" xmlns="" id="{838B7644-42F3-4047-914F-D7C858FFCC5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5" name="楕円 344">
                  <a:extLst>
                    <a:ext uri="{FF2B5EF4-FFF2-40B4-BE49-F238E27FC236}">
                      <a16:creationId xmlns:a16="http://schemas.microsoft.com/office/drawing/2014/main" xmlns="" id="{D9EA979F-6D2A-449B-A03E-8ED4EA3C227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8" name="グループ化 277">
                <a:extLst>
                  <a:ext uri="{FF2B5EF4-FFF2-40B4-BE49-F238E27FC236}">
                    <a16:creationId xmlns:a16="http://schemas.microsoft.com/office/drawing/2014/main" xmlns="" id="{C7FD4A1F-1976-4FC0-908E-E6112787CC09}"/>
                  </a:ext>
                </a:extLst>
              </p:cNvPr>
              <p:cNvGrpSpPr/>
              <p:nvPr/>
            </p:nvGrpSpPr>
            <p:grpSpPr>
              <a:xfrm>
                <a:off x="4958684" y="1681764"/>
                <a:ext cx="93773" cy="160086"/>
                <a:chOff x="1521069" y="2586587"/>
                <a:chExt cx="158262" cy="270180"/>
              </a:xfrm>
              <a:solidFill>
                <a:srgbClr val="FFC000"/>
              </a:solidFill>
            </p:grpSpPr>
            <p:sp>
              <p:nvSpPr>
                <p:cNvPr id="342" name="フローチャート: 論理積ゲート 341">
                  <a:extLst>
                    <a:ext uri="{FF2B5EF4-FFF2-40B4-BE49-F238E27FC236}">
                      <a16:creationId xmlns:a16="http://schemas.microsoft.com/office/drawing/2014/main" xmlns="" id="{1529152C-AA7B-48D0-9EEF-0A92F045C60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3" name="楕円 342">
                  <a:extLst>
                    <a:ext uri="{FF2B5EF4-FFF2-40B4-BE49-F238E27FC236}">
                      <a16:creationId xmlns:a16="http://schemas.microsoft.com/office/drawing/2014/main" xmlns="" id="{BB7A773A-E1BA-4B79-8014-1E49287C510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9" name="グループ化 278">
                <a:extLst>
                  <a:ext uri="{FF2B5EF4-FFF2-40B4-BE49-F238E27FC236}">
                    <a16:creationId xmlns:a16="http://schemas.microsoft.com/office/drawing/2014/main" xmlns="" id="{87FAE455-E517-43D6-8912-B2F925EB7599}"/>
                  </a:ext>
                </a:extLst>
              </p:cNvPr>
              <p:cNvGrpSpPr/>
              <p:nvPr/>
            </p:nvGrpSpPr>
            <p:grpSpPr>
              <a:xfrm>
                <a:off x="5067347" y="1681764"/>
                <a:ext cx="93773" cy="160086"/>
                <a:chOff x="1521069" y="2586587"/>
                <a:chExt cx="158262" cy="270180"/>
              </a:xfrm>
              <a:solidFill>
                <a:srgbClr val="C00000"/>
              </a:solidFill>
            </p:grpSpPr>
            <p:sp>
              <p:nvSpPr>
                <p:cNvPr id="340" name="フローチャート: 論理積ゲート 339">
                  <a:extLst>
                    <a:ext uri="{FF2B5EF4-FFF2-40B4-BE49-F238E27FC236}">
                      <a16:creationId xmlns:a16="http://schemas.microsoft.com/office/drawing/2014/main" xmlns="" id="{4E7FA19E-9091-4AA4-8937-E361E2D9176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楕円 340">
                  <a:extLst>
                    <a:ext uri="{FF2B5EF4-FFF2-40B4-BE49-F238E27FC236}">
                      <a16:creationId xmlns:a16="http://schemas.microsoft.com/office/drawing/2014/main" xmlns="" id="{5D53634E-DFE4-4112-AD8C-C5B89D93E38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0" name="グループ化 279">
                <a:extLst>
                  <a:ext uri="{FF2B5EF4-FFF2-40B4-BE49-F238E27FC236}">
                    <a16:creationId xmlns:a16="http://schemas.microsoft.com/office/drawing/2014/main" xmlns="" id="{A87AA179-EC94-4C94-8675-3E50120760F4}"/>
                  </a:ext>
                </a:extLst>
              </p:cNvPr>
              <p:cNvGrpSpPr/>
              <p:nvPr/>
            </p:nvGrpSpPr>
            <p:grpSpPr>
              <a:xfrm>
                <a:off x="4089377" y="1858887"/>
                <a:ext cx="93773" cy="160086"/>
                <a:chOff x="1521069" y="2586587"/>
                <a:chExt cx="158262" cy="270180"/>
              </a:xfrm>
              <a:solidFill>
                <a:srgbClr val="C00000"/>
              </a:solidFill>
            </p:grpSpPr>
            <p:sp>
              <p:nvSpPr>
                <p:cNvPr id="338" name="フローチャート: 論理積ゲート 337">
                  <a:extLst>
                    <a:ext uri="{FF2B5EF4-FFF2-40B4-BE49-F238E27FC236}">
                      <a16:creationId xmlns:a16="http://schemas.microsoft.com/office/drawing/2014/main" xmlns="" id="{BE4BC143-6D30-4A36-AFF9-EE6958A27F9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9" name="楕円 338">
                  <a:extLst>
                    <a:ext uri="{FF2B5EF4-FFF2-40B4-BE49-F238E27FC236}">
                      <a16:creationId xmlns:a16="http://schemas.microsoft.com/office/drawing/2014/main" xmlns="" id="{86EB133C-1240-4A3A-AAC6-3EA6006E4D7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1" name="グループ化 280">
                <a:extLst>
                  <a:ext uri="{FF2B5EF4-FFF2-40B4-BE49-F238E27FC236}">
                    <a16:creationId xmlns:a16="http://schemas.microsoft.com/office/drawing/2014/main" xmlns="" id="{57146D4A-F096-4B55-A231-58BB67D92684}"/>
                  </a:ext>
                </a:extLst>
              </p:cNvPr>
              <p:cNvGrpSpPr/>
              <p:nvPr/>
            </p:nvGrpSpPr>
            <p:grpSpPr>
              <a:xfrm>
                <a:off x="4198040" y="1858887"/>
                <a:ext cx="93773" cy="160086"/>
                <a:chOff x="1521069" y="2586587"/>
                <a:chExt cx="158262" cy="270180"/>
              </a:xfrm>
              <a:solidFill>
                <a:srgbClr val="C00000"/>
              </a:solidFill>
            </p:grpSpPr>
            <p:sp>
              <p:nvSpPr>
                <p:cNvPr id="336" name="フローチャート: 論理積ゲート 335">
                  <a:extLst>
                    <a:ext uri="{FF2B5EF4-FFF2-40B4-BE49-F238E27FC236}">
                      <a16:creationId xmlns:a16="http://schemas.microsoft.com/office/drawing/2014/main" xmlns="" id="{2E1D3262-66EB-4FBE-A1ED-40B1AC777C4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7" name="楕円 336">
                  <a:extLst>
                    <a:ext uri="{FF2B5EF4-FFF2-40B4-BE49-F238E27FC236}">
                      <a16:creationId xmlns:a16="http://schemas.microsoft.com/office/drawing/2014/main" xmlns="" id="{C4170B6C-3BC8-4C1A-9299-D1A64B8569E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2" name="グループ化 281">
                <a:extLst>
                  <a:ext uri="{FF2B5EF4-FFF2-40B4-BE49-F238E27FC236}">
                    <a16:creationId xmlns:a16="http://schemas.microsoft.com/office/drawing/2014/main" xmlns="" id="{682B9C41-6174-45D7-BC70-ED72FBCC8A8D}"/>
                  </a:ext>
                </a:extLst>
              </p:cNvPr>
              <p:cNvGrpSpPr/>
              <p:nvPr/>
            </p:nvGrpSpPr>
            <p:grpSpPr>
              <a:xfrm>
                <a:off x="4306703" y="1858888"/>
                <a:ext cx="93773" cy="160086"/>
                <a:chOff x="1521069" y="2586587"/>
                <a:chExt cx="158262" cy="270180"/>
              </a:xfrm>
              <a:solidFill>
                <a:srgbClr val="C00000"/>
              </a:solidFill>
            </p:grpSpPr>
            <p:sp>
              <p:nvSpPr>
                <p:cNvPr id="334" name="フローチャート: 論理積ゲート 333">
                  <a:extLst>
                    <a:ext uri="{FF2B5EF4-FFF2-40B4-BE49-F238E27FC236}">
                      <a16:creationId xmlns:a16="http://schemas.microsoft.com/office/drawing/2014/main" xmlns="" id="{6FCF6D8A-37E5-4184-9A99-B7833409F65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5" name="楕円 334">
                  <a:extLst>
                    <a:ext uri="{FF2B5EF4-FFF2-40B4-BE49-F238E27FC236}">
                      <a16:creationId xmlns:a16="http://schemas.microsoft.com/office/drawing/2014/main" xmlns="" id="{974DC1B0-CACE-4F75-B314-75BFDD863E8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3" name="グループ化 282">
                <a:extLst>
                  <a:ext uri="{FF2B5EF4-FFF2-40B4-BE49-F238E27FC236}">
                    <a16:creationId xmlns:a16="http://schemas.microsoft.com/office/drawing/2014/main" xmlns="" id="{8150EA59-B3BD-4CDF-8E75-13F640754348}"/>
                  </a:ext>
                </a:extLst>
              </p:cNvPr>
              <p:cNvGrpSpPr/>
              <p:nvPr/>
            </p:nvGrpSpPr>
            <p:grpSpPr>
              <a:xfrm>
                <a:off x="4415367" y="1858889"/>
                <a:ext cx="93773" cy="160086"/>
                <a:chOff x="1521069" y="2586587"/>
                <a:chExt cx="158262" cy="270180"/>
              </a:xfrm>
              <a:solidFill>
                <a:srgbClr val="C00000"/>
              </a:solidFill>
            </p:grpSpPr>
            <p:sp>
              <p:nvSpPr>
                <p:cNvPr id="332" name="フローチャート: 論理積ゲート 331">
                  <a:extLst>
                    <a:ext uri="{FF2B5EF4-FFF2-40B4-BE49-F238E27FC236}">
                      <a16:creationId xmlns:a16="http://schemas.microsoft.com/office/drawing/2014/main" xmlns="" id="{5F3B2EDA-2EF1-4115-86EE-5E1F5AB21B3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3" name="楕円 332">
                  <a:extLst>
                    <a:ext uri="{FF2B5EF4-FFF2-40B4-BE49-F238E27FC236}">
                      <a16:creationId xmlns:a16="http://schemas.microsoft.com/office/drawing/2014/main" xmlns="" id="{5A88AF9B-2CFF-4829-8CDE-3BD88DF98DB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4" name="グループ化 283">
                <a:extLst>
                  <a:ext uri="{FF2B5EF4-FFF2-40B4-BE49-F238E27FC236}">
                    <a16:creationId xmlns:a16="http://schemas.microsoft.com/office/drawing/2014/main" xmlns="" id="{8AFEE98B-CA6B-46D1-95D5-AEDB1879A968}"/>
                  </a:ext>
                </a:extLst>
              </p:cNvPr>
              <p:cNvGrpSpPr/>
              <p:nvPr/>
            </p:nvGrpSpPr>
            <p:grpSpPr>
              <a:xfrm>
                <a:off x="4524030" y="1858889"/>
                <a:ext cx="93773" cy="160086"/>
                <a:chOff x="1521069" y="2586587"/>
                <a:chExt cx="158262" cy="270180"/>
              </a:xfrm>
              <a:solidFill>
                <a:srgbClr val="C00000"/>
              </a:solidFill>
            </p:grpSpPr>
            <p:sp>
              <p:nvSpPr>
                <p:cNvPr id="330" name="フローチャート: 論理積ゲート 329">
                  <a:extLst>
                    <a:ext uri="{FF2B5EF4-FFF2-40B4-BE49-F238E27FC236}">
                      <a16:creationId xmlns:a16="http://schemas.microsoft.com/office/drawing/2014/main" xmlns="" id="{B704FDC8-F6A4-4668-A545-DD266CADC70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1" name="楕円 330">
                  <a:extLst>
                    <a:ext uri="{FF2B5EF4-FFF2-40B4-BE49-F238E27FC236}">
                      <a16:creationId xmlns:a16="http://schemas.microsoft.com/office/drawing/2014/main" xmlns="" id="{9737EC12-AA42-485D-A5F0-87E547308ED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5" name="グループ化 284">
                <a:extLst>
                  <a:ext uri="{FF2B5EF4-FFF2-40B4-BE49-F238E27FC236}">
                    <a16:creationId xmlns:a16="http://schemas.microsoft.com/office/drawing/2014/main" xmlns="" id="{016834B7-DA4F-4F96-85E2-50871347FC20}"/>
                  </a:ext>
                </a:extLst>
              </p:cNvPr>
              <p:cNvGrpSpPr/>
              <p:nvPr/>
            </p:nvGrpSpPr>
            <p:grpSpPr>
              <a:xfrm>
                <a:off x="4632694" y="1858890"/>
                <a:ext cx="93773" cy="160086"/>
                <a:chOff x="1521069" y="2586587"/>
                <a:chExt cx="158262" cy="270180"/>
              </a:xfrm>
              <a:solidFill>
                <a:srgbClr val="FFC000"/>
              </a:solidFill>
            </p:grpSpPr>
            <p:sp>
              <p:nvSpPr>
                <p:cNvPr id="328" name="フローチャート: 論理積ゲート 327">
                  <a:extLst>
                    <a:ext uri="{FF2B5EF4-FFF2-40B4-BE49-F238E27FC236}">
                      <a16:creationId xmlns:a16="http://schemas.microsoft.com/office/drawing/2014/main" xmlns="" id="{ED48316C-FDA8-4684-AAA4-9A34272B738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9" name="楕円 328">
                  <a:extLst>
                    <a:ext uri="{FF2B5EF4-FFF2-40B4-BE49-F238E27FC236}">
                      <a16:creationId xmlns:a16="http://schemas.microsoft.com/office/drawing/2014/main" xmlns="" id="{473B9EA1-650D-45BB-BE28-A1A60844B60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6" name="グループ化 285">
                <a:extLst>
                  <a:ext uri="{FF2B5EF4-FFF2-40B4-BE49-F238E27FC236}">
                    <a16:creationId xmlns:a16="http://schemas.microsoft.com/office/drawing/2014/main" xmlns="" id="{51CEFCBD-F684-4D07-BBD1-2448EFD7D055}"/>
                  </a:ext>
                </a:extLst>
              </p:cNvPr>
              <p:cNvGrpSpPr/>
              <p:nvPr/>
            </p:nvGrpSpPr>
            <p:grpSpPr>
              <a:xfrm>
                <a:off x="4741357" y="1858890"/>
                <a:ext cx="93773" cy="160086"/>
                <a:chOff x="1521069" y="2586587"/>
                <a:chExt cx="158262" cy="270180"/>
              </a:xfrm>
              <a:solidFill>
                <a:srgbClr val="C00000"/>
              </a:solidFill>
            </p:grpSpPr>
            <p:sp>
              <p:nvSpPr>
                <p:cNvPr id="326" name="フローチャート: 論理積ゲート 325">
                  <a:extLst>
                    <a:ext uri="{FF2B5EF4-FFF2-40B4-BE49-F238E27FC236}">
                      <a16:creationId xmlns:a16="http://schemas.microsoft.com/office/drawing/2014/main" xmlns="" id="{791FBEFF-6428-48C9-B530-E4B7972656C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7" name="楕円 326">
                  <a:extLst>
                    <a:ext uri="{FF2B5EF4-FFF2-40B4-BE49-F238E27FC236}">
                      <a16:creationId xmlns:a16="http://schemas.microsoft.com/office/drawing/2014/main" xmlns="" id="{9341E3A8-89F2-4568-831F-FDC3D60A1A9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7" name="グループ化 286">
                <a:extLst>
                  <a:ext uri="{FF2B5EF4-FFF2-40B4-BE49-F238E27FC236}">
                    <a16:creationId xmlns:a16="http://schemas.microsoft.com/office/drawing/2014/main" xmlns="" id="{FB855D04-4C6E-45AA-8E52-D96C736A852B}"/>
                  </a:ext>
                </a:extLst>
              </p:cNvPr>
              <p:cNvGrpSpPr/>
              <p:nvPr/>
            </p:nvGrpSpPr>
            <p:grpSpPr>
              <a:xfrm>
                <a:off x="4850020" y="1858891"/>
                <a:ext cx="93773" cy="160086"/>
                <a:chOff x="1521069" y="2586587"/>
                <a:chExt cx="158262" cy="270180"/>
              </a:xfrm>
              <a:solidFill>
                <a:srgbClr val="C00000"/>
              </a:solidFill>
            </p:grpSpPr>
            <p:sp>
              <p:nvSpPr>
                <p:cNvPr id="324" name="フローチャート: 論理積ゲート 323">
                  <a:extLst>
                    <a:ext uri="{FF2B5EF4-FFF2-40B4-BE49-F238E27FC236}">
                      <a16:creationId xmlns:a16="http://schemas.microsoft.com/office/drawing/2014/main" xmlns="" id="{2E8981DB-D2F7-4486-B403-C52ED52F1DB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楕円 324">
                  <a:extLst>
                    <a:ext uri="{FF2B5EF4-FFF2-40B4-BE49-F238E27FC236}">
                      <a16:creationId xmlns:a16="http://schemas.microsoft.com/office/drawing/2014/main" xmlns="" id="{D34F57AB-5A7A-4648-A3C1-C188D0D070C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8" name="グループ化 287">
                <a:extLst>
                  <a:ext uri="{FF2B5EF4-FFF2-40B4-BE49-F238E27FC236}">
                    <a16:creationId xmlns:a16="http://schemas.microsoft.com/office/drawing/2014/main" xmlns="" id="{6FCA2FD4-31A2-4171-BEA7-261ABF1A2848}"/>
                  </a:ext>
                </a:extLst>
              </p:cNvPr>
              <p:cNvGrpSpPr/>
              <p:nvPr/>
            </p:nvGrpSpPr>
            <p:grpSpPr>
              <a:xfrm>
                <a:off x="4958684" y="1858892"/>
                <a:ext cx="93773" cy="160086"/>
                <a:chOff x="1521069" y="2586587"/>
                <a:chExt cx="158262" cy="270180"/>
              </a:xfrm>
              <a:solidFill>
                <a:srgbClr val="C00000"/>
              </a:solidFill>
            </p:grpSpPr>
            <p:sp>
              <p:nvSpPr>
                <p:cNvPr id="322" name="フローチャート: 論理積ゲート 321">
                  <a:extLst>
                    <a:ext uri="{FF2B5EF4-FFF2-40B4-BE49-F238E27FC236}">
                      <a16:creationId xmlns:a16="http://schemas.microsoft.com/office/drawing/2014/main" xmlns="" id="{3DC15A12-948D-4151-A884-A31E2D019B0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3" name="楕円 322">
                  <a:extLst>
                    <a:ext uri="{FF2B5EF4-FFF2-40B4-BE49-F238E27FC236}">
                      <a16:creationId xmlns:a16="http://schemas.microsoft.com/office/drawing/2014/main" xmlns="" id="{EC943F7A-2AC5-4A7A-A29D-12D2DDBA162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9" name="グループ化 288">
                <a:extLst>
                  <a:ext uri="{FF2B5EF4-FFF2-40B4-BE49-F238E27FC236}">
                    <a16:creationId xmlns:a16="http://schemas.microsoft.com/office/drawing/2014/main" xmlns="" id="{6F5A544F-F46F-4AAD-99AE-25019B5F175B}"/>
                  </a:ext>
                </a:extLst>
              </p:cNvPr>
              <p:cNvGrpSpPr/>
              <p:nvPr/>
            </p:nvGrpSpPr>
            <p:grpSpPr>
              <a:xfrm>
                <a:off x="5067347" y="1858892"/>
                <a:ext cx="93773" cy="160086"/>
                <a:chOff x="1521069" y="2586587"/>
                <a:chExt cx="158262" cy="270180"/>
              </a:xfrm>
              <a:solidFill>
                <a:srgbClr val="C00000"/>
              </a:solidFill>
            </p:grpSpPr>
            <p:sp>
              <p:nvSpPr>
                <p:cNvPr id="320" name="フローチャート: 論理積ゲート 319">
                  <a:extLst>
                    <a:ext uri="{FF2B5EF4-FFF2-40B4-BE49-F238E27FC236}">
                      <a16:creationId xmlns:a16="http://schemas.microsoft.com/office/drawing/2014/main" xmlns="" id="{FCA7451D-DAAE-40AB-98EE-5B1E1D37F42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 name="楕円 320">
                  <a:extLst>
                    <a:ext uri="{FF2B5EF4-FFF2-40B4-BE49-F238E27FC236}">
                      <a16:creationId xmlns:a16="http://schemas.microsoft.com/office/drawing/2014/main" xmlns="" id="{3C389E01-0901-40BF-A612-FF4D00290A0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0" name="グループ化 289">
                <a:extLst>
                  <a:ext uri="{FF2B5EF4-FFF2-40B4-BE49-F238E27FC236}">
                    <a16:creationId xmlns:a16="http://schemas.microsoft.com/office/drawing/2014/main" xmlns="" id="{D10ED3F9-7FE1-4495-A513-669C6B6D1A9E}"/>
                  </a:ext>
                </a:extLst>
              </p:cNvPr>
              <p:cNvGrpSpPr/>
              <p:nvPr/>
            </p:nvGrpSpPr>
            <p:grpSpPr>
              <a:xfrm>
                <a:off x="4085905" y="1504632"/>
                <a:ext cx="93773" cy="160086"/>
                <a:chOff x="1521069" y="2586587"/>
                <a:chExt cx="158262" cy="270180"/>
              </a:xfrm>
              <a:solidFill>
                <a:srgbClr val="C00000"/>
              </a:solidFill>
            </p:grpSpPr>
            <p:sp>
              <p:nvSpPr>
                <p:cNvPr id="318" name="フローチャート: 論理積ゲート 317">
                  <a:extLst>
                    <a:ext uri="{FF2B5EF4-FFF2-40B4-BE49-F238E27FC236}">
                      <a16:creationId xmlns:a16="http://schemas.microsoft.com/office/drawing/2014/main" xmlns="" id="{6E25529C-951F-4F6A-A914-2A44F6538AD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9" name="楕円 318">
                  <a:extLst>
                    <a:ext uri="{FF2B5EF4-FFF2-40B4-BE49-F238E27FC236}">
                      <a16:creationId xmlns:a16="http://schemas.microsoft.com/office/drawing/2014/main" xmlns="" id="{126B92D9-4F7C-4B16-8B99-20EE63626CB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1" name="グループ化 290">
                <a:extLst>
                  <a:ext uri="{FF2B5EF4-FFF2-40B4-BE49-F238E27FC236}">
                    <a16:creationId xmlns:a16="http://schemas.microsoft.com/office/drawing/2014/main" xmlns="" id="{770281A0-51A6-4880-8D2D-3DBAB405429F}"/>
                  </a:ext>
                </a:extLst>
              </p:cNvPr>
              <p:cNvGrpSpPr/>
              <p:nvPr/>
            </p:nvGrpSpPr>
            <p:grpSpPr>
              <a:xfrm>
                <a:off x="4194568" y="1504633"/>
                <a:ext cx="93773" cy="160086"/>
                <a:chOff x="1521069" y="2586587"/>
                <a:chExt cx="158262" cy="270180"/>
              </a:xfrm>
              <a:solidFill>
                <a:srgbClr val="C00000"/>
              </a:solidFill>
            </p:grpSpPr>
            <p:sp>
              <p:nvSpPr>
                <p:cNvPr id="316" name="フローチャート: 論理積ゲート 315">
                  <a:extLst>
                    <a:ext uri="{FF2B5EF4-FFF2-40B4-BE49-F238E27FC236}">
                      <a16:creationId xmlns:a16="http://schemas.microsoft.com/office/drawing/2014/main" xmlns="" id="{0EFEF119-CB11-483E-B159-CAEC51B0300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 name="楕円 316">
                  <a:extLst>
                    <a:ext uri="{FF2B5EF4-FFF2-40B4-BE49-F238E27FC236}">
                      <a16:creationId xmlns:a16="http://schemas.microsoft.com/office/drawing/2014/main" xmlns="" id="{9B1BC7C8-5381-4F15-AFB1-6CC9D0C742D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2" name="グループ化 291">
                <a:extLst>
                  <a:ext uri="{FF2B5EF4-FFF2-40B4-BE49-F238E27FC236}">
                    <a16:creationId xmlns:a16="http://schemas.microsoft.com/office/drawing/2014/main" xmlns="" id="{0E8BC99F-DEF7-4640-83A3-5ACDC6A514F0}"/>
                  </a:ext>
                </a:extLst>
              </p:cNvPr>
              <p:cNvGrpSpPr/>
              <p:nvPr/>
            </p:nvGrpSpPr>
            <p:grpSpPr>
              <a:xfrm>
                <a:off x="4303232" y="1504633"/>
                <a:ext cx="93773" cy="160086"/>
                <a:chOff x="1521069" y="2586587"/>
                <a:chExt cx="158262" cy="270180"/>
              </a:xfrm>
              <a:solidFill>
                <a:srgbClr val="C00000"/>
              </a:solidFill>
            </p:grpSpPr>
            <p:sp>
              <p:nvSpPr>
                <p:cNvPr id="314" name="フローチャート: 論理積ゲート 313">
                  <a:extLst>
                    <a:ext uri="{FF2B5EF4-FFF2-40B4-BE49-F238E27FC236}">
                      <a16:creationId xmlns:a16="http://schemas.microsoft.com/office/drawing/2014/main" xmlns="" id="{EADD4B7B-D2EE-4B36-96F5-8754FB29732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5" name="楕円 314">
                  <a:extLst>
                    <a:ext uri="{FF2B5EF4-FFF2-40B4-BE49-F238E27FC236}">
                      <a16:creationId xmlns:a16="http://schemas.microsoft.com/office/drawing/2014/main" xmlns="" id="{E5375381-9FEC-4B68-9CA8-9865927BAC3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3" name="グループ化 292">
                <a:extLst>
                  <a:ext uri="{FF2B5EF4-FFF2-40B4-BE49-F238E27FC236}">
                    <a16:creationId xmlns:a16="http://schemas.microsoft.com/office/drawing/2014/main" xmlns="" id="{71D9137A-E78F-44CA-BC8A-038D66AE73B4}"/>
                  </a:ext>
                </a:extLst>
              </p:cNvPr>
              <p:cNvGrpSpPr/>
              <p:nvPr/>
            </p:nvGrpSpPr>
            <p:grpSpPr>
              <a:xfrm>
                <a:off x="4411895" y="1504634"/>
                <a:ext cx="93773" cy="160086"/>
                <a:chOff x="1521069" y="2586587"/>
                <a:chExt cx="158262" cy="270180"/>
              </a:xfrm>
              <a:solidFill>
                <a:srgbClr val="FFC000"/>
              </a:solidFill>
            </p:grpSpPr>
            <p:sp>
              <p:nvSpPr>
                <p:cNvPr id="312" name="フローチャート: 論理積ゲート 311">
                  <a:extLst>
                    <a:ext uri="{FF2B5EF4-FFF2-40B4-BE49-F238E27FC236}">
                      <a16:creationId xmlns:a16="http://schemas.microsoft.com/office/drawing/2014/main" xmlns="" id="{3733E84E-4D72-40B3-9742-AD4BF7C788A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3" name="楕円 312">
                  <a:extLst>
                    <a:ext uri="{FF2B5EF4-FFF2-40B4-BE49-F238E27FC236}">
                      <a16:creationId xmlns:a16="http://schemas.microsoft.com/office/drawing/2014/main" xmlns="" id="{87FC2A2B-1BD1-4ECA-80C7-BCED1F01DEC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4" name="グループ化 293">
                <a:extLst>
                  <a:ext uri="{FF2B5EF4-FFF2-40B4-BE49-F238E27FC236}">
                    <a16:creationId xmlns:a16="http://schemas.microsoft.com/office/drawing/2014/main" xmlns="" id="{8D82DE24-40D4-4E0F-BAF8-CADADBA19DFD}"/>
                  </a:ext>
                </a:extLst>
              </p:cNvPr>
              <p:cNvGrpSpPr/>
              <p:nvPr/>
            </p:nvGrpSpPr>
            <p:grpSpPr>
              <a:xfrm>
                <a:off x="4520559" y="1504634"/>
                <a:ext cx="93773" cy="160086"/>
                <a:chOff x="1521069" y="2586587"/>
                <a:chExt cx="158262" cy="270180"/>
              </a:xfrm>
              <a:solidFill>
                <a:srgbClr val="C00000"/>
              </a:solidFill>
            </p:grpSpPr>
            <p:sp>
              <p:nvSpPr>
                <p:cNvPr id="310" name="フローチャート: 論理積ゲート 309">
                  <a:extLst>
                    <a:ext uri="{FF2B5EF4-FFF2-40B4-BE49-F238E27FC236}">
                      <a16:creationId xmlns:a16="http://schemas.microsoft.com/office/drawing/2014/main" xmlns="" id="{9C21CE4A-10DB-49FC-8CCE-5136FF0559E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 name="楕円 310">
                  <a:extLst>
                    <a:ext uri="{FF2B5EF4-FFF2-40B4-BE49-F238E27FC236}">
                      <a16:creationId xmlns:a16="http://schemas.microsoft.com/office/drawing/2014/main" xmlns="" id="{BFAF6B44-2DCD-40D5-8DC7-A9E71C6A80E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5" name="グループ化 294">
                <a:extLst>
                  <a:ext uri="{FF2B5EF4-FFF2-40B4-BE49-F238E27FC236}">
                    <a16:creationId xmlns:a16="http://schemas.microsoft.com/office/drawing/2014/main" xmlns="" id="{08444B05-EF4B-4D32-B1ED-315220D463F3}"/>
                  </a:ext>
                </a:extLst>
              </p:cNvPr>
              <p:cNvGrpSpPr/>
              <p:nvPr/>
            </p:nvGrpSpPr>
            <p:grpSpPr>
              <a:xfrm>
                <a:off x="4629222" y="1504635"/>
                <a:ext cx="93773" cy="160086"/>
                <a:chOff x="1521069" y="2586587"/>
                <a:chExt cx="158262" cy="270180"/>
              </a:xfrm>
              <a:solidFill>
                <a:srgbClr val="C00000"/>
              </a:solidFill>
            </p:grpSpPr>
            <p:sp>
              <p:nvSpPr>
                <p:cNvPr id="308" name="フローチャート: 論理積ゲート 307">
                  <a:extLst>
                    <a:ext uri="{FF2B5EF4-FFF2-40B4-BE49-F238E27FC236}">
                      <a16:creationId xmlns:a16="http://schemas.microsoft.com/office/drawing/2014/main" xmlns="" id="{A89EBA78-0BF7-46A0-8178-7083BEBFEC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 name="楕円 308">
                  <a:extLst>
                    <a:ext uri="{FF2B5EF4-FFF2-40B4-BE49-F238E27FC236}">
                      <a16:creationId xmlns:a16="http://schemas.microsoft.com/office/drawing/2014/main" xmlns="" id="{0E4E2407-5DBA-462E-A723-42381F8A555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6" name="グループ化 295">
                <a:extLst>
                  <a:ext uri="{FF2B5EF4-FFF2-40B4-BE49-F238E27FC236}">
                    <a16:creationId xmlns:a16="http://schemas.microsoft.com/office/drawing/2014/main" xmlns="" id="{51D79CAC-7887-42E5-899D-AA64EEB36074}"/>
                  </a:ext>
                </a:extLst>
              </p:cNvPr>
              <p:cNvGrpSpPr/>
              <p:nvPr/>
            </p:nvGrpSpPr>
            <p:grpSpPr>
              <a:xfrm>
                <a:off x="4737885" y="1504636"/>
                <a:ext cx="93773" cy="160086"/>
                <a:chOff x="1521069" y="2586587"/>
                <a:chExt cx="158262" cy="270180"/>
              </a:xfrm>
              <a:solidFill>
                <a:srgbClr val="FFC000"/>
              </a:solidFill>
            </p:grpSpPr>
            <p:sp>
              <p:nvSpPr>
                <p:cNvPr id="306" name="フローチャート: 論理積ゲート 305">
                  <a:extLst>
                    <a:ext uri="{FF2B5EF4-FFF2-40B4-BE49-F238E27FC236}">
                      <a16:creationId xmlns:a16="http://schemas.microsoft.com/office/drawing/2014/main" xmlns="" id="{D06A8BBE-90B3-4503-9507-8F3189DCE56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 name="楕円 306">
                  <a:extLst>
                    <a:ext uri="{FF2B5EF4-FFF2-40B4-BE49-F238E27FC236}">
                      <a16:creationId xmlns:a16="http://schemas.microsoft.com/office/drawing/2014/main" xmlns="" id="{EEC958EE-51A9-4FE1-BBB8-38F29DA29A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7" name="グループ化 296">
                <a:extLst>
                  <a:ext uri="{FF2B5EF4-FFF2-40B4-BE49-F238E27FC236}">
                    <a16:creationId xmlns:a16="http://schemas.microsoft.com/office/drawing/2014/main" xmlns="" id="{AD590916-15FA-40C1-8A35-445D6CE63D5E}"/>
                  </a:ext>
                </a:extLst>
              </p:cNvPr>
              <p:cNvGrpSpPr/>
              <p:nvPr/>
            </p:nvGrpSpPr>
            <p:grpSpPr>
              <a:xfrm>
                <a:off x="4846549" y="1504636"/>
                <a:ext cx="93773" cy="160086"/>
                <a:chOff x="1521069" y="2586587"/>
                <a:chExt cx="158262" cy="270180"/>
              </a:xfrm>
              <a:solidFill>
                <a:srgbClr val="C00000"/>
              </a:solidFill>
            </p:grpSpPr>
            <p:sp>
              <p:nvSpPr>
                <p:cNvPr id="304" name="フローチャート: 論理積ゲート 303">
                  <a:extLst>
                    <a:ext uri="{FF2B5EF4-FFF2-40B4-BE49-F238E27FC236}">
                      <a16:creationId xmlns:a16="http://schemas.microsoft.com/office/drawing/2014/main" xmlns="" id="{CDEF1D73-C8A8-4C90-B7AC-B50962915B5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5" name="楕円 304">
                  <a:extLst>
                    <a:ext uri="{FF2B5EF4-FFF2-40B4-BE49-F238E27FC236}">
                      <a16:creationId xmlns:a16="http://schemas.microsoft.com/office/drawing/2014/main" xmlns="" id="{2F76369D-72EB-4AC2-8D62-2FFFAB9E2ED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8" name="グループ化 297">
                <a:extLst>
                  <a:ext uri="{FF2B5EF4-FFF2-40B4-BE49-F238E27FC236}">
                    <a16:creationId xmlns:a16="http://schemas.microsoft.com/office/drawing/2014/main" xmlns="" id="{73EAE8C6-B49A-4126-BB09-8845A3F98644}"/>
                  </a:ext>
                </a:extLst>
              </p:cNvPr>
              <p:cNvGrpSpPr/>
              <p:nvPr/>
            </p:nvGrpSpPr>
            <p:grpSpPr>
              <a:xfrm>
                <a:off x="4955212" y="1504637"/>
                <a:ext cx="93773" cy="160086"/>
                <a:chOff x="1521069" y="2586587"/>
                <a:chExt cx="158262" cy="270180"/>
              </a:xfrm>
              <a:solidFill>
                <a:srgbClr val="C00000"/>
              </a:solidFill>
            </p:grpSpPr>
            <p:sp>
              <p:nvSpPr>
                <p:cNvPr id="302" name="フローチャート: 論理積ゲート 301">
                  <a:extLst>
                    <a:ext uri="{FF2B5EF4-FFF2-40B4-BE49-F238E27FC236}">
                      <a16:creationId xmlns:a16="http://schemas.microsoft.com/office/drawing/2014/main" xmlns="" id="{A2FE18C0-B04C-4930-AB5D-1263590EF30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3" name="楕円 302">
                  <a:extLst>
                    <a:ext uri="{FF2B5EF4-FFF2-40B4-BE49-F238E27FC236}">
                      <a16:creationId xmlns:a16="http://schemas.microsoft.com/office/drawing/2014/main" xmlns="" id="{A18C5FD5-4455-4133-9661-527BC3A2F2E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9" name="グループ化 298">
                <a:extLst>
                  <a:ext uri="{FF2B5EF4-FFF2-40B4-BE49-F238E27FC236}">
                    <a16:creationId xmlns:a16="http://schemas.microsoft.com/office/drawing/2014/main" xmlns="" id="{158CA0BE-2773-4D77-903F-E84CA0D80281}"/>
                  </a:ext>
                </a:extLst>
              </p:cNvPr>
              <p:cNvGrpSpPr/>
              <p:nvPr/>
            </p:nvGrpSpPr>
            <p:grpSpPr>
              <a:xfrm>
                <a:off x="5063876" y="1504637"/>
                <a:ext cx="93773" cy="160086"/>
                <a:chOff x="1521069" y="2586587"/>
                <a:chExt cx="158262" cy="270180"/>
              </a:xfrm>
              <a:solidFill>
                <a:srgbClr val="C00000"/>
              </a:solidFill>
            </p:grpSpPr>
            <p:sp>
              <p:nvSpPr>
                <p:cNvPr id="300" name="フローチャート: 論理積ゲート 299">
                  <a:extLst>
                    <a:ext uri="{FF2B5EF4-FFF2-40B4-BE49-F238E27FC236}">
                      <a16:creationId xmlns:a16="http://schemas.microsoft.com/office/drawing/2014/main" xmlns="" id="{9E9D1345-1A35-4E31-8492-2BE680C890B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1" name="楕円 300">
                  <a:extLst>
                    <a:ext uri="{FF2B5EF4-FFF2-40B4-BE49-F238E27FC236}">
                      <a16:creationId xmlns:a16="http://schemas.microsoft.com/office/drawing/2014/main" xmlns="" id="{44A4B844-E622-4777-A35B-68483204D52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1" name="グループ化 360">
                <a:extLst>
                  <a:ext uri="{FF2B5EF4-FFF2-40B4-BE49-F238E27FC236}">
                    <a16:creationId xmlns:a16="http://schemas.microsoft.com/office/drawing/2014/main" xmlns="" id="{94DE927B-7F56-41F4-8897-86EDCC21D96D}"/>
                  </a:ext>
                </a:extLst>
              </p:cNvPr>
              <p:cNvGrpSpPr/>
              <p:nvPr/>
            </p:nvGrpSpPr>
            <p:grpSpPr>
              <a:xfrm>
                <a:off x="5182107" y="1681759"/>
                <a:ext cx="93773" cy="160086"/>
                <a:chOff x="1521069" y="2586587"/>
                <a:chExt cx="158262" cy="270180"/>
              </a:xfrm>
              <a:solidFill>
                <a:srgbClr val="FFC000"/>
              </a:solidFill>
            </p:grpSpPr>
            <p:sp>
              <p:nvSpPr>
                <p:cNvPr id="449" name="フローチャート: 論理積ゲート 448">
                  <a:extLst>
                    <a:ext uri="{FF2B5EF4-FFF2-40B4-BE49-F238E27FC236}">
                      <a16:creationId xmlns:a16="http://schemas.microsoft.com/office/drawing/2014/main" xmlns="" id="{E2B43177-9FBC-4E0D-BF8D-88D2D08131C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0" name="楕円 449">
                  <a:extLst>
                    <a:ext uri="{FF2B5EF4-FFF2-40B4-BE49-F238E27FC236}">
                      <a16:creationId xmlns:a16="http://schemas.microsoft.com/office/drawing/2014/main" xmlns="" id="{0984A907-07AD-499B-B4D3-34DF672233F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2" name="グループ化 361">
                <a:extLst>
                  <a:ext uri="{FF2B5EF4-FFF2-40B4-BE49-F238E27FC236}">
                    <a16:creationId xmlns:a16="http://schemas.microsoft.com/office/drawing/2014/main" xmlns="" id="{E3AE19FA-ED7B-4611-9AB7-22616B28AE05}"/>
                  </a:ext>
                </a:extLst>
              </p:cNvPr>
              <p:cNvGrpSpPr/>
              <p:nvPr/>
            </p:nvGrpSpPr>
            <p:grpSpPr>
              <a:xfrm>
                <a:off x="5290770" y="1681760"/>
                <a:ext cx="93773" cy="160086"/>
                <a:chOff x="1521069" y="2586587"/>
                <a:chExt cx="158262" cy="270180"/>
              </a:xfrm>
              <a:solidFill>
                <a:srgbClr val="C00000"/>
              </a:solidFill>
            </p:grpSpPr>
            <p:sp>
              <p:nvSpPr>
                <p:cNvPr id="447" name="フローチャート: 論理積ゲート 446">
                  <a:extLst>
                    <a:ext uri="{FF2B5EF4-FFF2-40B4-BE49-F238E27FC236}">
                      <a16:creationId xmlns:a16="http://schemas.microsoft.com/office/drawing/2014/main" xmlns="" id="{0EC0BACE-DED0-4331-8735-9223BFA9A26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8" name="楕円 447">
                  <a:extLst>
                    <a:ext uri="{FF2B5EF4-FFF2-40B4-BE49-F238E27FC236}">
                      <a16:creationId xmlns:a16="http://schemas.microsoft.com/office/drawing/2014/main" xmlns="" id="{D5883D81-F743-4CFF-A0FB-7613150383D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3" name="グループ化 362">
                <a:extLst>
                  <a:ext uri="{FF2B5EF4-FFF2-40B4-BE49-F238E27FC236}">
                    <a16:creationId xmlns:a16="http://schemas.microsoft.com/office/drawing/2014/main" xmlns="" id="{BA4FBD34-8661-4262-A89F-118845F2D122}"/>
                  </a:ext>
                </a:extLst>
              </p:cNvPr>
              <p:cNvGrpSpPr/>
              <p:nvPr/>
            </p:nvGrpSpPr>
            <p:grpSpPr>
              <a:xfrm>
                <a:off x="5399433" y="1681760"/>
                <a:ext cx="93773" cy="160086"/>
                <a:chOff x="1521069" y="2586587"/>
                <a:chExt cx="158262" cy="270180"/>
              </a:xfrm>
              <a:solidFill>
                <a:srgbClr val="C00000"/>
              </a:solidFill>
            </p:grpSpPr>
            <p:sp>
              <p:nvSpPr>
                <p:cNvPr id="445" name="フローチャート: 論理積ゲート 444">
                  <a:extLst>
                    <a:ext uri="{FF2B5EF4-FFF2-40B4-BE49-F238E27FC236}">
                      <a16:creationId xmlns:a16="http://schemas.microsoft.com/office/drawing/2014/main" xmlns="" id="{20B56AC1-96EB-40B1-B3B2-0A9FDBDEEBA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6" name="楕円 445">
                  <a:extLst>
                    <a:ext uri="{FF2B5EF4-FFF2-40B4-BE49-F238E27FC236}">
                      <a16:creationId xmlns:a16="http://schemas.microsoft.com/office/drawing/2014/main" xmlns="" id="{0684A27A-E782-47F0-8215-AF28646647D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4" name="グループ化 363">
                <a:extLst>
                  <a:ext uri="{FF2B5EF4-FFF2-40B4-BE49-F238E27FC236}">
                    <a16:creationId xmlns:a16="http://schemas.microsoft.com/office/drawing/2014/main" xmlns="" id="{7F8A2219-B856-4F54-B63D-058E78ADE2AC}"/>
                  </a:ext>
                </a:extLst>
              </p:cNvPr>
              <p:cNvGrpSpPr/>
              <p:nvPr/>
            </p:nvGrpSpPr>
            <p:grpSpPr>
              <a:xfrm>
                <a:off x="5508097" y="1681761"/>
                <a:ext cx="93773" cy="160086"/>
                <a:chOff x="1521069" y="2586587"/>
                <a:chExt cx="158262" cy="270180"/>
              </a:xfrm>
              <a:solidFill>
                <a:srgbClr val="C00000"/>
              </a:solidFill>
            </p:grpSpPr>
            <p:sp>
              <p:nvSpPr>
                <p:cNvPr id="443" name="フローチャート: 論理積ゲート 442">
                  <a:extLst>
                    <a:ext uri="{FF2B5EF4-FFF2-40B4-BE49-F238E27FC236}">
                      <a16:creationId xmlns:a16="http://schemas.microsoft.com/office/drawing/2014/main" xmlns="" id="{035700E2-73C8-4FC7-84D9-34AF8FEB6F0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4" name="楕円 443">
                  <a:extLst>
                    <a:ext uri="{FF2B5EF4-FFF2-40B4-BE49-F238E27FC236}">
                      <a16:creationId xmlns:a16="http://schemas.microsoft.com/office/drawing/2014/main" xmlns="" id="{4E34FAD4-A9BA-4F09-8495-926C2D48098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5" name="グループ化 364">
                <a:extLst>
                  <a:ext uri="{FF2B5EF4-FFF2-40B4-BE49-F238E27FC236}">
                    <a16:creationId xmlns:a16="http://schemas.microsoft.com/office/drawing/2014/main" xmlns="" id="{1C004A2F-BD81-4E6C-A0C2-EA49837748B2}"/>
                  </a:ext>
                </a:extLst>
              </p:cNvPr>
              <p:cNvGrpSpPr/>
              <p:nvPr/>
            </p:nvGrpSpPr>
            <p:grpSpPr>
              <a:xfrm>
                <a:off x="5616760" y="1681762"/>
                <a:ext cx="93773" cy="160086"/>
                <a:chOff x="1521069" y="2586587"/>
                <a:chExt cx="158262" cy="270180"/>
              </a:xfrm>
              <a:solidFill>
                <a:srgbClr val="FFC000"/>
              </a:solidFill>
            </p:grpSpPr>
            <p:sp>
              <p:nvSpPr>
                <p:cNvPr id="441" name="フローチャート: 論理積ゲート 440">
                  <a:extLst>
                    <a:ext uri="{FF2B5EF4-FFF2-40B4-BE49-F238E27FC236}">
                      <a16:creationId xmlns:a16="http://schemas.microsoft.com/office/drawing/2014/main" xmlns="" id="{B6FA995A-FD3A-4288-AAAD-AFA34874405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2" name="楕円 441">
                  <a:extLst>
                    <a:ext uri="{FF2B5EF4-FFF2-40B4-BE49-F238E27FC236}">
                      <a16:creationId xmlns:a16="http://schemas.microsoft.com/office/drawing/2014/main" xmlns="" id="{1BD6CCCD-8018-432B-9ED9-7EB0C0E1C5B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6" name="グループ化 365">
                <a:extLst>
                  <a:ext uri="{FF2B5EF4-FFF2-40B4-BE49-F238E27FC236}">
                    <a16:creationId xmlns:a16="http://schemas.microsoft.com/office/drawing/2014/main" xmlns="" id="{898C34A8-38D0-474C-9813-596F06B9B5D8}"/>
                  </a:ext>
                </a:extLst>
              </p:cNvPr>
              <p:cNvGrpSpPr/>
              <p:nvPr/>
            </p:nvGrpSpPr>
            <p:grpSpPr>
              <a:xfrm>
                <a:off x="5725424" y="1681762"/>
                <a:ext cx="93773" cy="160086"/>
                <a:chOff x="1521069" y="2586587"/>
                <a:chExt cx="158262" cy="270180"/>
              </a:xfrm>
              <a:solidFill>
                <a:srgbClr val="C00000"/>
              </a:solidFill>
            </p:grpSpPr>
            <p:sp>
              <p:nvSpPr>
                <p:cNvPr id="439" name="フローチャート: 論理積ゲート 438">
                  <a:extLst>
                    <a:ext uri="{FF2B5EF4-FFF2-40B4-BE49-F238E27FC236}">
                      <a16:creationId xmlns:a16="http://schemas.microsoft.com/office/drawing/2014/main" xmlns="" id="{521989AD-CD3F-4B5F-AAA0-94F1AA0E429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0" name="楕円 439">
                  <a:extLst>
                    <a:ext uri="{FF2B5EF4-FFF2-40B4-BE49-F238E27FC236}">
                      <a16:creationId xmlns:a16="http://schemas.microsoft.com/office/drawing/2014/main" xmlns="" id="{A2034AF5-D48B-4582-B95B-584E7FA2FF2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7" name="グループ化 366">
                <a:extLst>
                  <a:ext uri="{FF2B5EF4-FFF2-40B4-BE49-F238E27FC236}">
                    <a16:creationId xmlns:a16="http://schemas.microsoft.com/office/drawing/2014/main" xmlns="" id="{71D68705-4301-4C4A-832A-83D924267269}"/>
                  </a:ext>
                </a:extLst>
              </p:cNvPr>
              <p:cNvGrpSpPr/>
              <p:nvPr/>
            </p:nvGrpSpPr>
            <p:grpSpPr>
              <a:xfrm>
                <a:off x="5834087" y="1681763"/>
                <a:ext cx="93773" cy="160086"/>
                <a:chOff x="1521069" y="2586587"/>
                <a:chExt cx="158262" cy="270180"/>
              </a:xfrm>
              <a:solidFill>
                <a:srgbClr val="C00000"/>
              </a:solidFill>
            </p:grpSpPr>
            <p:sp>
              <p:nvSpPr>
                <p:cNvPr id="437" name="フローチャート: 論理積ゲート 436">
                  <a:extLst>
                    <a:ext uri="{FF2B5EF4-FFF2-40B4-BE49-F238E27FC236}">
                      <a16:creationId xmlns:a16="http://schemas.microsoft.com/office/drawing/2014/main" xmlns="" id="{E4CD8950-BC0C-499E-A2A4-7E2F9CA99AF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8" name="楕円 437">
                  <a:extLst>
                    <a:ext uri="{FF2B5EF4-FFF2-40B4-BE49-F238E27FC236}">
                      <a16:creationId xmlns:a16="http://schemas.microsoft.com/office/drawing/2014/main" xmlns="" id="{8E640B9C-5834-4510-8A01-FE8F7648FA3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8" name="グループ化 367">
                <a:extLst>
                  <a:ext uri="{FF2B5EF4-FFF2-40B4-BE49-F238E27FC236}">
                    <a16:creationId xmlns:a16="http://schemas.microsoft.com/office/drawing/2014/main" xmlns="" id="{8DB21878-32A1-4E39-8FC9-96945605B59A}"/>
                  </a:ext>
                </a:extLst>
              </p:cNvPr>
              <p:cNvGrpSpPr/>
              <p:nvPr/>
            </p:nvGrpSpPr>
            <p:grpSpPr>
              <a:xfrm>
                <a:off x="5942750" y="1681763"/>
                <a:ext cx="93773" cy="160086"/>
                <a:chOff x="1521069" y="2586587"/>
                <a:chExt cx="158262" cy="270180"/>
              </a:xfrm>
              <a:solidFill>
                <a:srgbClr val="C00000"/>
              </a:solidFill>
            </p:grpSpPr>
            <p:sp>
              <p:nvSpPr>
                <p:cNvPr id="435" name="フローチャート: 論理積ゲート 434">
                  <a:extLst>
                    <a:ext uri="{FF2B5EF4-FFF2-40B4-BE49-F238E27FC236}">
                      <a16:creationId xmlns:a16="http://schemas.microsoft.com/office/drawing/2014/main" xmlns="" id="{E083F5D7-B6FC-4A66-B4C2-B90335D4FB0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6" name="楕円 435">
                  <a:extLst>
                    <a:ext uri="{FF2B5EF4-FFF2-40B4-BE49-F238E27FC236}">
                      <a16:creationId xmlns:a16="http://schemas.microsoft.com/office/drawing/2014/main" xmlns="" id="{A2311103-E761-4BE5-A637-E2C26FB9389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9" name="グループ化 368">
                <a:extLst>
                  <a:ext uri="{FF2B5EF4-FFF2-40B4-BE49-F238E27FC236}">
                    <a16:creationId xmlns:a16="http://schemas.microsoft.com/office/drawing/2014/main" xmlns="" id="{932A4878-16AE-4122-B787-DA5260AB29A3}"/>
                  </a:ext>
                </a:extLst>
              </p:cNvPr>
              <p:cNvGrpSpPr/>
              <p:nvPr/>
            </p:nvGrpSpPr>
            <p:grpSpPr>
              <a:xfrm>
                <a:off x="6051414" y="1681764"/>
                <a:ext cx="93773" cy="160086"/>
                <a:chOff x="1521069" y="2586587"/>
                <a:chExt cx="158262" cy="270180"/>
              </a:xfrm>
              <a:solidFill>
                <a:srgbClr val="FFC000"/>
              </a:solidFill>
            </p:grpSpPr>
            <p:sp>
              <p:nvSpPr>
                <p:cNvPr id="433" name="フローチャート: 論理積ゲート 432">
                  <a:extLst>
                    <a:ext uri="{FF2B5EF4-FFF2-40B4-BE49-F238E27FC236}">
                      <a16:creationId xmlns:a16="http://schemas.microsoft.com/office/drawing/2014/main" xmlns="" id="{4AA66AE3-7FA3-4B2A-B083-31A4D8A11DA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4" name="楕円 433">
                  <a:extLst>
                    <a:ext uri="{FF2B5EF4-FFF2-40B4-BE49-F238E27FC236}">
                      <a16:creationId xmlns:a16="http://schemas.microsoft.com/office/drawing/2014/main" xmlns="" id="{5050D622-57C4-4FA4-BC1B-22B18EEAAF0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0" name="グループ化 369">
                <a:extLst>
                  <a:ext uri="{FF2B5EF4-FFF2-40B4-BE49-F238E27FC236}">
                    <a16:creationId xmlns:a16="http://schemas.microsoft.com/office/drawing/2014/main" xmlns="" id="{BF9805BD-576C-422C-AC70-7348391409B3}"/>
                  </a:ext>
                </a:extLst>
              </p:cNvPr>
              <p:cNvGrpSpPr/>
              <p:nvPr/>
            </p:nvGrpSpPr>
            <p:grpSpPr>
              <a:xfrm>
                <a:off x="6160077" y="1681764"/>
                <a:ext cx="93773" cy="160086"/>
                <a:chOff x="1521069" y="2586587"/>
                <a:chExt cx="158262" cy="270180"/>
              </a:xfrm>
              <a:solidFill>
                <a:srgbClr val="C00000"/>
              </a:solidFill>
            </p:grpSpPr>
            <p:sp>
              <p:nvSpPr>
                <p:cNvPr id="431" name="フローチャート: 論理積ゲート 430">
                  <a:extLst>
                    <a:ext uri="{FF2B5EF4-FFF2-40B4-BE49-F238E27FC236}">
                      <a16:creationId xmlns:a16="http://schemas.microsoft.com/office/drawing/2014/main" xmlns="" id="{325089D9-3AE4-4409-82CC-BA6270C3158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2" name="楕円 431">
                  <a:extLst>
                    <a:ext uri="{FF2B5EF4-FFF2-40B4-BE49-F238E27FC236}">
                      <a16:creationId xmlns:a16="http://schemas.microsoft.com/office/drawing/2014/main" xmlns="" id="{10012C20-0643-42C2-8FEC-22C9998B12E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1" name="グループ化 370">
                <a:extLst>
                  <a:ext uri="{FF2B5EF4-FFF2-40B4-BE49-F238E27FC236}">
                    <a16:creationId xmlns:a16="http://schemas.microsoft.com/office/drawing/2014/main" xmlns="" id="{5D698B66-3BDB-4E85-9011-E2C5267F512A}"/>
                  </a:ext>
                </a:extLst>
              </p:cNvPr>
              <p:cNvGrpSpPr/>
              <p:nvPr/>
            </p:nvGrpSpPr>
            <p:grpSpPr>
              <a:xfrm>
                <a:off x="5182107" y="1858887"/>
                <a:ext cx="93773" cy="160086"/>
                <a:chOff x="1521069" y="2586587"/>
                <a:chExt cx="158262" cy="270180"/>
              </a:xfrm>
              <a:solidFill>
                <a:srgbClr val="C00000"/>
              </a:solidFill>
            </p:grpSpPr>
            <p:sp>
              <p:nvSpPr>
                <p:cNvPr id="429" name="フローチャート: 論理積ゲート 428">
                  <a:extLst>
                    <a:ext uri="{FF2B5EF4-FFF2-40B4-BE49-F238E27FC236}">
                      <a16:creationId xmlns:a16="http://schemas.microsoft.com/office/drawing/2014/main" xmlns="" id="{B34702BF-388C-45AE-9D25-F6720A4282E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0" name="楕円 429">
                  <a:extLst>
                    <a:ext uri="{FF2B5EF4-FFF2-40B4-BE49-F238E27FC236}">
                      <a16:creationId xmlns:a16="http://schemas.microsoft.com/office/drawing/2014/main" xmlns="" id="{A56DA420-0F7F-4037-9998-6FA2F5699C9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2" name="グループ化 371">
                <a:extLst>
                  <a:ext uri="{FF2B5EF4-FFF2-40B4-BE49-F238E27FC236}">
                    <a16:creationId xmlns:a16="http://schemas.microsoft.com/office/drawing/2014/main" xmlns="" id="{67FB4359-7A06-4269-8647-23048FA16DDF}"/>
                  </a:ext>
                </a:extLst>
              </p:cNvPr>
              <p:cNvGrpSpPr/>
              <p:nvPr/>
            </p:nvGrpSpPr>
            <p:grpSpPr>
              <a:xfrm>
                <a:off x="5290770" y="1858887"/>
                <a:ext cx="93773" cy="160086"/>
                <a:chOff x="1521069" y="2586587"/>
                <a:chExt cx="158262" cy="270180"/>
              </a:xfrm>
              <a:solidFill>
                <a:srgbClr val="FFC000"/>
              </a:solidFill>
            </p:grpSpPr>
            <p:sp>
              <p:nvSpPr>
                <p:cNvPr id="427" name="フローチャート: 論理積ゲート 426">
                  <a:extLst>
                    <a:ext uri="{FF2B5EF4-FFF2-40B4-BE49-F238E27FC236}">
                      <a16:creationId xmlns:a16="http://schemas.microsoft.com/office/drawing/2014/main" xmlns="" id="{EC500D0C-DC99-43DE-8ACE-4A65C1C13EA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8" name="楕円 427">
                  <a:extLst>
                    <a:ext uri="{FF2B5EF4-FFF2-40B4-BE49-F238E27FC236}">
                      <a16:creationId xmlns:a16="http://schemas.microsoft.com/office/drawing/2014/main" xmlns="" id="{A902684A-37CC-4A04-9915-0CEACA07140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3" name="グループ化 372">
                <a:extLst>
                  <a:ext uri="{FF2B5EF4-FFF2-40B4-BE49-F238E27FC236}">
                    <a16:creationId xmlns:a16="http://schemas.microsoft.com/office/drawing/2014/main" xmlns="" id="{23C98E18-0C4F-458E-9D58-32695CDF2EAD}"/>
                  </a:ext>
                </a:extLst>
              </p:cNvPr>
              <p:cNvGrpSpPr/>
              <p:nvPr/>
            </p:nvGrpSpPr>
            <p:grpSpPr>
              <a:xfrm>
                <a:off x="5399433" y="1858888"/>
                <a:ext cx="93773" cy="160086"/>
                <a:chOff x="1521069" y="2586587"/>
                <a:chExt cx="158262" cy="270180"/>
              </a:xfrm>
              <a:solidFill>
                <a:srgbClr val="C00000"/>
              </a:solidFill>
            </p:grpSpPr>
            <p:sp>
              <p:nvSpPr>
                <p:cNvPr id="425" name="フローチャート: 論理積ゲート 424">
                  <a:extLst>
                    <a:ext uri="{FF2B5EF4-FFF2-40B4-BE49-F238E27FC236}">
                      <a16:creationId xmlns:a16="http://schemas.microsoft.com/office/drawing/2014/main" xmlns="" id="{EA3166C1-C503-4071-BFB3-28BA2F56A62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6" name="楕円 425">
                  <a:extLst>
                    <a:ext uri="{FF2B5EF4-FFF2-40B4-BE49-F238E27FC236}">
                      <a16:creationId xmlns:a16="http://schemas.microsoft.com/office/drawing/2014/main" xmlns="" id="{799D1836-CDA0-4D37-94AA-B5BE4A8681B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4" name="グループ化 373">
                <a:extLst>
                  <a:ext uri="{FF2B5EF4-FFF2-40B4-BE49-F238E27FC236}">
                    <a16:creationId xmlns:a16="http://schemas.microsoft.com/office/drawing/2014/main" xmlns="" id="{AABE852F-A37C-47EA-8D61-FCF3B25DE6B8}"/>
                  </a:ext>
                </a:extLst>
              </p:cNvPr>
              <p:cNvGrpSpPr/>
              <p:nvPr/>
            </p:nvGrpSpPr>
            <p:grpSpPr>
              <a:xfrm>
                <a:off x="5508097" y="1858889"/>
                <a:ext cx="93773" cy="160086"/>
                <a:chOff x="1521069" y="2586587"/>
                <a:chExt cx="158262" cy="270180"/>
              </a:xfrm>
              <a:solidFill>
                <a:srgbClr val="C00000"/>
              </a:solidFill>
            </p:grpSpPr>
            <p:sp>
              <p:nvSpPr>
                <p:cNvPr id="423" name="フローチャート: 論理積ゲート 422">
                  <a:extLst>
                    <a:ext uri="{FF2B5EF4-FFF2-40B4-BE49-F238E27FC236}">
                      <a16:creationId xmlns:a16="http://schemas.microsoft.com/office/drawing/2014/main" xmlns="" id="{CA00CC9D-5AAF-402F-8CB0-8127DD3A98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4" name="楕円 423">
                  <a:extLst>
                    <a:ext uri="{FF2B5EF4-FFF2-40B4-BE49-F238E27FC236}">
                      <a16:creationId xmlns:a16="http://schemas.microsoft.com/office/drawing/2014/main" xmlns="" id="{D7BE44F6-177B-4331-9814-74C60D08863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5" name="グループ化 374">
                <a:extLst>
                  <a:ext uri="{FF2B5EF4-FFF2-40B4-BE49-F238E27FC236}">
                    <a16:creationId xmlns:a16="http://schemas.microsoft.com/office/drawing/2014/main" xmlns="" id="{8718BD73-6B84-480E-B6E9-60D90CA3429C}"/>
                  </a:ext>
                </a:extLst>
              </p:cNvPr>
              <p:cNvGrpSpPr/>
              <p:nvPr/>
            </p:nvGrpSpPr>
            <p:grpSpPr>
              <a:xfrm>
                <a:off x="5616760" y="1858889"/>
                <a:ext cx="93773" cy="160086"/>
                <a:chOff x="1521069" y="2586587"/>
                <a:chExt cx="158262" cy="270180"/>
              </a:xfrm>
              <a:solidFill>
                <a:srgbClr val="C00000"/>
              </a:solidFill>
            </p:grpSpPr>
            <p:sp>
              <p:nvSpPr>
                <p:cNvPr id="421" name="フローチャート: 論理積ゲート 420">
                  <a:extLst>
                    <a:ext uri="{FF2B5EF4-FFF2-40B4-BE49-F238E27FC236}">
                      <a16:creationId xmlns:a16="http://schemas.microsoft.com/office/drawing/2014/main" xmlns="" id="{F394379D-2007-422F-934E-1FA304BEBCB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2" name="楕円 421">
                  <a:extLst>
                    <a:ext uri="{FF2B5EF4-FFF2-40B4-BE49-F238E27FC236}">
                      <a16:creationId xmlns:a16="http://schemas.microsoft.com/office/drawing/2014/main" xmlns="" id="{9EA16264-A72C-46B4-B878-F3357B8BBA3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6" name="グループ化 375">
                <a:extLst>
                  <a:ext uri="{FF2B5EF4-FFF2-40B4-BE49-F238E27FC236}">
                    <a16:creationId xmlns:a16="http://schemas.microsoft.com/office/drawing/2014/main" xmlns="" id="{EE70D4BD-13E7-4604-9B99-D553E66578B0}"/>
                  </a:ext>
                </a:extLst>
              </p:cNvPr>
              <p:cNvGrpSpPr/>
              <p:nvPr/>
            </p:nvGrpSpPr>
            <p:grpSpPr>
              <a:xfrm>
                <a:off x="5725424" y="1858890"/>
                <a:ext cx="93773" cy="160086"/>
                <a:chOff x="1521069" y="2586587"/>
                <a:chExt cx="158262" cy="270180"/>
              </a:xfrm>
              <a:solidFill>
                <a:srgbClr val="C00000"/>
              </a:solidFill>
            </p:grpSpPr>
            <p:sp>
              <p:nvSpPr>
                <p:cNvPr id="419" name="フローチャート: 論理積ゲート 418">
                  <a:extLst>
                    <a:ext uri="{FF2B5EF4-FFF2-40B4-BE49-F238E27FC236}">
                      <a16:creationId xmlns:a16="http://schemas.microsoft.com/office/drawing/2014/main" xmlns="" id="{D4DDDA54-DC4A-47A3-962E-3C17BE22F83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0" name="楕円 419">
                  <a:extLst>
                    <a:ext uri="{FF2B5EF4-FFF2-40B4-BE49-F238E27FC236}">
                      <a16:creationId xmlns:a16="http://schemas.microsoft.com/office/drawing/2014/main" xmlns="" id="{F467A394-5A3F-456D-A037-5F0166E3B3E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7" name="グループ化 376">
                <a:extLst>
                  <a:ext uri="{FF2B5EF4-FFF2-40B4-BE49-F238E27FC236}">
                    <a16:creationId xmlns:a16="http://schemas.microsoft.com/office/drawing/2014/main" xmlns="" id="{A4EBFA45-11E9-4429-A692-69CEF01E2761}"/>
                  </a:ext>
                </a:extLst>
              </p:cNvPr>
              <p:cNvGrpSpPr/>
              <p:nvPr/>
            </p:nvGrpSpPr>
            <p:grpSpPr>
              <a:xfrm>
                <a:off x="5834087" y="1858890"/>
                <a:ext cx="93773" cy="160086"/>
                <a:chOff x="1521069" y="2586587"/>
                <a:chExt cx="158262" cy="270180"/>
              </a:xfrm>
              <a:solidFill>
                <a:srgbClr val="FFC000"/>
              </a:solidFill>
            </p:grpSpPr>
            <p:sp>
              <p:nvSpPr>
                <p:cNvPr id="417" name="フローチャート: 論理積ゲート 416">
                  <a:extLst>
                    <a:ext uri="{FF2B5EF4-FFF2-40B4-BE49-F238E27FC236}">
                      <a16:creationId xmlns:a16="http://schemas.microsoft.com/office/drawing/2014/main" xmlns="" id="{FD4CCC28-E95F-417C-A026-B795D0A7569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8" name="楕円 417">
                  <a:extLst>
                    <a:ext uri="{FF2B5EF4-FFF2-40B4-BE49-F238E27FC236}">
                      <a16:creationId xmlns:a16="http://schemas.microsoft.com/office/drawing/2014/main" xmlns="" id="{5893F17A-65ED-4D07-900C-03B5B50AE44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8" name="グループ化 377">
                <a:extLst>
                  <a:ext uri="{FF2B5EF4-FFF2-40B4-BE49-F238E27FC236}">
                    <a16:creationId xmlns:a16="http://schemas.microsoft.com/office/drawing/2014/main" xmlns="" id="{965DC9E8-B268-4A58-B15E-1BD3E54EB03A}"/>
                  </a:ext>
                </a:extLst>
              </p:cNvPr>
              <p:cNvGrpSpPr/>
              <p:nvPr/>
            </p:nvGrpSpPr>
            <p:grpSpPr>
              <a:xfrm>
                <a:off x="5942750" y="1858891"/>
                <a:ext cx="93773" cy="160086"/>
                <a:chOff x="1521069" y="2586587"/>
                <a:chExt cx="158262" cy="270180"/>
              </a:xfrm>
              <a:solidFill>
                <a:srgbClr val="C00000"/>
              </a:solidFill>
            </p:grpSpPr>
            <p:sp>
              <p:nvSpPr>
                <p:cNvPr id="415" name="フローチャート: 論理積ゲート 414">
                  <a:extLst>
                    <a:ext uri="{FF2B5EF4-FFF2-40B4-BE49-F238E27FC236}">
                      <a16:creationId xmlns:a16="http://schemas.microsoft.com/office/drawing/2014/main" xmlns="" id="{0256B141-C13C-49BE-8479-5F27221B730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6" name="楕円 415">
                  <a:extLst>
                    <a:ext uri="{FF2B5EF4-FFF2-40B4-BE49-F238E27FC236}">
                      <a16:creationId xmlns:a16="http://schemas.microsoft.com/office/drawing/2014/main" xmlns="" id="{81DAC713-5BD7-4053-BBAB-698843D0D50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9" name="グループ化 378">
                <a:extLst>
                  <a:ext uri="{FF2B5EF4-FFF2-40B4-BE49-F238E27FC236}">
                    <a16:creationId xmlns:a16="http://schemas.microsoft.com/office/drawing/2014/main" xmlns="" id="{4B6B36FD-932C-49C4-89F7-01AE47093759}"/>
                  </a:ext>
                </a:extLst>
              </p:cNvPr>
              <p:cNvGrpSpPr/>
              <p:nvPr/>
            </p:nvGrpSpPr>
            <p:grpSpPr>
              <a:xfrm>
                <a:off x="6051414" y="1858892"/>
                <a:ext cx="93773" cy="160086"/>
                <a:chOff x="1521069" y="2586587"/>
                <a:chExt cx="158262" cy="270180"/>
              </a:xfrm>
              <a:solidFill>
                <a:srgbClr val="C00000"/>
              </a:solidFill>
            </p:grpSpPr>
            <p:sp>
              <p:nvSpPr>
                <p:cNvPr id="413" name="フローチャート: 論理積ゲート 412">
                  <a:extLst>
                    <a:ext uri="{FF2B5EF4-FFF2-40B4-BE49-F238E27FC236}">
                      <a16:creationId xmlns:a16="http://schemas.microsoft.com/office/drawing/2014/main" xmlns="" id="{064EFBB4-93E1-4F0B-A02C-4397BABD41F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4" name="楕円 413">
                  <a:extLst>
                    <a:ext uri="{FF2B5EF4-FFF2-40B4-BE49-F238E27FC236}">
                      <a16:creationId xmlns:a16="http://schemas.microsoft.com/office/drawing/2014/main" xmlns="" id="{75E4C178-8037-4CAE-B850-3CE8162516D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0" name="グループ化 379">
                <a:extLst>
                  <a:ext uri="{FF2B5EF4-FFF2-40B4-BE49-F238E27FC236}">
                    <a16:creationId xmlns:a16="http://schemas.microsoft.com/office/drawing/2014/main" xmlns="" id="{406FAC2F-5769-4D59-B18E-686AC11F8B00}"/>
                  </a:ext>
                </a:extLst>
              </p:cNvPr>
              <p:cNvGrpSpPr/>
              <p:nvPr/>
            </p:nvGrpSpPr>
            <p:grpSpPr>
              <a:xfrm>
                <a:off x="6160077" y="1858892"/>
                <a:ext cx="93773" cy="160086"/>
                <a:chOff x="1521069" y="2586587"/>
                <a:chExt cx="158262" cy="270180"/>
              </a:xfrm>
              <a:solidFill>
                <a:srgbClr val="C00000"/>
              </a:solidFill>
            </p:grpSpPr>
            <p:sp>
              <p:nvSpPr>
                <p:cNvPr id="411" name="フローチャート: 論理積ゲート 410">
                  <a:extLst>
                    <a:ext uri="{FF2B5EF4-FFF2-40B4-BE49-F238E27FC236}">
                      <a16:creationId xmlns:a16="http://schemas.microsoft.com/office/drawing/2014/main" xmlns="" id="{9C70869A-ADFE-4953-80DD-39343A7114B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2" name="楕円 411">
                  <a:extLst>
                    <a:ext uri="{FF2B5EF4-FFF2-40B4-BE49-F238E27FC236}">
                      <a16:creationId xmlns:a16="http://schemas.microsoft.com/office/drawing/2014/main" xmlns="" id="{32D2C66D-E563-4859-AFE2-DE95C1B47C4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1" name="グループ化 380">
                <a:extLst>
                  <a:ext uri="{FF2B5EF4-FFF2-40B4-BE49-F238E27FC236}">
                    <a16:creationId xmlns:a16="http://schemas.microsoft.com/office/drawing/2014/main" xmlns="" id="{5814B169-5C5F-4ABC-ADA5-BF76CE2C31B5}"/>
                  </a:ext>
                </a:extLst>
              </p:cNvPr>
              <p:cNvGrpSpPr/>
              <p:nvPr/>
            </p:nvGrpSpPr>
            <p:grpSpPr>
              <a:xfrm>
                <a:off x="5178635" y="1504632"/>
                <a:ext cx="93773" cy="160086"/>
                <a:chOff x="1521069" y="2586587"/>
                <a:chExt cx="158262" cy="270180"/>
              </a:xfrm>
              <a:solidFill>
                <a:srgbClr val="C00000"/>
              </a:solidFill>
            </p:grpSpPr>
            <p:sp>
              <p:nvSpPr>
                <p:cNvPr id="409" name="フローチャート: 論理積ゲート 408">
                  <a:extLst>
                    <a:ext uri="{FF2B5EF4-FFF2-40B4-BE49-F238E27FC236}">
                      <a16:creationId xmlns:a16="http://schemas.microsoft.com/office/drawing/2014/main" xmlns="" id="{0818A36D-C670-4CF4-ADF6-334CC511319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楕円 409">
                  <a:extLst>
                    <a:ext uri="{FF2B5EF4-FFF2-40B4-BE49-F238E27FC236}">
                      <a16:creationId xmlns:a16="http://schemas.microsoft.com/office/drawing/2014/main" xmlns="" id="{92646766-8155-445D-BA55-1AB258251EB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2" name="グループ化 381">
                <a:extLst>
                  <a:ext uri="{FF2B5EF4-FFF2-40B4-BE49-F238E27FC236}">
                    <a16:creationId xmlns:a16="http://schemas.microsoft.com/office/drawing/2014/main" xmlns="" id="{1F7F122E-855F-4234-8333-38F0E9BF8154}"/>
                  </a:ext>
                </a:extLst>
              </p:cNvPr>
              <p:cNvGrpSpPr/>
              <p:nvPr/>
            </p:nvGrpSpPr>
            <p:grpSpPr>
              <a:xfrm>
                <a:off x="5287298" y="1504633"/>
                <a:ext cx="93773" cy="160086"/>
                <a:chOff x="1521069" y="2586587"/>
                <a:chExt cx="158262" cy="270180"/>
              </a:xfrm>
              <a:solidFill>
                <a:srgbClr val="C00000"/>
              </a:solidFill>
            </p:grpSpPr>
            <p:sp>
              <p:nvSpPr>
                <p:cNvPr id="407" name="フローチャート: 論理積ゲート 406">
                  <a:extLst>
                    <a:ext uri="{FF2B5EF4-FFF2-40B4-BE49-F238E27FC236}">
                      <a16:creationId xmlns:a16="http://schemas.microsoft.com/office/drawing/2014/main" xmlns="" id="{17D0C616-3F7F-48E6-9F5B-72321186BCC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8" name="楕円 407">
                  <a:extLst>
                    <a:ext uri="{FF2B5EF4-FFF2-40B4-BE49-F238E27FC236}">
                      <a16:creationId xmlns:a16="http://schemas.microsoft.com/office/drawing/2014/main" xmlns="" id="{AB6D7293-9B08-4F85-B321-5F710A2E699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3" name="グループ化 382">
                <a:extLst>
                  <a:ext uri="{FF2B5EF4-FFF2-40B4-BE49-F238E27FC236}">
                    <a16:creationId xmlns:a16="http://schemas.microsoft.com/office/drawing/2014/main" xmlns="" id="{86636059-907E-427E-B7A2-04CDF3D9B2AD}"/>
                  </a:ext>
                </a:extLst>
              </p:cNvPr>
              <p:cNvGrpSpPr/>
              <p:nvPr/>
            </p:nvGrpSpPr>
            <p:grpSpPr>
              <a:xfrm>
                <a:off x="5395962" y="1504633"/>
                <a:ext cx="93773" cy="160086"/>
                <a:chOff x="1521069" y="2586587"/>
                <a:chExt cx="158262" cy="270180"/>
              </a:xfrm>
              <a:solidFill>
                <a:srgbClr val="FFC000"/>
              </a:solidFill>
            </p:grpSpPr>
            <p:sp>
              <p:nvSpPr>
                <p:cNvPr id="405" name="フローチャート: 論理積ゲート 404">
                  <a:extLst>
                    <a:ext uri="{FF2B5EF4-FFF2-40B4-BE49-F238E27FC236}">
                      <a16:creationId xmlns:a16="http://schemas.microsoft.com/office/drawing/2014/main" xmlns="" id="{2F47A0D6-41F2-4490-8D41-68EF0971E23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6" name="楕円 405">
                  <a:extLst>
                    <a:ext uri="{FF2B5EF4-FFF2-40B4-BE49-F238E27FC236}">
                      <a16:creationId xmlns:a16="http://schemas.microsoft.com/office/drawing/2014/main" xmlns="" id="{E62B4CED-904A-4B69-AE4D-0632DC67A4A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4" name="グループ化 383">
                <a:extLst>
                  <a:ext uri="{FF2B5EF4-FFF2-40B4-BE49-F238E27FC236}">
                    <a16:creationId xmlns:a16="http://schemas.microsoft.com/office/drawing/2014/main" xmlns="" id="{34917E6C-6AB6-41C9-BC9C-F728553B45B2}"/>
                  </a:ext>
                </a:extLst>
              </p:cNvPr>
              <p:cNvGrpSpPr/>
              <p:nvPr/>
            </p:nvGrpSpPr>
            <p:grpSpPr>
              <a:xfrm>
                <a:off x="5504625" y="1504634"/>
                <a:ext cx="93773" cy="160086"/>
                <a:chOff x="1521069" y="2586587"/>
                <a:chExt cx="158262" cy="270180"/>
              </a:xfrm>
              <a:solidFill>
                <a:srgbClr val="C00000"/>
              </a:solidFill>
            </p:grpSpPr>
            <p:sp>
              <p:nvSpPr>
                <p:cNvPr id="403" name="フローチャート: 論理積ゲート 402">
                  <a:extLst>
                    <a:ext uri="{FF2B5EF4-FFF2-40B4-BE49-F238E27FC236}">
                      <a16:creationId xmlns:a16="http://schemas.microsoft.com/office/drawing/2014/main" xmlns="" id="{402420C1-58AB-4671-AA67-C7F1EEAAE29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4" name="楕円 403">
                  <a:extLst>
                    <a:ext uri="{FF2B5EF4-FFF2-40B4-BE49-F238E27FC236}">
                      <a16:creationId xmlns:a16="http://schemas.microsoft.com/office/drawing/2014/main" xmlns="" id="{70FD618F-CC05-4B3D-9618-600C6892623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5" name="グループ化 384">
                <a:extLst>
                  <a:ext uri="{FF2B5EF4-FFF2-40B4-BE49-F238E27FC236}">
                    <a16:creationId xmlns:a16="http://schemas.microsoft.com/office/drawing/2014/main" xmlns="" id="{F16E9795-582E-4BC8-894B-6FE74E410580}"/>
                  </a:ext>
                </a:extLst>
              </p:cNvPr>
              <p:cNvGrpSpPr/>
              <p:nvPr/>
            </p:nvGrpSpPr>
            <p:grpSpPr>
              <a:xfrm>
                <a:off x="5613289" y="1504634"/>
                <a:ext cx="93773" cy="160086"/>
                <a:chOff x="1521069" y="2586587"/>
                <a:chExt cx="158262" cy="270180"/>
              </a:xfrm>
              <a:solidFill>
                <a:srgbClr val="C00000"/>
              </a:solidFill>
            </p:grpSpPr>
            <p:sp>
              <p:nvSpPr>
                <p:cNvPr id="401" name="フローチャート: 論理積ゲート 400">
                  <a:extLst>
                    <a:ext uri="{FF2B5EF4-FFF2-40B4-BE49-F238E27FC236}">
                      <a16:creationId xmlns:a16="http://schemas.microsoft.com/office/drawing/2014/main" xmlns="" id="{C4FC7631-E3DB-47AE-AFC4-9483CC5BA3A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2" name="楕円 401">
                  <a:extLst>
                    <a:ext uri="{FF2B5EF4-FFF2-40B4-BE49-F238E27FC236}">
                      <a16:creationId xmlns:a16="http://schemas.microsoft.com/office/drawing/2014/main" xmlns="" id="{11DC0B64-DA7C-4C77-B358-60761162AE3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6" name="グループ化 385">
                <a:extLst>
                  <a:ext uri="{FF2B5EF4-FFF2-40B4-BE49-F238E27FC236}">
                    <a16:creationId xmlns:a16="http://schemas.microsoft.com/office/drawing/2014/main" xmlns="" id="{3A82B3BE-7047-4CCA-BF4D-D51E46E2E9C1}"/>
                  </a:ext>
                </a:extLst>
              </p:cNvPr>
              <p:cNvGrpSpPr/>
              <p:nvPr/>
            </p:nvGrpSpPr>
            <p:grpSpPr>
              <a:xfrm>
                <a:off x="5721952" y="1504635"/>
                <a:ext cx="93773" cy="160086"/>
                <a:chOff x="1521069" y="2586587"/>
                <a:chExt cx="158262" cy="270180"/>
              </a:xfrm>
              <a:solidFill>
                <a:srgbClr val="C00000"/>
              </a:solidFill>
            </p:grpSpPr>
            <p:sp>
              <p:nvSpPr>
                <p:cNvPr id="399" name="フローチャート: 論理積ゲート 398">
                  <a:extLst>
                    <a:ext uri="{FF2B5EF4-FFF2-40B4-BE49-F238E27FC236}">
                      <a16:creationId xmlns:a16="http://schemas.microsoft.com/office/drawing/2014/main" xmlns="" id="{B2294577-B5C0-49AD-8616-C094E641C83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0" name="楕円 399">
                  <a:extLst>
                    <a:ext uri="{FF2B5EF4-FFF2-40B4-BE49-F238E27FC236}">
                      <a16:creationId xmlns:a16="http://schemas.microsoft.com/office/drawing/2014/main" xmlns="" id="{C4CF0B21-B39C-4603-9402-884C9230FF5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7" name="グループ化 386">
                <a:extLst>
                  <a:ext uri="{FF2B5EF4-FFF2-40B4-BE49-F238E27FC236}">
                    <a16:creationId xmlns:a16="http://schemas.microsoft.com/office/drawing/2014/main" xmlns="" id="{A30B1BCA-DD5B-44F9-8EF0-FC4F681EADF9}"/>
                  </a:ext>
                </a:extLst>
              </p:cNvPr>
              <p:cNvGrpSpPr/>
              <p:nvPr/>
            </p:nvGrpSpPr>
            <p:grpSpPr>
              <a:xfrm>
                <a:off x="5830615" y="1504636"/>
                <a:ext cx="93773" cy="160086"/>
                <a:chOff x="1521069" y="2586587"/>
                <a:chExt cx="158262" cy="270180"/>
              </a:xfrm>
              <a:solidFill>
                <a:srgbClr val="C00000"/>
              </a:solidFill>
            </p:grpSpPr>
            <p:sp>
              <p:nvSpPr>
                <p:cNvPr id="397" name="フローチャート: 論理積ゲート 396">
                  <a:extLst>
                    <a:ext uri="{FF2B5EF4-FFF2-40B4-BE49-F238E27FC236}">
                      <a16:creationId xmlns:a16="http://schemas.microsoft.com/office/drawing/2014/main" xmlns="" id="{30A37353-4535-41B5-B9E2-64E4A9B6C1C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8" name="楕円 397">
                  <a:extLst>
                    <a:ext uri="{FF2B5EF4-FFF2-40B4-BE49-F238E27FC236}">
                      <a16:creationId xmlns:a16="http://schemas.microsoft.com/office/drawing/2014/main" xmlns="" id="{FD96BCD7-B518-438D-95AD-00C2A46E25D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8" name="グループ化 387">
                <a:extLst>
                  <a:ext uri="{FF2B5EF4-FFF2-40B4-BE49-F238E27FC236}">
                    <a16:creationId xmlns:a16="http://schemas.microsoft.com/office/drawing/2014/main" xmlns="" id="{51149B1C-AD7F-40F3-9A44-15891A90E7C6}"/>
                  </a:ext>
                </a:extLst>
              </p:cNvPr>
              <p:cNvGrpSpPr/>
              <p:nvPr/>
            </p:nvGrpSpPr>
            <p:grpSpPr>
              <a:xfrm>
                <a:off x="5939279" y="1504636"/>
                <a:ext cx="93773" cy="160086"/>
                <a:chOff x="1521069" y="2586587"/>
                <a:chExt cx="158262" cy="270180"/>
              </a:xfrm>
              <a:solidFill>
                <a:srgbClr val="C00000"/>
              </a:solidFill>
            </p:grpSpPr>
            <p:sp>
              <p:nvSpPr>
                <p:cNvPr id="395" name="フローチャート: 論理積ゲート 394">
                  <a:extLst>
                    <a:ext uri="{FF2B5EF4-FFF2-40B4-BE49-F238E27FC236}">
                      <a16:creationId xmlns:a16="http://schemas.microsoft.com/office/drawing/2014/main" xmlns="" id="{4E1A1574-0FCB-4EBD-9B84-9EEEE1F8CA6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6" name="楕円 395">
                  <a:extLst>
                    <a:ext uri="{FF2B5EF4-FFF2-40B4-BE49-F238E27FC236}">
                      <a16:creationId xmlns:a16="http://schemas.microsoft.com/office/drawing/2014/main" xmlns="" id="{15798F2C-5686-482B-9425-888F3629A95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9" name="グループ化 388">
                <a:extLst>
                  <a:ext uri="{FF2B5EF4-FFF2-40B4-BE49-F238E27FC236}">
                    <a16:creationId xmlns:a16="http://schemas.microsoft.com/office/drawing/2014/main" xmlns="" id="{49E287B1-982E-4554-A191-1672B424CC5B}"/>
                  </a:ext>
                </a:extLst>
              </p:cNvPr>
              <p:cNvGrpSpPr/>
              <p:nvPr/>
            </p:nvGrpSpPr>
            <p:grpSpPr>
              <a:xfrm>
                <a:off x="6047942" y="1504637"/>
                <a:ext cx="93773" cy="160086"/>
                <a:chOff x="1521069" y="2586587"/>
                <a:chExt cx="158262" cy="270180"/>
              </a:xfrm>
              <a:solidFill>
                <a:srgbClr val="C00000"/>
              </a:solidFill>
            </p:grpSpPr>
            <p:sp>
              <p:nvSpPr>
                <p:cNvPr id="393" name="フローチャート: 論理積ゲート 392">
                  <a:extLst>
                    <a:ext uri="{FF2B5EF4-FFF2-40B4-BE49-F238E27FC236}">
                      <a16:creationId xmlns:a16="http://schemas.microsoft.com/office/drawing/2014/main" xmlns="" id="{DF00FA36-0626-4885-AA5F-BF171B84D36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4" name="楕円 393">
                  <a:extLst>
                    <a:ext uri="{FF2B5EF4-FFF2-40B4-BE49-F238E27FC236}">
                      <a16:creationId xmlns:a16="http://schemas.microsoft.com/office/drawing/2014/main" xmlns="" id="{B5473655-B0BE-4E03-BB9D-6098DBA6BEA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0" name="グループ化 389">
                <a:extLst>
                  <a:ext uri="{FF2B5EF4-FFF2-40B4-BE49-F238E27FC236}">
                    <a16:creationId xmlns:a16="http://schemas.microsoft.com/office/drawing/2014/main" xmlns="" id="{2EE1D6B1-A1F8-410D-B4D4-1D8D448F9219}"/>
                  </a:ext>
                </a:extLst>
              </p:cNvPr>
              <p:cNvGrpSpPr/>
              <p:nvPr/>
            </p:nvGrpSpPr>
            <p:grpSpPr>
              <a:xfrm>
                <a:off x="6156606" y="1504637"/>
                <a:ext cx="93773" cy="160086"/>
                <a:chOff x="1521069" y="2586587"/>
                <a:chExt cx="158262" cy="270180"/>
              </a:xfrm>
              <a:solidFill>
                <a:srgbClr val="FFC000"/>
              </a:solidFill>
            </p:grpSpPr>
            <p:sp>
              <p:nvSpPr>
                <p:cNvPr id="391" name="フローチャート: 論理積ゲート 390">
                  <a:extLst>
                    <a:ext uri="{FF2B5EF4-FFF2-40B4-BE49-F238E27FC236}">
                      <a16:creationId xmlns:a16="http://schemas.microsoft.com/office/drawing/2014/main" xmlns="" id="{E9DE334F-36DE-4D2A-A285-5B9A46DAA1F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2" name="楕円 391">
                  <a:extLst>
                    <a:ext uri="{FF2B5EF4-FFF2-40B4-BE49-F238E27FC236}">
                      <a16:creationId xmlns:a16="http://schemas.microsoft.com/office/drawing/2014/main" xmlns="" id="{336DBEDE-9159-41F5-98FF-77E8FEFC24A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396" name="グループ化 3395">
              <a:extLst>
                <a:ext uri="{FF2B5EF4-FFF2-40B4-BE49-F238E27FC236}">
                  <a16:creationId xmlns:a16="http://schemas.microsoft.com/office/drawing/2014/main" xmlns="" id="{BA15D146-F322-4D6E-9951-46C62ED2E2EF}"/>
                </a:ext>
              </a:extLst>
            </p:cNvPr>
            <p:cNvGrpSpPr/>
            <p:nvPr/>
          </p:nvGrpSpPr>
          <p:grpSpPr>
            <a:xfrm>
              <a:off x="5283469" y="1818872"/>
              <a:ext cx="1107891" cy="283708"/>
              <a:chOff x="4085905" y="1504632"/>
              <a:chExt cx="2167945" cy="514346"/>
            </a:xfrm>
          </p:grpSpPr>
          <p:grpSp>
            <p:nvGrpSpPr>
              <p:cNvPr id="3397" name="グループ化 3396">
                <a:extLst>
                  <a:ext uri="{FF2B5EF4-FFF2-40B4-BE49-F238E27FC236}">
                    <a16:creationId xmlns:a16="http://schemas.microsoft.com/office/drawing/2014/main" xmlns="" id="{6AA45B6B-286B-4A6E-A9AA-0513AFC82C4D}"/>
                  </a:ext>
                </a:extLst>
              </p:cNvPr>
              <p:cNvGrpSpPr/>
              <p:nvPr/>
            </p:nvGrpSpPr>
            <p:grpSpPr>
              <a:xfrm>
                <a:off x="4089377" y="1681759"/>
                <a:ext cx="93773" cy="160086"/>
                <a:chOff x="1521069" y="2586587"/>
                <a:chExt cx="158262" cy="270180"/>
              </a:xfrm>
              <a:solidFill>
                <a:srgbClr val="FFC000"/>
              </a:solidFill>
            </p:grpSpPr>
            <p:sp>
              <p:nvSpPr>
                <p:cNvPr id="3575" name="フローチャート: 論理積ゲート 645">
                  <a:extLst>
                    <a:ext uri="{FF2B5EF4-FFF2-40B4-BE49-F238E27FC236}">
                      <a16:creationId xmlns:a16="http://schemas.microsoft.com/office/drawing/2014/main" xmlns="" id="{6BF0637A-52DC-4DC5-8573-48AD13B4CBB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76" name="楕円 646">
                  <a:extLst>
                    <a:ext uri="{FF2B5EF4-FFF2-40B4-BE49-F238E27FC236}">
                      <a16:creationId xmlns:a16="http://schemas.microsoft.com/office/drawing/2014/main" xmlns="" id="{D7F460C5-6027-4D16-A288-D426304EFD4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98" name="グループ化 3397">
                <a:extLst>
                  <a:ext uri="{FF2B5EF4-FFF2-40B4-BE49-F238E27FC236}">
                    <a16:creationId xmlns:a16="http://schemas.microsoft.com/office/drawing/2014/main" xmlns="" id="{3AD345DE-90CC-4442-8A23-596220F71DE9}"/>
                  </a:ext>
                </a:extLst>
              </p:cNvPr>
              <p:cNvGrpSpPr/>
              <p:nvPr/>
            </p:nvGrpSpPr>
            <p:grpSpPr>
              <a:xfrm>
                <a:off x="4198040" y="1681760"/>
                <a:ext cx="93773" cy="160086"/>
                <a:chOff x="1521069" y="2586587"/>
                <a:chExt cx="158262" cy="270180"/>
              </a:xfrm>
              <a:solidFill>
                <a:srgbClr val="C00000"/>
              </a:solidFill>
            </p:grpSpPr>
            <p:sp>
              <p:nvSpPr>
                <p:cNvPr id="3573" name="フローチャート: 論理積ゲート 643">
                  <a:extLst>
                    <a:ext uri="{FF2B5EF4-FFF2-40B4-BE49-F238E27FC236}">
                      <a16:creationId xmlns:a16="http://schemas.microsoft.com/office/drawing/2014/main" xmlns="" id="{6C7E127A-E349-4CF4-A7B2-804BFEE17CD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74" name="楕円 644">
                  <a:extLst>
                    <a:ext uri="{FF2B5EF4-FFF2-40B4-BE49-F238E27FC236}">
                      <a16:creationId xmlns:a16="http://schemas.microsoft.com/office/drawing/2014/main" xmlns="" id="{6B2511F9-68B8-44E9-9FD3-E473DE7520D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99" name="グループ化 3398">
                <a:extLst>
                  <a:ext uri="{FF2B5EF4-FFF2-40B4-BE49-F238E27FC236}">
                    <a16:creationId xmlns:a16="http://schemas.microsoft.com/office/drawing/2014/main" xmlns="" id="{91FA9C9D-D26A-413E-AF57-77AAAE19D8AA}"/>
                  </a:ext>
                </a:extLst>
              </p:cNvPr>
              <p:cNvGrpSpPr/>
              <p:nvPr/>
            </p:nvGrpSpPr>
            <p:grpSpPr>
              <a:xfrm>
                <a:off x="4306703" y="1681760"/>
                <a:ext cx="93773" cy="160086"/>
                <a:chOff x="1521069" y="2586587"/>
                <a:chExt cx="158262" cy="270180"/>
              </a:xfrm>
              <a:solidFill>
                <a:srgbClr val="C00000"/>
              </a:solidFill>
            </p:grpSpPr>
            <p:sp>
              <p:nvSpPr>
                <p:cNvPr id="3571" name="フローチャート: 論理積ゲート 641">
                  <a:extLst>
                    <a:ext uri="{FF2B5EF4-FFF2-40B4-BE49-F238E27FC236}">
                      <a16:creationId xmlns:a16="http://schemas.microsoft.com/office/drawing/2014/main" xmlns="" id="{B84D956B-EDB7-4D9F-AF7A-E3A2F28A05F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72" name="楕円 642">
                  <a:extLst>
                    <a:ext uri="{FF2B5EF4-FFF2-40B4-BE49-F238E27FC236}">
                      <a16:creationId xmlns:a16="http://schemas.microsoft.com/office/drawing/2014/main" xmlns="" id="{3ED3E60A-96CF-4650-AA91-90AFB7C20DD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00" name="グループ化 3399">
                <a:extLst>
                  <a:ext uri="{FF2B5EF4-FFF2-40B4-BE49-F238E27FC236}">
                    <a16:creationId xmlns:a16="http://schemas.microsoft.com/office/drawing/2014/main" xmlns="" id="{602FECA8-C99D-476A-A9DB-0EE7A3689F18}"/>
                  </a:ext>
                </a:extLst>
              </p:cNvPr>
              <p:cNvGrpSpPr/>
              <p:nvPr/>
            </p:nvGrpSpPr>
            <p:grpSpPr>
              <a:xfrm>
                <a:off x="4415367" y="1681761"/>
                <a:ext cx="93773" cy="160086"/>
                <a:chOff x="1521069" y="2586587"/>
                <a:chExt cx="158262" cy="270180"/>
              </a:xfrm>
              <a:solidFill>
                <a:srgbClr val="C00000"/>
              </a:solidFill>
            </p:grpSpPr>
            <p:sp>
              <p:nvSpPr>
                <p:cNvPr id="3569" name="フローチャート: 論理積ゲート 639">
                  <a:extLst>
                    <a:ext uri="{FF2B5EF4-FFF2-40B4-BE49-F238E27FC236}">
                      <a16:creationId xmlns:a16="http://schemas.microsoft.com/office/drawing/2014/main" xmlns="" id="{A43168BD-A77A-4210-B032-4558C16571D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70" name="楕円 640">
                  <a:extLst>
                    <a:ext uri="{FF2B5EF4-FFF2-40B4-BE49-F238E27FC236}">
                      <a16:creationId xmlns:a16="http://schemas.microsoft.com/office/drawing/2014/main" xmlns="" id="{B8C5B3E3-D8CE-4B0E-8120-1F7166F1906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01" name="グループ化 3400">
                <a:extLst>
                  <a:ext uri="{FF2B5EF4-FFF2-40B4-BE49-F238E27FC236}">
                    <a16:creationId xmlns:a16="http://schemas.microsoft.com/office/drawing/2014/main" xmlns="" id="{F3B7B1D3-3DD6-475B-834E-0B9BEEE1BA77}"/>
                  </a:ext>
                </a:extLst>
              </p:cNvPr>
              <p:cNvGrpSpPr/>
              <p:nvPr/>
            </p:nvGrpSpPr>
            <p:grpSpPr>
              <a:xfrm>
                <a:off x="4524030" y="1681762"/>
                <a:ext cx="93773" cy="160086"/>
                <a:chOff x="1521069" y="2586587"/>
                <a:chExt cx="158262" cy="270180"/>
              </a:xfrm>
              <a:solidFill>
                <a:srgbClr val="C00000"/>
              </a:solidFill>
            </p:grpSpPr>
            <p:sp>
              <p:nvSpPr>
                <p:cNvPr id="3567" name="フローチャート: 論理積ゲート 637">
                  <a:extLst>
                    <a:ext uri="{FF2B5EF4-FFF2-40B4-BE49-F238E27FC236}">
                      <a16:creationId xmlns:a16="http://schemas.microsoft.com/office/drawing/2014/main" xmlns="" id="{7FC0E834-B36E-49A8-8D56-EE7E6DFA447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8" name="楕円 638">
                  <a:extLst>
                    <a:ext uri="{FF2B5EF4-FFF2-40B4-BE49-F238E27FC236}">
                      <a16:creationId xmlns:a16="http://schemas.microsoft.com/office/drawing/2014/main" xmlns="" id="{FE16B30A-B6DC-4BC9-823B-9489657E8D4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02" name="グループ化 3401">
                <a:extLst>
                  <a:ext uri="{FF2B5EF4-FFF2-40B4-BE49-F238E27FC236}">
                    <a16:creationId xmlns:a16="http://schemas.microsoft.com/office/drawing/2014/main" xmlns="" id="{B756BA77-F4F7-4052-A559-6FC8AFE665A6}"/>
                  </a:ext>
                </a:extLst>
              </p:cNvPr>
              <p:cNvGrpSpPr/>
              <p:nvPr/>
            </p:nvGrpSpPr>
            <p:grpSpPr>
              <a:xfrm>
                <a:off x="4632694" y="1681762"/>
                <a:ext cx="93773" cy="160086"/>
                <a:chOff x="1521069" y="2586587"/>
                <a:chExt cx="158262" cy="270180"/>
              </a:xfrm>
              <a:solidFill>
                <a:srgbClr val="C00000"/>
              </a:solidFill>
            </p:grpSpPr>
            <p:sp>
              <p:nvSpPr>
                <p:cNvPr id="3565" name="フローチャート: 論理積ゲート 635">
                  <a:extLst>
                    <a:ext uri="{FF2B5EF4-FFF2-40B4-BE49-F238E27FC236}">
                      <a16:creationId xmlns:a16="http://schemas.microsoft.com/office/drawing/2014/main" xmlns="" id="{57BB2008-73DA-4FE0-A05F-A2FE026BB9F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6" name="楕円 636">
                  <a:extLst>
                    <a:ext uri="{FF2B5EF4-FFF2-40B4-BE49-F238E27FC236}">
                      <a16:creationId xmlns:a16="http://schemas.microsoft.com/office/drawing/2014/main" xmlns="" id="{3C0FBA7E-C796-4198-AB4C-C95226EEFEC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03" name="グループ化 3402">
                <a:extLst>
                  <a:ext uri="{FF2B5EF4-FFF2-40B4-BE49-F238E27FC236}">
                    <a16:creationId xmlns:a16="http://schemas.microsoft.com/office/drawing/2014/main" xmlns="" id="{D32B7D6C-8330-4D89-9375-285C18134DF5}"/>
                  </a:ext>
                </a:extLst>
              </p:cNvPr>
              <p:cNvGrpSpPr/>
              <p:nvPr/>
            </p:nvGrpSpPr>
            <p:grpSpPr>
              <a:xfrm>
                <a:off x="4741357" y="1681763"/>
                <a:ext cx="93773" cy="160086"/>
                <a:chOff x="1521069" y="2586587"/>
                <a:chExt cx="158262" cy="270180"/>
              </a:xfrm>
              <a:solidFill>
                <a:srgbClr val="C00000"/>
              </a:solidFill>
            </p:grpSpPr>
            <p:sp>
              <p:nvSpPr>
                <p:cNvPr id="3563" name="フローチャート: 論理積ゲート 633">
                  <a:extLst>
                    <a:ext uri="{FF2B5EF4-FFF2-40B4-BE49-F238E27FC236}">
                      <a16:creationId xmlns:a16="http://schemas.microsoft.com/office/drawing/2014/main" xmlns="" id="{79C2E6D9-24C5-45D1-954A-429921E38FF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4" name="楕円 634">
                  <a:extLst>
                    <a:ext uri="{FF2B5EF4-FFF2-40B4-BE49-F238E27FC236}">
                      <a16:creationId xmlns:a16="http://schemas.microsoft.com/office/drawing/2014/main" xmlns="" id="{1ECE28FD-B2E2-46E2-B536-279B660D99E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04" name="グループ化 3403">
                <a:extLst>
                  <a:ext uri="{FF2B5EF4-FFF2-40B4-BE49-F238E27FC236}">
                    <a16:creationId xmlns:a16="http://schemas.microsoft.com/office/drawing/2014/main" xmlns="" id="{3AB44E61-E0AF-405C-BE78-E44493A6E758}"/>
                  </a:ext>
                </a:extLst>
              </p:cNvPr>
              <p:cNvGrpSpPr/>
              <p:nvPr/>
            </p:nvGrpSpPr>
            <p:grpSpPr>
              <a:xfrm>
                <a:off x="4850020" y="1681763"/>
                <a:ext cx="93773" cy="160086"/>
                <a:chOff x="1521069" y="2586587"/>
                <a:chExt cx="158262" cy="270180"/>
              </a:xfrm>
              <a:solidFill>
                <a:srgbClr val="C00000"/>
              </a:solidFill>
            </p:grpSpPr>
            <p:sp>
              <p:nvSpPr>
                <p:cNvPr id="3561" name="フローチャート: 論理積ゲート 631">
                  <a:extLst>
                    <a:ext uri="{FF2B5EF4-FFF2-40B4-BE49-F238E27FC236}">
                      <a16:creationId xmlns:a16="http://schemas.microsoft.com/office/drawing/2014/main" xmlns="" id="{53D0D739-BAA8-4D41-87B6-DF68A3D90CC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2" name="楕円 632">
                  <a:extLst>
                    <a:ext uri="{FF2B5EF4-FFF2-40B4-BE49-F238E27FC236}">
                      <a16:creationId xmlns:a16="http://schemas.microsoft.com/office/drawing/2014/main" xmlns="" id="{ABE84AE9-0CD5-4487-A340-0D6DABA1144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05" name="グループ化 3404">
                <a:extLst>
                  <a:ext uri="{FF2B5EF4-FFF2-40B4-BE49-F238E27FC236}">
                    <a16:creationId xmlns:a16="http://schemas.microsoft.com/office/drawing/2014/main" xmlns="" id="{4413611B-884B-4139-AADC-04ACC86BDEB0}"/>
                  </a:ext>
                </a:extLst>
              </p:cNvPr>
              <p:cNvGrpSpPr/>
              <p:nvPr/>
            </p:nvGrpSpPr>
            <p:grpSpPr>
              <a:xfrm>
                <a:off x="4958684" y="1681764"/>
                <a:ext cx="93773" cy="160086"/>
                <a:chOff x="1521069" y="2586587"/>
                <a:chExt cx="158262" cy="270180"/>
              </a:xfrm>
              <a:solidFill>
                <a:srgbClr val="FFC000"/>
              </a:solidFill>
            </p:grpSpPr>
            <p:sp>
              <p:nvSpPr>
                <p:cNvPr id="3559" name="フローチャート: 論理積ゲート 629">
                  <a:extLst>
                    <a:ext uri="{FF2B5EF4-FFF2-40B4-BE49-F238E27FC236}">
                      <a16:creationId xmlns:a16="http://schemas.microsoft.com/office/drawing/2014/main" xmlns="" id="{29A76DBE-543C-41F1-8852-D20FEC779C0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0" name="楕円 630">
                  <a:extLst>
                    <a:ext uri="{FF2B5EF4-FFF2-40B4-BE49-F238E27FC236}">
                      <a16:creationId xmlns:a16="http://schemas.microsoft.com/office/drawing/2014/main" xmlns="" id="{4BE60D32-BD89-4F7C-ABF2-B8C94236B60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06" name="グループ化 3405">
                <a:extLst>
                  <a:ext uri="{FF2B5EF4-FFF2-40B4-BE49-F238E27FC236}">
                    <a16:creationId xmlns:a16="http://schemas.microsoft.com/office/drawing/2014/main" xmlns="" id="{23DFC98B-EA84-472C-8587-F2A03CF78188}"/>
                  </a:ext>
                </a:extLst>
              </p:cNvPr>
              <p:cNvGrpSpPr/>
              <p:nvPr/>
            </p:nvGrpSpPr>
            <p:grpSpPr>
              <a:xfrm>
                <a:off x="5067347" y="1681764"/>
                <a:ext cx="93773" cy="160086"/>
                <a:chOff x="1521069" y="2586587"/>
                <a:chExt cx="158262" cy="270180"/>
              </a:xfrm>
              <a:solidFill>
                <a:srgbClr val="C00000"/>
              </a:solidFill>
            </p:grpSpPr>
            <p:sp>
              <p:nvSpPr>
                <p:cNvPr id="3557" name="フローチャート: 論理積ゲート 627">
                  <a:extLst>
                    <a:ext uri="{FF2B5EF4-FFF2-40B4-BE49-F238E27FC236}">
                      <a16:creationId xmlns:a16="http://schemas.microsoft.com/office/drawing/2014/main" xmlns="" id="{754B3EB5-BF8C-4D98-AAC3-A0C46B93979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58" name="楕円 628">
                  <a:extLst>
                    <a:ext uri="{FF2B5EF4-FFF2-40B4-BE49-F238E27FC236}">
                      <a16:creationId xmlns:a16="http://schemas.microsoft.com/office/drawing/2014/main" xmlns="" id="{DC72C5A6-6763-4036-B34F-3F138DE0785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07" name="グループ化 3406">
                <a:extLst>
                  <a:ext uri="{FF2B5EF4-FFF2-40B4-BE49-F238E27FC236}">
                    <a16:creationId xmlns:a16="http://schemas.microsoft.com/office/drawing/2014/main" xmlns="" id="{87446F0C-BFAE-4F92-B10A-7CBD1DD1C5E0}"/>
                  </a:ext>
                </a:extLst>
              </p:cNvPr>
              <p:cNvGrpSpPr/>
              <p:nvPr/>
            </p:nvGrpSpPr>
            <p:grpSpPr>
              <a:xfrm>
                <a:off x="4089377" y="1858887"/>
                <a:ext cx="93773" cy="160086"/>
                <a:chOff x="1521069" y="2586587"/>
                <a:chExt cx="158262" cy="270180"/>
              </a:xfrm>
              <a:solidFill>
                <a:srgbClr val="C00000"/>
              </a:solidFill>
            </p:grpSpPr>
            <p:sp>
              <p:nvSpPr>
                <p:cNvPr id="3555" name="フローチャート: 論理積ゲート 625">
                  <a:extLst>
                    <a:ext uri="{FF2B5EF4-FFF2-40B4-BE49-F238E27FC236}">
                      <a16:creationId xmlns:a16="http://schemas.microsoft.com/office/drawing/2014/main" xmlns="" id="{D2643FB1-9EB6-49B0-A954-6E0BCD2C3F0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56" name="楕円 626">
                  <a:extLst>
                    <a:ext uri="{FF2B5EF4-FFF2-40B4-BE49-F238E27FC236}">
                      <a16:creationId xmlns:a16="http://schemas.microsoft.com/office/drawing/2014/main" xmlns="" id="{139EEC0B-13CC-406D-9536-C9F6B2C7140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08" name="グループ化 3407">
                <a:extLst>
                  <a:ext uri="{FF2B5EF4-FFF2-40B4-BE49-F238E27FC236}">
                    <a16:creationId xmlns:a16="http://schemas.microsoft.com/office/drawing/2014/main" xmlns="" id="{2A4ABD3F-0A5D-46B2-8289-E9296CAAACF7}"/>
                  </a:ext>
                </a:extLst>
              </p:cNvPr>
              <p:cNvGrpSpPr/>
              <p:nvPr/>
            </p:nvGrpSpPr>
            <p:grpSpPr>
              <a:xfrm>
                <a:off x="4198040" y="1858887"/>
                <a:ext cx="93773" cy="160086"/>
                <a:chOff x="1521069" y="2586587"/>
                <a:chExt cx="158262" cy="270180"/>
              </a:xfrm>
              <a:solidFill>
                <a:srgbClr val="C00000"/>
              </a:solidFill>
            </p:grpSpPr>
            <p:sp>
              <p:nvSpPr>
                <p:cNvPr id="3553" name="フローチャート: 論理積ゲート 623">
                  <a:extLst>
                    <a:ext uri="{FF2B5EF4-FFF2-40B4-BE49-F238E27FC236}">
                      <a16:creationId xmlns:a16="http://schemas.microsoft.com/office/drawing/2014/main" xmlns="" id="{31064852-B486-428C-804D-B78B1990FB2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54" name="楕円 624">
                  <a:extLst>
                    <a:ext uri="{FF2B5EF4-FFF2-40B4-BE49-F238E27FC236}">
                      <a16:creationId xmlns:a16="http://schemas.microsoft.com/office/drawing/2014/main" xmlns="" id="{38C9EA22-0858-4AD5-B938-430E958B708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09" name="グループ化 3408">
                <a:extLst>
                  <a:ext uri="{FF2B5EF4-FFF2-40B4-BE49-F238E27FC236}">
                    <a16:creationId xmlns:a16="http://schemas.microsoft.com/office/drawing/2014/main" xmlns="" id="{A86F0FC5-31FE-4809-8B1F-CA09C2EF9E8E}"/>
                  </a:ext>
                </a:extLst>
              </p:cNvPr>
              <p:cNvGrpSpPr/>
              <p:nvPr/>
            </p:nvGrpSpPr>
            <p:grpSpPr>
              <a:xfrm>
                <a:off x="4306703" y="1858888"/>
                <a:ext cx="93773" cy="160086"/>
                <a:chOff x="1521069" y="2586587"/>
                <a:chExt cx="158262" cy="270180"/>
              </a:xfrm>
              <a:solidFill>
                <a:srgbClr val="C00000"/>
              </a:solidFill>
            </p:grpSpPr>
            <p:sp>
              <p:nvSpPr>
                <p:cNvPr id="3551" name="フローチャート: 論理積ゲート 621">
                  <a:extLst>
                    <a:ext uri="{FF2B5EF4-FFF2-40B4-BE49-F238E27FC236}">
                      <a16:creationId xmlns:a16="http://schemas.microsoft.com/office/drawing/2014/main" xmlns="" id="{92E0DFAA-5409-4BF9-A8E6-160FCFBEBF2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52" name="楕円 622">
                  <a:extLst>
                    <a:ext uri="{FF2B5EF4-FFF2-40B4-BE49-F238E27FC236}">
                      <a16:creationId xmlns:a16="http://schemas.microsoft.com/office/drawing/2014/main" xmlns="" id="{4604C87C-AAFA-4398-B919-6244E4163C1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10" name="グループ化 3409">
                <a:extLst>
                  <a:ext uri="{FF2B5EF4-FFF2-40B4-BE49-F238E27FC236}">
                    <a16:creationId xmlns:a16="http://schemas.microsoft.com/office/drawing/2014/main" xmlns="" id="{9F401174-F08B-4FEA-B246-30D2CFE76CA2}"/>
                  </a:ext>
                </a:extLst>
              </p:cNvPr>
              <p:cNvGrpSpPr/>
              <p:nvPr/>
            </p:nvGrpSpPr>
            <p:grpSpPr>
              <a:xfrm>
                <a:off x="4415367" y="1858889"/>
                <a:ext cx="93773" cy="160086"/>
                <a:chOff x="1521069" y="2586587"/>
                <a:chExt cx="158262" cy="270180"/>
              </a:xfrm>
              <a:solidFill>
                <a:srgbClr val="C00000"/>
              </a:solidFill>
            </p:grpSpPr>
            <p:sp>
              <p:nvSpPr>
                <p:cNvPr id="3549" name="フローチャート: 論理積ゲート 619">
                  <a:extLst>
                    <a:ext uri="{FF2B5EF4-FFF2-40B4-BE49-F238E27FC236}">
                      <a16:creationId xmlns:a16="http://schemas.microsoft.com/office/drawing/2014/main" xmlns="" id="{4CF6DFB7-9B5A-4DED-9322-AA5FC04FE95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50" name="楕円 620">
                  <a:extLst>
                    <a:ext uri="{FF2B5EF4-FFF2-40B4-BE49-F238E27FC236}">
                      <a16:creationId xmlns:a16="http://schemas.microsoft.com/office/drawing/2014/main" xmlns="" id="{FC28231F-3FCB-48FB-8C52-24DB6C87C06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11" name="グループ化 3410">
                <a:extLst>
                  <a:ext uri="{FF2B5EF4-FFF2-40B4-BE49-F238E27FC236}">
                    <a16:creationId xmlns:a16="http://schemas.microsoft.com/office/drawing/2014/main" xmlns="" id="{70B051F4-BB2E-4E8F-89DE-80EBEC0B93B7}"/>
                  </a:ext>
                </a:extLst>
              </p:cNvPr>
              <p:cNvGrpSpPr/>
              <p:nvPr/>
            </p:nvGrpSpPr>
            <p:grpSpPr>
              <a:xfrm>
                <a:off x="4524030" y="1858889"/>
                <a:ext cx="93773" cy="160086"/>
                <a:chOff x="1521069" y="2586587"/>
                <a:chExt cx="158262" cy="270180"/>
              </a:xfrm>
              <a:solidFill>
                <a:srgbClr val="C00000"/>
              </a:solidFill>
            </p:grpSpPr>
            <p:sp>
              <p:nvSpPr>
                <p:cNvPr id="3547" name="フローチャート: 論理積ゲート 617">
                  <a:extLst>
                    <a:ext uri="{FF2B5EF4-FFF2-40B4-BE49-F238E27FC236}">
                      <a16:creationId xmlns:a16="http://schemas.microsoft.com/office/drawing/2014/main" xmlns="" id="{E97C06B7-8A07-450C-8675-46BA073EEB4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48" name="楕円 618">
                  <a:extLst>
                    <a:ext uri="{FF2B5EF4-FFF2-40B4-BE49-F238E27FC236}">
                      <a16:creationId xmlns:a16="http://schemas.microsoft.com/office/drawing/2014/main" xmlns="" id="{3B1DA7E1-52FD-45C5-97AC-4698559544C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12" name="グループ化 3411">
                <a:extLst>
                  <a:ext uri="{FF2B5EF4-FFF2-40B4-BE49-F238E27FC236}">
                    <a16:creationId xmlns:a16="http://schemas.microsoft.com/office/drawing/2014/main" xmlns="" id="{D4E5D204-D67C-48C6-8B07-83BBB70F86DA}"/>
                  </a:ext>
                </a:extLst>
              </p:cNvPr>
              <p:cNvGrpSpPr/>
              <p:nvPr/>
            </p:nvGrpSpPr>
            <p:grpSpPr>
              <a:xfrm>
                <a:off x="4632694" y="1858890"/>
                <a:ext cx="93773" cy="160086"/>
                <a:chOff x="1521069" y="2586587"/>
                <a:chExt cx="158262" cy="270180"/>
              </a:xfrm>
              <a:solidFill>
                <a:srgbClr val="FFC000"/>
              </a:solidFill>
            </p:grpSpPr>
            <p:sp>
              <p:nvSpPr>
                <p:cNvPr id="3545" name="フローチャート: 論理積ゲート 615">
                  <a:extLst>
                    <a:ext uri="{FF2B5EF4-FFF2-40B4-BE49-F238E27FC236}">
                      <a16:creationId xmlns:a16="http://schemas.microsoft.com/office/drawing/2014/main" xmlns="" id="{AF5C7E23-9EBA-4AAB-8556-68F0BAE528A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46" name="楕円 616">
                  <a:extLst>
                    <a:ext uri="{FF2B5EF4-FFF2-40B4-BE49-F238E27FC236}">
                      <a16:creationId xmlns:a16="http://schemas.microsoft.com/office/drawing/2014/main" xmlns="" id="{35C8AA5E-95C6-478D-975E-796AF40FE21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13" name="グループ化 3412">
                <a:extLst>
                  <a:ext uri="{FF2B5EF4-FFF2-40B4-BE49-F238E27FC236}">
                    <a16:creationId xmlns:a16="http://schemas.microsoft.com/office/drawing/2014/main" xmlns="" id="{1DF0F3A4-027B-4F27-85D0-99446C415719}"/>
                  </a:ext>
                </a:extLst>
              </p:cNvPr>
              <p:cNvGrpSpPr/>
              <p:nvPr/>
            </p:nvGrpSpPr>
            <p:grpSpPr>
              <a:xfrm>
                <a:off x="4741357" y="1858890"/>
                <a:ext cx="93773" cy="160086"/>
                <a:chOff x="1521069" y="2586587"/>
                <a:chExt cx="158262" cy="270180"/>
              </a:xfrm>
              <a:solidFill>
                <a:srgbClr val="C00000"/>
              </a:solidFill>
            </p:grpSpPr>
            <p:sp>
              <p:nvSpPr>
                <p:cNvPr id="3543" name="フローチャート: 論理積ゲート 613">
                  <a:extLst>
                    <a:ext uri="{FF2B5EF4-FFF2-40B4-BE49-F238E27FC236}">
                      <a16:creationId xmlns:a16="http://schemas.microsoft.com/office/drawing/2014/main" xmlns="" id="{FBA6F843-0102-4F93-9045-5F4A1A5226A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44" name="楕円 614">
                  <a:extLst>
                    <a:ext uri="{FF2B5EF4-FFF2-40B4-BE49-F238E27FC236}">
                      <a16:creationId xmlns:a16="http://schemas.microsoft.com/office/drawing/2014/main" xmlns="" id="{63EE0049-37E2-4608-A1B3-048120946C9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14" name="グループ化 3413">
                <a:extLst>
                  <a:ext uri="{FF2B5EF4-FFF2-40B4-BE49-F238E27FC236}">
                    <a16:creationId xmlns:a16="http://schemas.microsoft.com/office/drawing/2014/main" xmlns="" id="{264DBE60-0363-4E80-A165-3DEF7592A160}"/>
                  </a:ext>
                </a:extLst>
              </p:cNvPr>
              <p:cNvGrpSpPr/>
              <p:nvPr/>
            </p:nvGrpSpPr>
            <p:grpSpPr>
              <a:xfrm>
                <a:off x="4850020" y="1858891"/>
                <a:ext cx="93773" cy="160086"/>
                <a:chOff x="1521069" y="2586587"/>
                <a:chExt cx="158262" cy="270180"/>
              </a:xfrm>
              <a:solidFill>
                <a:srgbClr val="C00000"/>
              </a:solidFill>
            </p:grpSpPr>
            <p:sp>
              <p:nvSpPr>
                <p:cNvPr id="3541" name="フローチャート: 論理積ゲート 611">
                  <a:extLst>
                    <a:ext uri="{FF2B5EF4-FFF2-40B4-BE49-F238E27FC236}">
                      <a16:creationId xmlns:a16="http://schemas.microsoft.com/office/drawing/2014/main" xmlns="" id="{AB7453DB-0527-4F6C-B0DC-3C4DEEB0701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42" name="楕円 612">
                  <a:extLst>
                    <a:ext uri="{FF2B5EF4-FFF2-40B4-BE49-F238E27FC236}">
                      <a16:creationId xmlns:a16="http://schemas.microsoft.com/office/drawing/2014/main" xmlns="" id="{955E7031-2BCD-4823-84FD-CE83283FD45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15" name="グループ化 3414">
                <a:extLst>
                  <a:ext uri="{FF2B5EF4-FFF2-40B4-BE49-F238E27FC236}">
                    <a16:creationId xmlns:a16="http://schemas.microsoft.com/office/drawing/2014/main" xmlns="" id="{618A1F9B-AD04-41B5-96D3-414C831805F7}"/>
                  </a:ext>
                </a:extLst>
              </p:cNvPr>
              <p:cNvGrpSpPr/>
              <p:nvPr/>
            </p:nvGrpSpPr>
            <p:grpSpPr>
              <a:xfrm>
                <a:off x="4958684" y="1858892"/>
                <a:ext cx="93773" cy="160086"/>
                <a:chOff x="1521069" y="2586587"/>
                <a:chExt cx="158262" cy="270180"/>
              </a:xfrm>
              <a:solidFill>
                <a:srgbClr val="C00000"/>
              </a:solidFill>
            </p:grpSpPr>
            <p:sp>
              <p:nvSpPr>
                <p:cNvPr id="3539" name="フローチャート: 論理積ゲート 609">
                  <a:extLst>
                    <a:ext uri="{FF2B5EF4-FFF2-40B4-BE49-F238E27FC236}">
                      <a16:creationId xmlns:a16="http://schemas.microsoft.com/office/drawing/2014/main" xmlns="" id="{721454E9-3B3E-4902-BFED-77C7AE6000C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40" name="楕円 610">
                  <a:extLst>
                    <a:ext uri="{FF2B5EF4-FFF2-40B4-BE49-F238E27FC236}">
                      <a16:creationId xmlns:a16="http://schemas.microsoft.com/office/drawing/2014/main" xmlns="" id="{4331F99E-7B2D-4060-AB00-79A91AA80B0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16" name="グループ化 3415">
                <a:extLst>
                  <a:ext uri="{FF2B5EF4-FFF2-40B4-BE49-F238E27FC236}">
                    <a16:creationId xmlns:a16="http://schemas.microsoft.com/office/drawing/2014/main" xmlns="" id="{3DBAD082-2AF3-4166-B0D8-205211D44731}"/>
                  </a:ext>
                </a:extLst>
              </p:cNvPr>
              <p:cNvGrpSpPr/>
              <p:nvPr/>
            </p:nvGrpSpPr>
            <p:grpSpPr>
              <a:xfrm>
                <a:off x="5067347" y="1858892"/>
                <a:ext cx="93773" cy="160086"/>
                <a:chOff x="1521069" y="2586587"/>
                <a:chExt cx="158262" cy="270180"/>
              </a:xfrm>
              <a:solidFill>
                <a:srgbClr val="C00000"/>
              </a:solidFill>
            </p:grpSpPr>
            <p:sp>
              <p:nvSpPr>
                <p:cNvPr id="3537" name="フローチャート: 論理積ゲート 607">
                  <a:extLst>
                    <a:ext uri="{FF2B5EF4-FFF2-40B4-BE49-F238E27FC236}">
                      <a16:creationId xmlns:a16="http://schemas.microsoft.com/office/drawing/2014/main" xmlns="" id="{1C425DB5-21CF-43BF-AB53-E12F73656C8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8" name="楕円 608">
                  <a:extLst>
                    <a:ext uri="{FF2B5EF4-FFF2-40B4-BE49-F238E27FC236}">
                      <a16:creationId xmlns:a16="http://schemas.microsoft.com/office/drawing/2014/main" xmlns="" id="{90B69EB4-7C25-495E-A40F-01F8959FC78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17" name="グループ化 3416">
                <a:extLst>
                  <a:ext uri="{FF2B5EF4-FFF2-40B4-BE49-F238E27FC236}">
                    <a16:creationId xmlns:a16="http://schemas.microsoft.com/office/drawing/2014/main" xmlns="" id="{3535F7F9-705F-4E6F-9585-07B181EA073C}"/>
                  </a:ext>
                </a:extLst>
              </p:cNvPr>
              <p:cNvGrpSpPr/>
              <p:nvPr/>
            </p:nvGrpSpPr>
            <p:grpSpPr>
              <a:xfrm>
                <a:off x="4085905" y="1504632"/>
                <a:ext cx="93773" cy="160086"/>
                <a:chOff x="1521069" y="2586587"/>
                <a:chExt cx="158262" cy="270180"/>
              </a:xfrm>
              <a:solidFill>
                <a:srgbClr val="C00000"/>
              </a:solidFill>
            </p:grpSpPr>
            <p:sp>
              <p:nvSpPr>
                <p:cNvPr id="3535" name="フローチャート: 論理積ゲート 605">
                  <a:extLst>
                    <a:ext uri="{FF2B5EF4-FFF2-40B4-BE49-F238E27FC236}">
                      <a16:creationId xmlns:a16="http://schemas.microsoft.com/office/drawing/2014/main" xmlns="" id="{DA5C06FA-DD66-43A9-AECE-94700E9AFC5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6" name="楕円 606">
                  <a:extLst>
                    <a:ext uri="{FF2B5EF4-FFF2-40B4-BE49-F238E27FC236}">
                      <a16:creationId xmlns:a16="http://schemas.microsoft.com/office/drawing/2014/main" xmlns="" id="{5D4249D9-4F57-48FA-9594-5FA417E5734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18" name="グループ化 3417">
                <a:extLst>
                  <a:ext uri="{FF2B5EF4-FFF2-40B4-BE49-F238E27FC236}">
                    <a16:creationId xmlns:a16="http://schemas.microsoft.com/office/drawing/2014/main" xmlns="" id="{CF45F817-2774-4786-94CC-4F74C8C6149A}"/>
                  </a:ext>
                </a:extLst>
              </p:cNvPr>
              <p:cNvGrpSpPr/>
              <p:nvPr/>
            </p:nvGrpSpPr>
            <p:grpSpPr>
              <a:xfrm>
                <a:off x="4194568" y="1504633"/>
                <a:ext cx="93773" cy="160086"/>
                <a:chOff x="1521069" y="2586587"/>
                <a:chExt cx="158262" cy="270180"/>
              </a:xfrm>
              <a:solidFill>
                <a:srgbClr val="C00000"/>
              </a:solidFill>
            </p:grpSpPr>
            <p:sp>
              <p:nvSpPr>
                <p:cNvPr id="3533" name="フローチャート: 論理積ゲート 603">
                  <a:extLst>
                    <a:ext uri="{FF2B5EF4-FFF2-40B4-BE49-F238E27FC236}">
                      <a16:creationId xmlns:a16="http://schemas.microsoft.com/office/drawing/2014/main" xmlns="" id="{783E38F2-16C3-4708-A2C8-2E61A77F1C0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4" name="楕円 604">
                  <a:extLst>
                    <a:ext uri="{FF2B5EF4-FFF2-40B4-BE49-F238E27FC236}">
                      <a16:creationId xmlns:a16="http://schemas.microsoft.com/office/drawing/2014/main" xmlns="" id="{7836F30D-F3A2-43E2-A1F5-434D751ED78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19" name="グループ化 3418">
                <a:extLst>
                  <a:ext uri="{FF2B5EF4-FFF2-40B4-BE49-F238E27FC236}">
                    <a16:creationId xmlns:a16="http://schemas.microsoft.com/office/drawing/2014/main" xmlns="" id="{1664C281-C111-4DCA-BFA0-F60F9DFAA495}"/>
                  </a:ext>
                </a:extLst>
              </p:cNvPr>
              <p:cNvGrpSpPr/>
              <p:nvPr/>
            </p:nvGrpSpPr>
            <p:grpSpPr>
              <a:xfrm>
                <a:off x="4303232" y="1504633"/>
                <a:ext cx="93773" cy="160086"/>
                <a:chOff x="1521069" y="2586587"/>
                <a:chExt cx="158262" cy="270180"/>
              </a:xfrm>
              <a:solidFill>
                <a:srgbClr val="C00000"/>
              </a:solidFill>
            </p:grpSpPr>
            <p:sp>
              <p:nvSpPr>
                <p:cNvPr id="3531" name="フローチャート: 論理積ゲート 601">
                  <a:extLst>
                    <a:ext uri="{FF2B5EF4-FFF2-40B4-BE49-F238E27FC236}">
                      <a16:creationId xmlns:a16="http://schemas.microsoft.com/office/drawing/2014/main" xmlns="" id="{C9F8A6CD-5500-4C7E-991B-DE3F788E1A0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2" name="楕円 602">
                  <a:extLst>
                    <a:ext uri="{FF2B5EF4-FFF2-40B4-BE49-F238E27FC236}">
                      <a16:creationId xmlns:a16="http://schemas.microsoft.com/office/drawing/2014/main" xmlns="" id="{BCF88B1F-5DBB-45AF-893D-7532E4395C2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20" name="グループ化 3419">
                <a:extLst>
                  <a:ext uri="{FF2B5EF4-FFF2-40B4-BE49-F238E27FC236}">
                    <a16:creationId xmlns:a16="http://schemas.microsoft.com/office/drawing/2014/main" xmlns="" id="{B0B909B6-D9BA-4901-BB44-441A489D2FE9}"/>
                  </a:ext>
                </a:extLst>
              </p:cNvPr>
              <p:cNvGrpSpPr/>
              <p:nvPr/>
            </p:nvGrpSpPr>
            <p:grpSpPr>
              <a:xfrm>
                <a:off x="4411895" y="1504634"/>
                <a:ext cx="93773" cy="160086"/>
                <a:chOff x="1521069" y="2586587"/>
                <a:chExt cx="158262" cy="270180"/>
              </a:xfrm>
              <a:solidFill>
                <a:srgbClr val="FFC000"/>
              </a:solidFill>
            </p:grpSpPr>
            <p:sp>
              <p:nvSpPr>
                <p:cNvPr id="3529" name="フローチャート: 論理積ゲート 599">
                  <a:extLst>
                    <a:ext uri="{FF2B5EF4-FFF2-40B4-BE49-F238E27FC236}">
                      <a16:creationId xmlns:a16="http://schemas.microsoft.com/office/drawing/2014/main" xmlns="" id="{32D951A0-25D3-4688-B76C-DE1B51B3F28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0" name="楕円 600">
                  <a:extLst>
                    <a:ext uri="{FF2B5EF4-FFF2-40B4-BE49-F238E27FC236}">
                      <a16:creationId xmlns:a16="http://schemas.microsoft.com/office/drawing/2014/main" xmlns="" id="{C65ABE32-1540-44B4-AB14-FD3D6DC3246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21" name="グループ化 3420">
                <a:extLst>
                  <a:ext uri="{FF2B5EF4-FFF2-40B4-BE49-F238E27FC236}">
                    <a16:creationId xmlns:a16="http://schemas.microsoft.com/office/drawing/2014/main" xmlns="" id="{F7B64B8F-2D25-43A6-93C8-383EC2D5B015}"/>
                  </a:ext>
                </a:extLst>
              </p:cNvPr>
              <p:cNvGrpSpPr/>
              <p:nvPr/>
            </p:nvGrpSpPr>
            <p:grpSpPr>
              <a:xfrm>
                <a:off x="4520559" y="1504634"/>
                <a:ext cx="93773" cy="160086"/>
                <a:chOff x="1521069" y="2586587"/>
                <a:chExt cx="158262" cy="270180"/>
              </a:xfrm>
              <a:solidFill>
                <a:srgbClr val="C00000"/>
              </a:solidFill>
            </p:grpSpPr>
            <p:sp>
              <p:nvSpPr>
                <p:cNvPr id="3527" name="フローチャート: 論理積ゲート 597">
                  <a:extLst>
                    <a:ext uri="{FF2B5EF4-FFF2-40B4-BE49-F238E27FC236}">
                      <a16:creationId xmlns:a16="http://schemas.microsoft.com/office/drawing/2014/main" xmlns="" id="{5CD2838D-B90E-4338-870B-C37B8A7BB4F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28" name="楕円 598">
                  <a:extLst>
                    <a:ext uri="{FF2B5EF4-FFF2-40B4-BE49-F238E27FC236}">
                      <a16:creationId xmlns:a16="http://schemas.microsoft.com/office/drawing/2014/main" xmlns="" id="{8C25217B-8F4F-4880-B673-405B16750D4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22" name="グループ化 3421">
                <a:extLst>
                  <a:ext uri="{FF2B5EF4-FFF2-40B4-BE49-F238E27FC236}">
                    <a16:creationId xmlns:a16="http://schemas.microsoft.com/office/drawing/2014/main" xmlns="" id="{A44362D6-934B-4188-B34A-AE48D217B116}"/>
                  </a:ext>
                </a:extLst>
              </p:cNvPr>
              <p:cNvGrpSpPr/>
              <p:nvPr/>
            </p:nvGrpSpPr>
            <p:grpSpPr>
              <a:xfrm>
                <a:off x="4629222" y="1504635"/>
                <a:ext cx="93773" cy="160086"/>
                <a:chOff x="1521069" y="2586587"/>
                <a:chExt cx="158262" cy="270180"/>
              </a:xfrm>
              <a:solidFill>
                <a:srgbClr val="C00000"/>
              </a:solidFill>
            </p:grpSpPr>
            <p:sp>
              <p:nvSpPr>
                <p:cNvPr id="3525" name="フローチャート: 論理積ゲート 595">
                  <a:extLst>
                    <a:ext uri="{FF2B5EF4-FFF2-40B4-BE49-F238E27FC236}">
                      <a16:creationId xmlns:a16="http://schemas.microsoft.com/office/drawing/2014/main" xmlns="" id="{114B62DE-FE98-4E9D-960F-2FBB0C845EC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26" name="楕円 596">
                  <a:extLst>
                    <a:ext uri="{FF2B5EF4-FFF2-40B4-BE49-F238E27FC236}">
                      <a16:creationId xmlns:a16="http://schemas.microsoft.com/office/drawing/2014/main" xmlns="" id="{78857630-A083-4B8F-812A-604320C06BD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23" name="グループ化 3422">
                <a:extLst>
                  <a:ext uri="{FF2B5EF4-FFF2-40B4-BE49-F238E27FC236}">
                    <a16:creationId xmlns:a16="http://schemas.microsoft.com/office/drawing/2014/main" xmlns="" id="{1A3AB863-5A5B-4289-A05B-3A43D7193762}"/>
                  </a:ext>
                </a:extLst>
              </p:cNvPr>
              <p:cNvGrpSpPr/>
              <p:nvPr/>
            </p:nvGrpSpPr>
            <p:grpSpPr>
              <a:xfrm>
                <a:off x="4737885" y="1504636"/>
                <a:ext cx="93773" cy="160086"/>
                <a:chOff x="1521069" y="2586587"/>
                <a:chExt cx="158262" cy="270180"/>
              </a:xfrm>
              <a:solidFill>
                <a:srgbClr val="FFC000"/>
              </a:solidFill>
            </p:grpSpPr>
            <p:sp>
              <p:nvSpPr>
                <p:cNvPr id="3523" name="フローチャート: 論理積ゲート 593">
                  <a:extLst>
                    <a:ext uri="{FF2B5EF4-FFF2-40B4-BE49-F238E27FC236}">
                      <a16:creationId xmlns:a16="http://schemas.microsoft.com/office/drawing/2014/main" xmlns="" id="{9F8E010B-3489-4EB4-B838-EC88115ADB6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24" name="楕円 594">
                  <a:extLst>
                    <a:ext uri="{FF2B5EF4-FFF2-40B4-BE49-F238E27FC236}">
                      <a16:creationId xmlns:a16="http://schemas.microsoft.com/office/drawing/2014/main" xmlns="" id="{06F776A9-FD22-4D41-9CB9-3045D410D3E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24" name="グループ化 3423">
                <a:extLst>
                  <a:ext uri="{FF2B5EF4-FFF2-40B4-BE49-F238E27FC236}">
                    <a16:creationId xmlns:a16="http://schemas.microsoft.com/office/drawing/2014/main" xmlns="" id="{6461CF09-9932-4AD8-99F8-89BC3DEDE818}"/>
                  </a:ext>
                </a:extLst>
              </p:cNvPr>
              <p:cNvGrpSpPr/>
              <p:nvPr/>
            </p:nvGrpSpPr>
            <p:grpSpPr>
              <a:xfrm>
                <a:off x="4846549" y="1504636"/>
                <a:ext cx="93773" cy="160086"/>
                <a:chOff x="1521069" y="2586587"/>
                <a:chExt cx="158262" cy="270180"/>
              </a:xfrm>
              <a:solidFill>
                <a:srgbClr val="C00000"/>
              </a:solidFill>
            </p:grpSpPr>
            <p:sp>
              <p:nvSpPr>
                <p:cNvPr id="3521" name="フローチャート: 論理積ゲート 591">
                  <a:extLst>
                    <a:ext uri="{FF2B5EF4-FFF2-40B4-BE49-F238E27FC236}">
                      <a16:creationId xmlns:a16="http://schemas.microsoft.com/office/drawing/2014/main" xmlns="" id="{459A70D9-309C-40F2-B649-72C53436302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22" name="楕円 592">
                  <a:extLst>
                    <a:ext uri="{FF2B5EF4-FFF2-40B4-BE49-F238E27FC236}">
                      <a16:creationId xmlns:a16="http://schemas.microsoft.com/office/drawing/2014/main" xmlns="" id="{7E6A393D-A01F-4462-8D1B-F34DE09D3F4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25" name="グループ化 3424">
                <a:extLst>
                  <a:ext uri="{FF2B5EF4-FFF2-40B4-BE49-F238E27FC236}">
                    <a16:creationId xmlns:a16="http://schemas.microsoft.com/office/drawing/2014/main" xmlns="" id="{BBC7CE59-D790-4764-B981-06D83727A166}"/>
                  </a:ext>
                </a:extLst>
              </p:cNvPr>
              <p:cNvGrpSpPr/>
              <p:nvPr/>
            </p:nvGrpSpPr>
            <p:grpSpPr>
              <a:xfrm>
                <a:off x="4955212" y="1504637"/>
                <a:ext cx="93773" cy="160086"/>
                <a:chOff x="1521069" y="2586587"/>
                <a:chExt cx="158262" cy="270180"/>
              </a:xfrm>
              <a:solidFill>
                <a:srgbClr val="C00000"/>
              </a:solidFill>
            </p:grpSpPr>
            <p:sp>
              <p:nvSpPr>
                <p:cNvPr id="3519" name="フローチャート: 論理積ゲート 589">
                  <a:extLst>
                    <a:ext uri="{FF2B5EF4-FFF2-40B4-BE49-F238E27FC236}">
                      <a16:creationId xmlns:a16="http://schemas.microsoft.com/office/drawing/2014/main" xmlns="" id="{E1C2C088-4B2F-45CF-9D9F-0601BE92095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20" name="楕円 590">
                  <a:extLst>
                    <a:ext uri="{FF2B5EF4-FFF2-40B4-BE49-F238E27FC236}">
                      <a16:creationId xmlns:a16="http://schemas.microsoft.com/office/drawing/2014/main" xmlns="" id="{94390217-7CD4-46A6-A422-8E82F3ED892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26" name="グループ化 3425">
                <a:extLst>
                  <a:ext uri="{FF2B5EF4-FFF2-40B4-BE49-F238E27FC236}">
                    <a16:creationId xmlns:a16="http://schemas.microsoft.com/office/drawing/2014/main" xmlns="" id="{88B2FAC2-10EA-443C-96EC-7084584E6710}"/>
                  </a:ext>
                </a:extLst>
              </p:cNvPr>
              <p:cNvGrpSpPr/>
              <p:nvPr/>
            </p:nvGrpSpPr>
            <p:grpSpPr>
              <a:xfrm>
                <a:off x="5063876" y="1504637"/>
                <a:ext cx="93773" cy="160086"/>
                <a:chOff x="1521069" y="2586587"/>
                <a:chExt cx="158262" cy="270180"/>
              </a:xfrm>
              <a:solidFill>
                <a:srgbClr val="C00000"/>
              </a:solidFill>
            </p:grpSpPr>
            <p:sp>
              <p:nvSpPr>
                <p:cNvPr id="3517" name="フローチャート: 論理積ゲート 587">
                  <a:extLst>
                    <a:ext uri="{FF2B5EF4-FFF2-40B4-BE49-F238E27FC236}">
                      <a16:creationId xmlns:a16="http://schemas.microsoft.com/office/drawing/2014/main" xmlns="" id="{58AF85FD-B8D4-42B4-9066-DC00A3BD2E8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18" name="楕円 588">
                  <a:extLst>
                    <a:ext uri="{FF2B5EF4-FFF2-40B4-BE49-F238E27FC236}">
                      <a16:creationId xmlns:a16="http://schemas.microsoft.com/office/drawing/2014/main" xmlns="" id="{11629347-9DB2-4B5A-BF62-C49E627FDD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27" name="グループ化 3426">
                <a:extLst>
                  <a:ext uri="{FF2B5EF4-FFF2-40B4-BE49-F238E27FC236}">
                    <a16:creationId xmlns:a16="http://schemas.microsoft.com/office/drawing/2014/main" xmlns="" id="{59F78CF2-7576-4EE5-BF8E-83228889ADDB}"/>
                  </a:ext>
                </a:extLst>
              </p:cNvPr>
              <p:cNvGrpSpPr/>
              <p:nvPr/>
            </p:nvGrpSpPr>
            <p:grpSpPr>
              <a:xfrm>
                <a:off x="5182107" y="1681759"/>
                <a:ext cx="93773" cy="160086"/>
                <a:chOff x="1521069" y="2586587"/>
                <a:chExt cx="158262" cy="270180"/>
              </a:xfrm>
              <a:solidFill>
                <a:srgbClr val="FFC000"/>
              </a:solidFill>
            </p:grpSpPr>
            <p:sp>
              <p:nvSpPr>
                <p:cNvPr id="3515" name="フローチャート: 論理積ゲート 585">
                  <a:extLst>
                    <a:ext uri="{FF2B5EF4-FFF2-40B4-BE49-F238E27FC236}">
                      <a16:creationId xmlns:a16="http://schemas.microsoft.com/office/drawing/2014/main" xmlns="" id="{7A880607-B4F2-4BC2-8E20-976A0A1B1A0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16" name="楕円 586">
                  <a:extLst>
                    <a:ext uri="{FF2B5EF4-FFF2-40B4-BE49-F238E27FC236}">
                      <a16:creationId xmlns:a16="http://schemas.microsoft.com/office/drawing/2014/main" xmlns="" id="{FBA13C89-4D9A-4541-9415-47A9CE99A99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28" name="グループ化 3427">
                <a:extLst>
                  <a:ext uri="{FF2B5EF4-FFF2-40B4-BE49-F238E27FC236}">
                    <a16:creationId xmlns:a16="http://schemas.microsoft.com/office/drawing/2014/main" xmlns="" id="{55DD3213-B5E0-4D53-B10F-5F2D31D619BF}"/>
                  </a:ext>
                </a:extLst>
              </p:cNvPr>
              <p:cNvGrpSpPr/>
              <p:nvPr/>
            </p:nvGrpSpPr>
            <p:grpSpPr>
              <a:xfrm>
                <a:off x="5290770" y="1681760"/>
                <a:ext cx="93773" cy="160086"/>
                <a:chOff x="1521069" y="2586587"/>
                <a:chExt cx="158262" cy="270180"/>
              </a:xfrm>
              <a:solidFill>
                <a:srgbClr val="C00000"/>
              </a:solidFill>
            </p:grpSpPr>
            <p:sp>
              <p:nvSpPr>
                <p:cNvPr id="3513" name="フローチャート: 論理積ゲート 583">
                  <a:extLst>
                    <a:ext uri="{FF2B5EF4-FFF2-40B4-BE49-F238E27FC236}">
                      <a16:creationId xmlns:a16="http://schemas.microsoft.com/office/drawing/2014/main" xmlns="" id="{D7005ADB-28B0-4857-8879-DDDF9E1C531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14" name="楕円 584">
                  <a:extLst>
                    <a:ext uri="{FF2B5EF4-FFF2-40B4-BE49-F238E27FC236}">
                      <a16:creationId xmlns:a16="http://schemas.microsoft.com/office/drawing/2014/main" xmlns="" id="{088CF2AD-9BA1-4720-9391-7954C1535D9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29" name="グループ化 3428">
                <a:extLst>
                  <a:ext uri="{FF2B5EF4-FFF2-40B4-BE49-F238E27FC236}">
                    <a16:creationId xmlns:a16="http://schemas.microsoft.com/office/drawing/2014/main" xmlns="" id="{E08A508C-6097-41C1-9A57-C45971A2DE44}"/>
                  </a:ext>
                </a:extLst>
              </p:cNvPr>
              <p:cNvGrpSpPr/>
              <p:nvPr/>
            </p:nvGrpSpPr>
            <p:grpSpPr>
              <a:xfrm>
                <a:off x="5399433" y="1681760"/>
                <a:ext cx="93773" cy="160086"/>
                <a:chOff x="1521069" y="2586587"/>
                <a:chExt cx="158262" cy="270180"/>
              </a:xfrm>
              <a:solidFill>
                <a:srgbClr val="C00000"/>
              </a:solidFill>
            </p:grpSpPr>
            <p:sp>
              <p:nvSpPr>
                <p:cNvPr id="3511" name="フローチャート: 論理積ゲート 581">
                  <a:extLst>
                    <a:ext uri="{FF2B5EF4-FFF2-40B4-BE49-F238E27FC236}">
                      <a16:creationId xmlns:a16="http://schemas.microsoft.com/office/drawing/2014/main" xmlns="" id="{D00DC665-F782-4552-B417-1AA842CBDC6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12" name="楕円 582">
                  <a:extLst>
                    <a:ext uri="{FF2B5EF4-FFF2-40B4-BE49-F238E27FC236}">
                      <a16:creationId xmlns:a16="http://schemas.microsoft.com/office/drawing/2014/main" xmlns="" id="{D7D23555-BB33-407A-A410-A468D6F5401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30" name="グループ化 3429">
                <a:extLst>
                  <a:ext uri="{FF2B5EF4-FFF2-40B4-BE49-F238E27FC236}">
                    <a16:creationId xmlns:a16="http://schemas.microsoft.com/office/drawing/2014/main" xmlns="" id="{41D6F28B-8731-4EF8-BF48-6A70AA47B2B5}"/>
                  </a:ext>
                </a:extLst>
              </p:cNvPr>
              <p:cNvGrpSpPr/>
              <p:nvPr/>
            </p:nvGrpSpPr>
            <p:grpSpPr>
              <a:xfrm>
                <a:off x="5508097" y="1681761"/>
                <a:ext cx="93773" cy="160086"/>
                <a:chOff x="1521069" y="2586587"/>
                <a:chExt cx="158262" cy="270180"/>
              </a:xfrm>
              <a:solidFill>
                <a:srgbClr val="C00000"/>
              </a:solidFill>
            </p:grpSpPr>
            <p:sp>
              <p:nvSpPr>
                <p:cNvPr id="3509" name="フローチャート: 論理積ゲート 579">
                  <a:extLst>
                    <a:ext uri="{FF2B5EF4-FFF2-40B4-BE49-F238E27FC236}">
                      <a16:creationId xmlns:a16="http://schemas.microsoft.com/office/drawing/2014/main" xmlns="" id="{332660E0-AFAE-4E5B-96C7-3438D5CAF98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10" name="楕円 580">
                  <a:extLst>
                    <a:ext uri="{FF2B5EF4-FFF2-40B4-BE49-F238E27FC236}">
                      <a16:creationId xmlns:a16="http://schemas.microsoft.com/office/drawing/2014/main" xmlns="" id="{F8B44980-79B9-45DC-A3E5-37E52B52431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31" name="グループ化 3430">
                <a:extLst>
                  <a:ext uri="{FF2B5EF4-FFF2-40B4-BE49-F238E27FC236}">
                    <a16:creationId xmlns:a16="http://schemas.microsoft.com/office/drawing/2014/main" xmlns="" id="{FBEAD2AF-545C-42A6-983B-A4254D1855C1}"/>
                  </a:ext>
                </a:extLst>
              </p:cNvPr>
              <p:cNvGrpSpPr/>
              <p:nvPr/>
            </p:nvGrpSpPr>
            <p:grpSpPr>
              <a:xfrm>
                <a:off x="5616760" y="1681762"/>
                <a:ext cx="93773" cy="160086"/>
                <a:chOff x="1521069" y="2586587"/>
                <a:chExt cx="158262" cy="270180"/>
              </a:xfrm>
              <a:solidFill>
                <a:srgbClr val="FFC000"/>
              </a:solidFill>
            </p:grpSpPr>
            <p:sp>
              <p:nvSpPr>
                <p:cNvPr id="3507" name="フローチャート: 論理積ゲート 577">
                  <a:extLst>
                    <a:ext uri="{FF2B5EF4-FFF2-40B4-BE49-F238E27FC236}">
                      <a16:creationId xmlns:a16="http://schemas.microsoft.com/office/drawing/2014/main" xmlns="" id="{EC760E46-1038-4249-B350-F361BF21CF8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8" name="楕円 578">
                  <a:extLst>
                    <a:ext uri="{FF2B5EF4-FFF2-40B4-BE49-F238E27FC236}">
                      <a16:creationId xmlns:a16="http://schemas.microsoft.com/office/drawing/2014/main" xmlns="" id="{FE35921C-DAAB-4CE9-9BB5-1A59582998C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32" name="グループ化 3431">
                <a:extLst>
                  <a:ext uri="{FF2B5EF4-FFF2-40B4-BE49-F238E27FC236}">
                    <a16:creationId xmlns:a16="http://schemas.microsoft.com/office/drawing/2014/main" xmlns="" id="{67A9889E-68EF-4EF8-87AB-6CBC1C537F37}"/>
                  </a:ext>
                </a:extLst>
              </p:cNvPr>
              <p:cNvGrpSpPr/>
              <p:nvPr/>
            </p:nvGrpSpPr>
            <p:grpSpPr>
              <a:xfrm>
                <a:off x="5725424" y="1681762"/>
                <a:ext cx="93773" cy="160086"/>
                <a:chOff x="1521069" y="2586587"/>
                <a:chExt cx="158262" cy="270180"/>
              </a:xfrm>
              <a:solidFill>
                <a:srgbClr val="C00000"/>
              </a:solidFill>
            </p:grpSpPr>
            <p:sp>
              <p:nvSpPr>
                <p:cNvPr id="3505" name="フローチャート: 論理積ゲート 575">
                  <a:extLst>
                    <a:ext uri="{FF2B5EF4-FFF2-40B4-BE49-F238E27FC236}">
                      <a16:creationId xmlns:a16="http://schemas.microsoft.com/office/drawing/2014/main" xmlns="" id="{0B80E3F3-D6EA-486F-B606-4A1D822186F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6" name="楕円 576">
                  <a:extLst>
                    <a:ext uri="{FF2B5EF4-FFF2-40B4-BE49-F238E27FC236}">
                      <a16:creationId xmlns:a16="http://schemas.microsoft.com/office/drawing/2014/main" xmlns="" id="{FF01854D-7175-49AB-9FCB-736AB891918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33" name="グループ化 3432">
                <a:extLst>
                  <a:ext uri="{FF2B5EF4-FFF2-40B4-BE49-F238E27FC236}">
                    <a16:creationId xmlns:a16="http://schemas.microsoft.com/office/drawing/2014/main" xmlns="" id="{9F7C2ACA-A445-46F8-94E0-B7557CE50962}"/>
                  </a:ext>
                </a:extLst>
              </p:cNvPr>
              <p:cNvGrpSpPr/>
              <p:nvPr/>
            </p:nvGrpSpPr>
            <p:grpSpPr>
              <a:xfrm>
                <a:off x="5834087" y="1681763"/>
                <a:ext cx="93773" cy="160086"/>
                <a:chOff x="1521069" y="2586587"/>
                <a:chExt cx="158262" cy="270180"/>
              </a:xfrm>
              <a:solidFill>
                <a:srgbClr val="C00000"/>
              </a:solidFill>
            </p:grpSpPr>
            <p:sp>
              <p:nvSpPr>
                <p:cNvPr id="3503" name="フローチャート: 論理積ゲート 573">
                  <a:extLst>
                    <a:ext uri="{FF2B5EF4-FFF2-40B4-BE49-F238E27FC236}">
                      <a16:creationId xmlns:a16="http://schemas.microsoft.com/office/drawing/2014/main" xmlns="" id="{216CAA19-AD59-4880-A0A3-287FD7D93F1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4" name="楕円 574">
                  <a:extLst>
                    <a:ext uri="{FF2B5EF4-FFF2-40B4-BE49-F238E27FC236}">
                      <a16:creationId xmlns:a16="http://schemas.microsoft.com/office/drawing/2014/main" xmlns="" id="{8DA7DA83-C743-4DA4-A9B2-72EEA55AF37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34" name="グループ化 3433">
                <a:extLst>
                  <a:ext uri="{FF2B5EF4-FFF2-40B4-BE49-F238E27FC236}">
                    <a16:creationId xmlns:a16="http://schemas.microsoft.com/office/drawing/2014/main" xmlns="" id="{0910CCF0-4DD6-4D6E-B848-AA9B9B4A231A}"/>
                  </a:ext>
                </a:extLst>
              </p:cNvPr>
              <p:cNvGrpSpPr/>
              <p:nvPr/>
            </p:nvGrpSpPr>
            <p:grpSpPr>
              <a:xfrm>
                <a:off x="5942750" y="1681763"/>
                <a:ext cx="93773" cy="160086"/>
                <a:chOff x="1521069" y="2586587"/>
                <a:chExt cx="158262" cy="270180"/>
              </a:xfrm>
              <a:solidFill>
                <a:srgbClr val="C00000"/>
              </a:solidFill>
            </p:grpSpPr>
            <p:sp>
              <p:nvSpPr>
                <p:cNvPr id="3501" name="フローチャート: 論理積ゲート 571">
                  <a:extLst>
                    <a:ext uri="{FF2B5EF4-FFF2-40B4-BE49-F238E27FC236}">
                      <a16:creationId xmlns:a16="http://schemas.microsoft.com/office/drawing/2014/main" xmlns="" id="{189C23FD-76C8-47DC-8AB8-54474775C6D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2" name="楕円 572">
                  <a:extLst>
                    <a:ext uri="{FF2B5EF4-FFF2-40B4-BE49-F238E27FC236}">
                      <a16:creationId xmlns:a16="http://schemas.microsoft.com/office/drawing/2014/main" xmlns="" id="{980EF570-731B-4130-9232-6B1414C8A32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35" name="グループ化 3434">
                <a:extLst>
                  <a:ext uri="{FF2B5EF4-FFF2-40B4-BE49-F238E27FC236}">
                    <a16:creationId xmlns:a16="http://schemas.microsoft.com/office/drawing/2014/main" xmlns="" id="{4C023FF5-5E1E-4FC1-BFCD-B89F39660527}"/>
                  </a:ext>
                </a:extLst>
              </p:cNvPr>
              <p:cNvGrpSpPr/>
              <p:nvPr/>
            </p:nvGrpSpPr>
            <p:grpSpPr>
              <a:xfrm>
                <a:off x="6051414" y="1681764"/>
                <a:ext cx="93773" cy="160086"/>
                <a:chOff x="1521069" y="2586587"/>
                <a:chExt cx="158262" cy="270180"/>
              </a:xfrm>
              <a:solidFill>
                <a:srgbClr val="FFC000"/>
              </a:solidFill>
            </p:grpSpPr>
            <p:sp>
              <p:nvSpPr>
                <p:cNvPr id="3499" name="フローチャート: 論理積ゲート 569">
                  <a:extLst>
                    <a:ext uri="{FF2B5EF4-FFF2-40B4-BE49-F238E27FC236}">
                      <a16:creationId xmlns:a16="http://schemas.microsoft.com/office/drawing/2014/main" xmlns="" id="{E8EC2D5C-A1CE-4672-9966-60621C7719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0" name="楕円 570">
                  <a:extLst>
                    <a:ext uri="{FF2B5EF4-FFF2-40B4-BE49-F238E27FC236}">
                      <a16:creationId xmlns:a16="http://schemas.microsoft.com/office/drawing/2014/main" xmlns="" id="{2634EC24-4FFC-49F4-B332-5156A63904C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36" name="グループ化 3435">
                <a:extLst>
                  <a:ext uri="{FF2B5EF4-FFF2-40B4-BE49-F238E27FC236}">
                    <a16:creationId xmlns:a16="http://schemas.microsoft.com/office/drawing/2014/main" xmlns="" id="{D434F192-B11A-42F0-827F-33E8A07D72A9}"/>
                  </a:ext>
                </a:extLst>
              </p:cNvPr>
              <p:cNvGrpSpPr/>
              <p:nvPr/>
            </p:nvGrpSpPr>
            <p:grpSpPr>
              <a:xfrm>
                <a:off x="6160077" y="1681764"/>
                <a:ext cx="93773" cy="160086"/>
                <a:chOff x="1521069" y="2586587"/>
                <a:chExt cx="158262" cy="270180"/>
              </a:xfrm>
              <a:solidFill>
                <a:srgbClr val="C00000"/>
              </a:solidFill>
            </p:grpSpPr>
            <p:sp>
              <p:nvSpPr>
                <p:cNvPr id="3497" name="フローチャート: 論理積ゲート 567">
                  <a:extLst>
                    <a:ext uri="{FF2B5EF4-FFF2-40B4-BE49-F238E27FC236}">
                      <a16:creationId xmlns:a16="http://schemas.microsoft.com/office/drawing/2014/main" xmlns="" id="{812015AE-1062-4A39-A34A-2C818201C8F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8" name="楕円 568">
                  <a:extLst>
                    <a:ext uri="{FF2B5EF4-FFF2-40B4-BE49-F238E27FC236}">
                      <a16:creationId xmlns:a16="http://schemas.microsoft.com/office/drawing/2014/main" xmlns="" id="{A340B545-B2B9-4AC8-AF1B-1D5F0ED1948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37" name="グループ化 3436">
                <a:extLst>
                  <a:ext uri="{FF2B5EF4-FFF2-40B4-BE49-F238E27FC236}">
                    <a16:creationId xmlns:a16="http://schemas.microsoft.com/office/drawing/2014/main" xmlns="" id="{196053D9-11FD-4DBE-8172-C098BA2BEF1A}"/>
                  </a:ext>
                </a:extLst>
              </p:cNvPr>
              <p:cNvGrpSpPr/>
              <p:nvPr/>
            </p:nvGrpSpPr>
            <p:grpSpPr>
              <a:xfrm>
                <a:off x="5182107" y="1858887"/>
                <a:ext cx="93773" cy="160086"/>
                <a:chOff x="1521069" y="2586587"/>
                <a:chExt cx="158262" cy="270180"/>
              </a:xfrm>
              <a:solidFill>
                <a:srgbClr val="C00000"/>
              </a:solidFill>
            </p:grpSpPr>
            <p:sp>
              <p:nvSpPr>
                <p:cNvPr id="3495" name="フローチャート: 論理積ゲート 565">
                  <a:extLst>
                    <a:ext uri="{FF2B5EF4-FFF2-40B4-BE49-F238E27FC236}">
                      <a16:creationId xmlns:a16="http://schemas.microsoft.com/office/drawing/2014/main" xmlns="" id="{E92924BF-6714-454C-90F5-2CECE1076DD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6" name="楕円 566">
                  <a:extLst>
                    <a:ext uri="{FF2B5EF4-FFF2-40B4-BE49-F238E27FC236}">
                      <a16:creationId xmlns:a16="http://schemas.microsoft.com/office/drawing/2014/main" xmlns="" id="{7B7183FB-FFB5-454C-8706-D1148C5AFDE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38" name="グループ化 3437">
                <a:extLst>
                  <a:ext uri="{FF2B5EF4-FFF2-40B4-BE49-F238E27FC236}">
                    <a16:creationId xmlns:a16="http://schemas.microsoft.com/office/drawing/2014/main" xmlns="" id="{C0EF3CDE-759E-4465-8189-8CED6A0E2E2F}"/>
                  </a:ext>
                </a:extLst>
              </p:cNvPr>
              <p:cNvGrpSpPr/>
              <p:nvPr/>
            </p:nvGrpSpPr>
            <p:grpSpPr>
              <a:xfrm>
                <a:off x="5290770" y="1858887"/>
                <a:ext cx="93773" cy="160086"/>
                <a:chOff x="1521069" y="2586587"/>
                <a:chExt cx="158262" cy="270180"/>
              </a:xfrm>
              <a:solidFill>
                <a:srgbClr val="FFC000"/>
              </a:solidFill>
            </p:grpSpPr>
            <p:sp>
              <p:nvSpPr>
                <p:cNvPr id="3493" name="フローチャート: 論理積ゲート 563">
                  <a:extLst>
                    <a:ext uri="{FF2B5EF4-FFF2-40B4-BE49-F238E27FC236}">
                      <a16:creationId xmlns:a16="http://schemas.microsoft.com/office/drawing/2014/main" xmlns="" id="{40636290-DAFA-4656-888B-F0163D24A80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4" name="楕円 564">
                  <a:extLst>
                    <a:ext uri="{FF2B5EF4-FFF2-40B4-BE49-F238E27FC236}">
                      <a16:creationId xmlns:a16="http://schemas.microsoft.com/office/drawing/2014/main" xmlns="" id="{5E3CD1E7-1700-45EC-8ADB-AB4AB85BC2E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39" name="グループ化 3438">
                <a:extLst>
                  <a:ext uri="{FF2B5EF4-FFF2-40B4-BE49-F238E27FC236}">
                    <a16:creationId xmlns:a16="http://schemas.microsoft.com/office/drawing/2014/main" xmlns="" id="{4682FE73-F5B5-43E2-8B84-F68571C2D7DD}"/>
                  </a:ext>
                </a:extLst>
              </p:cNvPr>
              <p:cNvGrpSpPr/>
              <p:nvPr/>
            </p:nvGrpSpPr>
            <p:grpSpPr>
              <a:xfrm>
                <a:off x="5399433" y="1858888"/>
                <a:ext cx="93773" cy="160086"/>
                <a:chOff x="1521069" y="2586587"/>
                <a:chExt cx="158262" cy="270180"/>
              </a:xfrm>
              <a:solidFill>
                <a:srgbClr val="C00000"/>
              </a:solidFill>
            </p:grpSpPr>
            <p:sp>
              <p:nvSpPr>
                <p:cNvPr id="3491" name="フローチャート: 論理積ゲート 561">
                  <a:extLst>
                    <a:ext uri="{FF2B5EF4-FFF2-40B4-BE49-F238E27FC236}">
                      <a16:creationId xmlns:a16="http://schemas.microsoft.com/office/drawing/2014/main" xmlns="" id="{387347EB-1BB7-40CA-BB5F-6F720DA3AC1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2" name="楕円 562">
                  <a:extLst>
                    <a:ext uri="{FF2B5EF4-FFF2-40B4-BE49-F238E27FC236}">
                      <a16:creationId xmlns:a16="http://schemas.microsoft.com/office/drawing/2014/main" xmlns="" id="{EBF8EECE-0927-410E-8DF3-1145A2E7D99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40" name="グループ化 3439">
                <a:extLst>
                  <a:ext uri="{FF2B5EF4-FFF2-40B4-BE49-F238E27FC236}">
                    <a16:creationId xmlns:a16="http://schemas.microsoft.com/office/drawing/2014/main" xmlns="" id="{85EEE6ED-424D-4E99-811E-AABC9FA29A68}"/>
                  </a:ext>
                </a:extLst>
              </p:cNvPr>
              <p:cNvGrpSpPr/>
              <p:nvPr/>
            </p:nvGrpSpPr>
            <p:grpSpPr>
              <a:xfrm>
                <a:off x="5508097" y="1858889"/>
                <a:ext cx="93773" cy="160086"/>
                <a:chOff x="1521069" y="2586587"/>
                <a:chExt cx="158262" cy="270180"/>
              </a:xfrm>
              <a:solidFill>
                <a:srgbClr val="C00000"/>
              </a:solidFill>
            </p:grpSpPr>
            <p:sp>
              <p:nvSpPr>
                <p:cNvPr id="3489" name="フローチャート: 論理積ゲート 559">
                  <a:extLst>
                    <a:ext uri="{FF2B5EF4-FFF2-40B4-BE49-F238E27FC236}">
                      <a16:creationId xmlns:a16="http://schemas.microsoft.com/office/drawing/2014/main" xmlns="" id="{15A69EF4-ADD9-4C0C-AF22-28EF2FAF6E2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0" name="楕円 560">
                  <a:extLst>
                    <a:ext uri="{FF2B5EF4-FFF2-40B4-BE49-F238E27FC236}">
                      <a16:creationId xmlns:a16="http://schemas.microsoft.com/office/drawing/2014/main" xmlns="" id="{39842457-B54E-4CD6-837B-73ADB0ED934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41" name="グループ化 3440">
                <a:extLst>
                  <a:ext uri="{FF2B5EF4-FFF2-40B4-BE49-F238E27FC236}">
                    <a16:creationId xmlns:a16="http://schemas.microsoft.com/office/drawing/2014/main" xmlns="" id="{FF3411FE-23E7-4DBB-8B82-44D9715CB27E}"/>
                  </a:ext>
                </a:extLst>
              </p:cNvPr>
              <p:cNvGrpSpPr/>
              <p:nvPr/>
            </p:nvGrpSpPr>
            <p:grpSpPr>
              <a:xfrm>
                <a:off x="5616760" y="1858889"/>
                <a:ext cx="93773" cy="160086"/>
                <a:chOff x="1521069" y="2586587"/>
                <a:chExt cx="158262" cy="270180"/>
              </a:xfrm>
              <a:solidFill>
                <a:srgbClr val="C00000"/>
              </a:solidFill>
            </p:grpSpPr>
            <p:sp>
              <p:nvSpPr>
                <p:cNvPr id="3487" name="フローチャート: 論理積ゲート 557">
                  <a:extLst>
                    <a:ext uri="{FF2B5EF4-FFF2-40B4-BE49-F238E27FC236}">
                      <a16:creationId xmlns:a16="http://schemas.microsoft.com/office/drawing/2014/main" xmlns="" id="{405E8647-34F4-4A21-BB40-5FB64935099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88" name="楕円 558">
                  <a:extLst>
                    <a:ext uri="{FF2B5EF4-FFF2-40B4-BE49-F238E27FC236}">
                      <a16:creationId xmlns:a16="http://schemas.microsoft.com/office/drawing/2014/main" xmlns="" id="{58CC158A-B6AB-4E9E-8814-C2415A29660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42" name="グループ化 3441">
                <a:extLst>
                  <a:ext uri="{FF2B5EF4-FFF2-40B4-BE49-F238E27FC236}">
                    <a16:creationId xmlns:a16="http://schemas.microsoft.com/office/drawing/2014/main" xmlns="" id="{841D5DA1-BF1E-4866-9DFB-FC23307A0011}"/>
                  </a:ext>
                </a:extLst>
              </p:cNvPr>
              <p:cNvGrpSpPr/>
              <p:nvPr/>
            </p:nvGrpSpPr>
            <p:grpSpPr>
              <a:xfrm>
                <a:off x="5725424" y="1858890"/>
                <a:ext cx="93773" cy="160086"/>
                <a:chOff x="1521069" y="2586587"/>
                <a:chExt cx="158262" cy="270180"/>
              </a:xfrm>
              <a:solidFill>
                <a:srgbClr val="C00000"/>
              </a:solidFill>
            </p:grpSpPr>
            <p:sp>
              <p:nvSpPr>
                <p:cNvPr id="3485" name="フローチャート: 論理積ゲート 555">
                  <a:extLst>
                    <a:ext uri="{FF2B5EF4-FFF2-40B4-BE49-F238E27FC236}">
                      <a16:creationId xmlns:a16="http://schemas.microsoft.com/office/drawing/2014/main" xmlns="" id="{ED3E4538-178A-43A0-AF0C-5D4CEAB81DB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86" name="楕円 556">
                  <a:extLst>
                    <a:ext uri="{FF2B5EF4-FFF2-40B4-BE49-F238E27FC236}">
                      <a16:creationId xmlns:a16="http://schemas.microsoft.com/office/drawing/2014/main" xmlns="" id="{87CA13B0-5445-4973-A8B7-8DF841B3A10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43" name="グループ化 3442">
                <a:extLst>
                  <a:ext uri="{FF2B5EF4-FFF2-40B4-BE49-F238E27FC236}">
                    <a16:creationId xmlns:a16="http://schemas.microsoft.com/office/drawing/2014/main" xmlns="" id="{4C016BC6-BA4A-4ADA-83BB-ACA6E14593E3}"/>
                  </a:ext>
                </a:extLst>
              </p:cNvPr>
              <p:cNvGrpSpPr/>
              <p:nvPr/>
            </p:nvGrpSpPr>
            <p:grpSpPr>
              <a:xfrm>
                <a:off x="5834087" y="1858890"/>
                <a:ext cx="93773" cy="160086"/>
                <a:chOff x="1521069" y="2586587"/>
                <a:chExt cx="158262" cy="270180"/>
              </a:xfrm>
              <a:solidFill>
                <a:srgbClr val="FFC000"/>
              </a:solidFill>
            </p:grpSpPr>
            <p:sp>
              <p:nvSpPr>
                <p:cNvPr id="3483" name="フローチャート: 論理積ゲート 553">
                  <a:extLst>
                    <a:ext uri="{FF2B5EF4-FFF2-40B4-BE49-F238E27FC236}">
                      <a16:creationId xmlns:a16="http://schemas.microsoft.com/office/drawing/2014/main" xmlns="" id="{CD5D7DFC-9F3A-4F0B-9867-B3F07690615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84" name="楕円 554">
                  <a:extLst>
                    <a:ext uri="{FF2B5EF4-FFF2-40B4-BE49-F238E27FC236}">
                      <a16:creationId xmlns:a16="http://schemas.microsoft.com/office/drawing/2014/main" xmlns="" id="{A799D8A8-C47C-464E-8B63-8A44E0BA2D2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44" name="グループ化 3443">
                <a:extLst>
                  <a:ext uri="{FF2B5EF4-FFF2-40B4-BE49-F238E27FC236}">
                    <a16:creationId xmlns:a16="http://schemas.microsoft.com/office/drawing/2014/main" xmlns="" id="{FCA22EEF-F153-40B5-8873-36A7E1561BBA}"/>
                  </a:ext>
                </a:extLst>
              </p:cNvPr>
              <p:cNvGrpSpPr/>
              <p:nvPr/>
            </p:nvGrpSpPr>
            <p:grpSpPr>
              <a:xfrm>
                <a:off x="5942750" y="1858891"/>
                <a:ext cx="93773" cy="160086"/>
                <a:chOff x="1521069" y="2586587"/>
                <a:chExt cx="158262" cy="270180"/>
              </a:xfrm>
              <a:solidFill>
                <a:srgbClr val="C00000"/>
              </a:solidFill>
            </p:grpSpPr>
            <p:sp>
              <p:nvSpPr>
                <p:cNvPr id="3481" name="フローチャート: 論理積ゲート 551">
                  <a:extLst>
                    <a:ext uri="{FF2B5EF4-FFF2-40B4-BE49-F238E27FC236}">
                      <a16:creationId xmlns:a16="http://schemas.microsoft.com/office/drawing/2014/main" xmlns="" id="{FCA51625-926A-4652-A083-66EB8164391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82" name="楕円 552">
                  <a:extLst>
                    <a:ext uri="{FF2B5EF4-FFF2-40B4-BE49-F238E27FC236}">
                      <a16:creationId xmlns:a16="http://schemas.microsoft.com/office/drawing/2014/main" xmlns="" id="{52F795A3-AD1B-4A5C-909D-20A15EC209F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45" name="グループ化 3444">
                <a:extLst>
                  <a:ext uri="{FF2B5EF4-FFF2-40B4-BE49-F238E27FC236}">
                    <a16:creationId xmlns:a16="http://schemas.microsoft.com/office/drawing/2014/main" xmlns="" id="{B0E772C5-23C3-43D6-BBA9-7C0BAF61E870}"/>
                  </a:ext>
                </a:extLst>
              </p:cNvPr>
              <p:cNvGrpSpPr/>
              <p:nvPr/>
            </p:nvGrpSpPr>
            <p:grpSpPr>
              <a:xfrm>
                <a:off x="6051414" y="1858892"/>
                <a:ext cx="93773" cy="160086"/>
                <a:chOff x="1521069" y="2586587"/>
                <a:chExt cx="158262" cy="270180"/>
              </a:xfrm>
              <a:solidFill>
                <a:srgbClr val="C00000"/>
              </a:solidFill>
            </p:grpSpPr>
            <p:sp>
              <p:nvSpPr>
                <p:cNvPr id="3479" name="フローチャート: 論理積ゲート 549">
                  <a:extLst>
                    <a:ext uri="{FF2B5EF4-FFF2-40B4-BE49-F238E27FC236}">
                      <a16:creationId xmlns:a16="http://schemas.microsoft.com/office/drawing/2014/main" xmlns="" id="{A3133508-2426-4210-9B7E-6D9F22CC186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80" name="楕円 550">
                  <a:extLst>
                    <a:ext uri="{FF2B5EF4-FFF2-40B4-BE49-F238E27FC236}">
                      <a16:creationId xmlns:a16="http://schemas.microsoft.com/office/drawing/2014/main" xmlns="" id="{E94A63FE-515A-4694-B7C5-7FBAECD7541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46" name="グループ化 3445">
                <a:extLst>
                  <a:ext uri="{FF2B5EF4-FFF2-40B4-BE49-F238E27FC236}">
                    <a16:creationId xmlns:a16="http://schemas.microsoft.com/office/drawing/2014/main" xmlns="" id="{BB4FB870-DCC1-4F6A-A109-DFB5772E6FA1}"/>
                  </a:ext>
                </a:extLst>
              </p:cNvPr>
              <p:cNvGrpSpPr/>
              <p:nvPr/>
            </p:nvGrpSpPr>
            <p:grpSpPr>
              <a:xfrm>
                <a:off x="6160077" y="1858892"/>
                <a:ext cx="93773" cy="160086"/>
                <a:chOff x="1521069" y="2586587"/>
                <a:chExt cx="158262" cy="270180"/>
              </a:xfrm>
              <a:solidFill>
                <a:srgbClr val="C00000"/>
              </a:solidFill>
            </p:grpSpPr>
            <p:sp>
              <p:nvSpPr>
                <p:cNvPr id="3477" name="フローチャート: 論理積ゲート 547">
                  <a:extLst>
                    <a:ext uri="{FF2B5EF4-FFF2-40B4-BE49-F238E27FC236}">
                      <a16:creationId xmlns:a16="http://schemas.microsoft.com/office/drawing/2014/main" xmlns="" id="{F10CD981-E822-42D5-BD29-354E8BBA6D4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8" name="楕円 548">
                  <a:extLst>
                    <a:ext uri="{FF2B5EF4-FFF2-40B4-BE49-F238E27FC236}">
                      <a16:creationId xmlns:a16="http://schemas.microsoft.com/office/drawing/2014/main" xmlns="" id="{9BEF6E7B-89E7-4C66-8918-4F12B833984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47" name="グループ化 3446">
                <a:extLst>
                  <a:ext uri="{FF2B5EF4-FFF2-40B4-BE49-F238E27FC236}">
                    <a16:creationId xmlns:a16="http://schemas.microsoft.com/office/drawing/2014/main" xmlns="" id="{BB3E8460-2435-45CE-91D9-9EF77FE857AA}"/>
                  </a:ext>
                </a:extLst>
              </p:cNvPr>
              <p:cNvGrpSpPr/>
              <p:nvPr/>
            </p:nvGrpSpPr>
            <p:grpSpPr>
              <a:xfrm>
                <a:off x="5178635" y="1504632"/>
                <a:ext cx="93773" cy="160086"/>
                <a:chOff x="1521069" y="2586587"/>
                <a:chExt cx="158262" cy="270180"/>
              </a:xfrm>
              <a:solidFill>
                <a:srgbClr val="C00000"/>
              </a:solidFill>
            </p:grpSpPr>
            <p:sp>
              <p:nvSpPr>
                <p:cNvPr id="3475" name="フローチャート: 論理積ゲート 545">
                  <a:extLst>
                    <a:ext uri="{FF2B5EF4-FFF2-40B4-BE49-F238E27FC236}">
                      <a16:creationId xmlns:a16="http://schemas.microsoft.com/office/drawing/2014/main" xmlns="" id="{CB0795E2-3FB8-4302-B45E-BFB8F4189B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6" name="楕円 546">
                  <a:extLst>
                    <a:ext uri="{FF2B5EF4-FFF2-40B4-BE49-F238E27FC236}">
                      <a16:creationId xmlns:a16="http://schemas.microsoft.com/office/drawing/2014/main" xmlns="" id="{8707EA69-28EB-488B-81CA-0B2F93B0F42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48" name="グループ化 3447">
                <a:extLst>
                  <a:ext uri="{FF2B5EF4-FFF2-40B4-BE49-F238E27FC236}">
                    <a16:creationId xmlns:a16="http://schemas.microsoft.com/office/drawing/2014/main" xmlns="" id="{5BB3BCA8-A539-4E28-9AFC-9D88B5BB4CB3}"/>
                  </a:ext>
                </a:extLst>
              </p:cNvPr>
              <p:cNvGrpSpPr/>
              <p:nvPr/>
            </p:nvGrpSpPr>
            <p:grpSpPr>
              <a:xfrm>
                <a:off x="5287298" y="1504633"/>
                <a:ext cx="93773" cy="160086"/>
                <a:chOff x="1521069" y="2586587"/>
                <a:chExt cx="158262" cy="270180"/>
              </a:xfrm>
              <a:solidFill>
                <a:srgbClr val="C00000"/>
              </a:solidFill>
            </p:grpSpPr>
            <p:sp>
              <p:nvSpPr>
                <p:cNvPr id="3473" name="フローチャート: 論理積ゲート 543">
                  <a:extLst>
                    <a:ext uri="{FF2B5EF4-FFF2-40B4-BE49-F238E27FC236}">
                      <a16:creationId xmlns:a16="http://schemas.microsoft.com/office/drawing/2014/main" xmlns="" id="{0A2600F9-82A7-4AC3-95D2-DE45ACD2B6C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4" name="楕円 544">
                  <a:extLst>
                    <a:ext uri="{FF2B5EF4-FFF2-40B4-BE49-F238E27FC236}">
                      <a16:creationId xmlns:a16="http://schemas.microsoft.com/office/drawing/2014/main" xmlns="" id="{5515C186-5315-492D-96DC-A392C6A85D4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49" name="グループ化 3448">
                <a:extLst>
                  <a:ext uri="{FF2B5EF4-FFF2-40B4-BE49-F238E27FC236}">
                    <a16:creationId xmlns:a16="http://schemas.microsoft.com/office/drawing/2014/main" xmlns="" id="{BAA7A048-E8C7-4B51-9204-C6F7E12DC5C6}"/>
                  </a:ext>
                </a:extLst>
              </p:cNvPr>
              <p:cNvGrpSpPr/>
              <p:nvPr/>
            </p:nvGrpSpPr>
            <p:grpSpPr>
              <a:xfrm>
                <a:off x="5395962" y="1504633"/>
                <a:ext cx="93773" cy="160086"/>
                <a:chOff x="1521069" y="2586587"/>
                <a:chExt cx="158262" cy="270180"/>
              </a:xfrm>
              <a:solidFill>
                <a:srgbClr val="FFC000"/>
              </a:solidFill>
            </p:grpSpPr>
            <p:sp>
              <p:nvSpPr>
                <p:cNvPr id="3471" name="フローチャート: 論理積ゲート 541">
                  <a:extLst>
                    <a:ext uri="{FF2B5EF4-FFF2-40B4-BE49-F238E27FC236}">
                      <a16:creationId xmlns:a16="http://schemas.microsoft.com/office/drawing/2014/main" xmlns="" id="{464CA513-84C1-4F5A-BA7B-35BD78D6B71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2" name="楕円 542">
                  <a:extLst>
                    <a:ext uri="{FF2B5EF4-FFF2-40B4-BE49-F238E27FC236}">
                      <a16:creationId xmlns:a16="http://schemas.microsoft.com/office/drawing/2014/main" xmlns="" id="{CD65B269-2234-4A08-8B28-9577012E620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50" name="グループ化 3449">
                <a:extLst>
                  <a:ext uri="{FF2B5EF4-FFF2-40B4-BE49-F238E27FC236}">
                    <a16:creationId xmlns:a16="http://schemas.microsoft.com/office/drawing/2014/main" xmlns="" id="{310AFB34-FD5D-47EA-AF8D-25246EB6EBEA}"/>
                  </a:ext>
                </a:extLst>
              </p:cNvPr>
              <p:cNvGrpSpPr/>
              <p:nvPr/>
            </p:nvGrpSpPr>
            <p:grpSpPr>
              <a:xfrm>
                <a:off x="5504625" y="1504634"/>
                <a:ext cx="93773" cy="160086"/>
                <a:chOff x="1521069" y="2586587"/>
                <a:chExt cx="158262" cy="270180"/>
              </a:xfrm>
              <a:solidFill>
                <a:srgbClr val="C00000"/>
              </a:solidFill>
            </p:grpSpPr>
            <p:sp>
              <p:nvSpPr>
                <p:cNvPr id="3469" name="フローチャート: 論理積ゲート 539">
                  <a:extLst>
                    <a:ext uri="{FF2B5EF4-FFF2-40B4-BE49-F238E27FC236}">
                      <a16:creationId xmlns:a16="http://schemas.microsoft.com/office/drawing/2014/main" xmlns="" id="{7723569A-F757-47D0-913D-070B90739BD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0" name="楕円 540">
                  <a:extLst>
                    <a:ext uri="{FF2B5EF4-FFF2-40B4-BE49-F238E27FC236}">
                      <a16:creationId xmlns:a16="http://schemas.microsoft.com/office/drawing/2014/main" xmlns="" id="{8EF80F8C-212C-4465-83AF-97AE7D862C6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51" name="グループ化 3450">
                <a:extLst>
                  <a:ext uri="{FF2B5EF4-FFF2-40B4-BE49-F238E27FC236}">
                    <a16:creationId xmlns:a16="http://schemas.microsoft.com/office/drawing/2014/main" xmlns="" id="{F676AC56-F6FB-46DD-BEF8-D40D6BFDF329}"/>
                  </a:ext>
                </a:extLst>
              </p:cNvPr>
              <p:cNvGrpSpPr/>
              <p:nvPr/>
            </p:nvGrpSpPr>
            <p:grpSpPr>
              <a:xfrm>
                <a:off x="5613289" y="1504634"/>
                <a:ext cx="93773" cy="160086"/>
                <a:chOff x="1521069" y="2586587"/>
                <a:chExt cx="158262" cy="270180"/>
              </a:xfrm>
              <a:solidFill>
                <a:srgbClr val="C00000"/>
              </a:solidFill>
            </p:grpSpPr>
            <p:sp>
              <p:nvSpPr>
                <p:cNvPr id="3467" name="フローチャート: 論理積ゲート 537">
                  <a:extLst>
                    <a:ext uri="{FF2B5EF4-FFF2-40B4-BE49-F238E27FC236}">
                      <a16:creationId xmlns:a16="http://schemas.microsoft.com/office/drawing/2014/main" xmlns="" id="{E9B5C239-F7D9-4CE7-922A-647FE8C7302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68" name="楕円 538">
                  <a:extLst>
                    <a:ext uri="{FF2B5EF4-FFF2-40B4-BE49-F238E27FC236}">
                      <a16:creationId xmlns:a16="http://schemas.microsoft.com/office/drawing/2014/main" xmlns="" id="{C1256510-D8CF-4E73-B988-E970E373137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52" name="グループ化 3451">
                <a:extLst>
                  <a:ext uri="{FF2B5EF4-FFF2-40B4-BE49-F238E27FC236}">
                    <a16:creationId xmlns:a16="http://schemas.microsoft.com/office/drawing/2014/main" xmlns="" id="{2C95BAAF-FFD9-487F-B69A-980E9D82A1F0}"/>
                  </a:ext>
                </a:extLst>
              </p:cNvPr>
              <p:cNvGrpSpPr/>
              <p:nvPr/>
            </p:nvGrpSpPr>
            <p:grpSpPr>
              <a:xfrm>
                <a:off x="5721952" y="1504635"/>
                <a:ext cx="93773" cy="160086"/>
                <a:chOff x="1521069" y="2586587"/>
                <a:chExt cx="158262" cy="270180"/>
              </a:xfrm>
              <a:solidFill>
                <a:srgbClr val="C00000"/>
              </a:solidFill>
            </p:grpSpPr>
            <p:sp>
              <p:nvSpPr>
                <p:cNvPr id="3465" name="フローチャート: 論理積ゲート 535">
                  <a:extLst>
                    <a:ext uri="{FF2B5EF4-FFF2-40B4-BE49-F238E27FC236}">
                      <a16:creationId xmlns:a16="http://schemas.microsoft.com/office/drawing/2014/main" xmlns="" id="{5F96031F-0BBB-4937-B45E-837DD55C83C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66" name="楕円 536">
                  <a:extLst>
                    <a:ext uri="{FF2B5EF4-FFF2-40B4-BE49-F238E27FC236}">
                      <a16:creationId xmlns:a16="http://schemas.microsoft.com/office/drawing/2014/main" xmlns="" id="{AC0DA183-BC53-4F5D-BDBE-F038A16459A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53" name="グループ化 3452">
                <a:extLst>
                  <a:ext uri="{FF2B5EF4-FFF2-40B4-BE49-F238E27FC236}">
                    <a16:creationId xmlns:a16="http://schemas.microsoft.com/office/drawing/2014/main" xmlns="" id="{97DD95D5-79BF-4A73-B480-B805AB60C19A}"/>
                  </a:ext>
                </a:extLst>
              </p:cNvPr>
              <p:cNvGrpSpPr/>
              <p:nvPr/>
            </p:nvGrpSpPr>
            <p:grpSpPr>
              <a:xfrm>
                <a:off x="5830615" y="1504636"/>
                <a:ext cx="93773" cy="160086"/>
                <a:chOff x="1521069" y="2586587"/>
                <a:chExt cx="158262" cy="270180"/>
              </a:xfrm>
              <a:solidFill>
                <a:srgbClr val="C00000"/>
              </a:solidFill>
            </p:grpSpPr>
            <p:sp>
              <p:nvSpPr>
                <p:cNvPr id="3463" name="フローチャート: 論理積ゲート 533">
                  <a:extLst>
                    <a:ext uri="{FF2B5EF4-FFF2-40B4-BE49-F238E27FC236}">
                      <a16:creationId xmlns:a16="http://schemas.microsoft.com/office/drawing/2014/main" xmlns="" id="{70B8BB22-8AAF-4ADE-B457-1BA4C63D6C0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64" name="楕円 534">
                  <a:extLst>
                    <a:ext uri="{FF2B5EF4-FFF2-40B4-BE49-F238E27FC236}">
                      <a16:creationId xmlns:a16="http://schemas.microsoft.com/office/drawing/2014/main" xmlns="" id="{01C27F5D-F113-4D53-8C0A-BB83088246D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54" name="グループ化 3453">
                <a:extLst>
                  <a:ext uri="{FF2B5EF4-FFF2-40B4-BE49-F238E27FC236}">
                    <a16:creationId xmlns:a16="http://schemas.microsoft.com/office/drawing/2014/main" xmlns="" id="{CB856A7E-5271-43CB-B119-5753F69FD6FC}"/>
                  </a:ext>
                </a:extLst>
              </p:cNvPr>
              <p:cNvGrpSpPr/>
              <p:nvPr/>
            </p:nvGrpSpPr>
            <p:grpSpPr>
              <a:xfrm>
                <a:off x="5939279" y="1504636"/>
                <a:ext cx="93773" cy="160086"/>
                <a:chOff x="1521069" y="2586587"/>
                <a:chExt cx="158262" cy="270180"/>
              </a:xfrm>
              <a:solidFill>
                <a:srgbClr val="C00000"/>
              </a:solidFill>
            </p:grpSpPr>
            <p:sp>
              <p:nvSpPr>
                <p:cNvPr id="3461" name="フローチャート: 論理積ゲート 531">
                  <a:extLst>
                    <a:ext uri="{FF2B5EF4-FFF2-40B4-BE49-F238E27FC236}">
                      <a16:creationId xmlns:a16="http://schemas.microsoft.com/office/drawing/2014/main" xmlns="" id="{81DF5D0C-815E-41AA-A414-49ADF10C26C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62" name="楕円 532">
                  <a:extLst>
                    <a:ext uri="{FF2B5EF4-FFF2-40B4-BE49-F238E27FC236}">
                      <a16:creationId xmlns:a16="http://schemas.microsoft.com/office/drawing/2014/main" xmlns="" id="{3200F528-5C3B-4D97-9434-54D4DD19B2F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55" name="グループ化 3454">
                <a:extLst>
                  <a:ext uri="{FF2B5EF4-FFF2-40B4-BE49-F238E27FC236}">
                    <a16:creationId xmlns:a16="http://schemas.microsoft.com/office/drawing/2014/main" xmlns="" id="{9F26B50E-15D8-496A-8F77-236B25792AD0}"/>
                  </a:ext>
                </a:extLst>
              </p:cNvPr>
              <p:cNvGrpSpPr/>
              <p:nvPr/>
            </p:nvGrpSpPr>
            <p:grpSpPr>
              <a:xfrm>
                <a:off x="6047942" y="1504637"/>
                <a:ext cx="93773" cy="160086"/>
                <a:chOff x="1521069" y="2586587"/>
                <a:chExt cx="158262" cy="270180"/>
              </a:xfrm>
              <a:solidFill>
                <a:srgbClr val="C00000"/>
              </a:solidFill>
            </p:grpSpPr>
            <p:sp>
              <p:nvSpPr>
                <p:cNvPr id="3459" name="フローチャート: 論理積ゲート 529">
                  <a:extLst>
                    <a:ext uri="{FF2B5EF4-FFF2-40B4-BE49-F238E27FC236}">
                      <a16:creationId xmlns:a16="http://schemas.microsoft.com/office/drawing/2014/main" xmlns="" id="{6399F2EA-A740-49B8-AC1A-96BE3B791FF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60" name="楕円 530">
                  <a:extLst>
                    <a:ext uri="{FF2B5EF4-FFF2-40B4-BE49-F238E27FC236}">
                      <a16:creationId xmlns:a16="http://schemas.microsoft.com/office/drawing/2014/main" xmlns="" id="{4E782507-D2F3-4010-A159-957F98B0277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56" name="グループ化 3455">
                <a:extLst>
                  <a:ext uri="{FF2B5EF4-FFF2-40B4-BE49-F238E27FC236}">
                    <a16:creationId xmlns:a16="http://schemas.microsoft.com/office/drawing/2014/main" xmlns="" id="{B5FAF388-20CC-4C39-B7AB-0E06D41455A0}"/>
                  </a:ext>
                </a:extLst>
              </p:cNvPr>
              <p:cNvGrpSpPr/>
              <p:nvPr/>
            </p:nvGrpSpPr>
            <p:grpSpPr>
              <a:xfrm>
                <a:off x="6156606" y="1504637"/>
                <a:ext cx="93773" cy="160086"/>
                <a:chOff x="1521069" y="2586587"/>
                <a:chExt cx="158262" cy="270180"/>
              </a:xfrm>
              <a:solidFill>
                <a:srgbClr val="FFC000"/>
              </a:solidFill>
            </p:grpSpPr>
            <p:sp>
              <p:nvSpPr>
                <p:cNvPr id="3457" name="フローチャート: 論理積ゲート 527">
                  <a:extLst>
                    <a:ext uri="{FF2B5EF4-FFF2-40B4-BE49-F238E27FC236}">
                      <a16:creationId xmlns:a16="http://schemas.microsoft.com/office/drawing/2014/main" xmlns="" id="{3862BF01-D1F2-487E-8589-7EE6DCD24EB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58" name="楕円 528">
                  <a:extLst>
                    <a:ext uri="{FF2B5EF4-FFF2-40B4-BE49-F238E27FC236}">
                      <a16:creationId xmlns:a16="http://schemas.microsoft.com/office/drawing/2014/main" xmlns="" id="{9DD425A1-5FCD-4820-A208-F04524F2953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577" name="グループ化 3576">
              <a:extLst>
                <a:ext uri="{FF2B5EF4-FFF2-40B4-BE49-F238E27FC236}">
                  <a16:creationId xmlns:a16="http://schemas.microsoft.com/office/drawing/2014/main" xmlns="" id="{C485BDDA-F01B-413B-AE0C-F705FEF752DE}"/>
                </a:ext>
              </a:extLst>
            </p:cNvPr>
            <p:cNvGrpSpPr/>
            <p:nvPr/>
          </p:nvGrpSpPr>
          <p:grpSpPr>
            <a:xfrm>
              <a:off x="4182952" y="1810780"/>
              <a:ext cx="1091707" cy="291800"/>
              <a:chOff x="4085905" y="1504632"/>
              <a:chExt cx="2167945" cy="514346"/>
            </a:xfrm>
          </p:grpSpPr>
          <p:grpSp>
            <p:nvGrpSpPr>
              <p:cNvPr id="3578" name="グループ化 3577">
                <a:extLst>
                  <a:ext uri="{FF2B5EF4-FFF2-40B4-BE49-F238E27FC236}">
                    <a16:creationId xmlns:a16="http://schemas.microsoft.com/office/drawing/2014/main" xmlns="" id="{87F2F88A-E283-4A4B-9963-4F13B08CF5D0}"/>
                  </a:ext>
                </a:extLst>
              </p:cNvPr>
              <p:cNvGrpSpPr/>
              <p:nvPr/>
            </p:nvGrpSpPr>
            <p:grpSpPr>
              <a:xfrm>
                <a:off x="4089377" y="1681759"/>
                <a:ext cx="93773" cy="160086"/>
                <a:chOff x="1521069" y="2586587"/>
                <a:chExt cx="158262" cy="270180"/>
              </a:xfrm>
              <a:solidFill>
                <a:srgbClr val="FFC000"/>
              </a:solidFill>
            </p:grpSpPr>
            <p:sp>
              <p:nvSpPr>
                <p:cNvPr id="3756" name="フローチャート: 論理積ゲート 357">
                  <a:extLst>
                    <a:ext uri="{FF2B5EF4-FFF2-40B4-BE49-F238E27FC236}">
                      <a16:creationId xmlns:a16="http://schemas.microsoft.com/office/drawing/2014/main" xmlns="" id="{0D8BCA05-D28D-44E8-BC56-11DF45EDC88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57" name="楕円 358">
                  <a:extLst>
                    <a:ext uri="{FF2B5EF4-FFF2-40B4-BE49-F238E27FC236}">
                      <a16:creationId xmlns:a16="http://schemas.microsoft.com/office/drawing/2014/main" xmlns="" id="{00821CA6-58A0-4ABE-B6AD-AD20082D1B4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79" name="グループ化 3578">
                <a:extLst>
                  <a:ext uri="{FF2B5EF4-FFF2-40B4-BE49-F238E27FC236}">
                    <a16:creationId xmlns:a16="http://schemas.microsoft.com/office/drawing/2014/main" xmlns="" id="{7C0F4B9F-5C2B-41C9-9684-A3204BF38036}"/>
                  </a:ext>
                </a:extLst>
              </p:cNvPr>
              <p:cNvGrpSpPr/>
              <p:nvPr/>
            </p:nvGrpSpPr>
            <p:grpSpPr>
              <a:xfrm>
                <a:off x="4198040" y="1681760"/>
                <a:ext cx="93773" cy="160086"/>
                <a:chOff x="1521069" y="2586587"/>
                <a:chExt cx="158262" cy="270180"/>
              </a:xfrm>
              <a:solidFill>
                <a:srgbClr val="C00000"/>
              </a:solidFill>
            </p:grpSpPr>
            <p:sp>
              <p:nvSpPr>
                <p:cNvPr id="3754" name="フローチャート: 論理積ゲート 355">
                  <a:extLst>
                    <a:ext uri="{FF2B5EF4-FFF2-40B4-BE49-F238E27FC236}">
                      <a16:creationId xmlns:a16="http://schemas.microsoft.com/office/drawing/2014/main" xmlns="" id="{905A5856-F816-4EA5-A4C3-2BFAF944A3F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55" name="楕円 356">
                  <a:extLst>
                    <a:ext uri="{FF2B5EF4-FFF2-40B4-BE49-F238E27FC236}">
                      <a16:creationId xmlns:a16="http://schemas.microsoft.com/office/drawing/2014/main" xmlns="" id="{582C1C78-9D63-4848-8E14-EFA9323CF2A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80" name="グループ化 3579">
                <a:extLst>
                  <a:ext uri="{FF2B5EF4-FFF2-40B4-BE49-F238E27FC236}">
                    <a16:creationId xmlns:a16="http://schemas.microsoft.com/office/drawing/2014/main" xmlns="" id="{3E3DE6C1-66BF-4E10-BBE2-5302024FE2D3}"/>
                  </a:ext>
                </a:extLst>
              </p:cNvPr>
              <p:cNvGrpSpPr/>
              <p:nvPr/>
            </p:nvGrpSpPr>
            <p:grpSpPr>
              <a:xfrm>
                <a:off x="4306703" y="1681760"/>
                <a:ext cx="93773" cy="160086"/>
                <a:chOff x="1521069" y="2586587"/>
                <a:chExt cx="158262" cy="270180"/>
              </a:xfrm>
              <a:solidFill>
                <a:srgbClr val="C00000"/>
              </a:solidFill>
            </p:grpSpPr>
            <p:sp>
              <p:nvSpPr>
                <p:cNvPr id="3752" name="フローチャート: 論理積ゲート 353">
                  <a:extLst>
                    <a:ext uri="{FF2B5EF4-FFF2-40B4-BE49-F238E27FC236}">
                      <a16:creationId xmlns:a16="http://schemas.microsoft.com/office/drawing/2014/main" xmlns="" id="{5B25E550-DB3B-464F-92F4-BE2E9FBBD23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53" name="楕円 354">
                  <a:extLst>
                    <a:ext uri="{FF2B5EF4-FFF2-40B4-BE49-F238E27FC236}">
                      <a16:creationId xmlns:a16="http://schemas.microsoft.com/office/drawing/2014/main" xmlns="" id="{F534691F-9062-49B3-8A7E-96A79B03F36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81" name="グループ化 3580">
                <a:extLst>
                  <a:ext uri="{FF2B5EF4-FFF2-40B4-BE49-F238E27FC236}">
                    <a16:creationId xmlns:a16="http://schemas.microsoft.com/office/drawing/2014/main" xmlns="" id="{32AA1394-4F9C-4165-96BB-6F3171446106}"/>
                  </a:ext>
                </a:extLst>
              </p:cNvPr>
              <p:cNvGrpSpPr/>
              <p:nvPr/>
            </p:nvGrpSpPr>
            <p:grpSpPr>
              <a:xfrm>
                <a:off x="4415367" y="1681761"/>
                <a:ext cx="93773" cy="160086"/>
                <a:chOff x="1521069" y="2586587"/>
                <a:chExt cx="158262" cy="270180"/>
              </a:xfrm>
              <a:solidFill>
                <a:srgbClr val="C00000"/>
              </a:solidFill>
            </p:grpSpPr>
            <p:sp>
              <p:nvSpPr>
                <p:cNvPr id="3750" name="フローチャート: 論理積ゲート 351">
                  <a:extLst>
                    <a:ext uri="{FF2B5EF4-FFF2-40B4-BE49-F238E27FC236}">
                      <a16:creationId xmlns:a16="http://schemas.microsoft.com/office/drawing/2014/main" xmlns="" id="{2025CBA9-9F10-4E54-AE7D-D691CE10D6F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51" name="楕円 352">
                  <a:extLst>
                    <a:ext uri="{FF2B5EF4-FFF2-40B4-BE49-F238E27FC236}">
                      <a16:creationId xmlns:a16="http://schemas.microsoft.com/office/drawing/2014/main" xmlns="" id="{F3EF92B9-826B-4161-8A79-F0E7CC323CB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82" name="グループ化 3581">
                <a:extLst>
                  <a:ext uri="{FF2B5EF4-FFF2-40B4-BE49-F238E27FC236}">
                    <a16:creationId xmlns:a16="http://schemas.microsoft.com/office/drawing/2014/main" xmlns="" id="{4A4BD3A2-9577-4D80-819D-8D07A9401A99}"/>
                  </a:ext>
                </a:extLst>
              </p:cNvPr>
              <p:cNvGrpSpPr/>
              <p:nvPr/>
            </p:nvGrpSpPr>
            <p:grpSpPr>
              <a:xfrm>
                <a:off x="4524030" y="1681762"/>
                <a:ext cx="93773" cy="160086"/>
                <a:chOff x="1521069" y="2586587"/>
                <a:chExt cx="158262" cy="270180"/>
              </a:xfrm>
              <a:solidFill>
                <a:srgbClr val="C00000"/>
              </a:solidFill>
            </p:grpSpPr>
            <p:sp>
              <p:nvSpPr>
                <p:cNvPr id="3748" name="フローチャート: 論理積ゲート 349">
                  <a:extLst>
                    <a:ext uri="{FF2B5EF4-FFF2-40B4-BE49-F238E27FC236}">
                      <a16:creationId xmlns:a16="http://schemas.microsoft.com/office/drawing/2014/main" xmlns="" id="{997EE16A-E682-42CD-A1E8-8D4C28E3665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49" name="楕円 350">
                  <a:extLst>
                    <a:ext uri="{FF2B5EF4-FFF2-40B4-BE49-F238E27FC236}">
                      <a16:creationId xmlns:a16="http://schemas.microsoft.com/office/drawing/2014/main" xmlns="" id="{1B4C1108-3233-4DDD-AF92-FAA5AD0CCAA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83" name="グループ化 3582">
                <a:extLst>
                  <a:ext uri="{FF2B5EF4-FFF2-40B4-BE49-F238E27FC236}">
                    <a16:creationId xmlns:a16="http://schemas.microsoft.com/office/drawing/2014/main" xmlns="" id="{BFE2FB59-4102-434A-9C95-ADBE57C55119}"/>
                  </a:ext>
                </a:extLst>
              </p:cNvPr>
              <p:cNvGrpSpPr/>
              <p:nvPr/>
            </p:nvGrpSpPr>
            <p:grpSpPr>
              <a:xfrm>
                <a:off x="4632694" y="1681762"/>
                <a:ext cx="93773" cy="160086"/>
                <a:chOff x="1521069" y="2586587"/>
                <a:chExt cx="158262" cy="270180"/>
              </a:xfrm>
              <a:solidFill>
                <a:srgbClr val="C00000"/>
              </a:solidFill>
            </p:grpSpPr>
            <p:sp>
              <p:nvSpPr>
                <p:cNvPr id="3746" name="フローチャート: 論理積ゲート 347">
                  <a:extLst>
                    <a:ext uri="{FF2B5EF4-FFF2-40B4-BE49-F238E27FC236}">
                      <a16:creationId xmlns:a16="http://schemas.microsoft.com/office/drawing/2014/main" xmlns="" id="{82FC70F5-A9B5-4909-AA2C-8FC58794E3F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47" name="楕円 348">
                  <a:extLst>
                    <a:ext uri="{FF2B5EF4-FFF2-40B4-BE49-F238E27FC236}">
                      <a16:creationId xmlns:a16="http://schemas.microsoft.com/office/drawing/2014/main" xmlns="" id="{3976042D-6BE7-4778-A77D-890AE517E63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84" name="グループ化 3583">
                <a:extLst>
                  <a:ext uri="{FF2B5EF4-FFF2-40B4-BE49-F238E27FC236}">
                    <a16:creationId xmlns:a16="http://schemas.microsoft.com/office/drawing/2014/main" xmlns="" id="{A0D89178-E17C-4769-BDF6-31E40C4A5E92}"/>
                  </a:ext>
                </a:extLst>
              </p:cNvPr>
              <p:cNvGrpSpPr/>
              <p:nvPr/>
            </p:nvGrpSpPr>
            <p:grpSpPr>
              <a:xfrm>
                <a:off x="4741357" y="1681763"/>
                <a:ext cx="93773" cy="160086"/>
                <a:chOff x="1521069" y="2586587"/>
                <a:chExt cx="158262" cy="270180"/>
              </a:xfrm>
              <a:solidFill>
                <a:srgbClr val="C00000"/>
              </a:solidFill>
            </p:grpSpPr>
            <p:sp>
              <p:nvSpPr>
                <p:cNvPr id="3744" name="フローチャート: 論理積ゲート 345">
                  <a:extLst>
                    <a:ext uri="{FF2B5EF4-FFF2-40B4-BE49-F238E27FC236}">
                      <a16:creationId xmlns:a16="http://schemas.microsoft.com/office/drawing/2014/main" xmlns="" id="{5BD5E148-978E-4A77-BB33-A2D45C3F1EC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45" name="楕円 346">
                  <a:extLst>
                    <a:ext uri="{FF2B5EF4-FFF2-40B4-BE49-F238E27FC236}">
                      <a16:creationId xmlns:a16="http://schemas.microsoft.com/office/drawing/2014/main" xmlns="" id="{6E6EAF5A-C0D5-4CE9-8AED-2177E7E02FA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85" name="グループ化 3584">
                <a:extLst>
                  <a:ext uri="{FF2B5EF4-FFF2-40B4-BE49-F238E27FC236}">
                    <a16:creationId xmlns:a16="http://schemas.microsoft.com/office/drawing/2014/main" xmlns="" id="{89195E3B-8FDE-4839-A527-0A71DE0F2D2E}"/>
                  </a:ext>
                </a:extLst>
              </p:cNvPr>
              <p:cNvGrpSpPr/>
              <p:nvPr/>
            </p:nvGrpSpPr>
            <p:grpSpPr>
              <a:xfrm>
                <a:off x="4850020" y="1681763"/>
                <a:ext cx="93773" cy="160086"/>
                <a:chOff x="1521069" y="2586587"/>
                <a:chExt cx="158262" cy="270180"/>
              </a:xfrm>
              <a:solidFill>
                <a:srgbClr val="C00000"/>
              </a:solidFill>
            </p:grpSpPr>
            <p:sp>
              <p:nvSpPr>
                <p:cNvPr id="3742" name="フローチャート: 論理積ゲート 343">
                  <a:extLst>
                    <a:ext uri="{FF2B5EF4-FFF2-40B4-BE49-F238E27FC236}">
                      <a16:creationId xmlns:a16="http://schemas.microsoft.com/office/drawing/2014/main" xmlns="" id="{838B7644-42F3-4047-914F-D7C858FFCC5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43" name="楕円 344">
                  <a:extLst>
                    <a:ext uri="{FF2B5EF4-FFF2-40B4-BE49-F238E27FC236}">
                      <a16:creationId xmlns:a16="http://schemas.microsoft.com/office/drawing/2014/main" xmlns="" id="{D9EA979F-6D2A-449B-A03E-8ED4EA3C227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86" name="グループ化 3585">
                <a:extLst>
                  <a:ext uri="{FF2B5EF4-FFF2-40B4-BE49-F238E27FC236}">
                    <a16:creationId xmlns:a16="http://schemas.microsoft.com/office/drawing/2014/main" xmlns="" id="{C7FD4A1F-1976-4FC0-908E-E6112787CC09}"/>
                  </a:ext>
                </a:extLst>
              </p:cNvPr>
              <p:cNvGrpSpPr/>
              <p:nvPr/>
            </p:nvGrpSpPr>
            <p:grpSpPr>
              <a:xfrm>
                <a:off x="4958684" y="1681764"/>
                <a:ext cx="93773" cy="160086"/>
                <a:chOff x="1521069" y="2586587"/>
                <a:chExt cx="158262" cy="270180"/>
              </a:xfrm>
              <a:solidFill>
                <a:srgbClr val="FFC000"/>
              </a:solidFill>
            </p:grpSpPr>
            <p:sp>
              <p:nvSpPr>
                <p:cNvPr id="3740" name="フローチャート: 論理積ゲート 341">
                  <a:extLst>
                    <a:ext uri="{FF2B5EF4-FFF2-40B4-BE49-F238E27FC236}">
                      <a16:creationId xmlns:a16="http://schemas.microsoft.com/office/drawing/2014/main" xmlns="" id="{1529152C-AA7B-48D0-9EEF-0A92F045C60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41" name="楕円 342">
                  <a:extLst>
                    <a:ext uri="{FF2B5EF4-FFF2-40B4-BE49-F238E27FC236}">
                      <a16:creationId xmlns:a16="http://schemas.microsoft.com/office/drawing/2014/main" xmlns="" id="{BB7A773A-E1BA-4B79-8014-1E49287C510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87" name="グループ化 3586">
                <a:extLst>
                  <a:ext uri="{FF2B5EF4-FFF2-40B4-BE49-F238E27FC236}">
                    <a16:creationId xmlns:a16="http://schemas.microsoft.com/office/drawing/2014/main" xmlns="" id="{87FAE455-E517-43D6-8912-B2F925EB7599}"/>
                  </a:ext>
                </a:extLst>
              </p:cNvPr>
              <p:cNvGrpSpPr/>
              <p:nvPr/>
            </p:nvGrpSpPr>
            <p:grpSpPr>
              <a:xfrm>
                <a:off x="5067347" y="1681764"/>
                <a:ext cx="93773" cy="160086"/>
                <a:chOff x="1521069" y="2586587"/>
                <a:chExt cx="158262" cy="270180"/>
              </a:xfrm>
              <a:solidFill>
                <a:srgbClr val="C00000"/>
              </a:solidFill>
            </p:grpSpPr>
            <p:sp>
              <p:nvSpPr>
                <p:cNvPr id="3738" name="フローチャート: 論理積ゲート 339">
                  <a:extLst>
                    <a:ext uri="{FF2B5EF4-FFF2-40B4-BE49-F238E27FC236}">
                      <a16:creationId xmlns:a16="http://schemas.microsoft.com/office/drawing/2014/main" xmlns="" id="{4E7FA19E-9091-4AA4-8937-E361E2D9176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39" name="楕円 340">
                  <a:extLst>
                    <a:ext uri="{FF2B5EF4-FFF2-40B4-BE49-F238E27FC236}">
                      <a16:creationId xmlns:a16="http://schemas.microsoft.com/office/drawing/2014/main" xmlns="" id="{5D53634E-DFE4-4112-AD8C-C5B89D93E38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88" name="グループ化 3587">
                <a:extLst>
                  <a:ext uri="{FF2B5EF4-FFF2-40B4-BE49-F238E27FC236}">
                    <a16:creationId xmlns:a16="http://schemas.microsoft.com/office/drawing/2014/main" xmlns="" id="{A87AA179-EC94-4C94-8675-3E50120760F4}"/>
                  </a:ext>
                </a:extLst>
              </p:cNvPr>
              <p:cNvGrpSpPr/>
              <p:nvPr/>
            </p:nvGrpSpPr>
            <p:grpSpPr>
              <a:xfrm>
                <a:off x="4089377" y="1858887"/>
                <a:ext cx="93773" cy="160086"/>
                <a:chOff x="1521069" y="2586587"/>
                <a:chExt cx="158262" cy="270180"/>
              </a:xfrm>
              <a:solidFill>
                <a:srgbClr val="C00000"/>
              </a:solidFill>
            </p:grpSpPr>
            <p:sp>
              <p:nvSpPr>
                <p:cNvPr id="3736" name="フローチャート: 論理積ゲート 337">
                  <a:extLst>
                    <a:ext uri="{FF2B5EF4-FFF2-40B4-BE49-F238E27FC236}">
                      <a16:creationId xmlns:a16="http://schemas.microsoft.com/office/drawing/2014/main" xmlns="" id="{BE4BC143-6D30-4A36-AFF9-EE6958A27F9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37" name="楕円 338">
                  <a:extLst>
                    <a:ext uri="{FF2B5EF4-FFF2-40B4-BE49-F238E27FC236}">
                      <a16:creationId xmlns:a16="http://schemas.microsoft.com/office/drawing/2014/main" xmlns="" id="{86EB133C-1240-4A3A-AAC6-3EA6006E4D7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89" name="グループ化 3588">
                <a:extLst>
                  <a:ext uri="{FF2B5EF4-FFF2-40B4-BE49-F238E27FC236}">
                    <a16:creationId xmlns:a16="http://schemas.microsoft.com/office/drawing/2014/main" xmlns="" id="{57146D4A-F096-4B55-A231-58BB67D92684}"/>
                  </a:ext>
                </a:extLst>
              </p:cNvPr>
              <p:cNvGrpSpPr/>
              <p:nvPr/>
            </p:nvGrpSpPr>
            <p:grpSpPr>
              <a:xfrm>
                <a:off x="4198040" y="1858887"/>
                <a:ext cx="93773" cy="160086"/>
                <a:chOff x="1521069" y="2586587"/>
                <a:chExt cx="158262" cy="270180"/>
              </a:xfrm>
              <a:solidFill>
                <a:srgbClr val="C00000"/>
              </a:solidFill>
            </p:grpSpPr>
            <p:sp>
              <p:nvSpPr>
                <p:cNvPr id="3734" name="フローチャート: 論理積ゲート 335">
                  <a:extLst>
                    <a:ext uri="{FF2B5EF4-FFF2-40B4-BE49-F238E27FC236}">
                      <a16:creationId xmlns:a16="http://schemas.microsoft.com/office/drawing/2014/main" xmlns="" id="{2E1D3262-66EB-4FBE-A1ED-40B1AC777C4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35" name="楕円 336">
                  <a:extLst>
                    <a:ext uri="{FF2B5EF4-FFF2-40B4-BE49-F238E27FC236}">
                      <a16:creationId xmlns:a16="http://schemas.microsoft.com/office/drawing/2014/main" xmlns="" id="{C4170B6C-3BC8-4C1A-9299-D1A64B8569E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90" name="グループ化 3589">
                <a:extLst>
                  <a:ext uri="{FF2B5EF4-FFF2-40B4-BE49-F238E27FC236}">
                    <a16:creationId xmlns:a16="http://schemas.microsoft.com/office/drawing/2014/main" xmlns="" id="{682B9C41-6174-45D7-BC70-ED72FBCC8A8D}"/>
                  </a:ext>
                </a:extLst>
              </p:cNvPr>
              <p:cNvGrpSpPr/>
              <p:nvPr/>
            </p:nvGrpSpPr>
            <p:grpSpPr>
              <a:xfrm>
                <a:off x="4306703" y="1858888"/>
                <a:ext cx="93773" cy="160086"/>
                <a:chOff x="1521069" y="2586587"/>
                <a:chExt cx="158262" cy="270180"/>
              </a:xfrm>
              <a:solidFill>
                <a:srgbClr val="C00000"/>
              </a:solidFill>
            </p:grpSpPr>
            <p:sp>
              <p:nvSpPr>
                <p:cNvPr id="3732" name="フローチャート: 論理積ゲート 333">
                  <a:extLst>
                    <a:ext uri="{FF2B5EF4-FFF2-40B4-BE49-F238E27FC236}">
                      <a16:creationId xmlns:a16="http://schemas.microsoft.com/office/drawing/2014/main" xmlns="" id="{6FCF6D8A-37E5-4184-9A99-B7833409F65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33" name="楕円 334">
                  <a:extLst>
                    <a:ext uri="{FF2B5EF4-FFF2-40B4-BE49-F238E27FC236}">
                      <a16:creationId xmlns:a16="http://schemas.microsoft.com/office/drawing/2014/main" xmlns="" id="{974DC1B0-CACE-4F75-B314-75BFDD863E8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91" name="グループ化 3590">
                <a:extLst>
                  <a:ext uri="{FF2B5EF4-FFF2-40B4-BE49-F238E27FC236}">
                    <a16:creationId xmlns:a16="http://schemas.microsoft.com/office/drawing/2014/main" xmlns="" id="{8150EA59-B3BD-4CDF-8E75-13F640754348}"/>
                  </a:ext>
                </a:extLst>
              </p:cNvPr>
              <p:cNvGrpSpPr/>
              <p:nvPr/>
            </p:nvGrpSpPr>
            <p:grpSpPr>
              <a:xfrm>
                <a:off x="4415367" y="1858889"/>
                <a:ext cx="93773" cy="160086"/>
                <a:chOff x="1521069" y="2586587"/>
                <a:chExt cx="158262" cy="270180"/>
              </a:xfrm>
              <a:solidFill>
                <a:srgbClr val="C00000"/>
              </a:solidFill>
            </p:grpSpPr>
            <p:sp>
              <p:nvSpPr>
                <p:cNvPr id="3730" name="フローチャート: 論理積ゲート 331">
                  <a:extLst>
                    <a:ext uri="{FF2B5EF4-FFF2-40B4-BE49-F238E27FC236}">
                      <a16:creationId xmlns:a16="http://schemas.microsoft.com/office/drawing/2014/main" xmlns="" id="{5F3B2EDA-2EF1-4115-86EE-5E1F5AB21B3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31" name="楕円 332">
                  <a:extLst>
                    <a:ext uri="{FF2B5EF4-FFF2-40B4-BE49-F238E27FC236}">
                      <a16:creationId xmlns:a16="http://schemas.microsoft.com/office/drawing/2014/main" xmlns="" id="{5A88AF9B-2CFF-4829-8CDE-3BD88DF98DB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92" name="グループ化 3591">
                <a:extLst>
                  <a:ext uri="{FF2B5EF4-FFF2-40B4-BE49-F238E27FC236}">
                    <a16:creationId xmlns:a16="http://schemas.microsoft.com/office/drawing/2014/main" xmlns="" id="{8AFEE98B-CA6B-46D1-95D5-AEDB1879A968}"/>
                  </a:ext>
                </a:extLst>
              </p:cNvPr>
              <p:cNvGrpSpPr/>
              <p:nvPr/>
            </p:nvGrpSpPr>
            <p:grpSpPr>
              <a:xfrm>
                <a:off x="4524030" y="1858889"/>
                <a:ext cx="93773" cy="160086"/>
                <a:chOff x="1521069" y="2586587"/>
                <a:chExt cx="158262" cy="270180"/>
              </a:xfrm>
              <a:solidFill>
                <a:srgbClr val="C00000"/>
              </a:solidFill>
            </p:grpSpPr>
            <p:sp>
              <p:nvSpPr>
                <p:cNvPr id="3728" name="フローチャート: 論理積ゲート 329">
                  <a:extLst>
                    <a:ext uri="{FF2B5EF4-FFF2-40B4-BE49-F238E27FC236}">
                      <a16:creationId xmlns:a16="http://schemas.microsoft.com/office/drawing/2014/main" xmlns="" id="{B704FDC8-F6A4-4668-A545-DD266CADC70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29" name="楕円 330">
                  <a:extLst>
                    <a:ext uri="{FF2B5EF4-FFF2-40B4-BE49-F238E27FC236}">
                      <a16:creationId xmlns:a16="http://schemas.microsoft.com/office/drawing/2014/main" xmlns="" id="{9737EC12-AA42-485D-A5F0-87E547308ED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93" name="グループ化 3592">
                <a:extLst>
                  <a:ext uri="{FF2B5EF4-FFF2-40B4-BE49-F238E27FC236}">
                    <a16:creationId xmlns:a16="http://schemas.microsoft.com/office/drawing/2014/main" xmlns="" id="{016834B7-DA4F-4F96-85E2-50871347FC20}"/>
                  </a:ext>
                </a:extLst>
              </p:cNvPr>
              <p:cNvGrpSpPr/>
              <p:nvPr/>
            </p:nvGrpSpPr>
            <p:grpSpPr>
              <a:xfrm>
                <a:off x="4632694" y="1858890"/>
                <a:ext cx="93773" cy="160086"/>
                <a:chOff x="1521069" y="2586587"/>
                <a:chExt cx="158262" cy="270180"/>
              </a:xfrm>
              <a:solidFill>
                <a:srgbClr val="FFC000"/>
              </a:solidFill>
            </p:grpSpPr>
            <p:sp>
              <p:nvSpPr>
                <p:cNvPr id="3726" name="フローチャート: 論理積ゲート 327">
                  <a:extLst>
                    <a:ext uri="{FF2B5EF4-FFF2-40B4-BE49-F238E27FC236}">
                      <a16:creationId xmlns:a16="http://schemas.microsoft.com/office/drawing/2014/main" xmlns="" id="{ED48316C-FDA8-4684-AAA4-9A34272B738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27" name="楕円 328">
                  <a:extLst>
                    <a:ext uri="{FF2B5EF4-FFF2-40B4-BE49-F238E27FC236}">
                      <a16:creationId xmlns:a16="http://schemas.microsoft.com/office/drawing/2014/main" xmlns="" id="{473B9EA1-650D-45BB-BE28-A1A60844B60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94" name="グループ化 3593">
                <a:extLst>
                  <a:ext uri="{FF2B5EF4-FFF2-40B4-BE49-F238E27FC236}">
                    <a16:creationId xmlns:a16="http://schemas.microsoft.com/office/drawing/2014/main" xmlns="" id="{51CEFCBD-F684-4D07-BBD1-2448EFD7D055}"/>
                  </a:ext>
                </a:extLst>
              </p:cNvPr>
              <p:cNvGrpSpPr/>
              <p:nvPr/>
            </p:nvGrpSpPr>
            <p:grpSpPr>
              <a:xfrm>
                <a:off x="4741357" y="1858890"/>
                <a:ext cx="93773" cy="160086"/>
                <a:chOff x="1521069" y="2586587"/>
                <a:chExt cx="158262" cy="270180"/>
              </a:xfrm>
              <a:solidFill>
                <a:srgbClr val="C00000"/>
              </a:solidFill>
            </p:grpSpPr>
            <p:sp>
              <p:nvSpPr>
                <p:cNvPr id="3724" name="フローチャート: 論理積ゲート 325">
                  <a:extLst>
                    <a:ext uri="{FF2B5EF4-FFF2-40B4-BE49-F238E27FC236}">
                      <a16:creationId xmlns:a16="http://schemas.microsoft.com/office/drawing/2014/main" xmlns="" id="{791FBEFF-6428-48C9-B530-E4B7972656C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25" name="楕円 326">
                  <a:extLst>
                    <a:ext uri="{FF2B5EF4-FFF2-40B4-BE49-F238E27FC236}">
                      <a16:creationId xmlns:a16="http://schemas.microsoft.com/office/drawing/2014/main" xmlns="" id="{9341E3A8-89F2-4568-831F-FDC3D60A1A9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95" name="グループ化 3594">
                <a:extLst>
                  <a:ext uri="{FF2B5EF4-FFF2-40B4-BE49-F238E27FC236}">
                    <a16:creationId xmlns:a16="http://schemas.microsoft.com/office/drawing/2014/main" xmlns="" id="{FB855D04-4C6E-45AA-8E52-D96C736A852B}"/>
                  </a:ext>
                </a:extLst>
              </p:cNvPr>
              <p:cNvGrpSpPr/>
              <p:nvPr/>
            </p:nvGrpSpPr>
            <p:grpSpPr>
              <a:xfrm>
                <a:off x="4850020" y="1858891"/>
                <a:ext cx="93773" cy="160086"/>
                <a:chOff x="1521069" y="2586587"/>
                <a:chExt cx="158262" cy="270180"/>
              </a:xfrm>
              <a:solidFill>
                <a:srgbClr val="C00000"/>
              </a:solidFill>
            </p:grpSpPr>
            <p:sp>
              <p:nvSpPr>
                <p:cNvPr id="3722" name="フローチャート: 論理積ゲート 323">
                  <a:extLst>
                    <a:ext uri="{FF2B5EF4-FFF2-40B4-BE49-F238E27FC236}">
                      <a16:creationId xmlns:a16="http://schemas.microsoft.com/office/drawing/2014/main" xmlns="" id="{2E8981DB-D2F7-4486-B403-C52ED52F1DB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23" name="楕円 324">
                  <a:extLst>
                    <a:ext uri="{FF2B5EF4-FFF2-40B4-BE49-F238E27FC236}">
                      <a16:creationId xmlns:a16="http://schemas.microsoft.com/office/drawing/2014/main" xmlns="" id="{D34F57AB-5A7A-4648-A3C1-C188D0D070C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96" name="グループ化 3595">
                <a:extLst>
                  <a:ext uri="{FF2B5EF4-FFF2-40B4-BE49-F238E27FC236}">
                    <a16:creationId xmlns:a16="http://schemas.microsoft.com/office/drawing/2014/main" xmlns="" id="{6FCA2FD4-31A2-4171-BEA7-261ABF1A2848}"/>
                  </a:ext>
                </a:extLst>
              </p:cNvPr>
              <p:cNvGrpSpPr/>
              <p:nvPr/>
            </p:nvGrpSpPr>
            <p:grpSpPr>
              <a:xfrm>
                <a:off x="4958684" y="1858892"/>
                <a:ext cx="93773" cy="160086"/>
                <a:chOff x="1521069" y="2586587"/>
                <a:chExt cx="158262" cy="270180"/>
              </a:xfrm>
              <a:solidFill>
                <a:srgbClr val="C00000"/>
              </a:solidFill>
            </p:grpSpPr>
            <p:sp>
              <p:nvSpPr>
                <p:cNvPr id="3720" name="フローチャート: 論理積ゲート 321">
                  <a:extLst>
                    <a:ext uri="{FF2B5EF4-FFF2-40B4-BE49-F238E27FC236}">
                      <a16:creationId xmlns:a16="http://schemas.microsoft.com/office/drawing/2014/main" xmlns="" id="{3DC15A12-948D-4151-A884-A31E2D019B0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21" name="楕円 322">
                  <a:extLst>
                    <a:ext uri="{FF2B5EF4-FFF2-40B4-BE49-F238E27FC236}">
                      <a16:creationId xmlns:a16="http://schemas.microsoft.com/office/drawing/2014/main" xmlns="" id="{EC943F7A-2AC5-4A7A-A29D-12D2DDBA162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97" name="グループ化 3596">
                <a:extLst>
                  <a:ext uri="{FF2B5EF4-FFF2-40B4-BE49-F238E27FC236}">
                    <a16:creationId xmlns:a16="http://schemas.microsoft.com/office/drawing/2014/main" xmlns="" id="{6F5A544F-F46F-4AAD-99AE-25019B5F175B}"/>
                  </a:ext>
                </a:extLst>
              </p:cNvPr>
              <p:cNvGrpSpPr/>
              <p:nvPr/>
            </p:nvGrpSpPr>
            <p:grpSpPr>
              <a:xfrm>
                <a:off x="5067347" y="1858892"/>
                <a:ext cx="93773" cy="160086"/>
                <a:chOff x="1521069" y="2586587"/>
                <a:chExt cx="158262" cy="270180"/>
              </a:xfrm>
              <a:solidFill>
                <a:srgbClr val="C00000"/>
              </a:solidFill>
            </p:grpSpPr>
            <p:sp>
              <p:nvSpPr>
                <p:cNvPr id="3718" name="フローチャート: 論理積ゲート 319">
                  <a:extLst>
                    <a:ext uri="{FF2B5EF4-FFF2-40B4-BE49-F238E27FC236}">
                      <a16:creationId xmlns:a16="http://schemas.microsoft.com/office/drawing/2014/main" xmlns="" id="{FCA7451D-DAAE-40AB-98EE-5B1E1D37F42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19" name="楕円 320">
                  <a:extLst>
                    <a:ext uri="{FF2B5EF4-FFF2-40B4-BE49-F238E27FC236}">
                      <a16:creationId xmlns:a16="http://schemas.microsoft.com/office/drawing/2014/main" xmlns="" id="{3C389E01-0901-40BF-A612-FF4D00290A0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98" name="グループ化 3597">
                <a:extLst>
                  <a:ext uri="{FF2B5EF4-FFF2-40B4-BE49-F238E27FC236}">
                    <a16:creationId xmlns:a16="http://schemas.microsoft.com/office/drawing/2014/main" xmlns="" id="{D10ED3F9-7FE1-4495-A513-669C6B6D1A9E}"/>
                  </a:ext>
                </a:extLst>
              </p:cNvPr>
              <p:cNvGrpSpPr/>
              <p:nvPr/>
            </p:nvGrpSpPr>
            <p:grpSpPr>
              <a:xfrm>
                <a:off x="4085905" y="1504632"/>
                <a:ext cx="93773" cy="160086"/>
                <a:chOff x="1521069" y="2586587"/>
                <a:chExt cx="158262" cy="270180"/>
              </a:xfrm>
              <a:solidFill>
                <a:srgbClr val="C00000"/>
              </a:solidFill>
            </p:grpSpPr>
            <p:sp>
              <p:nvSpPr>
                <p:cNvPr id="3716" name="フローチャート: 論理積ゲート 317">
                  <a:extLst>
                    <a:ext uri="{FF2B5EF4-FFF2-40B4-BE49-F238E27FC236}">
                      <a16:creationId xmlns:a16="http://schemas.microsoft.com/office/drawing/2014/main" xmlns="" id="{6E25529C-951F-4F6A-A914-2A44F6538AD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17" name="楕円 318">
                  <a:extLst>
                    <a:ext uri="{FF2B5EF4-FFF2-40B4-BE49-F238E27FC236}">
                      <a16:creationId xmlns:a16="http://schemas.microsoft.com/office/drawing/2014/main" xmlns="" id="{126B92D9-4F7C-4B16-8B99-20EE63626CB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99" name="グループ化 3598">
                <a:extLst>
                  <a:ext uri="{FF2B5EF4-FFF2-40B4-BE49-F238E27FC236}">
                    <a16:creationId xmlns:a16="http://schemas.microsoft.com/office/drawing/2014/main" xmlns="" id="{770281A0-51A6-4880-8D2D-3DBAB405429F}"/>
                  </a:ext>
                </a:extLst>
              </p:cNvPr>
              <p:cNvGrpSpPr/>
              <p:nvPr/>
            </p:nvGrpSpPr>
            <p:grpSpPr>
              <a:xfrm>
                <a:off x="4194568" y="1504633"/>
                <a:ext cx="93773" cy="160086"/>
                <a:chOff x="1521069" y="2586587"/>
                <a:chExt cx="158262" cy="270180"/>
              </a:xfrm>
              <a:solidFill>
                <a:srgbClr val="C00000"/>
              </a:solidFill>
            </p:grpSpPr>
            <p:sp>
              <p:nvSpPr>
                <p:cNvPr id="3714" name="フローチャート: 論理積ゲート 315">
                  <a:extLst>
                    <a:ext uri="{FF2B5EF4-FFF2-40B4-BE49-F238E27FC236}">
                      <a16:creationId xmlns:a16="http://schemas.microsoft.com/office/drawing/2014/main" xmlns="" id="{0EFEF119-CB11-483E-B159-CAEC51B0300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15" name="楕円 316">
                  <a:extLst>
                    <a:ext uri="{FF2B5EF4-FFF2-40B4-BE49-F238E27FC236}">
                      <a16:creationId xmlns:a16="http://schemas.microsoft.com/office/drawing/2014/main" xmlns="" id="{9B1BC7C8-5381-4F15-AFB1-6CC9D0C742D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00" name="グループ化 3599">
                <a:extLst>
                  <a:ext uri="{FF2B5EF4-FFF2-40B4-BE49-F238E27FC236}">
                    <a16:creationId xmlns:a16="http://schemas.microsoft.com/office/drawing/2014/main" xmlns="" id="{0E8BC99F-DEF7-4640-83A3-5ACDC6A514F0}"/>
                  </a:ext>
                </a:extLst>
              </p:cNvPr>
              <p:cNvGrpSpPr/>
              <p:nvPr/>
            </p:nvGrpSpPr>
            <p:grpSpPr>
              <a:xfrm>
                <a:off x="4303232" y="1504633"/>
                <a:ext cx="93773" cy="160086"/>
                <a:chOff x="1521069" y="2586587"/>
                <a:chExt cx="158262" cy="270180"/>
              </a:xfrm>
              <a:solidFill>
                <a:srgbClr val="C00000"/>
              </a:solidFill>
            </p:grpSpPr>
            <p:sp>
              <p:nvSpPr>
                <p:cNvPr id="3712" name="フローチャート: 論理積ゲート 313">
                  <a:extLst>
                    <a:ext uri="{FF2B5EF4-FFF2-40B4-BE49-F238E27FC236}">
                      <a16:creationId xmlns:a16="http://schemas.microsoft.com/office/drawing/2014/main" xmlns="" id="{EADD4B7B-D2EE-4B36-96F5-8754FB29732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13" name="楕円 314">
                  <a:extLst>
                    <a:ext uri="{FF2B5EF4-FFF2-40B4-BE49-F238E27FC236}">
                      <a16:creationId xmlns:a16="http://schemas.microsoft.com/office/drawing/2014/main" xmlns="" id="{E5375381-9FEC-4B68-9CA8-9865927BAC3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01" name="グループ化 3600">
                <a:extLst>
                  <a:ext uri="{FF2B5EF4-FFF2-40B4-BE49-F238E27FC236}">
                    <a16:creationId xmlns:a16="http://schemas.microsoft.com/office/drawing/2014/main" xmlns="" id="{71D9137A-E78F-44CA-BC8A-038D66AE73B4}"/>
                  </a:ext>
                </a:extLst>
              </p:cNvPr>
              <p:cNvGrpSpPr/>
              <p:nvPr/>
            </p:nvGrpSpPr>
            <p:grpSpPr>
              <a:xfrm>
                <a:off x="4411895" y="1504634"/>
                <a:ext cx="93773" cy="160086"/>
                <a:chOff x="1521069" y="2586587"/>
                <a:chExt cx="158262" cy="270180"/>
              </a:xfrm>
              <a:solidFill>
                <a:srgbClr val="FFC000"/>
              </a:solidFill>
            </p:grpSpPr>
            <p:sp>
              <p:nvSpPr>
                <p:cNvPr id="3710" name="フローチャート: 論理積ゲート 311">
                  <a:extLst>
                    <a:ext uri="{FF2B5EF4-FFF2-40B4-BE49-F238E27FC236}">
                      <a16:creationId xmlns:a16="http://schemas.microsoft.com/office/drawing/2014/main" xmlns="" id="{3733E84E-4D72-40B3-9742-AD4BF7C788A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11" name="楕円 312">
                  <a:extLst>
                    <a:ext uri="{FF2B5EF4-FFF2-40B4-BE49-F238E27FC236}">
                      <a16:creationId xmlns:a16="http://schemas.microsoft.com/office/drawing/2014/main" xmlns="" id="{87FC2A2B-1BD1-4ECA-80C7-BCED1F01DEC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02" name="グループ化 3601">
                <a:extLst>
                  <a:ext uri="{FF2B5EF4-FFF2-40B4-BE49-F238E27FC236}">
                    <a16:creationId xmlns:a16="http://schemas.microsoft.com/office/drawing/2014/main" xmlns="" id="{8D82DE24-40D4-4E0F-BAF8-CADADBA19DFD}"/>
                  </a:ext>
                </a:extLst>
              </p:cNvPr>
              <p:cNvGrpSpPr/>
              <p:nvPr/>
            </p:nvGrpSpPr>
            <p:grpSpPr>
              <a:xfrm>
                <a:off x="4520559" y="1504634"/>
                <a:ext cx="93773" cy="160086"/>
                <a:chOff x="1521069" y="2586587"/>
                <a:chExt cx="158262" cy="270180"/>
              </a:xfrm>
              <a:solidFill>
                <a:srgbClr val="C00000"/>
              </a:solidFill>
            </p:grpSpPr>
            <p:sp>
              <p:nvSpPr>
                <p:cNvPr id="3708" name="フローチャート: 論理積ゲート 309">
                  <a:extLst>
                    <a:ext uri="{FF2B5EF4-FFF2-40B4-BE49-F238E27FC236}">
                      <a16:creationId xmlns:a16="http://schemas.microsoft.com/office/drawing/2014/main" xmlns="" id="{9C21CE4A-10DB-49FC-8CCE-5136FF0559E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09" name="楕円 310">
                  <a:extLst>
                    <a:ext uri="{FF2B5EF4-FFF2-40B4-BE49-F238E27FC236}">
                      <a16:creationId xmlns:a16="http://schemas.microsoft.com/office/drawing/2014/main" xmlns="" id="{BFAF6B44-2DCD-40D5-8DC7-A9E71C6A80E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03" name="グループ化 3602">
                <a:extLst>
                  <a:ext uri="{FF2B5EF4-FFF2-40B4-BE49-F238E27FC236}">
                    <a16:creationId xmlns:a16="http://schemas.microsoft.com/office/drawing/2014/main" xmlns="" id="{08444B05-EF4B-4D32-B1ED-315220D463F3}"/>
                  </a:ext>
                </a:extLst>
              </p:cNvPr>
              <p:cNvGrpSpPr/>
              <p:nvPr/>
            </p:nvGrpSpPr>
            <p:grpSpPr>
              <a:xfrm>
                <a:off x="4629222" y="1504635"/>
                <a:ext cx="93773" cy="160086"/>
                <a:chOff x="1521069" y="2586587"/>
                <a:chExt cx="158262" cy="270180"/>
              </a:xfrm>
              <a:solidFill>
                <a:srgbClr val="C00000"/>
              </a:solidFill>
            </p:grpSpPr>
            <p:sp>
              <p:nvSpPr>
                <p:cNvPr id="3706" name="フローチャート: 論理積ゲート 307">
                  <a:extLst>
                    <a:ext uri="{FF2B5EF4-FFF2-40B4-BE49-F238E27FC236}">
                      <a16:creationId xmlns:a16="http://schemas.microsoft.com/office/drawing/2014/main" xmlns="" id="{A89EBA78-0BF7-46A0-8178-7083BEBFEC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07" name="楕円 308">
                  <a:extLst>
                    <a:ext uri="{FF2B5EF4-FFF2-40B4-BE49-F238E27FC236}">
                      <a16:creationId xmlns:a16="http://schemas.microsoft.com/office/drawing/2014/main" xmlns="" id="{0E4E2407-5DBA-462E-A723-42381F8A555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04" name="グループ化 3603">
                <a:extLst>
                  <a:ext uri="{FF2B5EF4-FFF2-40B4-BE49-F238E27FC236}">
                    <a16:creationId xmlns:a16="http://schemas.microsoft.com/office/drawing/2014/main" xmlns="" id="{51D79CAC-7887-42E5-899D-AA64EEB36074}"/>
                  </a:ext>
                </a:extLst>
              </p:cNvPr>
              <p:cNvGrpSpPr/>
              <p:nvPr/>
            </p:nvGrpSpPr>
            <p:grpSpPr>
              <a:xfrm>
                <a:off x="4737885" y="1504636"/>
                <a:ext cx="93773" cy="160086"/>
                <a:chOff x="1521069" y="2586587"/>
                <a:chExt cx="158262" cy="270180"/>
              </a:xfrm>
              <a:solidFill>
                <a:srgbClr val="FFC000"/>
              </a:solidFill>
            </p:grpSpPr>
            <p:sp>
              <p:nvSpPr>
                <p:cNvPr id="3704" name="フローチャート: 論理積ゲート 305">
                  <a:extLst>
                    <a:ext uri="{FF2B5EF4-FFF2-40B4-BE49-F238E27FC236}">
                      <a16:creationId xmlns:a16="http://schemas.microsoft.com/office/drawing/2014/main" xmlns="" id="{D06A8BBE-90B3-4503-9507-8F3189DCE56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05" name="楕円 306">
                  <a:extLst>
                    <a:ext uri="{FF2B5EF4-FFF2-40B4-BE49-F238E27FC236}">
                      <a16:creationId xmlns:a16="http://schemas.microsoft.com/office/drawing/2014/main" xmlns="" id="{EEC958EE-51A9-4FE1-BBB8-38F29DA29A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05" name="グループ化 3604">
                <a:extLst>
                  <a:ext uri="{FF2B5EF4-FFF2-40B4-BE49-F238E27FC236}">
                    <a16:creationId xmlns:a16="http://schemas.microsoft.com/office/drawing/2014/main" xmlns="" id="{AD590916-15FA-40C1-8A35-445D6CE63D5E}"/>
                  </a:ext>
                </a:extLst>
              </p:cNvPr>
              <p:cNvGrpSpPr/>
              <p:nvPr/>
            </p:nvGrpSpPr>
            <p:grpSpPr>
              <a:xfrm>
                <a:off x="4846549" y="1504636"/>
                <a:ext cx="93773" cy="160086"/>
                <a:chOff x="1521069" y="2586587"/>
                <a:chExt cx="158262" cy="270180"/>
              </a:xfrm>
              <a:solidFill>
                <a:srgbClr val="C00000"/>
              </a:solidFill>
            </p:grpSpPr>
            <p:sp>
              <p:nvSpPr>
                <p:cNvPr id="3702" name="フローチャート: 論理積ゲート 303">
                  <a:extLst>
                    <a:ext uri="{FF2B5EF4-FFF2-40B4-BE49-F238E27FC236}">
                      <a16:creationId xmlns:a16="http://schemas.microsoft.com/office/drawing/2014/main" xmlns="" id="{CDEF1D73-C8A8-4C90-B7AC-B50962915B5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03" name="楕円 304">
                  <a:extLst>
                    <a:ext uri="{FF2B5EF4-FFF2-40B4-BE49-F238E27FC236}">
                      <a16:creationId xmlns:a16="http://schemas.microsoft.com/office/drawing/2014/main" xmlns="" id="{2F76369D-72EB-4AC2-8D62-2FFFAB9E2ED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06" name="グループ化 3605">
                <a:extLst>
                  <a:ext uri="{FF2B5EF4-FFF2-40B4-BE49-F238E27FC236}">
                    <a16:creationId xmlns:a16="http://schemas.microsoft.com/office/drawing/2014/main" xmlns="" id="{73EAE8C6-B49A-4126-BB09-8845A3F98644}"/>
                  </a:ext>
                </a:extLst>
              </p:cNvPr>
              <p:cNvGrpSpPr/>
              <p:nvPr/>
            </p:nvGrpSpPr>
            <p:grpSpPr>
              <a:xfrm>
                <a:off x="4955212" y="1504637"/>
                <a:ext cx="93773" cy="160086"/>
                <a:chOff x="1521069" y="2586587"/>
                <a:chExt cx="158262" cy="270180"/>
              </a:xfrm>
              <a:solidFill>
                <a:srgbClr val="C00000"/>
              </a:solidFill>
            </p:grpSpPr>
            <p:sp>
              <p:nvSpPr>
                <p:cNvPr id="3700" name="フローチャート: 論理積ゲート 301">
                  <a:extLst>
                    <a:ext uri="{FF2B5EF4-FFF2-40B4-BE49-F238E27FC236}">
                      <a16:creationId xmlns:a16="http://schemas.microsoft.com/office/drawing/2014/main" xmlns="" id="{A2FE18C0-B04C-4930-AB5D-1263590EF30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01" name="楕円 302">
                  <a:extLst>
                    <a:ext uri="{FF2B5EF4-FFF2-40B4-BE49-F238E27FC236}">
                      <a16:creationId xmlns:a16="http://schemas.microsoft.com/office/drawing/2014/main" xmlns="" id="{A18C5FD5-4455-4133-9661-527BC3A2F2E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07" name="グループ化 3606">
                <a:extLst>
                  <a:ext uri="{FF2B5EF4-FFF2-40B4-BE49-F238E27FC236}">
                    <a16:creationId xmlns:a16="http://schemas.microsoft.com/office/drawing/2014/main" xmlns="" id="{158CA0BE-2773-4D77-903F-E84CA0D80281}"/>
                  </a:ext>
                </a:extLst>
              </p:cNvPr>
              <p:cNvGrpSpPr/>
              <p:nvPr/>
            </p:nvGrpSpPr>
            <p:grpSpPr>
              <a:xfrm>
                <a:off x="5063876" y="1504637"/>
                <a:ext cx="93773" cy="160086"/>
                <a:chOff x="1521069" y="2586587"/>
                <a:chExt cx="158262" cy="270180"/>
              </a:xfrm>
              <a:solidFill>
                <a:srgbClr val="C00000"/>
              </a:solidFill>
            </p:grpSpPr>
            <p:sp>
              <p:nvSpPr>
                <p:cNvPr id="3698" name="フローチャート: 論理積ゲート 299">
                  <a:extLst>
                    <a:ext uri="{FF2B5EF4-FFF2-40B4-BE49-F238E27FC236}">
                      <a16:creationId xmlns:a16="http://schemas.microsoft.com/office/drawing/2014/main" xmlns="" id="{9E9D1345-1A35-4E31-8492-2BE680C890B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99" name="楕円 300">
                  <a:extLst>
                    <a:ext uri="{FF2B5EF4-FFF2-40B4-BE49-F238E27FC236}">
                      <a16:creationId xmlns:a16="http://schemas.microsoft.com/office/drawing/2014/main" xmlns="" id="{44A4B844-E622-4777-A35B-68483204D52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08" name="グループ化 3607">
                <a:extLst>
                  <a:ext uri="{FF2B5EF4-FFF2-40B4-BE49-F238E27FC236}">
                    <a16:creationId xmlns:a16="http://schemas.microsoft.com/office/drawing/2014/main" xmlns="" id="{94DE927B-7F56-41F4-8897-86EDCC21D96D}"/>
                  </a:ext>
                </a:extLst>
              </p:cNvPr>
              <p:cNvGrpSpPr/>
              <p:nvPr/>
            </p:nvGrpSpPr>
            <p:grpSpPr>
              <a:xfrm>
                <a:off x="5182107" y="1681759"/>
                <a:ext cx="93773" cy="160086"/>
                <a:chOff x="1521069" y="2586587"/>
                <a:chExt cx="158262" cy="270180"/>
              </a:xfrm>
              <a:solidFill>
                <a:srgbClr val="FFC000"/>
              </a:solidFill>
            </p:grpSpPr>
            <p:sp>
              <p:nvSpPr>
                <p:cNvPr id="3696" name="フローチャート: 論理積ゲート 448">
                  <a:extLst>
                    <a:ext uri="{FF2B5EF4-FFF2-40B4-BE49-F238E27FC236}">
                      <a16:creationId xmlns:a16="http://schemas.microsoft.com/office/drawing/2014/main" xmlns="" id="{E2B43177-9FBC-4E0D-BF8D-88D2D08131C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97" name="楕円 449">
                  <a:extLst>
                    <a:ext uri="{FF2B5EF4-FFF2-40B4-BE49-F238E27FC236}">
                      <a16:creationId xmlns:a16="http://schemas.microsoft.com/office/drawing/2014/main" xmlns="" id="{0984A907-07AD-499B-B4D3-34DF672233F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09" name="グループ化 3608">
                <a:extLst>
                  <a:ext uri="{FF2B5EF4-FFF2-40B4-BE49-F238E27FC236}">
                    <a16:creationId xmlns:a16="http://schemas.microsoft.com/office/drawing/2014/main" xmlns="" id="{E3AE19FA-ED7B-4611-9AB7-22616B28AE05}"/>
                  </a:ext>
                </a:extLst>
              </p:cNvPr>
              <p:cNvGrpSpPr/>
              <p:nvPr/>
            </p:nvGrpSpPr>
            <p:grpSpPr>
              <a:xfrm>
                <a:off x="5290770" y="1681760"/>
                <a:ext cx="93773" cy="160086"/>
                <a:chOff x="1521069" y="2586587"/>
                <a:chExt cx="158262" cy="270180"/>
              </a:xfrm>
              <a:solidFill>
                <a:srgbClr val="C00000"/>
              </a:solidFill>
            </p:grpSpPr>
            <p:sp>
              <p:nvSpPr>
                <p:cNvPr id="3694" name="フローチャート: 論理積ゲート 446">
                  <a:extLst>
                    <a:ext uri="{FF2B5EF4-FFF2-40B4-BE49-F238E27FC236}">
                      <a16:creationId xmlns:a16="http://schemas.microsoft.com/office/drawing/2014/main" xmlns="" id="{0EC0BACE-DED0-4331-8735-9223BFA9A26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95" name="楕円 447">
                  <a:extLst>
                    <a:ext uri="{FF2B5EF4-FFF2-40B4-BE49-F238E27FC236}">
                      <a16:creationId xmlns:a16="http://schemas.microsoft.com/office/drawing/2014/main" xmlns="" id="{D5883D81-F743-4CFF-A0FB-7613150383D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10" name="グループ化 3609">
                <a:extLst>
                  <a:ext uri="{FF2B5EF4-FFF2-40B4-BE49-F238E27FC236}">
                    <a16:creationId xmlns:a16="http://schemas.microsoft.com/office/drawing/2014/main" xmlns="" id="{BA4FBD34-8661-4262-A89F-118845F2D122}"/>
                  </a:ext>
                </a:extLst>
              </p:cNvPr>
              <p:cNvGrpSpPr/>
              <p:nvPr/>
            </p:nvGrpSpPr>
            <p:grpSpPr>
              <a:xfrm>
                <a:off x="5399433" y="1681760"/>
                <a:ext cx="93773" cy="160086"/>
                <a:chOff x="1521069" y="2586587"/>
                <a:chExt cx="158262" cy="270180"/>
              </a:xfrm>
              <a:solidFill>
                <a:srgbClr val="C00000"/>
              </a:solidFill>
            </p:grpSpPr>
            <p:sp>
              <p:nvSpPr>
                <p:cNvPr id="3692" name="フローチャート: 論理積ゲート 444">
                  <a:extLst>
                    <a:ext uri="{FF2B5EF4-FFF2-40B4-BE49-F238E27FC236}">
                      <a16:creationId xmlns:a16="http://schemas.microsoft.com/office/drawing/2014/main" xmlns="" id="{20B56AC1-96EB-40B1-B3B2-0A9FDBDEEBA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93" name="楕円 445">
                  <a:extLst>
                    <a:ext uri="{FF2B5EF4-FFF2-40B4-BE49-F238E27FC236}">
                      <a16:creationId xmlns:a16="http://schemas.microsoft.com/office/drawing/2014/main" xmlns="" id="{0684A27A-E782-47F0-8215-AF28646647D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11" name="グループ化 3610">
                <a:extLst>
                  <a:ext uri="{FF2B5EF4-FFF2-40B4-BE49-F238E27FC236}">
                    <a16:creationId xmlns:a16="http://schemas.microsoft.com/office/drawing/2014/main" xmlns="" id="{7F8A2219-B856-4F54-B63D-058E78ADE2AC}"/>
                  </a:ext>
                </a:extLst>
              </p:cNvPr>
              <p:cNvGrpSpPr/>
              <p:nvPr/>
            </p:nvGrpSpPr>
            <p:grpSpPr>
              <a:xfrm>
                <a:off x="5508097" y="1681761"/>
                <a:ext cx="93773" cy="160086"/>
                <a:chOff x="1521069" y="2586587"/>
                <a:chExt cx="158262" cy="270180"/>
              </a:xfrm>
              <a:solidFill>
                <a:srgbClr val="C00000"/>
              </a:solidFill>
            </p:grpSpPr>
            <p:sp>
              <p:nvSpPr>
                <p:cNvPr id="3690" name="フローチャート: 論理積ゲート 442">
                  <a:extLst>
                    <a:ext uri="{FF2B5EF4-FFF2-40B4-BE49-F238E27FC236}">
                      <a16:creationId xmlns:a16="http://schemas.microsoft.com/office/drawing/2014/main" xmlns="" id="{035700E2-73C8-4FC7-84D9-34AF8FEB6F0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91" name="楕円 443">
                  <a:extLst>
                    <a:ext uri="{FF2B5EF4-FFF2-40B4-BE49-F238E27FC236}">
                      <a16:creationId xmlns:a16="http://schemas.microsoft.com/office/drawing/2014/main" xmlns="" id="{4E34FAD4-A9BA-4F09-8495-926C2D48098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12" name="グループ化 3611">
                <a:extLst>
                  <a:ext uri="{FF2B5EF4-FFF2-40B4-BE49-F238E27FC236}">
                    <a16:creationId xmlns:a16="http://schemas.microsoft.com/office/drawing/2014/main" xmlns="" id="{1C004A2F-BD81-4E6C-A0C2-EA49837748B2}"/>
                  </a:ext>
                </a:extLst>
              </p:cNvPr>
              <p:cNvGrpSpPr/>
              <p:nvPr/>
            </p:nvGrpSpPr>
            <p:grpSpPr>
              <a:xfrm>
                <a:off x="5616760" y="1681762"/>
                <a:ext cx="93773" cy="160086"/>
                <a:chOff x="1521069" y="2586587"/>
                <a:chExt cx="158262" cy="270180"/>
              </a:xfrm>
              <a:solidFill>
                <a:srgbClr val="FFC000"/>
              </a:solidFill>
            </p:grpSpPr>
            <p:sp>
              <p:nvSpPr>
                <p:cNvPr id="3688" name="フローチャート: 論理積ゲート 440">
                  <a:extLst>
                    <a:ext uri="{FF2B5EF4-FFF2-40B4-BE49-F238E27FC236}">
                      <a16:creationId xmlns:a16="http://schemas.microsoft.com/office/drawing/2014/main" xmlns="" id="{B6FA995A-FD3A-4288-AAAD-AFA34874405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89" name="楕円 441">
                  <a:extLst>
                    <a:ext uri="{FF2B5EF4-FFF2-40B4-BE49-F238E27FC236}">
                      <a16:creationId xmlns:a16="http://schemas.microsoft.com/office/drawing/2014/main" xmlns="" id="{1BD6CCCD-8018-432B-9ED9-7EB0C0E1C5B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13" name="グループ化 3612">
                <a:extLst>
                  <a:ext uri="{FF2B5EF4-FFF2-40B4-BE49-F238E27FC236}">
                    <a16:creationId xmlns:a16="http://schemas.microsoft.com/office/drawing/2014/main" xmlns="" id="{898C34A8-38D0-474C-9813-596F06B9B5D8}"/>
                  </a:ext>
                </a:extLst>
              </p:cNvPr>
              <p:cNvGrpSpPr/>
              <p:nvPr/>
            </p:nvGrpSpPr>
            <p:grpSpPr>
              <a:xfrm>
                <a:off x="5725424" y="1681762"/>
                <a:ext cx="93773" cy="160086"/>
                <a:chOff x="1521069" y="2586587"/>
                <a:chExt cx="158262" cy="270180"/>
              </a:xfrm>
              <a:solidFill>
                <a:srgbClr val="C00000"/>
              </a:solidFill>
            </p:grpSpPr>
            <p:sp>
              <p:nvSpPr>
                <p:cNvPr id="3686" name="フローチャート: 論理積ゲート 438">
                  <a:extLst>
                    <a:ext uri="{FF2B5EF4-FFF2-40B4-BE49-F238E27FC236}">
                      <a16:creationId xmlns:a16="http://schemas.microsoft.com/office/drawing/2014/main" xmlns="" id="{521989AD-CD3F-4B5F-AAA0-94F1AA0E429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87" name="楕円 439">
                  <a:extLst>
                    <a:ext uri="{FF2B5EF4-FFF2-40B4-BE49-F238E27FC236}">
                      <a16:creationId xmlns:a16="http://schemas.microsoft.com/office/drawing/2014/main" xmlns="" id="{A2034AF5-D48B-4582-B95B-584E7FA2FF2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14" name="グループ化 3613">
                <a:extLst>
                  <a:ext uri="{FF2B5EF4-FFF2-40B4-BE49-F238E27FC236}">
                    <a16:creationId xmlns:a16="http://schemas.microsoft.com/office/drawing/2014/main" xmlns="" id="{71D68705-4301-4C4A-832A-83D924267269}"/>
                  </a:ext>
                </a:extLst>
              </p:cNvPr>
              <p:cNvGrpSpPr/>
              <p:nvPr/>
            </p:nvGrpSpPr>
            <p:grpSpPr>
              <a:xfrm>
                <a:off x="5834087" y="1681763"/>
                <a:ext cx="93773" cy="160086"/>
                <a:chOff x="1521069" y="2586587"/>
                <a:chExt cx="158262" cy="270180"/>
              </a:xfrm>
              <a:solidFill>
                <a:srgbClr val="C00000"/>
              </a:solidFill>
            </p:grpSpPr>
            <p:sp>
              <p:nvSpPr>
                <p:cNvPr id="3684" name="フローチャート: 論理積ゲート 436">
                  <a:extLst>
                    <a:ext uri="{FF2B5EF4-FFF2-40B4-BE49-F238E27FC236}">
                      <a16:creationId xmlns:a16="http://schemas.microsoft.com/office/drawing/2014/main" xmlns="" id="{E4CD8950-BC0C-499E-A2A4-7E2F9CA99AF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85" name="楕円 437">
                  <a:extLst>
                    <a:ext uri="{FF2B5EF4-FFF2-40B4-BE49-F238E27FC236}">
                      <a16:creationId xmlns:a16="http://schemas.microsoft.com/office/drawing/2014/main" xmlns="" id="{8E640B9C-5834-4510-8A01-FE8F7648FA3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15" name="グループ化 3614">
                <a:extLst>
                  <a:ext uri="{FF2B5EF4-FFF2-40B4-BE49-F238E27FC236}">
                    <a16:creationId xmlns:a16="http://schemas.microsoft.com/office/drawing/2014/main" xmlns="" id="{8DB21878-32A1-4E39-8FC9-96945605B59A}"/>
                  </a:ext>
                </a:extLst>
              </p:cNvPr>
              <p:cNvGrpSpPr/>
              <p:nvPr/>
            </p:nvGrpSpPr>
            <p:grpSpPr>
              <a:xfrm>
                <a:off x="5942750" y="1681763"/>
                <a:ext cx="93773" cy="160086"/>
                <a:chOff x="1521069" y="2586587"/>
                <a:chExt cx="158262" cy="270180"/>
              </a:xfrm>
              <a:solidFill>
                <a:srgbClr val="C00000"/>
              </a:solidFill>
            </p:grpSpPr>
            <p:sp>
              <p:nvSpPr>
                <p:cNvPr id="3682" name="フローチャート: 論理積ゲート 434">
                  <a:extLst>
                    <a:ext uri="{FF2B5EF4-FFF2-40B4-BE49-F238E27FC236}">
                      <a16:creationId xmlns:a16="http://schemas.microsoft.com/office/drawing/2014/main" xmlns="" id="{E083F5D7-B6FC-4A66-B4C2-B90335D4FB0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83" name="楕円 435">
                  <a:extLst>
                    <a:ext uri="{FF2B5EF4-FFF2-40B4-BE49-F238E27FC236}">
                      <a16:creationId xmlns:a16="http://schemas.microsoft.com/office/drawing/2014/main" xmlns="" id="{A2311103-E761-4BE5-A637-E2C26FB9389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16" name="グループ化 3615">
                <a:extLst>
                  <a:ext uri="{FF2B5EF4-FFF2-40B4-BE49-F238E27FC236}">
                    <a16:creationId xmlns:a16="http://schemas.microsoft.com/office/drawing/2014/main" xmlns="" id="{932A4878-16AE-4122-B787-DA5260AB29A3}"/>
                  </a:ext>
                </a:extLst>
              </p:cNvPr>
              <p:cNvGrpSpPr/>
              <p:nvPr/>
            </p:nvGrpSpPr>
            <p:grpSpPr>
              <a:xfrm>
                <a:off x="6051414" y="1681764"/>
                <a:ext cx="93773" cy="160086"/>
                <a:chOff x="1521069" y="2586587"/>
                <a:chExt cx="158262" cy="270180"/>
              </a:xfrm>
              <a:solidFill>
                <a:srgbClr val="FFC000"/>
              </a:solidFill>
            </p:grpSpPr>
            <p:sp>
              <p:nvSpPr>
                <p:cNvPr id="3680" name="フローチャート: 論理積ゲート 432">
                  <a:extLst>
                    <a:ext uri="{FF2B5EF4-FFF2-40B4-BE49-F238E27FC236}">
                      <a16:creationId xmlns:a16="http://schemas.microsoft.com/office/drawing/2014/main" xmlns="" id="{4AA66AE3-7FA3-4B2A-B083-31A4D8A11DA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81" name="楕円 433">
                  <a:extLst>
                    <a:ext uri="{FF2B5EF4-FFF2-40B4-BE49-F238E27FC236}">
                      <a16:creationId xmlns:a16="http://schemas.microsoft.com/office/drawing/2014/main" xmlns="" id="{5050D622-57C4-4FA4-BC1B-22B18EEAAF0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17" name="グループ化 3616">
                <a:extLst>
                  <a:ext uri="{FF2B5EF4-FFF2-40B4-BE49-F238E27FC236}">
                    <a16:creationId xmlns:a16="http://schemas.microsoft.com/office/drawing/2014/main" xmlns="" id="{BF9805BD-576C-422C-AC70-7348391409B3}"/>
                  </a:ext>
                </a:extLst>
              </p:cNvPr>
              <p:cNvGrpSpPr/>
              <p:nvPr/>
            </p:nvGrpSpPr>
            <p:grpSpPr>
              <a:xfrm>
                <a:off x="6160077" y="1681764"/>
                <a:ext cx="93773" cy="160086"/>
                <a:chOff x="1521069" y="2586587"/>
                <a:chExt cx="158262" cy="270180"/>
              </a:xfrm>
              <a:solidFill>
                <a:srgbClr val="C00000"/>
              </a:solidFill>
            </p:grpSpPr>
            <p:sp>
              <p:nvSpPr>
                <p:cNvPr id="3678" name="フローチャート: 論理積ゲート 430">
                  <a:extLst>
                    <a:ext uri="{FF2B5EF4-FFF2-40B4-BE49-F238E27FC236}">
                      <a16:creationId xmlns:a16="http://schemas.microsoft.com/office/drawing/2014/main" xmlns="" id="{325089D9-3AE4-4409-82CC-BA6270C3158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79" name="楕円 431">
                  <a:extLst>
                    <a:ext uri="{FF2B5EF4-FFF2-40B4-BE49-F238E27FC236}">
                      <a16:creationId xmlns:a16="http://schemas.microsoft.com/office/drawing/2014/main" xmlns="" id="{10012C20-0643-42C2-8FEC-22C9998B12E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18" name="グループ化 3617">
                <a:extLst>
                  <a:ext uri="{FF2B5EF4-FFF2-40B4-BE49-F238E27FC236}">
                    <a16:creationId xmlns:a16="http://schemas.microsoft.com/office/drawing/2014/main" xmlns="" id="{5D698B66-3BDB-4E85-9011-E2C5267F512A}"/>
                  </a:ext>
                </a:extLst>
              </p:cNvPr>
              <p:cNvGrpSpPr/>
              <p:nvPr/>
            </p:nvGrpSpPr>
            <p:grpSpPr>
              <a:xfrm>
                <a:off x="5182107" y="1858887"/>
                <a:ext cx="93773" cy="160086"/>
                <a:chOff x="1521069" y="2586587"/>
                <a:chExt cx="158262" cy="270180"/>
              </a:xfrm>
              <a:solidFill>
                <a:srgbClr val="C00000"/>
              </a:solidFill>
            </p:grpSpPr>
            <p:sp>
              <p:nvSpPr>
                <p:cNvPr id="3676" name="フローチャート: 論理積ゲート 428">
                  <a:extLst>
                    <a:ext uri="{FF2B5EF4-FFF2-40B4-BE49-F238E27FC236}">
                      <a16:creationId xmlns:a16="http://schemas.microsoft.com/office/drawing/2014/main" xmlns="" id="{B34702BF-388C-45AE-9D25-F6720A4282E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77" name="楕円 429">
                  <a:extLst>
                    <a:ext uri="{FF2B5EF4-FFF2-40B4-BE49-F238E27FC236}">
                      <a16:creationId xmlns:a16="http://schemas.microsoft.com/office/drawing/2014/main" xmlns="" id="{A56DA420-0F7F-4037-9998-6FA2F5699C9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19" name="グループ化 3618">
                <a:extLst>
                  <a:ext uri="{FF2B5EF4-FFF2-40B4-BE49-F238E27FC236}">
                    <a16:creationId xmlns:a16="http://schemas.microsoft.com/office/drawing/2014/main" xmlns="" id="{67FB4359-7A06-4269-8647-23048FA16DDF}"/>
                  </a:ext>
                </a:extLst>
              </p:cNvPr>
              <p:cNvGrpSpPr/>
              <p:nvPr/>
            </p:nvGrpSpPr>
            <p:grpSpPr>
              <a:xfrm>
                <a:off x="5290770" y="1858887"/>
                <a:ext cx="93773" cy="160086"/>
                <a:chOff x="1521069" y="2586587"/>
                <a:chExt cx="158262" cy="270180"/>
              </a:xfrm>
              <a:solidFill>
                <a:srgbClr val="FFC000"/>
              </a:solidFill>
            </p:grpSpPr>
            <p:sp>
              <p:nvSpPr>
                <p:cNvPr id="3674" name="フローチャート: 論理積ゲート 426">
                  <a:extLst>
                    <a:ext uri="{FF2B5EF4-FFF2-40B4-BE49-F238E27FC236}">
                      <a16:creationId xmlns:a16="http://schemas.microsoft.com/office/drawing/2014/main" xmlns="" id="{EC500D0C-DC99-43DE-8ACE-4A65C1C13EA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75" name="楕円 427">
                  <a:extLst>
                    <a:ext uri="{FF2B5EF4-FFF2-40B4-BE49-F238E27FC236}">
                      <a16:creationId xmlns:a16="http://schemas.microsoft.com/office/drawing/2014/main" xmlns="" id="{A902684A-37CC-4A04-9915-0CEACA07140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20" name="グループ化 3619">
                <a:extLst>
                  <a:ext uri="{FF2B5EF4-FFF2-40B4-BE49-F238E27FC236}">
                    <a16:creationId xmlns:a16="http://schemas.microsoft.com/office/drawing/2014/main" xmlns="" id="{23C98E18-0C4F-458E-9D58-32695CDF2EAD}"/>
                  </a:ext>
                </a:extLst>
              </p:cNvPr>
              <p:cNvGrpSpPr/>
              <p:nvPr/>
            </p:nvGrpSpPr>
            <p:grpSpPr>
              <a:xfrm>
                <a:off x="5399433" y="1858888"/>
                <a:ext cx="93773" cy="160086"/>
                <a:chOff x="1521069" y="2586587"/>
                <a:chExt cx="158262" cy="270180"/>
              </a:xfrm>
              <a:solidFill>
                <a:srgbClr val="C00000"/>
              </a:solidFill>
            </p:grpSpPr>
            <p:sp>
              <p:nvSpPr>
                <p:cNvPr id="3672" name="フローチャート: 論理積ゲート 424">
                  <a:extLst>
                    <a:ext uri="{FF2B5EF4-FFF2-40B4-BE49-F238E27FC236}">
                      <a16:creationId xmlns:a16="http://schemas.microsoft.com/office/drawing/2014/main" xmlns="" id="{EA3166C1-C503-4071-BFB3-28BA2F56A62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73" name="楕円 425">
                  <a:extLst>
                    <a:ext uri="{FF2B5EF4-FFF2-40B4-BE49-F238E27FC236}">
                      <a16:creationId xmlns:a16="http://schemas.microsoft.com/office/drawing/2014/main" xmlns="" id="{799D1836-CDA0-4D37-94AA-B5BE4A8681B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21" name="グループ化 3620">
                <a:extLst>
                  <a:ext uri="{FF2B5EF4-FFF2-40B4-BE49-F238E27FC236}">
                    <a16:creationId xmlns:a16="http://schemas.microsoft.com/office/drawing/2014/main" xmlns="" id="{AABE852F-A37C-47EA-8D61-FCF3B25DE6B8}"/>
                  </a:ext>
                </a:extLst>
              </p:cNvPr>
              <p:cNvGrpSpPr/>
              <p:nvPr/>
            </p:nvGrpSpPr>
            <p:grpSpPr>
              <a:xfrm>
                <a:off x="5508097" y="1858889"/>
                <a:ext cx="93773" cy="160086"/>
                <a:chOff x="1521069" y="2586587"/>
                <a:chExt cx="158262" cy="270180"/>
              </a:xfrm>
              <a:solidFill>
                <a:srgbClr val="C00000"/>
              </a:solidFill>
            </p:grpSpPr>
            <p:sp>
              <p:nvSpPr>
                <p:cNvPr id="3670" name="フローチャート: 論理積ゲート 422">
                  <a:extLst>
                    <a:ext uri="{FF2B5EF4-FFF2-40B4-BE49-F238E27FC236}">
                      <a16:creationId xmlns:a16="http://schemas.microsoft.com/office/drawing/2014/main" xmlns="" id="{CA00CC9D-5AAF-402F-8CB0-8127DD3A98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71" name="楕円 423">
                  <a:extLst>
                    <a:ext uri="{FF2B5EF4-FFF2-40B4-BE49-F238E27FC236}">
                      <a16:creationId xmlns:a16="http://schemas.microsoft.com/office/drawing/2014/main" xmlns="" id="{D7BE44F6-177B-4331-9814-74C60D08863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22" name="グループ化 3621">
                <a:extLst>
                  <a:ext uri="{FF2B5EF4-FFF2-40B4-BE49-F238E27FC236}">
                    <a16:creationId xmlns:a16="http://schemas.microsoft.com/office/drawing/2014/main" xmlns="" id="{8718BD73-6B84-480E-B6E9-60D90CA3429C}"/>
                  </a:ext>
                </a:extLst>
              </p:cNvPr>
              <p:cNvGrpSpPr/>
              <p:nvPr/>
            </p:nvGrpSpPr>
            <p:grpSpPr>
              <a:xfrm>
                <a:off x="5616760" y="1858889"/>
                <a:ext cx="93773" cy="160086"/>
                <a:chOff x="1521069" y="2586587"/>
                <a:chExt cx="158262" cy="270180"/>
              </a:xfrm>
              <a:solidFill>
                <a:srgbClr val="C00000"/>
              </a:solidFill>
            </p:grpSpPr>
            <p:sp>
              <p:nvSpPr>
                <p:cNvPr id="3668" name="フローチャート: 論理積ゲート 420">
                  <a:extLst>
                    <a:ext uri="{FF2B5EF4-FFF2-40B4-BE49-F238E27FC236}">
                      <a16:creationId xmlns:a16="http://schemas.microsoft.com/office/drawing/2014/main" xmlns="" id="{F394379D-2007-422F-934E-1FA304BEBCB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69" name="楕円 421">
                  <a:extLst>
                    <a:ext uri="{FF2B5EF4-FFF2-40B4-BE49-F238E27FC236}">
                      <a16:creationId xmlns:a16="http://schemas.microsoft.com/office/drawing/2014/main" xmlns="" id="{9EA16264-A72C-46B4-B878-F3357B8BBA3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23" name="グループ化 3622">
                <a:extLst>
                  <a:ext uri="{FF2B5EF4-FFF2-40B4-BE49-F238E27FC236}">
                    <a16:creationId xmlns:a16="http://schemas.microsoft.com/office/drawing/2014/main" xmlns="" id="{EE70D4BD-13E7-4604-9B99-D553E66578B0}"/>
                  </a:ext>
                </a:extLst>
              </p:cNvPr>
              <p:cNvGrpSpPr/>
              <p:nvPr/>
            </p:nvGrpSpPr>
            <p:grpSpPr>
              <a:xfrm>
                <a:off x="5725424" y="1858890"/>
                <a:ext cx="93773" cy="160086"/>
                <a:chOff x="1521069" y="2586587"/>
                <a:chExt cx="158262" cy="270180"/>
              </a:xfrm>
              <a:solidFill>
                <a:srgbClr val="C00000"/>
              </a:solidFill>
            </p:grpSpPr>
            <p:sp>
              <p:nvSpPr>
                <p:cNvPr id="3666" name="フローチャート: 論理積ゲート 418">
                  <a:extLst>
                    <a:ext uri="{FF2B5EF4-FFF2-40B4-BE49-F238E27FC236}">
                      <a16:creationId xmlns:a16="http://schemas.microsoft.com/office/drawing/2014/main" xmlns="" id="{D4DDDA54-DC4A-47A3-962E-3C17BE22F83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67" name="楕円 419">
                  <a:extLst>
                    <a:ext uri="{FF2B5EF4-FFF2-40B4-BE49-F238E27FC236}">
                      <a16:creationId xmlns:a16="http://schemas.microsoft.com/office/drawing/2014/main" xmlns="" id="{F467A394-5A3F-456D-A037-5F0166E3B3E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24" name="グループ化 3623">
                <a:extLst>
                  <a:ext uri="{FF2B5EF4-FFF2-40B4-BE49-F238E27FC236}">
                    <a16:creationId xmlns:a16="http://schemas.microsoft.com/office/drawing/2014/main" xmlns="" id="{A4EBFA45-11E9-4429-A692-69CEF01E2761}"/>
                  </a:ext>
                </a:extLst>
              </p:cNvPr>
              <p:cNvGrpSpPr/>
              <p:nvPr/>
            </p:nvGrpSpPr>
            <p:grpSpPr>
              <a:xfrm>
                <a:off x="5834087" y="1858890"/>
                <a:ext cx="93773" cy="160086"/>
                <a:chOff x="1521069" y="2586587"/>
                <a:chExt cx="158262" cy="270180"/>
              </a:xfrm>
              <a:solidFill>
                <a:srgbClr val="FFC000"/>
              </a:solidFill>
            </p:grpSpPr>
            <p:sp>
              <p:nvSpPr>
                <p:cNvPr id="3664" name="フローチャート: 論理積ゲート 416">
                  <a:extLst>
                    <a:ext uri="{FF2B5EF4-FFF2-40B4-BE49-F238E27FC236}">
                      <a16:creationId xmlns:a16="http://schemas.microsoft.com/office/drawing/2014/main" xmlns="" id="{FD4CCC28-E95F-417C-A026-B795D0A7569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65" name="楕円 417">
                  <a:extLst>
                    <a:ext uri="{FF2B5EF4-FFF2-40B4-BE49-F238E27FC236}">
                      <a16:creationId xmlns:a16="http://schemas.microsoft.com/office/drawing/2014/main" xmlns="" id="{5893F17A-65ED-4D07-900C-03B5B50AE44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25" name="グループ化 3624">
                <a:extLst>
                  <a:ext uri="{FF2B5EF4-FFF2-40B4-BE49-F238E27FC236}">
                    <a16:creationId xmlns:a16="http://schemas.microsoft.com/office/drawing/2014/main" xmlns="" id="{965DC9E8-B268-4A58-B15E-1BD3E54EB03A}"/>
                  </a:ext>
                </a:extLst>
              </p:cNvPr>
              <p:cNvGrpSpPr/>
              <p:nvPr/>
            </p:nvGrpSpPr>
            <p:grpSpPr>
              <a:xfrm>
                <a:off x="5942750" y="1858891"/>
                <a:ext cx="93773" cy="160086"/>
                <a:chOff x="1521069" y="2586587"/>
                <a:chExt cx="158262" cy="270180"/>
              </a:xfrm>
              <a:solidFill>
                <a:srgbClr val="C00000"/>
              </a:solidFill>
            </p:grpSpPr>
            <p:sp>
              <p:nvSpPr>
                <p:cNvPr id="3662" name="フローチャート: 論理積ゲート 414">
                  <a:extLst>
                    <a:ext uri="{FF2B5EF4-FFF2-40B4-BE49-F238E27FC236}">
                      <a16:creationId xmlns:a16="http://schemas.microsoft.com/office/drawing/2014/main" xmlns="" id="{0256B141-C13C-49BE-8479-5F27221B730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63" name="楕円 415">
                  <a:extLst>
                    <a:ext uri="{FF2B5EF4-FFF2-40B4-BE49-F238E27FC236}">
                      <a16:creationId xmlns:a16="http://schemas.microsoft.com/office/drawing/2014/main" xmlns="" id="{81DAC713-5BD7-4053-BBAB-698843D0D50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26" name="グループ化 3625">
                <a:extLst>
                  <a:ext uri="{FF2B5EF4-FFF2-40B4-BE49-F238E27FC236}">
                    <a16:creationId xmlns:a16="http://schemas.microsoft.com/office/drawing/2014/main" xmlns="" id="{4B6B36FD-932C-49C4-89F7-01AE47093759}"/>
                  </a:ext>
                </a:extLst>
              </p:cNvPr>
              <p:cNvGrpSpPr/>
              <p:nvPr/>
            </p:nvGrpSpPr>
            <p:grpSpPr>
              <a:xfrm>
                <a:off x="6051414" y="1858892"/>
                <a:ext cx="93773" cy="160086"/>
                <a:chOff x="1521069" y="2586587"/>
                <a:chExt cx="158262" cy="270180"/>
              </a:xfrm>
              <a:solidFill>
                <a:srgbClr val="C00000"/>
              </a:solidFill>
            </p:grpSpPr>
            <p:sp>
              <p:nvSpPr>
                <p:cNvPr id="3660" name="フローチャート: 論理積ゲート 412">
                  <a:extLst>
                    <a:ext uri="{FF2B5EF4-FFF2-40B4-BE49-F238E27FC236}">
                      <a16:creationId xmlns:a16="http://schemas.microsoft.com/office/drawing/2014/main" xmlns="" id="{064EFBB4-93E1-4F0B-A02C-4397BABD41F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61" name="楕円 413">
                  <a:extLst>
                    <a:ext uri="{FF2B5EF4-FFF2-40B4-BE49-F238E27FC236}">
                      <a16:creationId xmlns:a16="http://schemas.microsoft.com/office/drawing/2014/main" xmlns="" id="{75E4C178-8037-4CAE-B850-3CE8162516D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27" name="グループ化 3626">
                <a:extLst>
                  <a:ext uri="{FF2B5EF4-FFF2-40B4-BE49-F238E27FC236}">
                    <a16:creationId xmlns:a16="http://schemas.microsoft.com/office/drawing/2014/main" xmlns="" id="{406FAC2F-5769-4D59-B18E-686AC11F8B00}"/>
                  </a:ext>
                </a:extLst>
              </p:cNvPr>
              <p:cNvGrpSpPr/>
              <p:nvPr/>
            </p:nvGrpSpPr>
            <p:grpSpPr>
              <a:xfrm>
                <a:off x="6160077" y="1858892"/>
                <a:ext cx="93773" cy="160086"/>
                <a:chOff x="1521069" y="2586587"/>
                <a:chExt cx="158262" cy="270180"/>
              </a:xfrm>
              <a:solidFill>
                <a:srgbClr val="C00000"/>
              </a:solidFill>
            </p:grpSpPr>
            <p:sp>
              <p:nvSpPr>
                <p:cNvPr id="3658" name="フローチャート: 論理積ゲート 410">
                  <a:extLst>
                    <a:ext uri="{FF2B5EF4-FFF2-40B4-BE49-F238E27FC236}">
                      <a16:creationId xmlns:a16="http://schemas.microsoft.com/office/drawing/2014/main" xmlns="" id="{9C70869A-ADFE-4953-80DD-39343A7114B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59" name="楕円 411">
                  <a:extLst>
                    <a:ext uri="{FF2B5EF4-FFF2-40B4-BE49-F238E27FC236}">
                      <a16:creationId xmlns:a16="http://schemas.microsoft.com/office/drawing/2014/main" xmlns="" id="{32D2C66D-E563-4859-AFE2-DE95C1B47C4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28" name="グループ化 3627">
                <a:extLst>
                  <a:ext uri="{FF2B5EF4-FFF2-40B4-BE49-F238E27FC236}">
                    <a16:creationId xmlns:a16="http://schemas.microsoft.com/office/drawing/2014/main" xmlns="" id="{5814B169-5C5F-4ABC-ADA5-BF76CE2C31B5}"/>
                  </a:ext>
                </a:extLst>
              </p:cNvPr>
              <p:cNvGrpSpPr/>
              <p:nvPr/>
            </p:nvGrpSpPr>
            <p:grpSpPr>
              <a:xfrm>
                <a:off x="5178635" y="1504632"/>
                <a:ext cx="93773" cy="160086"/>
                <a:chOff x="1521069" y="2586587"/>
                <a:chExt cx="158262" cy="270180"/>
              </a:xfrm>
              <a:solidFill>
                <a:srgbClr val="C00000"/>
              </a:solidFill>
            </p:grpSpPr>
            <p:sp>
              <p:nvSpPr>
                <p:cNvPr id="3656" name="フローチャート: 論理積ゲート 408">
                  <a:extLst>
                    <a:ext uri="{FF2B5EF4-FFF2-40B4-BE49-F238E27FC236}">
                      <a16:creationId xmlns:a16="http://schemas.microsoft.com/office/drawing/2014/main" xmlns="" id="{0818A36D-C670-4CF4-ADF6-334CC511319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57" name="楕円 409">
                  <a:extLst>
                    <a:ext uri="{FF2B5EF4-FFF2-40B4-BE49-F238E27FC236}">
                      <a16:creationId xmlns:a16="http://schemas.microsoft.com/office/drawing/2014/main" xmlns="" id="{92646766-8155-445D-BA55-1AB258251EB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29" name="グループ化 3628">
                <a:extLst>
                  <a:ext uri="{FF2B5EF4-FFF2-40B4-BE49-F238E27FC236}">
                    <a16:creationId xmlns:a16="http://schemas.microsoft.com/office/drawing/2014/main" xmlns="" id="{1F7F122E-855F-4234-8333-38F0E9BF8154}"/>
                  </a:ext>
                </a:extLst>
              </p:cNvPr>
              <p:cNvGrpSpPr/>
              <p:nvPr/>
            </p:nvGrpSpPr>
            <p:grpSpPr>
              <a:xfrm>
                <a:off x="5287298" y="1504633"/>
                <a:ext cx="93773" cy="160086"/>
                <a:chOff x="1521069" y="2586587"/>
                <a:chExt cx="158262" cy="270180"/>
              </a:xfrm>
              <a:solidFill>
                <a:srgbClr val="C00000"/>
              </a:solidFill>
            </p:grpSpPr>
            <p:sp>
              <p:nvSpPr>
                <p:cNvPr id="3654" name="フローチャート: 論理積ゲート 406">
                  <a:extLst>
                    <a:ext uri="{FF2B5EF4-FFF2-40B4-BE49-F238E27FC236}">
                      <a16:creationId xmlns:a16="http://schemas.microsoft.com/office/drawing/2014/main" xmlns="" id="{17D0C616-3F7F-48E6-9F5B-72321186BCC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55" name="楕円 407">
                  <a:extLst>
                    <a:ext uri="{FF2B5EF4-FFF2-40B4-BE49-F238E27FC236}">
                      <a16:creationId xmlns:a16="http://schemas.microsoft.com/office/drawing/2014/main" xmlns="" id="{AB6D7293-9B08-4F85-B321-5F710A2E699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30" name="グループ化 3629">
                <a:extLst>
                  <a:ext uri="{FF2B5EF4-FFF2-40B4-BE49-F238E27FC236}">
                    <a16:creationId xmlns:a16="http://schemas.microsoft.com/office/drawing/2014/main" xmlns="" id="{86636059-907E-427E-B7A2-04CDF3D9B2AD}"/>
                  </a:ext>
                </a:extLst>
              </p:cNvPr>
              <p:cNvGrpSpPr/>
              <p:nvPr/>
            </p:nvGrpSpPr>
            <p:grpSpPr>
              <a:xfrm>
                <a:off x="5395962" y="1504633"/>
                <a:ext cx="93773" cy="160086"/>
                <a:chOff x="1521069" y="2586587"/>
                <a:chExt cx="158262" cy="270180"/>
              </a:xfrm>
              <a:solidFill>
                <a:srgbClr val="FFC000"/>
              </a:solidFill>
            </p:grpSpPr>
            <p:sp>
              <p:nvSpPr>
                <p:cNvPr id="3652" name="フローチャート: 論理積ゲート 404">
                  <a:extLst>
                    <a:ext uri="{FF2B5EF4-FFF2-40B4-BE49-F238E27FC236}">
                      <a16:creationId xmlns:a16="http://schemas.microsoft.com/office/drawing/2014/main" xmlns="" id="{2F47A0D6-41F2-4490-8D41-68EF0971E23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53" name="楕円 405">
                  <a:extLst>
                    <a:ext uri="{FF2B5EF4-FFF2-40B4-BE49-F238E27FC236}">
                      <a16:creationId xmlns:a16="http://schemas.microsoft.com/office/drawing/2014/main" xmlns="" id="{E62B4CED-904A-4B69-AE4D-0632DC67A4A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31" name="グループ化 3630">
                <a:extLst>
                  <a:ext uri="{FF2B5EF4-FFF2-40B4-BE49-F238E27FC236}">
                    <a16:creationId xmlns:a16="http://schemas.microsoft.com/office/drawing/2014/main" xmlns="" id="{34917E6C-6AB6-41C9-BC9C-F728553B45B2}"/>
                  </a:ext>
                </a:extLst>
              </p:cNvPr>
              <p:cNvGrpSpPr/>
              <p:nvPr/>
            </p:nvGrpSpPr>
            <p:grpSpPr>
              <a:xfrm>
                <a:off x="5504625" y="1504634"/>
                <a:ext cx="93773" cy="160086"/>
                <a:chOff x="1521069" y="2586587"/>
                <a:chExt cx="158262" cy="270180"/>
              </a:xfrm>
              <a:solidFill>
                <a:srgbClr val="C00000"/>
              </a:solidFill>
            </p:grpSpPr>
            <p:sp>
              <p:nvSpPr>
                <p:cNvPr id="3650" name="フローチャート: 論理積ゲート 402">
                  <a:extLst>
                    <a:ext uri="{FF2B5EF4-FFF2-40B4-BE49-F238E27FC236}">
                      <a16:creationId xmlns:a16="http://schemas.microsoft.com/office/drawing/2014/main" xmlns="" id="{402420C1-58AB-4671-AA67-C7F1EEAAE29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51" name="楕円 403">
                  <a:extLst>
                    <a:ext uri="{FF2B5EF4-FFF2-40B4-BE49-F238E27FC236}">
                      <a16:creationId xmlns:a16="http://schemas.microsoft.com/office/drawing/2014/main" xmlns="" id="{70FD618F-CC05-4B3D-9618-600C6892623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32" name="グループ化 3631">
                <a:extLst>
                  <a:ext uri="{FF2B5EF4-FFF2-40B4-BE49-F238E27FC236}">
                    <a16:creationId xmlns:a16="http://schemas.microsoft.com/office/drawing/2014/main" xmlns="" id="{F16E9795-582E-4BC8-894B-6FE74E410580}"/>
                  </a:ext>
                </a:extLst>
              </p:cNvPr>
              <p:cNvGrpSpPr/>
              <p:nvPr/>
            </p:nvGrpSpPr>
            <p:grpSpPr>
              <a:xfrm>
                <a:off x="5613289" y="1504634"/>
                <a:ext cx="93773" cy="160086"/>
                <a:chOff x="1521069" y="2586587"/>
                <a:chExt cx="158262" cy="270180"/>
              </a:xfrm>
              <a:solidFill>
                <a:srgbClr val="C00000"/>
              </a:solidFill>
            </p:grpSpPr>
            <p:sp>
              <p:nvSpPr>
                <p:cNvPr id="3648" name="フローチャート: 論理積ゲート 400">
                  <a:extLst>
                    <a:ext uri="{FF2B5EF4-FFF2-40B4-BE49-F238E27FC236}">
                      <a16:creationId xmlns:a16="http://schemas.microsoft.com/office/drawing/2014/main" xmlns="" id="{C4FC7631-E3DB-47AE-AFC4-9483CC5BA3A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49" name="楕円 401">
                  <a:extLst>
                    <a:ext uri="{FF2B5EF4-FFF2-40B4-BE49-F238E27FC236}">
                      <a16:creationId xmlns:a16="http://schemas.microsoft.com/office/drawing/2014/main" xmlns="" id="{11DC0B64-DA7C-4C77-B358-60761162AE3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33" name="グループ化 3632">
                <a:extLst>
                  <a:ext uri="{FF2B5EF4-FFF2-40B4-BE49-F238E27FC236}">
                    <a16:creationId xmlns:a16="http://schemas.microsoft.com/office/drawing/2014/main" xmlns="" id="{3A82B3BE-7047-4CCA-BF4D-D51E46E2E9C1}"/>
                  </a:ext>
                </a:extLst>
              </p:cNvPr>
              <p:cNvGrpSpPr/>
              <p:nvPr/>
            </p:nvGrpSpPr>
            <p:grpSpPr>
              <a:xfrm>
                <a:off x="5721952" y="1504635"/>
                <a:ext cx="93773" cy="160086"/>
                <a:chOff x="1521069" y="2586587"/>
                <a:chExt cx="158262" cy="270180"/>
              </a:xfrm>
              <a:solidFill>
                <a:srgbClr val="C00000"/>
              </a:solidFill>
            </p:grpSpPr>
            <p:sp>
              <p:nvSpPr>
                <p:cNvPr id="3646" name="フローチャート: 論理積ゲート 398">
                  <a:extLst>
                    <a:ext uri="{FF2B5EF4-FFF2-40B4-BE49-F238E27FC236}">
                      <a16:creationId xmlns:a16="http://schemas.microsoft.com/office/drawing/2014/main" xmlns="" id="{B2294577-B5C0-49AD-8616-C094E641C83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47" name="楕円 399">
                  <a:extLst>
                    <a:ext uri="{FF2B5EF4-FFF2-40B4-BE49-F238E27FC236}">
                      <a16:creationId xmlns:a16="http://schemas.microsoft.com/office/drawing/2014/main" xmlns="" id="{C4CF0B21-B39C-4603-9402-884C9230FF5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34" name="グループ化 3633">
                <a:extLst>
                  <a:ext uri="{FF2B5EF4-FFF2-40B4-BE49-F238E27FC236}">
                    <a16:creationId xmlns:a16="http://schemas.microsoft.com/office/drawing/2014/main" xmlns="" id="{A30B1BCA-DD5B-44F9-8EF0-FC4F681EADF9}"/>
                  </a:ext>
                </a:extLst>
              </p:cNvPr>
              <p:cNvGrpSpPr/>
              <p:nvPr/>
            </p:nvGrpSpPr>
            <p:grpSpPr>
              <a:xfrm>
                <a:off x="5830615" y="1504636"/>
                <a:ext cx="93773" cy="160086"/>
                <a:chOff x="1521069" y="2586587"/>
                <a:chExt cx="158262" cy="270180"/>
              </a:xfrm>
              <a:solidFill>
                <a:srgbClr val="C00000"/>
              </a:solidFill>
            </p:grpSpPr>
            <p:sp>
              <p:nvSpPr>
                <p:cNvPr id="3644" name="フローチャート: 論理積ゲート 396">
                  <a:extLst>
                    <a:ext uri="{FF2B5EF4-FFF2-40B4-BE49-F238E27FC236}">
                      <a16:creationId xmlns:a16="http://schemas.microsoft.com/office/drawing/2014/main" xmlns="" id="{30A37353-4535-41B5-B9E2-64E4A9B6C1C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45" name="楕円 397">
                  <a:extLst>
                    <a:ext uri="{FF2B5EF4-FFF2-40B4-BE49-F238E27FC236}">
                      <a16:creationId xmlns:a16="http://schemas.microsoft.com/office/drawing/2014/main" xmlns="" id="{FD96BCD7-B518-438D-95AD-00C2A46E25D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35" name="グループ化 3634">
                <a:extLst>
                  <a:ext uri="{FF2B5EF4-FFF2-40B4-BE49-F238E27FC236}">
                    <a16:creationId xmlns:a16="http://schemas.microsoft.com/office/drawing/2014/main" xmlns="" id="{51149B1C-AD7F-40F3-9A44-15891A90E7C6}"/>
                  </a:ext>
                </a:extLst>
              </p:cNvPr>
              <p:cNvGrpSpPr/>
              <p:nvPr/>
            </p:nvGrpSpPr>
            <p:grpSpPr>
              <a:xfrm>
                <a:off x="5939279" y="1504636"/>
                <a:ext cx="93773" cy="160086"/>
                <a:chOff x="1521069" y="2586587"/>
                <a:chExt cx="158262" cy="270180"/>
              </a:xfrm>
              <a:solidFill>
                <a:srgbClr val="C00000"/>
              </a:solidFill>
            </p:grpSpPr>
            <p:sp>
              <p:nvSpPr>
                <p:cNvPr id="3642" name="フローチャート: 論理積ゲート 394">
                  <a:extLst>
                    <a:ext uri="{FF2B5EF4-FFF2-40B4-BE49-F238E27FC236}">
                      <a16:creationId xmlns:a16="http://schemas.microsoft.com/office/drawing/2014/main" xmlns="" id="{4E1A1574-0FCB-4EBD-9B84-9EEEE1F8CA6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43" name="楕円 395">
                  <a:extLst>
                    <a:ext uri="{FF2B5EF4-FFF2-40B4-BE49-F238E27FC236}">
                      <a16:creationId xmlns:a16="http://schemas.microsoft.com/office/drawing/2014/main" xmlns="" id="{15798F2C-5686-482B-9425-888F3629A95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36" name="グループ化 3635">
                <a:extLst>
                  <a:ext uri="{FF2B5EF4-FFF2-40B4-BE49-F238E27FC236}">
                    <a16:creationId xmlns:a16="http://schemas.microsoft.com/office/drawing/2014/main" xmlns="" id="{49E287B1-982E-4554-A191-1672B424CC5B}"/>
                  </a:ext>
                </a:extLst>
              </p:cNvPr>
              <p:cNvGrpSpPr/>
              <p:nvPr/>
            </p:nvGrpSpPr>
            <p:grpSpPr>
              <a:xfrm>
                <a:off x="6047942" y="1504637"/>
                <a:ext cx="93773" cy="160086"/>
                <a:chOff x="1521069" y="2586587"/>
                <a:chExt cx="158262" cy="270180"/>
              </a:xfrm>
              <a:solidFill>
                <a:srgbClr val="C00000"/>
              </a:solidFill>
            </p:grpSpPr>
            <p:sp>
              <p:nvSpPr>
                <p:cNvPr id="3640" name="フローチャート: 論理積ゲート 392">
                  <a:extLst>
                    <a:ext uri="{FF2B5EF4-FFF2-40B4-BE49-F238E27FC236}">
                      <a16:creationId xmlns:a16="http://schemas.microsoft.com/office/drawing/2014/main" xmlns="" id="{DF00FA36-0626-4885-AA5F-BF171B84D36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41" name="楕円 393">
                  <a:extLst>
                    <a:ext uri="{FF2B5EF4-FFF2-40B4-BE49-F238E27FC236}">
                      <a16:creationId xmlns:a16="http://schemas.microsoft.com/office/drawing/2014/main" xmlns="" id="{B5473655-B0BE-4E03-BB9D-6098DBA6BEA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37" name="グループ化 3636">
                <a:extLst>
                  <a:ext uri="{FF2B5EF4-FFF2-40B4-BE49-F238E27FC236}">
                    <a16:creationId xmlns:a16="http://schemas.microsoft.com/office/drawing/2014/main" xmlns="" id="{2EE1D6B1-A1F8-410D-B4D4-1D8D448F9219}"/>
                  </a:ext>
                </a:extLst>
              </p:cNvPr>
              <p:cNvGrpSpPr/>
              <p:nvPr/>
            </p:nvGrpSpPr>
            <p:grpSpPr>
              <a:xfrm>
                <a:off x="6156606" y="1504637"/>
                <a:ext cx="93773" cy="160086"/>
                <a:chOff x="1521069" y="2586587"/>
                <a:chExt cx="158262" cy="270180"/>
              </a:xfrm>
              <a:solidFill>
                <a:srgbClr val="FFC000"/>
              </a:solidFill>
            </p:grpSpPr>
            <p:sp>
              <p:nvSpPr>
                <p:cNvPr id="3638" name="フローチャート: 論理積ゲート 390">
                  <a:extLst>
                    <a:ext uri="{FF2B5EF4-FFF2-40B4-BE49-F238E27FC236}">
                      <a16:creationId xmlns:a16="http://schemas.microsoft.com/office/drawing/2014/main" xmlns="" id="{E9DE334F-36DE-4D2A-A285-5B9A46DAA1F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39" name="楕円 391">
                  <a:extLst>
                    <a:ext uri="{FF2B5EF4-FFF2-40B4-BE49-F238E27FC236}">
                      <a16:creationId xmlns:a16="http://schemas.microsoft.com/office/drawing/2014/main" xmlns="" id="{336DBEDE-9159-41F5-98FF-77E8FEFC24A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758" name="グループ化 3757">
              <a:extLst>
                <a:ext uri="{FF2B5EF4-FFF2-40B4-BE49-F238E27FC236}">
                  <a16:creationId xmlns:a16="http://schemas.microsoft.com/office/drawing/2014/main" xmlns="" id="{BA15D146-F322-4D6E-9951-46C62ED2E2EF}"/>
                </a:ext>
              </a:extLst>
            </p:cNvPr>
            <p:cNvGrpSpPr/>
            <p:nvPr/>
          </p:nvGrpSpPr>
          <p:grpSpPr>
            <a:xfrm>
              <a:off x="5282121" y="2116928"/>
              <a:ext cx="1107891" cy="283708"/>
              <a:chOff x="4085905" y="1504632"/>
              <a:chExt cx="2167945" cy="514346"/>
            </a:xfrm>
          </p:grpSpPr>
          <p:grpSp>
            <p:nvGrpSpPr>
              <p:cNvPr id="3759" name="グループ化 3758">
                <a:extLst>
                  <a:ext uri="{FF2B5EF4-FFF2-40B4-BE49-F238E27FC236}">
                    <a16:creationId xmlns:a16="http://schemas.microsoft.com/office/drawing/2014/main" xmlns="" id="{6AA45B6B-286B-4A6E-A9AA-0513AFC82C4D}"/>
                  </a:ext>
                </a:extLst>
              </p:cNvPr>
              <p:cNvGrpSpPr/>
              <p:nvPr/>
            </p:nvGrpSpPr>
            <p:grpSpPr>
              <a:xfrm>
                <a:off x="4089377" y="1681759"/>
                <a:ext cx="93773" cy="160086"/>
                <a:chOff x="1521069" y="2586587"/>
                <a:chExt cx="158262" cy="270180"/>
              </a:xfrm>
              <a:solidFill>
                <a:srgbClr val="FFC000"/>
              </a:solidFill>
            </p:grpSpPr>
            <p:sp>
              <p:nvSpPr>
                <p:cNvPr id="3937" name="フローチャート: 論理積ゲート 645">
                  <a:extLst>
                    <a:ext uri="{FF2B5EF4-FFF2-40B4-BE49-F238E27FC236}">
                      <a16:creationId xmlns:a16="http://schemas.microsoft.com/office/drawing/2014/main" xmlns="" id="{6BF0637A-52DC-4DC5-8573-48AD13B4CBB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38" name="楕円 646">
                  <a:extLst>
                    <a:ext uri="{FF2B5EF4-FFF2-40B4-BE49-F238E27FC236}">
                      <a16:creationId xmlns:a16="http://schemas.microsoft.com/office/drawing/2014/main" xmlns="" id="{D7F460C5-6027-4D16-A288-D426304EFD4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60" name="グループ化 3759">
                <a:extLst>
                  <a:ext uri="{FF2B5EF4-FFF2-40B4-BE49-F238E27FC236}">
                    <a16:creationId xmlns:a16="http://schemas.microsoft.com/office/drawing/2014/main" xmlns="" id="{3AD345DE-90CC-4442-8A23-596220F71DE9}"/>
                  </a:ext>
                </a:extLst>
              </p:cNvPr>
              <p:cNvGrpSpPr/>
              <p:nvPr/>
            </p:nvGrpSpPr>
            <p:grpSpPr>
              <a:xfrm>
                <a:off x="4198040" y="1681760"/>
                <a:ext cx="93773" cy="160086"/>
                <a:chOff x="1521069" y="2586587"/>
                <a:chExt cx="158262" cy="270180"/>
              </a:xfrm>
              <a:solidFill>
                <a:srgbClr val="C00000"/>
              </a:solidFill>
            </p:grpSpPr>
            <p:sp>
              <p:nvSpPr>
                <p:cNvPr id="3935" name="フローチャート: 論理積ゲート 643">
                  <a:extLst>
                    <a:ext uri="{FF2B5EF4-FFF2-40B4-BE49-F238E27FC236}">
                      <a16:creationId xmlns:a16="http://schemas.microsoft.com/office/drawing/2014/main" xmlns="" id="{6C7E127A-E349-4CF4-A7B2-804BFEE17CD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36" name="楕円 644">
                  <a:extLst>
                    <a:ext uri="{FF2B5EF4-FFF2-40B4-BE49-F238E27FC236}">
                      <a16:creationId xmlns:a16="http://schemas.microsoft.com/office/drawing/2014/main" xmlns="" id="{6B2511F9-68B8-44E9-9FD3-E473DE7520D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61" name="グループ化 3760">
                <a:extLst>
                  <a:ext uri="{FF2B5EF4-FFF2-40B4-BE49-F238E27FC236}">
                    <a16:creationId xmlns:a16="http://schemas.microsoft.com/office/drawing/2014/main" xmlns="" id="{91FA9C9D-D26A-413E-AF57-77AAAE19D8AA}"/>
                  </a:ext>
                </a:extLst>
              </p:cNvPr>
              <p:cNvGrpSpPr/>
              <p:nvPr/>
            </p:nvGrpSpPr>
            <p:grpSpPr>
              <a:xfrm>
                <a:off x="4306703" y="1681760"/>
                <a:ext cx="93773" cy="160086"/>
                <a:chOff x="1521069" y="2586587"/>
                <a:chExt cx="158262" cy="270180"/>
              </a:xfrm>
              <a:solidFill>
                <a:srgbClr val="C00000"/>
              </a:solidFill>
            </p:grpSpPr>
            <p:sp>
              <p:nvSpPr>
                <p:cNvPr id="3933" name="フローチャート: 論理積ゲート 641">
                  <a:extLst>
                    <a:ext uri="{FF2B5EF4-FFF2-40B4-BE49-F238E27FC236}">
                      <a16:creationId xmlns:a16="http://schemas.microsoft.com/office/drawing/2014/main" xmlns="" id="{B84D956B-EDB7-4D9F-AF7A-E3A2F28A05F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34" name="楕円 642">
                  <a:extLst>
                    <a:ext uri="{FF2B5EF4-FFF2-40B4-BE49-F238E27FC236}">
                      <a16:creationId xmlns:a16="http://schemas.microsoft.com/office/drawing/2014/main" xmlns="" id="{3ED3E60A-96CF-4650-AA91-90AFB7C20DD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62" name="グループ化 3761">
                <a:extLst>
                  <a:ext uri="{FF2B5EF4-FFF2-40B4-BE49-F238E27FC236}">
                    <a16:creationId xmlns:a16="http://schemas.microsoft.com/office/drawing/2014/main" xmlns="" id="{602FECA8-C99D-476A-A9DB-0EE7A3689F18}"/>
                  </a:ext>
                </a:extLst>
              </p:cNvPr>
              <p:cNvGrpSpPr/>
              <p:nvPr/>
            </p:nvGrpSpPr>
            <p:grpSpPr>
              <a:xfrm>
                <a:off x="4415367" y="1681761"/>
                <a:ext cx="93773" cy="160086"/>
                <a:chOff x="1521069" y="2586587"/>
                <a:chExt cx="158262" cy="270180"/>
              </a:xfrm>
              <a:solidFill>
                <a:srgbClr val="C00000"/>
              </a:solidFill>
            </p:grpSpPr>
            <p:sp>
              <p:nvSpPr>
                <p:cNvPr id="3931" name="フローチャート: 論理積ゲート 639">
                  <a:extLst>
                    <a:ext uri="{FF2B5EF4-FFF2-40B4-BE49-F238E27FC236}">
                      <a16:creationId xmlns:a16="http://schemas.microsoft.com/office/drawing/2014/main" xmlns="" id="{A43168BD-A77A-4210-B032-4558C16571D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32" name="楕円 640">
                  <a:extLst>
                    <a:ext uri="{FF2B5EF4-FFF2-40B4-BE49-F238E27FC236}">
                      <a16:creationId xmlns:a16="http://schemas.microsoft.com/office/drawing/2014/main" xmlns="" id="{B8C5B3E3-D8CE-4B0E-8120-1F7166F1906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63" name="グループ化 3762">
                <a:extLst>
                  <a:ext uri="{FF2B5EF4-FFF2-40B4-BE49-F238E27FC236}">
                    <a16:creationId xmlns:a16="http://schemas.microsoft.com/office/drawing/2014/main" xmlns="" id="{F3B7B1D3-3DD6-475B-834E-0B9BEEE1BA77}"/>
                  </a:ext>
                </a:extLst>
              </p:cNvPr>
              <p:cNvGrpSpPr/>
              <p:nvPr/>
            </p:nvGrpSpPr>
            <p:grpSpPr>
              <a:xfrm>
                <a:off x="4524030" y="1681762"/>
                <a:ext cx="93773" cy="160086"/>
                <a:chOff x="1521069" y="2586587"/>
                <a:chExt cx="158262" cy="270180"/>
              </a:xfrm>
              <a:solidFill>
                <a:srgbClr val="C00000"/>
              </a:solidFill>
            </p:grpSpPr>
            <p:sp>
              <p:nvSpPr>
                <p:cNvPr id="3929" name="フローチャート: 論理積ゲート 637">
                  <a:extLst>
                    <a:ext uri="{FF2B5EF4-FFF2-40B4-BE49-F238E27FC236}">
                      <a16:creationId xmlns:a16="http://schemas.microsoft.com/office/drawing/2014/main" xmlns="" id="{7FC0E834-B36E-49A8-8D56-EE7E6DFA447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30" name="楕円 638">
                  <a:extLst>
                    <a:ext uri="{FF2B5EF4-FFF2-40B4-BE49-F238E27FC236}">
                      <a16:creationId xmlns:a16="http://schemas.microsoft.com/office/drawing/2014/main" xmlns="" id="{FE16B30A-B6DC-4BC9-823B-9489657E8D4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64" name="グループ化 3763">
                <a:extLst>
                  <a:ext uri="{FF2B5EF4-FFF2-40B4-BE49-F238E27FC236}">
                    <a16:creationId xmlns:a16="http://schemas.microsoft.com/office/drawing/2014/main" xmlns="" id="{B756BA77-F4F7-4052-A559-6FC8AFE665A6}"/>
                  </a:ext>
                </a:extLst>
              </p:cNvPr>
              <p:cNvGrpSpPr/>
              <p:nvPr/>
            </p:nvGrpSpPr>
            <p:grpSpPr>
              <a:xfrm>
                <a:off x="4632694" y="1681762"/>
                <a:ext cx="93773" cy="160086"/>
                <a:chOff x="1521069" y="2586587"/>
                <a:chExt cx="158262" cy="270180"/>
              </a:xfrm>
              <a:solidFill>
                <a:srgbClr val="C00000"/>
              </a:solidFill>
            </p:grpSpPr>
            <p:sp>
              <p:nvSpPr>
                <p:cNvPr id="3927" name="フローチャート: 論理積ゲート 635">
                  <a:extLst>
                    <a:ext uri="{FF2B5EF4-FFF2-40B4-BE49-F238E27FC236}">
                      <a16:creationId xmlns:a16="http://schemas.microsoft.com/office/drawing/2014/main" xmlns="" id="{57BB2008-73DA-4FE0-A05F-A2FE026BB9F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28" name="楕円 636">
                  <a:extLst>
                    <a:ext uri="{FF2B5EF4-FFF2-40B4-BE49-F238E27FC236}">
                      <a16:creationId xmlns:a16="http://schemas.microsoft.com/office/drawing/2014/main" xmlns="" id="{3C0FBA7E-C796-4198-AB4C-C95226EEFEC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65" name="グループ化 3764">
                <a:extLst>
                  <a:ext uri="{FF2B5EF4-FFF2-40B4-BE49-F238E27FC236}">
                    <a16:creationId xmlns:a16="http://schemas.microsoft.com/office/drawing/2014/main" xmlns="" id="{D32B7D6C-8330-4D89-9375-285C18134DF5}"/>
                  </a:ext>
                </a:extLst>
              </p:cNvPr>
              <p:cNvGrpSpPr/>
              <p:nvPr/>
            </p:nvGrpSpPr>
            <p:grpSpPr>
              <a:xfrm>
                <a:off x="4741357" y="1681763"/>
                <a:ext cx="93773" cy="160086"/>
                <a:chOff x="1521069" y="2586587"/>
                <a:chExt cx="158262" cy="270180"/>
              </a:xfrm>
              <a:solidFill>
                <a:srgbClr val="C00000"/>
              </a:solidFill>
            </p:grpSpPr>
            <p:sp>
              <p:nvSpPr>
                <p:cNvPr id="3925" name="フローチャート: 論理積ゲート 633">
                  <a:extLst>
                    <a:ext uri="{FF2B5EF4-FFF2-40B4-BE49-F238E27FC236}">
                      <a16:creationId xmlns:a16="http://schemas.microsoft.com/office/drawing/2014/main" xmlns="" id="{79C2E6D9-24C5-45D1-954A-429921E38FF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26" name="楕円 634">
                  <a:extLst>
                    <a:ext uri="{FF2B5EF4-FFF2-40B4-BE49-F238E27FC236}">
                      <a16:creationId xmlns:a16="http://schemas.microsoft.com/office/drawing/2014/main" xmlns="" id="{1ECE28FD-B2E2-46E2-B536-279B660D99E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66" name="グループ化 3765">
                <a:extLst>
                  <a:ext uri="{FF2B5EF4-FFF2-40B4-BE49-F238E27FC236}">
                    <a16:creationId xmlns:a16="http://schemas.microsoft.com/office/drawing/2014/main" xmlns="" id="{3AB44E61-E0AF-405C-BE78-E44493A6E758}"/>
                  </a:ext>
                </a:extLst>
              </p:cNvPr>
              <p:cNvGrpSpPr/>
              <p:nvPr/>
            </p:nvGrpSpPr>
            <p:grpSpPr>
              <a:xfrm>
                <a:off x="4850020" y="1681763"/>
                <a:ext cx="93773" cy="160086"/>
                <a:chOff x="1521069" y="2586587"/>
                <a:chExt cx="158262" cy="270180"/>
              </a:xfrm>
              <a:solidFill>
                <a:srgbClr val="C00000"/>
              </a:solidFill>
            </p:grpSpPr>
            <p:sp>
              <p:nvSpPr>
                <p:cNvPr id="3923" name="フローチャート: 論理積ゲート 631">
                  <a:extLst>
                    <a:ext uri="{FF2B5EF4-FFF2-40B4-BE49-F238E27FC236}">
                      <a16:creationId xmlns:a16="http://schemas.microsoft.com/office/drawing/2014/main" xmlns="" id="{53D0D739-BAA8-4D41-87B6-DF68A3D90CC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24" name="楕円 632">
                  <a:extLst>
                    <a:ext uri="{FF2B5EF4-FFF2-40B4-BE49-F238E27FC236}">
                      <a16:creationId xmlns:a16="http://schemas.microsoft.com/office/drawing/2014/main" xmlns="" id="{ABE84AE9-0CD5-4487-A340-0D6DABA1144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67" name="グループ化 3766">
                <a:extLst>
                  <a:ext uri="{FF2B5EF4-FFF2-40B4-BE49-F238E27FC236}">
                    <a16:creationId xmlns:a16="http://schemas.microsoft.com/office/drawing/2014/main" xmlns="" id="{4413611B-884B-4139-AADC-04ACC86BDEB0}"/>
                  </a:ext>
                </a:extLst>
              </p:cNvPr>
              <p:cNvGrpSpPr/>
              <p:nvPr/>
            </p:nvGrpSpPr>
            <p:grpSpPr>
              <a:xfrm>
                <a:off x="4958684" y="1681764"/>
                <a:ext cx="93773" cy="160086"/>
                <a:chOff x="1521069" y="2586587"/>
                <a:chExt cx="158262" cy="270180"/>
              </a:xfrm>
              <a:solidFill>
                <a:srgbClr val="FFC000"/>
              </a:solidFill>
            </p:grpSpPr>
            <p:sp>
              <p:nvSpPr>
                <p:cNvPr id="3921" name="フローチャート: 論理積ゲート 629">
                  <a:extLst>
                    <a:ext uri="{FF2B5EF4-FFF2-40B4-BE49-F238E27FC236}">
                      <a16:creationId xmlns:a16="http://schemas.microsoft.com/office/drawing/2014/main" xmlns="" id="{29A76DBE-543C-41F1-8852-D20FEC779C0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22" name="楕円 630">
                  <a:extLst>
                    <a:ext uri="{FF2B5EF4-FFF2-40B4-BE49-F238E27FC236}">
                      <a16:creationId xmlns:a16="http://schemas.microsoft.com/office/drawing/2014/main" xmlns="" id="{4BE60D32-BD89-4F7C-ABF2-B8C94236B60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68" name="グループ化 3767">
                <a:extLst>
                  <a:ext uri="{FF2B5EF4-FFF2-40B4-BE49-F238E27FC236}">
                    <a16:creationId xmlns:a16="http://schemas.microsoft.com/office/drawing/2014/main" xmlns="" id="{23DFC98B-EA84-472C-8587-F2A03CF78188}"/>
                  </a:ext>
                </a:extLst>
              </p:cNvPr>
              <p:cNvGrpSpPr/>
              <p:nvPr/>
            </p:nvGrpSpPr>
            <p:grpSpPr>
              <a:xfrm>
                <a:off x="5067347" y="1681764"/>
                <a:ext cx="93773" cy="160086"/>
                <a:chOff x="1521069" y="2586587"/>
                <a:chExt cx="158262" cy="270180"/>
              </a:xfrm>
              <a:solidFill>
                <a:srgbClr val="C00000"/>
              </a:solidFill>
            </p:grpSpPr>
            <p:sp>
              <p:nvSpPr>
                <p:cNvPr id="3919" name="フローチャート: 論理積ゲート 627">
                  <a:extLst>
                    <a:ext uri="{FF2B5EF4-FFF2-40B4-BE49-F238E27FC236}">
                      <a16:creationId xmlns:a16="http://schemas.microsoft.com/office/drawing/2014/main" xmlns="" id="{754B3EB5-BF8C-4D98-AAC3-A0C46B93979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20" name="楕円 628">
                  <a:extLst>
                    <a:ext uri="{FF2B5EF4-FFF2-40B4-BE49-F238E27FC236}">
                      <a16:creationId xmlns:a16="http://schemas.microsoft.com/office/drawing/2014/main" xmlns="" id="{DC72C5A6-6763-4036-B34F-3F138DE0785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69" name="グループ化 3768">
                <a:extLst>
                  <a:ext uri="{FF2B5EF4-FFF2-40B4-BE49-F238E27FC236}">
                    <a16:creationId xmlns:a16="http://schemas.microsoft.com/office/drawing/2014/main" xmlns="" id="{87446F0C-BFAE-4F92-B10A-7CBD1DD1C5E0}"/>
                  </a:ext>
                </a:extLst>
              </p:cNvPr>
              <p:cNvGrpSpPr/>
              <p:nvPr/>
            </p:nvGrpSpPr>
            <p:grpSpPr>
              <a:xfrm>
                <a:off x="4089377" y="1858887"/>
                <a:ext cx="93773" cy="160086"/>
                <a:chOff x="1521069" y="2586587"/>
                <a:chExt cx="158262" cy="270180"/>
              </a:xfrm>
              <a:solidFill>
                <a:srgbClr val="C00000"/>
              </a:solidFill>
            </p:grpSpPr>
            <p:sp>
              <p:nvSpPr>
                <p:cNvPr id="3917" name="フローチャート: 論理積ゲート 625">
                  <a:extLst>
                    <a:ext uri="{FF2B5EF4-FFF2-40B4-BE49-F238E27FC236}">
                      <a16:creationId xmlns:a16="http://schemas.microsoft.com/office/drawing/2014/main" xmlns="" id="{D2643FB1-9EB6-49B0-A954-6E0BCD2C3F0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18" name="楕円 626">
                  <a:extLst>
                    <a:ext uri="{FF2B5EF4-FFF2-40B4-BE49-F238E27FC236}">
                      <a16:creationId xmlns:a16="http://schemas.microsoft.com/office/drawing/2014/main" xmlns="" id="{139EEC0B-13CC-406D-9536-C9F6B2C7140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70" name="グループ化 3769">
                <a:extLst>
                  <a:ext uri="{FF2B5EF4-FFF2-40B4-BE49-F238E27FC236}">
                    <a16:creationId xmlns:a16="http://schemas.microsoft.com/office/drawing/2014/main" xmlns="" id="{2A4ABD3F-0A5D-46B2-8289-E9296CAAACF7}"/>
                  </a:ext>
                </a:extLst>
              </p:cNvPr>
              <p:cNvGrpSpPr/>
              <p:nvPr/>
            </p:nvGrpSpPr>
            <p:grpSpPr>
              <a:xfrm>
                <a:off x="4198040" y="1858887"/>
                <a:ext cx="93773" cy="160086"/>
                <a:chOff x="1521069" y="2586587"/>
                <a:chExt cx="158262" cy="270180"/>
              </a:xfrm>
              <a:solidFill>
                <a:srgbClr val="C00000"/>
              </a:solidFill>
            </p:grpSpPr>
            <p:sp>
              <p:nvSpPr>
                <p:cNvPr id="3915" name="フローチャート: 論理積ゲート 623">
                  <a:extLst>
                    <a:ext uri="{FF2B5EF4-FFF2-40B4-BE49-F238E27FC236}">
                      <a16:creationId xmlns:a16="http://schemas.microsoft.com/office/drawing/2014/main" xmlns="" id="{31064852-B486-428C-804D-B78B1990FB2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16" name="楕円 624">
                  <a:extLst>
                    <a:ext uri="{FF2B5EF4-FFF2-40B4-BE49-F238E27FC236}">
                      <a16:creationId xmlns:a16="http://schemas.microsoft.com/office/drawing/2014/main" xmlns="" id="{38C9EA22-0858-4AD5-B938-430E958B708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71" name="グループ化 3770">
                <a:extLst>
                  <a:ext uri="{FF2B5EF4-FFF2-40B4-BE49-F238E27FC236}">
                    <a16:creationId xmlns:a16="http://schemas.microsoft.com/office/drawing/2014/main" xmlns="" id="{A86F0FC5-31FE-4809-8B1F-CA09C2EF9E8E}"/>
                  </a:ext>
                </a:extLst>
              </p:cNvPr>
              <p:cNvGrpSpPr/>
              <p:nvPr/>
            </p:nvGrpSpPr>
            <p:grpSpPr>
              <a:xfrm>
                <a:off x="4306703" y="1858888"/>
                <a:ext cx="93773" cy="160086"/>
                <a:chOff x="1521069" y="2586587"/>
                <a:chExt cx="158262" cy="270180"/>
              </a:xfrm>
              <a:solidFill>
                <a:srgbClr val="C00000"/>
              </a:solidFill>
            </p:grpSpPr>
            <p:sp>
              <p:nvSpPr>
                <p:cNvPr id="3913" name="フローチャート: 論理積ゲート 621">
                  <a:extLst>
                    <a:ext uri="{FF2B5EF4-FFF2-40B4-BE49-F238E27FC236}">
                      <a16:creationId xmlns:a16="http://schemas.microsoft.com/office/drawing/2014/main" xmlns="" id="{92E0DFAA-5409-4BF9-A8E6-160FCFBEBF2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14" name="楕円 622">
                  <a:extLst>
                    <a:ext uri="{FF2B5EF4-FFF2-40B4-BE49-F238E27FC236}">
                      <a16:creationId xmlns:a16="http://schemas.microsoft.com/office/drawing/2014/main" xmlns="" id="{4604C87C-AAFA-4398-B919-6244E4163C1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72" name="グループ化 3771">
                <a:extLst>
                  <a:ext uri="{FF2B5EF4-FFF2-40B4-BE49-F238E27FC236}">
                    <a16:creationId xmlns:a16="http://schemas.microsoft.com/office/drawing/2014/main" xmlns="" id="{9F401174-F08B-4FEA-B246-30D2CFE76CA2}"/>
                  </a:ext>
                </a:extLst>
              </p:cNvPr>
              <p:cNvGrpSpPr/>
              <p:nvPr/>
            </p:nvGrpSpPr>
            <p:grpSpPr>
              <a:xfrm>
                <a:off x="4415367" y="1858889"/>
                <a:ext cx="93773" cy="160086"/>
                <a:chOff x="1521069" y="2586587"/>
                <a:chExt cx="158262" cy="270180"/>
              </a:xfrm>
              <a:solidFill>
                <a:srgbClr val="C00000"/>
              </a:solidFill>
            </p:grpSpPr>
            <p:sp>
              <p:nvSpPr>
                <p:cNvPr id="3911" name="フローチャート: 論理積ゲート 619">
                  <a:extLst>
                    <a:ext uri="{FF2B5EF4-FFF2-40B4-BE49-F238E27FC236}">
                      <a16:creationId xmlns:a16="http://schemas.microsoft.com/office/drawing/2014/main" xmlns="" id="{4CF6DFB7-9B5A-4DED-9322-AA5FC04FE95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12" name="楕円 620">
                  <a:extLst>
                    <a:ext uri="{FF2B5EF4-FFF2-40B4-BE49-F238E27FC236}">
                      <a16:creationId xmlns:a16="http://schemas.microsoft.com/office/drawing/2014/main" xmlns="" id="{FC28231F-3FCB-48FB-8C52-24DB6C87C06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73" name="グループ化 3772">
                <a:extLst>
                  <a:ext uri="{FF2B5EF4-FFF2-40B4-BE49-F238E27FC236}">
                    <a16:creationId xmlns:a16="http://schemas.microsoft.com/office/drawing/2014/main" xmlns="" id="{70B051F4-BB2E-4E8F-89DE-80EBEC0B93B7}"/>
                  </a:ext>
                </a:extLst>
              </p:cNvPr>
              <p:cNvGrpSpPr/>
              <p:nvPr/>
            </p:nvGrpSpPr>
            <p:grpSpPr>
              <a:xfrm>
                <a:off x="4524030" y="1858889"/>
                <a:ext cx="93773" cy="160086"/>
                <a:chOff x="1521069" y="2586587"/>
                <a:chExt cx="158262" cy="270180"/>
              </a:xfrm>
              <a:solidFill>
                <a:srgbClr val="C00000"/>
              </a:solidFill>
            </p:grpSpPr>
            <p:sp>
              <p:nvSpPr>
                <p:cNvPr id="3909" name="フローチャート: 論理積ゲート 617">
                  <a:extLst>
                    <a:ext uri="{FF2B5EF4-FFF2-40B4-BE49-F238E27FC236}">
                      <a16:creationId xmlns:a16="http://schemas.microsoft.com/office/drawing/2014/main" xmlns="" id="{E97C06B7-8A07-450C-8675-46BA073EEB4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10" name="楕円 618">
                  <a:extLst>
                    <a:ext uri="{FF2B5EF4-FFF2-40B4-BE49-F238E27FC236}">
                      <a16:creationId xmlns:a16="http://schemas.microsoft.com/office/drawing/2014/main" xmlns="" id="{3B1DA7E1-52FD-45C5-97AC-4698559544C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74" name="グループ化 3773">
                <a:extLst>
                  <a:ext uri="{FF2B5EF4-FFF2-40B4-BE49-F238E27FC236}">
                    <a16:creationId xmlns:a16="http://schemas.microsoft.com/office/drawing/2014/main" xmlns="" id="{D4E5D204-D67C-48C6-8B07-83BBB70F86DA}"/>
                  </a:ext>
                </a:extLst>
              </p:cNvPr>
              <p:cNvGrpSpPr/>
              <p:nvPr/>
            </p:nvGrpSpPr>
            <p:grpSpPr>
              <a:xfrm>
                <a:off x="4632694" y="1858890"/>
                <a:ext cx="93773" cy="160086"/>
                <a:chOff x="1521069" y="2586587"/>
                <a:chExt cx="158262" cy="270180"/>
              </a:xfrm>
              <a:solidFill>
                <a:srgbClr val="FFC000"/>
              </a:solidFill>
            </p:grpSpPr>
            <p:sp>
              <p:nvSpPr>
                <p:cNvPr id="3907" name="フローチャート: 論理積ゲート 615">
                  <a:extLst>
                    <a:ext uri="{FF2B5EF4-FFF2-40B4-BE49-F238E27FC236}">
                      <a16:creationId xmlns:a16="http://schemas.microsoft.com/office/drawing/2014/main" xmlns="" id="{AF5C7E23-9EBA-4AAB-8556-68F0BAE528A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08" name="楕円 616">
                  <a:extLst>
                    <a:ext uri="{FF2B5EF4-FFF2-40B4-BE49-F238E27FC236}">
                      <a16:creationId xmlns:a16="http://schemas.microsoft.com/office/drawing/2014/main" xmlns="" id="{35C8AA5E-95C6-478D-975E-796AF40FE21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75" name="グループ化 3774">
                <a:extLst>
                  <a:ext uri="{FF2B5EF4-FFF2-40B4-BE49-F238E27FC236}">
                    <a16:creationId xmlns:a16="http://schemas.microsoft.com/office/drawing/2014/main" xmlns="" id="{1DF0F3A4-027B-4F27-85D0-99446C415719}"/>
                  </a:ext>
                </a:extLst>
              </p:cNvPr>
              <p:cNvGrpSpPr/>
              <p:nvPr/>
            </p:nvGrpSpPr>
            <p:grpSpPr>
              <a:xfrm>
                <a:off x="4741357" y="1858890"/>
                <a:ext cx="93773" cy="160086"/>
                <a:chOff x="1521069" y="2586587"/>
                <a:chExt cx="158262" cy="270180"/>
              </a:xfrm>
              <a:solidFill>
                <a:srgbClr val="C00000"/>
              </a:solidFill>
            </p:grpSpPr>
            <p:sp>
              <p:nvSpPr>
                <p:cNvPr id="3905" name="フローチャート: 論理積ゲート 613">
                  <a:extLst>
                    <a:ext uri="{FF2B5EF4-FFF2-40B4-BE49-F238E27FC236}">
                      <a16:creationId xmlns:a16="http://schemas.microsoft.com/office/drawing/2014/main" xmlns="" id="{FBA6F843-0102-4F93-9045-5F4A1A5226A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06" name="楕円 614">
                  <a:extLst>
                    <a:ext uri="{FF2B5EF4-FFF2-40B4-BE49-F238E27FC236}">
                      <a16:creationId xmlns:a16="http://schemas.microsoft.com/office/drawing/2014/main" xmlns="" id="{63EE0049-37E2-4608-A1B3-048120946C9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76" name="グループ化 3775">
                <a:extLst>
                  <a:ext uri="{FF2B5EF4-FFF2-40B4-BE49-F238E27FC236}">
                    <a16:creationId xmlns:a16="http://schemas.microsoft.com/office/drawing/2014/main" xmlns="" id="{264DBE60-0363-4E80-A165-3DEF7592A160}"/>
                  </a:ext>
                </a:extLst>
              </p:cNvPr>
              <p:cNvGrpSpPr/>
              <p:nvPr/>
            </p:nvGrpSpPr>
            <p:grpSpPr>
              <a:xfrm>
                <a:off x="4850020" y="1858891"/>
                <a:ext cx="93773" cy="160086"/>
                <a:chOff x="1521069" y="2586587"/>
                <a:chExt cx="158262" cy="270180"/>
              </a:xfrm>
              <a:solidFill>
                <a:srgbClr val="C00000"/>
              </a:solidFill>
            </p:grpSpPr>
            <p:sp>
              <p:nvSpPr>
                <p:cNvPr id="3903" name="フローチャート: 論理積ゲート 611">
                  <a:extLst>
                    <a:ext uri="{FF2B5EF4-FFF2-40B4-BE49-F238E27FC236}">
                      <a16:creationId xmlns:a16="http://schemas.microsoft.com/office/drawing/2014/main" xmlns="" id="{AB7453DB-0527-4F6C-B0DC-3C4DEEB0701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04" name="楕円 612">
                  <a:extLst>
                    <a:ext uri="{FF2B5EF4-FFF2-40B4-BE49-F238E27FC236}">
                      <a16:creationId xmlns:a16="http://schemas.microsoft.com/office/drawing/2014/main" xmlns="" id="{955E7031-2BCD-4823-84FD-CE83283FD45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77" name="グループ化 3776">
                <a:extLst>
                  <a:ext uri="{FF2B5EF4-FFF2-40B4-BE49-F238E27FC236}">
                    <a16:creationId xmlns:a16="http://schemas.microsoft.com/office/drawing/2014/main" xmlns="" id="{618A1F9B-AD04-41B5-96D3-414C831805F7}"/>
                  </a:ext>
                </a:extLst>
              </p:cNvPr>
              <p:cNvGrpSpPr/>
              <p:nvPr/>
            </p:nvGrpSpPr>
            <p:grpSpPr>
              <a:xfrm>
                <a:off x="4958684" y="1858892"/>
                <a:ext cx="93773" cy="160086"/>
                <a:chOff x="1521069" y="2586587"/>
                <a:chExt cx="158262" cy="270180"/>
              </a:xfrm>
              <a:solidFill>
                <a:srgbClr val="C00000"/>
              </a:solidFill>
            </p:grpSpPr>
            <p:sp>
              <p:nvSpPr>
                <p:cNvPr id="3901" name="フローチャート: 論理積ゲート 609">
                  <a:extLst>
                    <a:ext uri="{FF2B5EF4-FFF2-40B4-BE49-F238E27FC236}">
                      <a16:creationId xmlns:a16="http://schemas.microsoft.com/office/drawing/2014/main" xmlns="" id="{721454E9-3B3E-4902-BFED-77C7AE6000C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02" name="楕円 610">
                  <a:extLst>
                    <a:ext uri="{FF2B5EF4-FFF2-40B4-BE49-F238E27FC236}">
                      <a16:creationId xmlns:a16="http://schemas.microsoft.com/office/drawing/2014/main" xmlns="" id="{4331F99E-7B2D-4060-AB00-79A91AA80B0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78" name="グループ化 3777">
                <a:extLst>
                  <a:ext uri="{FF2B5EF4-FFF2-40B4-BE49-F238E27FC236}">
                    <a16:creationId xmlns:a16="http://schemas.microsoft.com/office/drawing/2014/main" xmlns="" id="{3DBAD082-2AF3-4166-B0D8-205211D44731}"/>
                  </a:ext>
                </a:extLst>
              </p:cNvPr>
              <p:cNvGrpSpPr/>
              <p:nvPr/>
            </p:nvGrpSpPr>
            <p:grpSpPr>
              <a:xfrm>
                <a:off x="5067347" y="1858892"/>
                <a:ext cx="93773" cy="160086"/>
                <a:chOff x="1521069" y="2586587"/>
                <a:chExt cx="158262" cy="270180"/>
              </a:xfrm>
              <a:solidFill>
                <a:srgbClr val="C00000"/>
              </a:solidFill>
            </p:grpSpPr>
            <p:sp>
              <p:nvSpPr>
                <p:cNvPr id="3899" name="フローチャート: 論理積ゲート 607">
                  <a:extLst>
                    <a:ext uri="{FF2B5EF4-FFF2-40B4-BE49-F238E27FC236}">
                      <a16:creationId xmlns:a16="http://schemas.microsoft.com/office/drawing/2014/main" xmlns="" id="{1C425DB5-21CF-43BF-AB53-E12F73656C8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00" name="楕円 608">
                  <a:extLst>
                    <a:ext uri="{FF2B5EF4-FFF2-40B4-BE49-F238E27FC236}">
                      <a16:creationId xmlns:a16="http://schemas.microsoft.com/office/drawing/2014/main" xmlns="" id="{90B69EB4-7C25-495E-A40F-01F8959FC78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79" name="グループ化 3778">
                <a:extLst>
                  <a:ext uri="{FF2B5EF4-FFF2-40B4-BE49-F238E27FC236}">
                    <a16:creationId xmlns:a16="http://schemas.microsoft.com/office/drawing/2014/main" xmlns="" id="{3535F7F9-705F-4E6F-9585-07B181EA073C}"/>
                  </a:ext>
                </a:extLst>
              </p:cNvPr>
              <p:cNvGrpSpPr/>
              <p:nvPr/>
            </p:nvGrpSpPr>
            <p:grpSpPr>
              <a:xfrm>
                <a:off x="4085905" y="1504632"/>
                <a:ext cx="93773" cy="160086"/>
                <a:chOff x="1521069" y="2586587"/>
                <a:chExt cx="158262" cy="270180"/>
              </a:xfrm>
              <a:solidFill>
                <a:srgbClr val="C00000"/>
              </a:solidFill>
            </p:grpSpPr>
            <p:sp>
              <p:nvSpPr>
                <p:cNvPr id="3897" name="フローチャート: 論理積ゲート 605">
                  <a:extLst>
                    <a:ext uri="{FF2B5EF4-FFF2-40B4-BE49-F238E27FC236}">
                      <a16:creationId xmlns:a16="http://schemas.microsoft.com/office/drawing/2014/main" xmlns="" id="{DA5C06FA-DD66-43A9-AECE-94700E9AFC5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98" name="楕円 606">
                  <a:extLst>
                    <a:ext uri="{FF2B5EF4-FFF2-40B4-BE49-F238E27FC236}">
                      <a16:creationId xmlns:a16="http://schemas.microsoft.com/office/drawing/2014/main" xmlns="" id="{5D4249D9-4F57-48FA-9594-5FA417E5734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80" name="グループ化 3779">
                <a:extLst>
                  <a:ext uri="{FF2B5EF4-FFF2-40B4-BE49-F238E27FC236}">
                    <a16:creationId xmlns:a16="http://schemas.microsoft.com/office/drawing/2014/main" xmlns="" id="{CF45F817-2774-4786-94CC-4F74C8C6149A}"/>
                  </a:ext>
                </a:extLst>
              </p:cNvPr>
              <p:cNvGrpSpPr/>
              <p:nvPr/>
            </p:nvGrpSpPr>
            <p:grpSpPr>
              <a:xfrm>
                <a:off x="4194568" y="1504633"/>
                <a:ext cx="93773" cy="160086"/>
                <a:chOff x="1521069" y="2586587"/>
                <a:chExt cx="158262" cy="270180"/>
              </a:xfrm>
              <a:solidFill>
                <a:srgbClr val="C00000"/>
              </a:solidFill>
            </p:grpSpPr>
            <p:sp>
              <p:nvSpPr>
                <p:cNvPr id="3895" name="フローチャート: 論理積ゲート 603">
                  <a:extLst>
                    <a:ext uri="{FF2B5EF4-FFF2-40B4-BE49-F238E27FC236}">
                      <a16:creationId xmlns:a16="http://schemas.microsoft.com/office/drawing/2014/main" xmlns="" id="{783E38F2-16C3-4708-A2C8-2E61A77F1C0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96" name="楕円 604">
                  <a:extLst>
                    <a:ext uri="{FF2B5EF4-FFF2-40B4-BE49-F238E27FC236}">
                      <a16:creationId xmlns:a16="http://schemas.microsoft.com/office/drawing/2014/main" xmlns="" id="{7836F30D-F3A2-43E2-A1F5-434D751ED78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81" name="グループ化 3780">
                <a:extLst>
                  <a:ext uri="{FF2B5EF4-FFF2-40B4-BE49-F238E27FC236}">
                    <a16:creationId xmlns:a16="http://schemas.microsoft.com/office/drawing/2014/main" xmlns="" id="{1664C281-C111-4DCA-BFA0-F60F9DFAA495}"/>
                  </a:ext>
                </a:extLst>
              </p:cNvPr>
              <p:cNvGrpSpPr/>
              <p:nvPr/>
            </p:nvGrpSpPr>
            <p:grpSpPr>
              <a:xfrm>
                <a:off x="4303232" y="1504633"/>
                <a:ext cx="93773" cy="160086"/>
                <a:chOff x="1521069" y="2586587"/>
                <a:chExt cx="158262" cy="270180"/>
              </a:xfrm>
              <a:solidFill>
                <a:srgbClr val="C00000"/>
              </a:solidFill>
            </p:grpSpPr>
            <p:sp>
              <p:nvSpPr>
                <p:cNvPr id="3893" name="フローチャート: 論理積ゲート 601">
                  <a:extLst>
                    <a:ext uri="{FF2B5EF4-FFF2-40B4-BE49-F238E27FC236}">
                      <a16:creationId xmlns:a16="http://schemas.microsoft.com/office/drawing/2014/main" xmlns="" id="{C9F8A6CD-5500-4C7E-991B-DE3F788E1A0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94" name="楕円 602">
                  <a:extLst>
                    <a:ext uri="{FF2B5EF4-FFF2-40B4-BE49-F238E27FC236}">
                      <a16:creationId xmlns:a16="http://schemas.microsoft.com/office/drawing/2014/main" xmlns="" id="{BCF88B1F-5DBB-45AF-893D-7532E4395C2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82" name="グループ化 3781">
                <a:extLst>
                  <a:ext uri="{FF2B5EF4-FFF2-40B4-BE49-F238E27FC236}">
                    <a16:creationId xmlns:a16="http://schemas.microsoft.com/office/drawing/2014/main" xmlns="" id="{B0B909B6-D9BA-4901-BB44-441A489D2FE9}"/>
                  </a:ext>
                </a:extLst>
              </p:cNvPr>
              <p:cNvGrpSpPr/>
              <p:nvPr/>
            </p:nvGrpSpPr>
            <p:grpSpPr>
              <a:xfrm>
                <a:off x="4411895" y="1504634"/>
                <a:ext cx="93773" cy="160086"/>
                <a:chOff x="1521069" y="2586587"/>
                <a:chExt cx="158262" cy="270180"/>
              </a:xfrm>
              <a:solidFill>
                <a:srgbClr val="FFC000"/>
              </a:solidFill>
            </p:grpSpPr>
            <p:sp>
              <p:nvSpPr>
                <p:cNvPr id="3891" name="フローチャート: 論理積ゲート 599">
                  <a:extLst>
                    <a:ext uri="{FF2B5EF4-FFF2-40B4-BE49-F238E27FC236}">
                      <a16:creationId xmlns:a16="http://schemas.microsoft.com/office/drawing/2014/main" xmlns="" id="{32D951A0-25D3-4688-B76C-DE1B51B3F28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92" name="楕円 600">
                  <a:extLst>
                    <a:ext uri="{FF2B5EF4-FFF2-40B4-BE49-F238E27FC236}">
                      <a16:creationId xmlns:a16="http://schemas.microsoft.com/office/drawing/2014/main" xmlns="" id="{C65ABE32-1540-44B4-AB14-FD3D6DC3246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83" name="グループ化 3782">
                <a:extLst>
                  <a:ext uri="{FF2B5EF4-FFF2-40B4-BE49-F238E27FC236}">
                    <a16:creationId xmlns:a16="http://schemas.microsoft.com/office/drawing/2014/main" xmlns="" id="{F7B64B8F-2D25-43A6-93C8-383EC2D5B015}"/>
                  </a:ext>
                </a:extLst>
              </p:cNvPr>
              <p:cNvGrpSpPr/>
              <p:nvPr/>
            </p:nvGrpSpPr>
            <p:grpSpPr>
              <a:xfrm>
                <a:off x="4520559" y="1504634"/>
                <a:ext cx="93773" cy="160086"/>
                <a:chOff x="1521069" y="2586587"/>
                <a:chExt cx="158262" cy="270180"/>
              </a:xfrm>
              <a:solidFill>
                <a:srgbClr val="C00000"/>
              </a:solidFill>
            </p:grpSpPr>
            <p:sp>
              <p:nvSpPr>
                <p:cNvPr id="3889" name="フローチャート: 論理積ゲート 597">
                  <a:extLst>
                    <a:ext uri="{FF2B5EF4-FFF2-40B4-BE49-F238E27FC236}">
                      <a16:creationId xmlns:a16="http://schemas.microsoft.com/office/drawing/2014/main" xmlns="" id="{5CD2838D-B90E-4338-870B-C37B8A7BB4F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90" name="楕円 598">
                  <a:extLst>
                    <a:ext uri="{FF2B5EF4-FFF2-40B4-BE49-F238E27FC236}">
                      <a16:creationId xmlns:a16="http://schemas.microsoft.com/office/drawing/2014/main" xmlns="" id="{8C25217B-8F4F-4880-B673-405B16750D4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84" name="グループ化 3783">
                <a:extLst>
                  <a:ext uri="{FF2B5EF4-FFF2-40B4-BE49-F238E27FC236}">
                    <a16:creationId xmlns:a16="http://schemas.microsoft.com/office/drawing/2014/main" xmlns="" id="{A44362D6-934B-4188-B34A-AE48D217B116}"/>
                  </a:ext>
                </a:extLst>
              </p:cNvPr>
              <p:cNvGrpSpPr/>
              <p:nvPr/>
            </p:nvGrpSpPr>
            <p:grpSpPr>
              <a:xfrm>
                <a:off x="4629222" y="1504635"/>
                <a:ext cx="93773" cy="160086"/>
                <a:chOff x="1521069" y="2586587"/>
                <a:chExt cx="158262" cy="270180"/>
              </a:xfrm>
              <a:solidFill>
                <a:srgbClr val="C00000"/>
              </a:solidFill>
            </p:grpSpPr>
            <p:sp>
              <p:nvSpPr>
                <p:cNvPr id="3887" name="フローチャート: 論理積ゲート 595">
                  <a:extLst>
                    <a:ext uri="{FF2B5EF4-FFF2-40B4-BE49-F238E27FC236}">
                      <a16:creationId xmlns:a16="http://schemas.microsoft.com/office/drawing/2014/main" xmlns="" id="{114B62DE-FE98-4E9D-960F-2FBB0C845EC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88" name="楕円 596">
                  <a:extLst>
                    <a:ext uri="{FF2B5EF4-FFF2-40B4-BE49-F238E27FC236}">
                      <a16:creationId xmlns:a16="http://schemas.microsoft.com/office/drawing/2014/main" xmlns="" id="{78857630-A083-4B8F-812A-604320C06BD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85" name="グループ化 3784">
                <a:extLst>
                  <a:ext uri="{FF2B5EF4-FFF2-40B4-BE49-F238E27FC236}">
                    <a16:creationId xmlns:a16="http://schemas.microsoft.com/office/drawing/2014/main" xmlns="" id="{1A3AB863-5A5B-4289-A05B-3A43D7193762}"/>
                  </a:ext>
                </a:extLst>
              </p:cNvPr>
              <p:cNvGrpSpPr/>
              <p:nvPr/>
            </p:nvGrpSpPr>
            <p:grpSpPr>
              <a:xfrm>
                <a:off x="4737885" y="1504636"/>
                <a:ext cx="93773" cy="160086"/>
                <a:chOff x="1521069" y="2586587"/>
                <a:chExt cx="158262" cy="270180"/>
              </a:xfrm>
              <a:solidFill>
                <a:srgbClr val="FFC000"/>
              </a:solidFill>
            </p:grpSpPr>
            <p:sp>
              <p:nvSpPr>
                <p:cNvPr id="3885" name="フローチャート: 論理積ゲート 593">
                  <a:extLst>
                    <a:ext uri="{FF2B5EF4-FFF2-40B4-BE49-F238E27FC236}">
                      <a16:creationId xmlns:a16="http://schemas.microsoft.com/office/drawing/2014/main" xmlns="" id="{9F8E010B-3489-4EB4-B838-EC88115ADB6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86" name="楕円 594">
                  <a:extLst>
                    <a:ext uri="{FF2B5EF4-FFF2-40B4-BE49-F238E27FC236}">
                      <a16:creationId xmlns:a16="http://schemas.microsoft.com/office/drawing/2014/main" xmlns="" id="{06F776A9-FD22-4D41-9CB9-3045D410D3E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86" name="グループ化 3785">
                <a:extLst>
                  <a:ext uri="{FF2B5EF4-FFF2-40B4-BE49-F238E27FC236}">
                    <a16:creationId xmlns:a16="http://schemas.microsoft.com/office/drawing/2014/main" xmlns="" id="{6461CF09-9932-4AD8-99F8-89BC3DEDE818}"/>
                  </a:ext>
                </a:extLst>
              </p:cNvPr>
              <p:cNvGrpSpPr/>
              <p:nvPr/>
            </p:nvGrpSpPr>
            <p:grpSpPr>
              <a:xfrm>
                <a:off x="4846549" y="1504636"/>
                <a:ext cx="93773" cy="160086"/>
                <a:chOff x="1521069" y="2586587"/>
                <a:chExt cx="158262" cy="270180"/>
              </a:xfrm>
              <a:solidFill>
                <a:srgbClr val="C00000"/>
              </a:solidFill>
            </p:grpSpPr>
            <p:sp>
              <p:nvSpPr>
                <p:cNvPr id="3883" name="フローチャート: 論理積ゲート 591">
                  <a:extLst>
                    <a:ext uri="{FF2B5EF4-FFF2-40B4-BE49-F238E27FC236}">
                      <a16:creationId xmlns:a16="http://schemas.microsoft.com/office/drawing/2014/main" xmlns="" id="{459A70D9-309C-40F2-B649-72C53436302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84" name="楕円 592">
                  <a:extLst>
                    <a:ext uri="{FF2B5EF4-FFF2-40B4-BE49-F238E27FC236}">
                      <a16:creationId xmlns:a16="http://schemas.microsoft.com/office/drawing/2014/main" xmlns="" id="{7E6A393D-A01F-4462-8D1B-F34DE09D3F4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87" name="グループ化 3786">
                <a:extLst>
                  <a:ext uri="{FF2B5EF4-FFF2-40B4-BE49-F238E27FC236}">
                    <a16:creationId xmlns:a16="http://schemas.microsoft.com/office/drawing/2014/main" xmlns="" id="{BBC7CE59-D790-4764-B981-06D83727A166}"/>
                  </a:ext>
                </a:extLst>
              </p:cNvPr>
              <p:cNvGrpSpPr/>
              <p:nvPr/>
            </p:nvGrpSpPr>
            <p:grpSpPr>
              <a:xfrm>
                <a:off x="4955212" y="1504637"/>
                <a:ext cx="93773" cy="160086"/>
                <a:chOff x="1521069" y="2586587"/>
                <a:chExt cx="158262" cy="270180"/>
              </a:xfrm>
              <a:solidFill>
                <a:srgbClr val="C00000"/>
              </a:solidFill>
            </p:grpSpPr>
            <p:sp>
              <p:nvSpPr>
                <p:cNvPr id="3881" name="フローチャート: 論理積ゲート 589">
                  <a:extLst>
                    <a:ext uri="{FF2B5EF4-FFF2-40B4-BE49-F238E27FC236}">
                      <a16:creationId xmlns:a16="http://schemas.microsoft.com/office/drawing/2014/main" xmlns="" id="{E1C2C088-4B2F-45CF-9D9F-0601BE92095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82" name="楕円 590">
                  <a:extLst>
                    <a:ext uri="{FF2B5EF4-FFF2-40B4-BE49-F238E27FC236}">
                      <a16:creationId xmlns:a16="http://schemas.microsoft.com/office/drawing/2014/main" xmlns="" id="{94390217-7CD4-46A6-A422-8E82F3ED892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88" name="グループ化 3787">
                <a:extLst>
                  <a:ext uri="{FF2B5EF4-FFF2-40B4-BE49-F238E27FC236}">
                    <a16:creationId xmlns:a16="http://schemas.microsoft.com/office/drawing/2014/main" xmlns="" id="{88B2FAC2-10EA-443C-96EC-7084584E6710}"/>
                  </a:ext>
                </a:extLst>
              </p:cNvPr>
              <p:cNvGrpSpPr/>
              <p:nvPr/>
            </p:nvGrpSpPr>
            <p:grpSpPr>
              <a:xfrm>
                <a:off x="5063876" y="1504637"/>
                <a:ext cx="93773" cy="160086"/>
                <a:chOff x="1521069" y="2586587"/>
                <a:chExt cx="158262" cy="270180"/>
              </a:xfrm>
              <a:solidFill>
                <a:srgbClr val="C00000"/>
              </a:solidFill>
            </p:grpSpPr>
            <p:sp>
              <p:nvSpPr>
                <p:cNvPr id="3879" name="フローチャート: 論理積ゲート 587">
                  <a:extLst>
                    <a:ext uri="{FF2B5EF4-FFF2-40B4-BE49-F238E27FC236}">
                      <a16:creationId xmlns:a16="http://schemas.microsoft.com/office/drawing/2014/main" xmlns="" id="{58AF85FD-B8D4-42B4-9066-DC00A3BD2E8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80" name="楕円 588">
                  <a:extLst>
                    <a:ext uri="{FF2B5EF4-FFF2-40B4-BE49-F238E27FC236}">
                      <a16:creationId xmlns:a16="http://schemas.microsoft.com/office/drawing/2014/main" xmlns="" id="{11629347-9DB2-4B5A-BF62-C49E627FDD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89" name="グループ化 3788">
                <a:extLst>
                  <a:ext uri="{FF2B5EF4-FFF2-40B4-BE49-F238E27FC236}">
                    <a16:creationId xmlns:a16="http://schemas.microsoft.com/office/drawing/2014/main" xmlns="" id="{59F78CF2-7576-4EE5-BF8E-83228889ADDB}"/>
                  </a:ext>
                </a:extLst>
              </p:cNvPr>
              <p:cNvGrpSpPr/>
              <p:nvPr/>
            </p:nvGrpSpPr>
            <p:grpSpPr>
              <a:xfrm>
                <a:off x="5182107" y="1681759"/>
                <a:ext cx="93773" cy="160086"/>
                <a:chOff x="1521069" y="2586587"/>
                <a:chExt cx="158262" cy="270180"/>
              </a:xfrm>
              <a:solidFill>
                <a:srgbClr val="FFC000"/>
              </a:solidFill>
            </p:grpSpPr>
            <p:sp>
              <p:nvSpPr>
                <p:cNvPr id="3877" name="フローチャート: 論理積ゲート 585">
                  <a:extLst>
                    <a:ext uri="{FF2B5EF4-FFF2-40B4-BE49-F238E27FC236}">
                      <a16:creationId xmlns:a16="http://schemas.microsoft.com/office/drawing/2014/main" xmlns="" id="{7A880607-B4F2-4BC2-8E20-976A0A1B1A0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78" name="楕円 586">
                  <a:extLst>
                    <a:ext uri="{FF2B5EF4-FFF2-40B4-BE49-F238E27FC236}">
                      <a16:creationId xmlns:a16="http://schemas.microsoft.com/office/drawing/2014/main" xmlns="" id="{FBA13C89-4D9A-4541-9415-47A9CE99A99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90" name="グループ化 3789">
                <a:extLst>
                  <a:ext uri="{FF2B5EF4-FFF2-40B4-BE49-F238E27FC236}">
                    <a16:creationId xmlns:a16="http://schemas.microsoft.com/office/drawing/2014/main" xmlns="" id="{55DD3213-B5E0-4D53-B10F-5F2D31D619BF}"/>
                  </a:ext>
                </a:extLst>
              </p:cNvPr>
              <p:cNvGrpSpPr/>
              <p:nvPr/>
            </p:nvGrpSpPr>
            <p:grpSpPr>
              <a:xfrm>
                <a:off x="5290770" y="1681760"/>
                <a:ext cx="93773" cy="160086"/>
                <a:chOff x="1521069" y="2586587"/>
                <a:chExt cx="158262" cy="270180"/>
              </a:xfrm>
              <a:solidFill>
                <a:srgbClr val="C00000"/>
              </a:solidFill>
            </p:grpSpPr>
            <p:sp>
              <p:nvSpPr>
                <p:cNvPr id="3875" name="フローチャート: 論理積ゲート 583">
                  <a:extLst>
                    <a:ext uri="{FF2B5EF4-FFF2-40B4-BE49-F238E27FC236}">
                      <a16:creationId xmlns:a16="http://schemas.microsoft.com/office/drawing/2014/main" xmlns="" id="{D7005ADB-28B0-4857-8879-DDDF9E1C531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76" name="楕円 584">
                  <a:extLst>
                    <a:ext uri="{FF2B5EF4-FFF2-40B4-BE49-F238E27FC236}">
                      <a16:creationId xmlns:a16="http://schemas.microsoft.com/office/drawing/2014/main" xmlns="" id="{088CF2AD-9BA1-4720-9391-7954C1535D9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91" name="グループ化 3790">
                <a:extLst>
                  <a:ext uri="{FF2B5EF4-FFF2-40B4-BE49-F238E27FC236}">
                    <a16:creationId xmlns:a16="http://schemas.microsoft.com/office/drawing/2014/main" xmlns="" id="{E08A508C-6097-41C1-9A57-C45971A2DE44}"/>
                  </a:ext>
                </a:extLst>
              </p:cNvPr>
              <p:cNvGrpSpPr/>
              <p:nvPr/>
            </p:nvGrpSpPr>
            <p:grpSpPr>
              <a:xfrm>
                <a:off x="5399433" y="1681760"/>
                <a:ext cx="93773" cy="160086"/>
                <a:chOff x="1521069" y="2586587"/>
                <a:chExt cx="158262" cy="270180"/>
              </a:xfrm>
              <a:solidFill>
                <a:srgbClr val="C00000"/>
              </a:solidFill>
            </p:grpSpPr>
            <p:sp>
              <p:nvSpPr>
                <p:cNvPr id="3873" name="フローチャート: 論理積ゲート 581">
                  <a:extLst>
                    <a:ext uri="{FF2B5EF4-FFF2-40B4-BE49-F238E27FC236}">
                      <a16:creationId xmlns:a16="http://schemas.microsoft.com/office/drawing/2014/main" xmlns="" id="{D00DC665-F782-4552-B417-1AA842CBDC6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74" name="楕円 582">
                  <a:extLst>
                    <a:ext uri="{FF2B5EF4-FFF2-40B4-BE49-F238E27FC236}">
                      <a16:creationId xmlns:a16="http://schemas.microsoft.com/office/drawing/2014/main" xmlns="" id="{D7D23555-BB33-407A-A410-A468D6F5401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92" name="グループ化 3791">
                <a:extLst>
                  <a:ext uri="{FF2B5EF4-FFF2-40B4-BE49-F238E27FC236}">
                    <a16:creationId xmlns:a16="http://schemas.microsoft.com/office/drawing/2014/main" xmlns="" id="{41D6F28B-8731-4EF8-BF48-6A70AA47B2B5}"/>
                  </a:ext>
                </a:extLst>
              </p:cNvPr>
              <p:cNvGrpSpPr/>
              <p:nvPr/>
            </p:nvGrpSpPr>
            <p:grpSpPr>
              <a:xfrm>
                <a:off x="5508097" y="1681761"/>
                <a:ext cx="93773" cy="160086"/>
                <a:chOff x="1521069" y="2586587"/>
                <a:chExt cx="158262" cy="270180"/>
              </a:xfrm>
              <a:solidFill>
                <a:srgbClr val="C00000"/>
              </a:solidFill>
            </p:grpSpPr>
            <p:sp>
              <p:nvSpPr>
                <p:cNvPr id="3871" name="フローチャート: 論理積ゲート 579">
                  <a:extLst>
                    <a:ext uri="{FF2B5EF4-FFF2-40B4-BE49-F238E27FC236}">
                      <a16:creationId xmlns:a16="http://schemas.microsoft.com/office/drawing/2014/main" xmlns="" id="{332660E0-AFAE-4E5B-96C7-3438D5CAF98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72" name="楕円 580">
                  <a:extLst>
                    <a:ext uri="{FF2B5EF4-FFF2-40B4-BE49-F238E27FC236}">
                      <a16:creationId xmlns:a16="http://schemas.microsoft.com/office/drawing/2014/main" xmlns="" id="{F8B44980-79B9-45DC-A3E5-37E52B52431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93" name="グループ化 3792">
                <a:extLst>
                  <a:ext uri="{FF2B5EF4-FFF2-40B4-BE49-F238E27FC236}">
                    <a16:creationId xmlns:a16="http://schemas.microsoft.com/office/drawing/2014/main" xmlns="" id="{FBEAD2AF-545C-42A6-983B-A4254D1855C1}"/>
                  </a:ext>
                </a:extLst>
              </p:cNvPr>
              <p:cNvGrpSpPr/>
              <p:nvPr/>
            </p:nvGrpSpPr>
            <p:grpSpPr>
              <a:xfrm>
                <a:off x="5616760" y="1681762"/>
                <a:ext cx="93773" cy="160086"/>
                <a:chOff x="1521069" y="2586587"/>
                <a:chExt cx="158262" cy="270180"/>
              </a:xfrm>
              <a:solidFill>
                <a:srgbClr val="FFC000"/>
              </a:solidFill>
            </p:grpSpPr>
            <p:sp>
              <p:nvSpPr>
                <p:cNvPr id="3869" name="フローチャート: 論理積ゲート 577">
                  <a:extLst>
                    <a:ext uri="{FF2B5EF4-FFF2-40B4-BE49-F238E27FC236}">
                      <a16:creationId xmlns:a16="http://schemas.microsoft.com/office/drawing/2014/main" xmlns="" id="{EC760E46-1038-4249-B350-F361BF21CF8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70" name="楕円 578">
                  <a:extLst>
                    <a:ext uri="{FF2B5EF4-FFF2-40B4-BE49-F238E27FC236}">
                      <a16:creationId xmlns:a16="http://schemas.microsoft.com/office/drawing/2014/main" xmlns="" id="{FE35921C-DAAB-4CE9-9BB5-1A59582998C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94" name="グループ化 3793">
                <a:extLst>
                  <a:ext uri="{FF2B5EF4-FFF2-40B4-BE49-F238E27FC236}">
                    <a16:creationId xmlns:a16="http://schemas.microsoft.com/office/drawing/2014/main" xmlns="" id="{67A9889E-68EF-4EF8-87AB-6CBC1C537F37}"/>
                  </a:ext>
                </a:extLst>
              </p:cNvPr>
              <p:cNvGrpSpPr/>
              <p:nvPr/>
            </p:nvGrpSpPr>
            <p:grpSpPr>
              <a:xfrm>
                <a:off x="5725424" y="1681762"/>
                <a:ext cx="93773" cy="160086"/>
                <a:chOff x="1521069" y="2586587"/>
                <a:chExt cx="158262" cy="270180"/>
              </a:xfrm>
              <a:solidFill>
                <a:srgbClr val="C00000"/>
              </a:solidFill>
            </p:grpSpPr>
            <p:sp>
              <p:nvSpPr>
                <p:cNvPr id="3867" name="フローチャート: 論理積ゲート 575">
                  <a:extLst>
                    <a:ext uri="{FF2B5EF4-FFF2-40B4-BE49-F238E27FC236}">
                      <a16:creationId xmlns:a16="http://schemas.microsoft.com/office/drawing/2014/main" xmlns="" id="{0B80E3F3-D6EA-486F-B606-4A1D822186F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68" name="楕円 576">
                  <a:extLst>
                    <a:ext uri="{FF2B5EF4-FFF2-40B4-BE49-F238E27FC236}">
                      <a16:creationId xmlns:a16="http://schemas.microsoft.com/office/drawing/2014/main" xmlns="" id="{FF01854D-7175-49AB-9FCB-736AB891918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95" name="グループ化 3794">
                <a:extLst>
                  <a:ext uri="{FF2B5EF4-FFF2-40B4-BE49-F238E27FC236}">
                    <a16:creationId xmlns:a16="http://schemas.microsoft.com/office/drawing/2014/main" xmlns="" id="{9F7C2ACA-A445-46F8-94E0-B7557CE50962}"/>
                  </a:ext>
                </a:extLst>
              </p:cNvPr>
              <p:cNvGrpSpPr/>
              <p:nvPr/>
            </p:nvGrpSpPr>
            <p:grpSpPr>
              <a:xfrm>
                <a:off x="5834087" y="1681763"/>
                <a:ext cx="93773" cy="160086"/>
                <a:chOff x="1521069" y="2586587"/>
                <a:chExt cx="158262" cy="270180"/>
              </a:xfrm>
              <a:solidFill>
                <a:srgbClr val="C00000"/>
              </a:solidFill>
            </p:grpSpPr>
            <p:sp>
              <p:nvSpPr>
                <p:cNvPr id="3865" name="フローチャート: 論理積ゲート 573">
                  <a:extLst>
                    <a:ext uri="{FF2B5EF4-FFF2-40B4-BE49-F238E27FC236}">
                      <a16:creationId xmlns:a16="http://schemas.microsoft.com/office/drawing/2014/main" xmlns="" id="{216CAA19-AD59-4880-A0A3-287FD7D93F1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66" name="楕円 574">
                  <a:extLst>
                    <a:ext uri="{FF2B5EF4-FFF2-40B4-BE49-F238E27FC236}">
                      <a16:creationId xmlns:a16="http://schemas.microsoft.com/office/drawing/2014/main" xmlns="" id="{8DA7DA83-C743-4DA4-A9B2-72EEA55AF37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96" name="グループ化 3795">
                <a:extLst>
                  <a:ext uri="{FF2B5EF4-FFF2-40B4-BE49-F238E27FC236}">
                    <a16:creationId xmlns:a16="http://schemas.microsoft.com/office/drawing/2014/main" xmlns="" id="{0910CCF0-4DD6-4D6E-B848-AA9B9B4A231A}"/>
                  </a:ext>
                </a:extLst>
              </p:cNvPr>
              <p:cNvGrpSpPr/>
              <p:nvPr/>
            </p:nvGrpSpPr>
            <p:grpSpPr>
              <a:xfrm>
                <a:off x="5942750" y="1681763"/>
                <a:ext cx="93773" cy="160086"/>
                <a:chOff x="1521069" y="2586587"/>
                <a:chExt cx="158262" cy="270180"/>
              </a:xfrm>
              <a:solidFill>
                <a:srgbClr val="C00000"/>
              </a:solidFill>
            </p:grpSpPr>
            <p:sp>
              <p:nvSpPr>
                <p:cNvPr id="3863" name="フローチャート: 論理積ゲート 571">
                  <a:extLst>
                    <a:ext uri="{FF2B5EF4-FFF2-40B4-BE49-F238E27FC236}">
                      <a16:creationId xmlns:a16="http://schemas.microsoft.com/office/drawing/2014/main" xmlns="" id="{189C23FD-76C8-47DC-8AB8-54474775C6D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64" name="楕円 572">
                  <a:extLst>
                    <a:ext uri="{FF2B5EF4-FFF2-40B4-BE49-F238E27FC236}">
                      <a16:creationId xmlns:a16="http://schemas.microsoft.com/office/drawing/2014/main" xmlns="" id="{980EF570-731B-4130-9232-6B1414C8A32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97" name="グループ化 3796">
                <a:extLst>
                  <a:ext uri="{FF2B5EF4-FFF2-40B4-BE49-F238E27FC236}">
                    <a16:creationId xmlns:a16="http://schemas.microsoft.com/office/drawing/2014/main" xmlns="" id="{4C023FF5-5E1E-4FC1-BFCD-B89F39660527}"/>
                  </a:ext>
                </a:extLst>
              </p:cNvPr>
              <p:cNvGrpSpPr/>
              <p:nvPr/>
            </p:nvGrpSpPr>
            <p:grpSpPr>
              <a:xfrm>
                <a:off x="6051414" y="1681764"/>
                <a:ext cx="93773" cy="160086"/>
                <a:chOff x="1521069" y="2586587"/>
                <a:chExt cx="158262" cy="270180"/>
              </a:xfrm>
              <a:solidFill>
                <a:srgbClr val="FFC000"/>
              </a:solidFill>
            </p:grpSpPr>
            <p:sp>
              <p:nvSpPr>
                <p:cNvPr id="3861" name="フローチャート: 論理積ゲート 569">
                  <a:extLst>
                    <a:ext uri="{FF2B5EF4-FFF2-40B4-BE49-F238E27FC236}">
                      <a16:creationId xmlns:a16="http://schemas.microsoft.com/office/drawing/2014/main" xmlns="" id="{E8EC2D5C-A1CE-4672-9966-60621C7719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62" name="楕円 570">
                  <a:extLst>
                    <a:ext uri="{FF2B5EF4-FFF2-40B4-BE49-F238E27FC236}">
                      <a16:creationId xmlns:a16="http://schemas.microsoft.com/office/drawing/2014/main" xmlns="" id="{2634EC24-4FFC-49F4-B332-5156A63904C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98" name="グループ化 3797">
                <a:extLst>
                  <a:ext uri="{FF2B5EF4-FFF2-40B4-BE49-F238E27FC236}">
                    <a16:creationId xmlns:a16="http://schemas.microsoft.com/office/drawing/2014/main" xmlns="" id="{D434F192-B11A-42F0-827F-33E8A07D72A9}"/>
                  </a:ext>
                </a:extLst>
              </p:cNvPr>
              <p:cNvGrpSpPr/>
              <p:nvPr/>
            </p:nvGrpSpPr>
            <p:grpSpPr>
              <a:xfrm>
                <a:off x="6160077" y="1681764"/>
                <a:ext cx="93773" cy="160086"/>
                <a:chOff x="1521069" y="2586587"/>
                <a:chExt cx="158262" cy="270180"/>
              </a:xfrm>
              <a:solidFill>
                <a:srgbClr val="C00000"/>
              </a:solidFill>
            </p:grpSpPr>
            <p:sp>
              <p:nvSpPr>
                <p:cNvPr id="3859" name="フローチャート: 論理積ゲート 567">
                  <a:extLst>
                    <a:ext uri="{FF2B5EF4-FFF2-40B4-BE49-F238E27FC236}">
                      <a16:creationId xmlns:a16="http://schemas.microsoft.com/office/drawing/2014/main" xmlns="" id="{812015AE-1062-4A39-A34A-2C818201C8F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60" name="楕円 568">
                  <a:extLst>
                    <a:ext uri="{FF2B5EF4-FFF2-40B4-BE49-F238E27FC236}">
                      <a16:creationId xmlns:a16="http://schemas.microsoft.com/office/drawing/2014/main" xmlns="" id="{A340B545-B2B9-4AC8-AF1B-1D5F0ED1948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99" name="グループ化 3798">
                <a:extLst>
                  <a:ext uri="{FF2B5EF4-FFF2-40B4-BE49-F238E27FC236}">
                    <a16:creationId xmlns:a16="http://schemas.microsoft.com/office/drawing/2014/main" xmlns="" id="{196053D9-11FD-4DBE-8172-C098BA2BEF1A}"/>
                  </a:ext>
                </a:extLst>
              </p:cNvPr>
              <p:cNvGrpSpPr/>
              <p:nvPr/>
            </p:nvGrpSpPr>
            <p:grpSpPr>
              <a:xfrm>
                <a:off x="5182107" y="1858887"/>
                <a:ext cx="93773" cy="160086"/>
                <a:chOff x="1521069" y="2586587"/>
                <a:chExt cx="158262" cy="270180"/>
              </a:xfrm>
              <a:solidFill>
                <a:srgbClr val="C00000"/>
              </a:solidFill>
            </p:grpSpPr>
            <p:sp>
              <p:nvSpPr>
                <p:cNvPr id="3857" name="フローチャート: 論理積ゲート 565">
                  <a:extLst>
                    <a:ext uri="{FF2B5EF4-FFF2-40B4-BE49-F238E27FC236}">
                      <a16:creationId xmlns:a16="http://schemas.microsoft.com/office/drawing/2014/main" xmlns="" id="{E92924BF-6714-454C-90F5-2CECE1076DD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58" name="楕円 566">
                  <a:extLst>
                    <a:ext uri="{FF2B5EF4-FFF2-40B4-BE49-F238E27FC236}">
                      <a16:creationId xmlns:a16="http://schemas.microsoft.com/office/drawing/2014/main" xmlns="" id="{7B7183FB-FFB5-454C-8706-D1148C5AFDE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00" name="グループ化 3799">
                <a:extLst>
                  <a:ext uri="{FF2B5EF4-FFF2-40B4-BE49-F238E27FC236}">
                    <a16:creationId xmlns:a16="http://schemas.microsoft.com/office/drawing/2014/main" xmlns="" id="{C0EF3CDE-759E-4465-8189-8CED6A0E2E2F}"/>
                  </a:ext>
                </a:extLst>
              </p:cNvPr>
              <p:cNvGrpSpPr/>
              <p:nvPr/>
            </p:nvGrpSpPr>
            <p:grpSpPr>
              <a:xfrm>
                <a:off x="5290770" y="1858887"/>
                <a:ext cx="93773" cy="160086"/>
                <a:chOff x="1521069" y="2586587"/>
                <a:chExt cx="158262" cy="270180"/>
              </a:xfrm>
              <a:solidFill>
                <a:srgbClr val="FFC000"/>
              </a:solidFill>
            </p:grpSpPr>
            <p:sp>
              <p:nvSpPr>
                <p:cNvPr id="3855" name="フローチャート: 論理積ゲート 563">
                  <a:extLst>
                    <a:ext uri="{FF2B5EF4-FFF2-40B4-BE49-F238E27FC236}">
                      <a16:creationId xmlns:a16="http://schemas.microsoft.com/office/drawing/2014/main" xmlns="" id="{40636290-DAFA-4656-888B-F0163D24A80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56" name="楕円 564">
                  <a:extLst>
                    <a:ext uri="{FF2B5EF4-FFF2-40B4-BE49-F238E27FC236}">
                      <a16:creationId xmlns:a16="http://schemas.microsoft.com/office/drawing/2014/main" xmlns="" id="{5E3CD1E7-1700-45EC-8ADB-AB4AB85BC2E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01" name="グループ化 3800">
                <a:extLst>
                  <a:ext uri="{FF2B5EF4-FFF2-40B4-BE49-F238E27FC236}">
                    <a16:creationId xmlns:a16="http://schemas.microsoft.com/office/drawing/2014/main" xmlns="" id="{4682FE73-F5B5-43E2-8B84-F68571C2D7DD}"/>
                  </a:ext>
                </a:extLst>
              </p:cNvPr>
              <p:cNvGrpSpPr/>
              <p:nvPr/>
            </p:nvGrpSpPr>
            <p:grpSpPr>
              <a:xfrm>
                <a:off x="5399433" y="1858888"/>
                <a:ext cx="93773" cy="160086"/>
                <a:chOff x="1521069" y="2586587"/>
                <a:chExt cx="158262" cy="270180"/>
              </a:xfrm>
              <a:solidFill>
                <a:srgbClr val="C00000"/>
              </a:solidFill>
            </p:grpSpPr>
            <p:sp>
              <p:nvSpPr>
                <p:cNvPr id="3853" name="フローチャート: 論理積ゲート 561">
                  <a:extLst>
                    <a:ext uri="{FF2B5EF4-FFF2-40B4-BE49-F238E27FC236}">
                      <a16:creationId xmlns:a16="http://schemas.microsoft.com/office/drawing/2014/main" xmlns="" id="{387347EB-1BB7-40CA-BB5F-6F720DA3AC1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54" name="楕円 562">
                  <a:extLst>
                    <a:ext uri="{FF2B5EF4-FFF2-40B4-BE49-F238E27FC236}">
                      <a16:creationId xmlns:a16="http://schemas.microsoft.com/office/drawing/2014/main" xmlns="" id="{EBF8EECE-0927-410E-8DF3-1145A2E7D99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02" name="グループ化 3801">
                <a:extLst>
                  <a:ext uri="{FF2B5EF4-FFF2-40B4-BE49-F238E27FC236}">
                    <a16:creationId xmlns:a16="http://schemas.microsoft.com/office/drawing/2014/main" xmlns="" id="{85EEE6ED-424D-4E99-811E-AABC9FA29A68}"/>
                  </a:ext>
                </a:extLst>
              </p:cNvPr>
              <p:cNvGrpSpPr/>
              <p:nvPr/>
            </p:nvGrpSpPr>
            <p:grpSpPr>
              <a:xfrm>
                <a:off x="5508097" y="1858889"/>
                <a:ext cx="93773" cy="160086"/>
                <a:chOff x="1521069" y="2586587"/>
                <a:chExt cx="158262" cy="270180"/>
              </a:xfrm>
              <a:solidFill>
                <a:srgbClr val="C00000"/>
              </a:solidFill>
            </p:grpSpPr>
            <p:sp>
              <p:nvSpPr>
                <p:cNvPr id="3851" name="フローチャート: 論理積ゲート 559">
                  <a:extLst>
                    <a:ext uri="{FF2B5EF4-FFF2-40B4-BE49-F238E27FC236}">
                      <a16:creationId xmlns:a16="http://schemas.microsoft.com/office/drawing/2014/main" xmlns="" id="{15A69EF4-ADD9-4C0C-AF22-28EF2FAF6E2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52" name="楕円 560">
                  <a:extLst>
                    <a:ext uri="{FF2B5EF4-FFF2-40B4-BE49-F238E27FC236}">
                      <a16:creationId xmlns:a16="http://schemas.microsoft.com/office/drawing/2014/main" xmlns="" id="{39842457-B54E-4CD6-837B-73ADB0ED934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03" name="グループ化 3802">
                <a:extLst>
                  <a:ext uri="{FF2B5EF4-FFF2-40B4-BE49-F238E27FC236}">
                    <a16:creationId xmlns:a16="http://schemas.microsoft.com/office/drawing/2014/main" xmlns="" id="{FF3411FE-23E7-4DBB-8B82-44D9715CB27E}"/>
                  </a:ext>
                </a:extLst>
              </p:cNvPr>
              <p:cNvGrpSpPr/>
              <p:nvPr/>
            </p:nvGrpSpPr>
            <p:grpSpPr>
              <a:xfrm>
                <a:off x="5616760" y="1858889"/>
                <a:ext cx="93773" cy="160086"/>
                <a:chOff x="1521069" y="2586587"/>
                <a:chExt cx="158262" cy="270180"/>
              </a:xfrm>
              <a:solidFill>
                <a:srgbClr val="C00000"/>
              </a:solidFill>
            </p:grpSpPr>
            <p:sp>
              <p:nvSpPr>
                <p:cNvPr id="3849" name="フローチャート: 論理積ゲート 557">
                  <a:extLst>
                    <a:ext uri="{FF2B5EF4-FFF2-40B4-BE49-F238E27FC236}">
                      <a16:creationId xmlns:a16="http://schemas.microsoft.com/office/drawing/2014/main" xmlns="" id="{405E8647-34F4-4A21-BB40-5FB64935099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50" name="楕円 558">
                  <a:extLst>
                    <a:ext uri="{FF2B5EF4-FFF2-40B4-BE49-F238E27FC236}">
                      <a16:creationId xmlns:a16="http://schemas.microsoft.com/office/drawing/2014/main" xmlns="" id="{58CC158A-B6AB-4E9E-8814-C2415A29660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04" name="グループ化 3803">
                <a:extLst>
                  <a:ext uri="{FF2B5EF4-FFF2-40B4-BE49-F238E27FC236}">
                    <a16:creationId xmlns:a16="http://schemas.microsoft.com/office/drawing/2014/main" xmlns="" id="{841D5DA1-BF1E-4866-9DFB-FC23307A0011}"/>
                  </a:ext>
                </a:extLst>
              </p:cNvPr>
              <p:cNvGrpSpPr/>
              <p:nvPr/>
            </p:nvGrpSpPr>
            <p:grpSpPr>
              <a:xfrm>
                <a:off x="5725424" y="1858890"/>
                <a:ext cx="93773" cy="160086"/>
                <a:chOff x="1521069" y="2586587"/>
                <a:chExt cx="158262" cy="270180"/>
              </a:xfrm>
              <a:solidFill>
                <a:srgbClr val="C00000"/>
              </a:solidFill>
            </p:grpSpPr>
            <p:sp>
              <p:nvSpPr>
                <p:cNvPr id="3847" name="フローチャート: 論理積ゲート 555">
                  <a:extLst>
                    <a:ext uri="{FF2B5EF4-FFF2-40B4-BE49-F238E27FC236}">
                      <a16:creationId xmlns:a16="http://schemas.microsoft.com/office/drawing/2014/main" xmlns="" id="{ED3E4538-178A-43A0-AF0C-5D4CEAB81DB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48" name="楕円 556">
                  <a:extLst>
                    <a:ext uri="{FF2B5EF4-FFF2-40B4-BE49-F238E27FC236}">
                      <a16:creationId xmlns:a16="http://schemas.microsoft.com/office/drawing/2014/main" xmlns="" id="{87CA13B0-5445-4973-A8B7-8DF841B3A10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05" name="グループ化 3804">
                <a:extLst>
                  <a:ext uri="{FF2B5EF4-FFF2-40B4-BE49-F238E27FC236}">
                    <a16:creationId xmlns:a16="http://schemas.microsoft.com/office/drawing/2014/main" xmlns="" id="{4C016BC6-BA4A-4ADA-83BB-ACA6E14593E3}"/>
                  </a:ext>
                </a:extLst>
              </p:cNvPr>
              <p:cNvGrpSpPr/>
              <p:nvPr/>
            </p:nvGrpSpPr>
            <p:grpSpPr>
              <a:xfrm>
                <a:off x="5834087" y="1858890"/>
                <a:ext cx="93773" cy="160086"/>
                <a:chOff x="1521069" y="2586587"/>
                <a:chExt cx="158262" cy="270180"/>
              </a:xfrm>
              <a:solidFill>
                <a:srgbClr val="FFC000"/>
              </a:solidFill>
            </p:grpSpPr>
            <p:sp>
              <p:nvSpPr>
                <p:cNvPr id="3845" name="フローチャート: 論理積ゲート 553">
                  <a:extLst>
                    <a:ext uri="{FF2B5EF4-FFF2-40B4-BE49-F238E27FC236}">
                      <a16:creationId xmlns:a16="http://schemas.microsoft.com/office/drawing/2014/main" xmlns="" id="{CD5D7DFC-9F3A-4F0B-9867-B3F07690615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46" name="楕円 554">
                  <a:extLst>
                    <a:ext uri="{FF2B5EF4-FFF2-40B4-BE49-F238E27FC236}">
                      <a16:creationId xmlns:a16="http://schemas.microsoft.com/office/drawing/2014/main" xmlns="" id="{A799D8A8-C47C-464E-8B63-8A44E0BA2D2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06" name="グループ化 3805">
                <a:extLst>
                  <a:ext uri="{FF2B5EF4-FFF2-40B4-BE49-F238E27FC236}">
                    <a16:creationId xmlns:a16="http://schemas.microsoft.com/office/drawing/2014/main" xmlns="" id="{FCA22EEF-F153-40B5-8873-36A7E1561BBA}"/>
                  </a:ext>
                </a:extLst>
              </p:cNvPr>
              <p:cNvGrpSpPr/>
              <p:nvPr/>
            </p:nvGrpSpPr>
            <p:grpSpPr>
              <a:xfrm>
                <a:off x="5942750" y="1858891"/>
                <a:ext cx="93773" cy="160086"/>
                <a:chOff x="1521069" y="2586587"/>
                <a:chExt cx="158262" cy="270180"/>
              </a:xfrm>
              <a:solidFill>
                <a:srgbClr val="C00000"/>
              </a:solidFill>
            </p:grpSpPr>
            <p:sp>
              <p:nvSpPr>
                <p:cNvPr id="3843" name="フローチャート: 論理積ゲート 551">
                  <a:extLst>
                    <a:ext uri="{FF2B5EF4-FFF2-40B4-BE49-F238E27FC236}">
                      <a16:creationId xmlns:a16="http://schemas.microsoft.com/office/drawing/2014/main" xmlns="" id="{FCA51625-926A-4652-A083-66EB8164391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44" name="楕円 552">
                  <a:extLst>
                    <a:ext uri="{FF2B5EF4-FFF2-40B4-BE49-F238E27FC236}">
                      <a16:creationId xmlns:a16="http://schemas.microsoft.com/office/drawing/2014/main" xmlns="" id="{52F795A3-AD1B-4A5C-909D-20A15EC209F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07" name="グループ化 3806">
                <a:extLst>
                  <a:ext uri="{FF2B5EF4-FFF2-40B4-BE49-F238E27FC236}">
                    <a16:creationId xmlns:a16="http://schemas.microsoft.com/office/drawing/2014/main" xmlns="" id="{B0E772C5-23C3-43D6-BBA9-7C0BAF61E870}"/>
                  </a:ext>
                </a:extLst>
              </p:cNvPr>
              <p:cNvGrpSpPr/>
              <p:nvPr/>
            </p:nvGrpSpPr>
            <p:grpSpPr>
              <a:xfrm>
                <a:off x="6051414" y="1858892"/>
                <a:ext cx="93773" cy="160086"/>
                <a:chOff x="1521069" y="2586587"/>
                <a:chExt cx="158262" cy="270180"/>
              </a:xfrm>
              <a:solidFill>
                <a:srgbClr val="C00000"/>
              </a:solidFill>
            </p:grpSpPr>
            <p:sp>
              <p:nvSpPr>
                <p:cNvPr id="3841" name="フローチャート: 論理積ゲート 549">
                  <a:extLst>
                    <a:ext uri="{FF2B5EF4-FFF2-40B4-BE49-F238E27FC236}">
                      <a16:creationId xmlns:a16="http://schemas.microsoft.com/office/drawing/2014/main" xmlns="" id="{A3133508-2426-4210-9B7E-6D9F22CC186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42" name="楕円 550">
                  <a:extLst>
                    <a:ext uri="{FF2B5EF4-FFF2-40B4-BE49-F238E27FC236}">
                      <a16:creationId xmlns:a16="http://schemas.microsoft.com/office/drawing/2014/main" xmlns="" id="{E94A63FE-515A-4694-B7C5-7FBAECD7541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08" name="グループ化 3807">
                <a:extLst>
                  <a:ext uri="{FF2B5EF4-FFF2-40B4-BE49-F238E27FC236}">
                    <a16:creationId xmlns:a16="http://schemas.microsoft.com/office/drawing/2014/main" xmlns="" id="{BB4FB870-DCC1-4F6A-A109-DFB5772E6FA1}"/>
                  </a:ext>
                </a:extLst>
              </p:cNvPr>
              <p:cNvGrpSpPr/>
              <p:nvPr/>
            </p:nvGrpSpPr>
            <p:grpSpPr>
              <a:xfrm>
                <a:off x="6160077" y="1858892"/>
                <a:ext cx="93773" cy="160086"/>
                <a:chOff x="1521069" y="2586587"/>
                <a:chExt cx="158262" cy="270180"/>
              </a:xfrm>
              <a:solidFill>
                <a:srgbClr val="C00000"/>
              </a:solidFill>
            </p:grpSpPr>
            <p:sp>
              <p:nvSpPr>
                <p:cNvPr id="3839" name="フローチャート: 論理積ゲート 547">
                  <a:extLst>
                    <a:ext uri="{FF2B5EF4-FFF2-40B4-BE49-F238E27FC236}">
                      <a16:creationId xmlns:a16="http://schemas.microsoft.com/office/drawing/2014/main" xmlns="" id="{F10CD981-E822-42D5-BD29-354E8BBA6D4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40" name="楕円 548">
                  <a:extLst>
                    <a:ext uri="{FF2B5EF4-FFF2-40B4-BE49-F238E27FC236}">
                      <a16:creationId xmlns:a16="http://schemas.microsoft.com/office/drawing/2014/main" xmlns="" id="{9BEF6E7B-89E7-4C66-8918-4F12B833984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09" name="グループ化 3808">
                <a:extLst>
                  <a:ext uri="{FF2B5EF4-FFF2-40B4-BE49-F238E27FC236}">
                    <a16:creationId xmlns:a16="http://schemas.microsoft.com/office/drawing/2014/main" xmlns="" id="{BB3E8460-2435-45CE-91D9-9EF77FE857AA}"/>
                  </a:ext>
                </a:extLst>
              </p:cNvPr>
              <p:cNvGrpSpPr/>
              <p:nvPr/>
            </p:nvGrpSpPr>
            <p:grpSpPr>
              <a:xfrm>
                <a:off x="5178635" y="1504632"/>
                <a:ext cx="93773" cy="160086"/>
                <a:chOff x="1521069" y="2586587"/>
                <a:chExt cx="158262" cy="270180"/>
              </a:xfrm>
              <a:solidFill>
                <a:srgbClr val="C00000"/>
              </a:solidFill>
            </p:grpSpPr>
            <p:sp>
              <p:nvSpPr>
                <p:cNvPr id="3837" name="フローチャート: 論理積ゲート 545">
                  <a:extLst>
                    <a:ext uri="{FF2B5EF4-FFF2-40B4-BE49-F238E27FC236}">
                      <a16:creationId xmlns:a16="http://schemas.microsoft.com/office/drawing/2014/main" xmlns="" id="{CB0795E2-3FB8-4302-B45E-BFB8F4189B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38" name="楕円 546">
                  <a:extLst>
                    <a:ext uri="{FF2B5EF4-FFF2-40B4-BE49-F238E27FC236}">
                      <a16:creationId xmlns:a16="http://schemas.microsoft.com/office/drawing/2014/main" xmlns="" id="{8707EA69-28EB-488B-81CA-0B2F93B0F42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10" name="グループ化 3809">
                <a:extLst>
                  <a:ext uri="{FF2B5EF4-FFF2-40B4-BE49-F238E27FC236}">
                    <a16:creationId xmlns:a16="http://schemas.microsoft.com/office/drawing/2014/main" xmlns="" id="{5BB3BCA8-A539-4E28-9AFC-9D88B5BB4CB3}"/>
                  </a:ext>
                </a:extLst>
              </p:cNvPr>
              <p:cNvGrpSpPr/>
              <p:nvPr/>
            </p:nvGrpSpPr>
            <p:grpSpPr>
              <a:xfrm>
                <a:off x="5287298" y="1504633"/>
                <a:ext cx="93773" cy="160086"/>
                <a:chOff x="1521069" y="2586587"/>
                <a:chExt cx="158262" cy="270180"/>
              </a:xfrm>
              <a:solidFill>
                <a:srgbClr val="C00000"/>
              </a:solidFill>
            </p:grpSpPr>
            <p:sp>
              <p:nvSpPr>
                <p:cNvPr id="3835" name="フローチャート: 論理積ゲート 543">
                  <a:extLst>
                    <a:ext uri="{FF2B5EF4-FFF2-40B4-BE49-F238E27FC236}">
                      <a16:creationId xmlns:a16="http://schemas.microsoft.com/office/drawing/2014/main" xmlns="" id="{0A2600F9-82A7-4AC3-95D2-DE45ACD2B6C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36" name="楕円 544">
                  <a:extLst>
                    <a:ext uri="{FF2B5EF4-FFF2-40B4-BE49-F238E27FC236}">
                      <a16:creationId xmlns:a16="http://schemas.microsoft.com/office/drawing/2014/main" xmlns="" id="{5515C186-5315-492D-96DC-A392C6A85D4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11" name="グループ化 3810">
                <a:extLst>
                  <a:ext uri="{FF2B5EF4-FFF2-40B4-BE49-F238E27FC236}">
                    <a16:creationId xmlns:a16="http://schemas.microsoft.com/office/drawing/2014/main" xmlns="" id="{BAA7A048-E8C7-4B51-9204-C6F7E12DC5C6}"/>
                  </a:ext>
                </a:extLst>
              </p:cNvPr>
              <p:cNvGrpSpPr/>
              <p:nvPr/>
            </p:nvGrpSpPr>
            <p:grpSpPr>
              <a:xfrm>
                <a:off x="5395962" y="1504633"/>
                <a:ext cx="93773" cy="160086"/>
                <a:chOff x="1521069" y="2586587"/>
                <a:chExt cx="158262" cy="270180"/>
              </a:xfrm>
              <a:solidFill>
                <a:srgbClr val="FFC000"/>
              </a:solidFill>
            </p:grpSpPr>
            <p:sp>
              <p:nvSpPr>
                <p:cNvPr id="3833" name="フローチャート: 論理積ゲート 541">
                  <a:extLst>
                    <a:ext uri="{FF2B5EF4-FFF2-40B4-BE49-F238E27FC236}">
                      <a16:creationId xmlns:a16="http://schemas.microsoft.com/office/drawing/2014/main" xmlns="" id="{464CA513-84C1-4F5A-BA7B-35BD78D6B71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34" name="楕円 542">
                  <a:extLst>
                    <a:ext uri="{FF2B5EF4-FFF2-40B4-BE49-F238E27FC236}">
                      <a16:creationId xmlns:a16="http://schemas.microsoft.com/office/drawing/2014/main" xmlns="" id="{CD65B269-2234-4A08-8B28-9577012E620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12" name="グループ化 3811">
                <a:extLst>
                  <a:ext uri="{FF2B5EF4-FFF2-40B4-BE49-F238E27FC236}">
                    <a16:creationId xmlns:a16="http://schemas.microsoft.com/office/drawing/2014/main" xmlns="" id="{310AFB34-FD5D-47EA-AF8D-25246EB6EBEA}"/>
                  </a:ext>
                </a:extLst>
              </p:cNvPr>
              <p:cNvGrpSpPr/>
              <p:nvPr/>
            </p:nvGrpSpPr>
            <p:grpSpPr>
              <a:xfrm>
                <a:off x="5504625" y="1504634"/>
                <a:ext cx="93773" cy="160086"/>
                <a:chOff x="1521069" y="2586587"/>
                <a:chExt cx="158262" cy="270180"/>
              </a:xfrm>
              <a:solidFill>
                <a:srgbClr val="C00000"/>
              </a:solidFill>
            </p:grpSpPr>
            <p:sp>
              <p:nvSpPr>
                <p:cNvPr id="3831" name="フローチャート: 論理積ゲート 539">
                  <a:extLst>
                    <a:ext uri="{FF2B5EF4-FFF2-40B4-BE49-F238E27FC236}">
                      <a16:creationId xmlns:a16="http://schemas.microsoft.com/office/drawing/2014/main" xmlns="" id="{7723569A-F757-47D0-913D-070B90739BD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32" name="楕円 540">
                  <a:extLst>
                    <a:ext uri="{FF2B5EF4-FFF2-40B4-BE49-F238E27FC236}">
                      <a16:creationId xmlns:a16="http://schemas.microsoft.com/office/drawing/2014/main" xmlns="" id="{8EF80F8C-212C-4465-83AF-97AE7D862C6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13" name="グループ化 3812">
                <a:extLst>
                  <a:ext uri="{FF2B5EF4-FFF2-40B4-BE49-F238E27FC236}">
                    <a16:creationId xmlns:a16="http://schemas.microsoft.com/office/drawing/2014/main" xmlns="" id="{F676AC56-F6FB-46DD-BEF8-D40D6BFDF329}"/>
                  </a:ext>
                </a:extLst>
              </p:cNvPr>
              <p:cNvGrpSpPr/>
              <p:nvPr/>
            </p:nvGrpSpPr>
            <p:grpSpPr>
              <a:xfrm>
                <a:off x="5613289" y="1504634"/>
                <a:ext cx="93773" cy="160086"/>
                <a:chOff x="1521069" y="2586587"/>
                <a:chExt cx="158262" cy="270180"/>
              </a:xfrm>
              <a:solidFill>
                <a:srgbClr val="C00000"/>
              </a:solidFill>
            </p:grpSpPr>
            <p:sp>
              <p:nvSpPr>
                <p:cNvPr id="3829" name="フローチャート: 論理積ゲート 537">
                  <a:extLst>
                    <a:ext uri="{FF2B5EF4-FFF2-40B4-BE49-F238E27FC236}">
                      <a16:creationId xmlns:a16="http://schemas.microsoft.com/office/drawing/2014/main" xmlns="" id="{E9B5C239-F7D9-4CE7-922A-647FE8C7302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30" name="楕円 538">
                  <a:extLst>
                    <a:ext uri="{FF2B5EF4-FFF2-40B4-BE49-F238E27FC236}">
                      <a16:creationId xmlns:a16="http://schemas.microsoft.com/office/drawing/2014/main" xmlns="" id="{C1256510-D8CF-4E73-B988-E970E373137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14" name="グループ化 3813">
                <a:extLst>
                  <a:ext uri="{FF2B5EF4-FFF2-40B4-BE49-F238E27FC236}">
                    <a16:creationId xmlns:a16="http://schemas.microsoft.com/office/drawing/2014/main" xmlns="" id="{2C95BAAF-FFD9-487F-B69A-980E9D82A1F0}"/>
                  </a:ext>
                </a:extLst>
              </p:cNvPr>
              <p:cNvGrpSpPr/>
              <p:nvPr/>
            </p:nvGrpSpPr>
            <p:grpSpPr>
              <a:xfrm>
                <a:off x="5721952" y="1504635"/>
                <a:ext cx="93773" cy="160086"/>
                <a:chOff x="1521069" y="2586587"/>
                <a:chExt cx="158262" cy="270180"/>
              </a:xfrm>
              <a:solidFill>
                <a:srgbClr val="C00000"/>
              </a:solidFill>
            </p:grpSpPr>
            <p:sp>
              <p:nvSpPr>
                <p:cNvPr id="3827" name="フローチャート: 論理積ゲート 535">
                  <a:extLst>
                    <a:ext uri="{FF2B5EF4-FFF2-40B4-BE49-F238E27FC236}">
                      <a16:creationId xmlns:a16="http://schemas.microsoft.com/office/drawing/2014/main" xmlns="" id="{5F96031F-0BBB-4937-B45E-837DD55C83C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28" name="楕円 536">
                  <a:extLst>
                    <a:ext uri="{FF2B5EF4-FFF2-40B4-BE49-F238E27FC236}">
                      <a16:creationId xmlns:a16="http://schemas.microsoft.com/office/drawing/2014/main" xmlns="" id="{AC0DA183-BC53-4F5D-BDBE-F038A16459A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15" name="グループ化 3814">
                <a:extLst>
                  <a:ext uri="{FF2B5EF4-FFF2-40B4-BE49-F238E27FC236}">
                    <a16:creationId xmlns:a16="http://schemas.microsoft.com/office/drawing/2014/main" xmlns="" id="{97DD95D5-79BF-4A73-B480-B805AB60C19A}"/>
                  </a:ext>
                </a:extLst>
              </p:cNvPr>
              <p:cNvGrpSpPr/>
              <p:nvPr/>
            </p:nvGrpSpPr>
            <p:grpSpPr>
              <a:xfrm>
                <a:off x="5830615" y="1504636"/>
                <a:ext cx="93773" cy="160086"/>
                <a:chOff x="1521069" y="2586587"/>
                <a:chExt cx="158262" cy="270180"/>
              </a:xfrm>
              <a:solidFill>
                <a:srgbClr val="C00000"/>
              </a:solidFill>
            </p:grpSpPr>
            <p:sp>
              <p:nvSpPr>
                <p:cNvPr id="3825" name="フローチャート: 論理積ゲート 533">
                  <a:extLst>
                    <a:ext uri="{FF2B5EF4-FFF2-40B4-BE49-F238E27FC236}">
                      <a16:creationId xmlns:a16="http://schemas.microsoft.com/office/drawing/2014/main" xmlns="" id="{70B8BB22-8AAF-4ADE-B457-1BA4C63D6C0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26" name="楕円 534">
                  <a:extLst>
                    <a:ext uri="{FF2B5EF4-FFF2-40B4-BE49-F238E27FC236}">
                      <a16:creationId xmlns:a16="http://schemas.microsoft.com/office/drawing/2014/main" xmlns="" id="{01C27F5D-F113-4D53-8C0A-BB83088246D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16" name="グループ化 3815">
                <a:extLst>
                  <a:ext uri="{FF2B5EF4-FFF2-40B4-BE49-F238E27FC236}">
                    <a16:creationId xmlns:a16="http://schemas.microsoft.com/office/drawing/2014/main" xmlns="" id="{CB856A7E-5271-43CB-B119-5753F69FD6FC}"/>
                  </a:ext>
                </a:extLst>
              </p:cNvPr>
              <p:cNvGrpSpPr/>
              <p:nvPr/>
            </p:nvGrpSpPr>
            <p:grpSpPr>
              <a:xfrm>
                <a:off x="5939279" y="1504636"/>
                <a:ext cx="93773" cy="160086"/>
                <a:chOff x="1521069" y="2586587"/>
                <a:chExt cx="158262" cy="270180"/>
              </a:xfrm>
              <a:solidFill>
                <a:srgbClr val="C00000"/>
              </a:solidFill>
            </p:grpSpPr>
            <p:sp>
              <p:nvSpPr>
                <p:cNvPr id="3823" name="フローチャート: 論理積ゲート 531">
                  <a:extLst>
                    <a:ext uri="{FF2B5EF4-FFF2-40B4-BE49-F238E27FC236}">
                      <a16:creationId xmlns:a16="http://schemas.microsoft.com/office/drawing/2014/main" xmlns="" id="{81DF5D0C-815E-41AA-A414-49ADF10C26C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24" name="楕円 532">
                  <a:extLst>
                    <a:ext uri="{FF2B5EF4-FFF2-40B4-BE49-F238E27FC236}">
                      <a16:creationId xmlns:a16="http://schemas.microsoft.com/office/drawing/2014/main" xmlns="" id="{3200F528-5C3B-4D97-9434-54D4DD19B2F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17" name="グループ化 3816">
                <a:extLst>
                  <a:ext uri="{FF2B5EF4-FFF2-40B4-BE49-F238E27FC236}">
                    <a16:creationId xmlns:a16="http://schemas.microsoft.com/office/drawing/2014/main" xmlns="" id="{9F26B50E-15D8-496A-8F77-236B25792AD0}"/>
                  </a:ext>
                </a:extLst>
              </p:cNvPr>
              <p:cNvGrpSpPr/>
              <p:nvPr/>
            </p:nvGrpSpPr>
            <p:grpSpPr>
              <a:xfrm>
                <a:off x="6047942" y="1504637"/>
                <a:ext cx="93773" cy="160086"/>
                <a:chOff x="1521069" y="2586587"/>
                <a:chExt cx="158262" cy="270180"/>
              </a:xfrm>
              <a:solidFill>
                <a:srgbClr val="C00000"/>
              </a:solidFill>
            </p:grpSpPr>
            <p:sp>
              <p:nvSpPr>
                <p:cNvPr id="3821" name="フローチャート: 論理積ゲート 529">
                  <a:extLst>
                    <a:ext uri="{FF2B5EF4-FFF2-40B4-BE49-F238E27FC236}">
                      <a16:creationId xmlns:a16="http://schemas.microsoft.com/office/drawing/2014/main" xmlns="" id="{6399F2EA-A740-49B8-AC1A-96BE3B791FF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22" name="楕円 530">
                  <a:extLst>
                    <a:ext uri="{FF2B5EF4-FFF2-40B4-BE49-F238E27FC236}">
                      <a16:creationId xmlns:a16="http://schemas.microsoft.com/office/drawing/2014/main" xmlns="" id="{4E782507-D2F3-4010-A159-957F98B0277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18" name="グループ化 3817">
                <a:extLst>
                  <a:ext uri="{FF2B5EF4-FFF2-40B4-BE49-F238E27FC236}">
                    <a16:creationId xmlns:a16="http://schemas.microsoft.com/office/drawing/2014/main" xmlns="" id="{B5FAF388-20CC-4C39-B7AB-0E06D41455A0}"/>
                  </a:ext>
                </a:extLst>
              </p:cNvPr>
              <p:cNvGrpSpPr/>
              <p:nvPr/>
            </p:nvGrpSpPr>
            <p:grpSpPr>
              <a:xfrm>
                <a:off x="6156606" y="1504637"/>
                <a:ext cx="93773" cy="160086"/>
                <a:chOff x="1521069" y="2586587"/>
                <a:chExt cx="158262" cy="270180"/>
              </a:xfrm>
              <a:solidFill>
                <a:srgbClr val="FFC000"/>
              </a:solidFill>
            </p:grpSpPr>
            <p:sp>
              <p:nvSpPr>
                <p:cNvPr id="3819" name="フローチャート: 論理積ゲート 527">
                  <a:extLst>
                    <a:ext uri="{FF2B5EF4-FFF2-40B4-BE49-F238E27FC236}">
                      <a16:creationId xmlns:a16="http://schemas.microsoft.com/office/drawing/2014/main" xmlns="" id="{3862BF01-D1F2-487E-8589-7EE6DCD24EB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20" name="楕円 528">
                  <a:extLst>
                    <a:ext uri="{FF2B5EF4-FFF2-40B4-BE49-F238E27FC236}">
                      <a16:creationId xmlns:a16="http://schemas.microsoft.com/office/drawing/2014/main" xmlns="" id="{9DD425A1-5FCD-4820-A208-F04524F2953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939" name="グループ化 3938">
              <a:extLst>
                <a:ext uri="{FF2B5EF4-FFF2-40B4-BE49-F238E27FC236}">
                  <a16:creationId xmlns:a16="http://schemas.microsoft.com/office/drawing/2014/main" xmlns="" id="{C485BDDA-F01B-413B-AE0C-F705FEF752DE}"/>
                </a:ext>
              </a:extLst>
            </p:cNvPr>
            <p:cNvGrpSpPr/>
            <p:nvPr/>
          </p:nvGrpSpPr>
          <p:grpSpPr>
            <a:xfrm>
              <a:off x="4181604" y="2108836"/>
              <a:ext cx="1091707" cy="291800"/>
              <a:chOff x="4085905" y="1504632"/>
              <a:chExt cx="2167945" cy="514346"/>
            </a:xfrm>
          </p:grpSpPr>
          <p:grpSp>
            <p:nvGrpSpPr>
              <p:cNvPr id="3940" name="グループ化 3939">
                <a:extLst>
                  <a:ext uri="{FF2B5EF4-FFF2-40B4-BE49-F238E27FC236}">
                    <a16:creationId xmlns:a16="http://schemas.microsoft.com/office/drawing/2014/main" xmlns="" id="{87F2F88A-E283-4A4B-9963-4F13B08CF5D0}"/>
                  </a:ext>
                </a:extLst>
              </p:cNvPr>
              <p:cNvGrpSpPr/>
              <p:nvPr/>
            </p:nvGrpSpPr>
            <p:grpSpPr>
              <a:xfrm>
                <a:off x="4089377" y="1681759"/>
                <a:ext cx="93773" cy="160086"/>
                <a:chOff x="1521069" y="2586587"/>
                <a:chExt cx="158262" cy="270180"/>
              </a:xfrm>
              <a:solidFill>
                <a:srgbClr val="FFC000"/>
              </a:solidFill>
            </p:grpSpPr>
            <p:sp>
              <p:nvSpPr>
                <p:cNvPr id="4118" name="フローチャート: 論理積ゲート 357">
                  <a:extLst>
                    <a:ext uri="{FF2B5EF4-FFF2-40B4-BE49-F238E27FC236}">
                      <a16:creationId xmlns:a16="http://schemas.microsoft.com/office/drawing/2014/main" xmlns="" id="{0D8BCA05-D28D-44E8-BC56-11DF45EDC88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19" name="楕円 358">
                  <a:extLst>
                    <a:ext uri="{FF2B5EF4-FFF2-40B4-BE49-F238E27FC236}">
                      <a16:creationId xmlns:a16="http://schemas.microsoft.com/office/drawing/2014/main" xmlns="" id="{00821CA6-58A0-4ABE-B6AD-AD20082D1B4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41" name="グループ化 3940">
                <a:extLst>
                  <a:ext uri="{FF2B5EF4-FFF2-40B4-BE49-F238E27FC236}">
                    <a16:creationId xmlns:a16="http://schemas.microsoft.com/office/drawing/2014/main" xmlns="" id="{7C0F4B9F-5C2B-41C9-9684-A3204BF38036}"/>
                  </a:ext>
                </a:extLst>
              </p:cNvPr>
              <p:cNvGrpSpPr/>
              <p:nvPr/>
            </p:nvGrpSpPr>
            <p:grpSpPr>
              <a:xfrm>
                <a:off x="4198040" y="1681760"/>
                <a:ext cx="93773" cy="160086"/>
                <a:chOff x="1521069" y="2586587"/>
                <a:chExt cx="158262" cy="270180"/>
              </a:xfrm>
              <a:solidFill>
                <a:srgbClr val="C00000"/>
              </a:solidFill>
            </p:grpSpPr>
            <p:sp>
              <p:nvSpPr>
                <p:cNvPr id="4116" name="フローチャート: 論理積ゲート 355">
                  <a:extLst>
                    <a:ext uri="{FF2B5EF4-FFF2-40B4-BE49-F238E27FC236}">
                      <a16:creationId xmlns:a16="http://schemas.microsoft.com/office/drawing/2014/main" xmlns="" id="{905A5856-F816-4EA5-A4C3-2BFAF944A3F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17" name="楕円 356">
                  <a:extLst>
                    <a:ext uri="{FF2B5EF4-FFF2-40B4-BE49-F238E27FC236}">
                      <a16:creationId xmlns:a16="http://schemas.microsoft.com/office/drawing/2014/main" xmlns="" id="{582C1C78-9D63-4848-8E14-EFA9323CF2A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42" name="グループ化 3941">
                <a:extLst>
                  <a:ext uri="{FF2B5EF4-FFF2-40B4-BE49-F238E27FC236}">
                    <a16:creationId xmlns:a16="http://schemas.microsoft.com/office/drawing/2014/main" xmlns="" id="{3E3DE6C1-66BF-4E10-BBE2-5302024FE2D3}"/>
                  </a:ext>
                </a:extLst>
              </p:cNvPr>
              <p:cNvGrpSpPr/>
              <p:nvPr/>
            </p:nvGrpSpPr>
            <p:grpSpPr>
              <a:xfrm>
                <a:off x="4306703" y="1681760"/>
                <a:ext cx="93773" cy="160086"/>
                <a:chOff x="1521069" y="2586587"/>
                <a:chExt cx="158262" cy="270180"/>
              </a:xfrm>
              <a:solidFill>
                <a:srgbClr val="C00000"/>
              </a:solidFill>
            </p:grpSpPr>
            <p:sp>
              <p:nvSpPr>
                <p:cNvPr id="4114" name="フローチャート: 論理積ゲート 353">
                  <a:extLst>
                    <a:ext uri="{FF2B5EF4-FFF2-40B4-BE49-F238E27FC236}">
                      <a16:creationId xmlns:a16="http://schemas.microsoft.com/office/drawing/2014/main" xmlns="" id="{5B25E550-DB3B-464F-92F4-BE2E9FBBD23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15" name="楕円 354">
                  <a:extLst>
                    <a:ext uri="{FF2B5EF4-FFF2-40B4-BE49-F238E27FC236}">
                      <a16:creationId xmlns:a16="http://schemas.microsoft.com/office/drawing/2014/main" xmlns="" id="{F534691F-9062-49B3-8A7E-96A79B03F36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43" name="グループ化 3942">
                <a:extLst>
                  <a:ext uri="{FF2B5EF4-FFF2-40B4-BE49-F238E27FC236}">
                    <a16:creationId xmlns:a16="http://schemas.microsoft.com/office/drawing/2014/main" xmlns="" id="{32AA1394-4F9C-4165-96BB-6F3171446106}"/>
                  </a:ext>
                </a:extLst>
              </p:cNvPr>
              <p:cNvGrpSpPr/>
              <p:nvPr/>
            </p:nvGrpSpPr>
            <p:grpSpPr>
              <a:xfrm>
                <a:off x="4415367" y="1681761"/>
                <a:ext cx="93773" cy="160086"/>
                <a:chOff x="1521069" y="2586587"/>
                <a:chExt cx="158262" cy="270180"/>
              </a:xfrm>
              <a:solidFill>
                <a:srgbClr val="C00000"/>
              </a:solidFill>
            </p:grpSpPr>
            <p:sp>
              <p:nvSpPr>
                <p:cNvPr id="4112" name="フローチャート: 論理積ゲート 351">
                  <a:extLst>
                    <a:ext uri="{FF2B5EF4-FFF2-40B4-BE49-F238E27FC236}">
                      <a16:creationId xmlns:a16="http://schemas.microsoft.com/office/drawing/2014/main" xmlns="" id="{2025CBA9-9F10-4E54-AE7D-D691CE10D6F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13" name="楕円 352">
                  <a:extLst>
                    <a:ext uri="{FF2B5EF4-FFF2-40B4-BE49-F238E27FC236}">
                      <a16:creationId xmlns:a16="http://schemas.microsoft.com/office/drawing/2014/main" xmlns="" id="{F3EF92B9-826B-4161-8A79-F0E7CC323CB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44" name="グループ化 3943">
                <a:extLst>
                  <a:ext uri="{FF2B5EF4-FFF2-40B4-BE49-F238E27FC236}">
                    <a16:creationId xmlns:a16="http://schemas.microsoft.com/office/drawing/2014/main" xmlns="" id="{4A4BD3A2-9577-4D80-819D-8D07A9401A99}"/>
                  </a:ext>
                </a:extLst>
              </p:cNvPr>
              <p:cNvGrpSpPr/>
              <p:nvPr/>
            </p:nvGrpSpPr>
            <p:grpSpPr>
              <a:xfrm>
                <a:off x="4524030" y="1681762"/>
                <a:ext cx="93773" cy="160086"/>
                <a:chOff x="1521069" y="2586587"/>
                <a:chExt cx="158262" cy="270180"/>
              </a:xfrm>
              <a:solidFill>
                <a:srgbClr val="C00000"/>
              </a:solidFill>
            </p:grpSpPr>
            <p:sp>
              <p:nvSpPr>
                <p:cNvPr id="4110" name="フローチャート: 論理積ゲート 349">
                  <a:extLst>
                    <a:ext uri="{FF2B5EF4-FFF2-40B4-BE49-F238E27FC236}">
                      <a16:creationId xmlns:a16="http://schemas.microsoft.com/office/drawing/2014/main" xmlns="" id="{997EE16A-E682-42CD-A1E8-8D4C28E3665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11" name="楕円 350">
                  <a:extLst>
                    <a:ext uri="{FF2B5EF4-FFF2-40B4-BE49-F238E27FC236}">
                      <a16:creationId xmlns:a16="http://schemas.microsoft.com/office/drawing/2014/main" xmlns="" id="{1B4C1108-3233-4DDD-AF92-FAA5AD0CCAA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45" name="グループ化 3944">
                <a:extLst>
                  <a:ext uri="{FF2B5EF4-FFF2-40B4-BE49-F238E27FC236}">
                    <a16:creationId xmlns:a16="http://schemas.microsoft.com/office/drawing/2014/main" xmlns="" id="{BFE2FB59-4102-434A-9C95-ADBE57C55119}"/>
                  </a:ext>
                </a:extLst>
              </p:cNvPr>
              <p:cNvGrpSpPr/>
              <p:nvPr/>
            </p:nvGrpSpPr>
            <p:grpSpPr>
              <a:xfrm>
                <a:off x="4632694" y="1681762"/>
                <a:ext cx="93773" cy="160086"/>
                <a:chOff x="1521069" y="2586587"/>
                <a:chExt cx="158262" cy="270180"/>
              </a:xfrm>
              <a:solidFill>
                <a:srgbClr val="C00000"/>
              </a:solidFill>
            </p:grpSpPr>
            <p:sp>
              <p:nvSpPr>
                <p:cNvPr id="4108" name="フローチャート: 論理積ゲート 347">
                  <a:extLst>
                    <a:ext uri="{FF2B5EF4-FFF2-40B4-BE49-F238E27FC236}">
                      <a16:creationId xmlns:a16="http://schemas.microsoft.com/office/drawing/2014/main" xmlns="" id="{82FC70F5-A9B5-4909-AA2C-8FC58794E3F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9" name="楕円 348">
                  <a:extLst>
                    <a:ext uri="{FF2B5EF4-FFF2-40B4-BE49-F238E27FC236}">
                      <a16:creationId xmlns:a16="http://schemas.microsoft.com/office/drawing/2014/main" xmlns="" id="{3976042D-6BE7-4778-A77D-890AE517E63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46" name="グループ化 3945">
                <a:extLst>
                  <a:ext uri="{FF2B5EF4-FFF2-40B4-BE49-F238E27FC236}">
                    <a16:creationId xmlns:a16="http://schemas.microsoft.com/office/drawing/2014/main" xmlns="" id="{A0D89178-E17C-4769-BDF6-31E40C4A5E92}"/>
                  </a:ext>
                </a:extLst>
              </p:cNvPr>
              <p:cNvGrpSpPr/>
              <p:nvPr/>
            </p:nvGrpSpPr>
            <p:grpSpPr>
              <a:xfrm>
                <a:off x="4741357" y="1681763"/>
                <a:ext cx="93773" cy="160086"/>
                <a:chOff x="1521069" y="2586587"/>
                <a:chExt cx="158262" cy="270180"/>
              </a:xfrm>
              <a:solidFill>
                <a:srgbClr val="C00000"/>
              </a:solidFill>
            </p:grpSpPr>
            <p:sp>
              <p:nvSpPr>
                <p:cNvPr id="4106" name="フローチャート: 論理積ゲート 345">
                  <a:extLst>
                    <a:ext uri="{FF2B5EF4-FFF2-40B4-BE49-F238E27FC236}">
                      <a16:creationId xmlns:a16="http://schemas.microsoft.com/office/drawing/2014/main" xmlns="" id="{5BD5E148-978E-4A77-BB33-A2D45C3F1EC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7" name="楕円 346">
                  <a:extLst>
                    <a:ext uri="{FF2B5EF4-FFF2-40B4-BE49-F238E27FC236}">
                      <a16:creationId xmlns:a16="http://schemas.microsoft.com/office/drawing/2014/main" xmlns="" id="{6E6EAF5A-C0D5-4CE9-8AED-2177E7E02FA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47" name="グループ化 3946">
                <a:extLst>
                  <a:ext uri="{FF2B5EF4-FFF2-40B4-BE49-F238E27FC236}">
                    <a16:creationId xmlns:a16="http://schemas.microsoft.com/office/drawing/2014/main" xmlns="" id="{89195E3B-8FDE-4839-A527-0A71DE0F2D2E}"/>
                  </a:ext>
                </a:extLst>
              </p:cNvPr>
              <p:cNvGrpSpPr/>
              <p:nvPr/>
            </p:nvGrpSpPr>
            <p:grpSpPr>
              <a:xfrm>
                <a:off x="4850020" y="1681763"/>
                <a:ext cx="93773" cy="160086"/>
                <a:chOff x="1521069" y="2586587"/>
                <a:chExt cx="158262" cy="270180"/>
              </a:xfrm>
              <a:solidFill>
                <a:srgbClr val="C00000"/>
              </a:solidFill>
            </p:grpSpPr>
            <p:sp>
              <p:nvSpPr>
                <p:cNvPr id="4104" name="フローチャート: 論理積ゲート 343">
                  <a:extLst>
                    <a:ext uri="{FF2B5EF4-FFF2-40B4-BE49-F238E27FC236}">
                      <a16:creationId xmlns:a16="http://schemas.microsoft.com/office/drawing/2014/main" xmlns="" id="{838B7644-42F3-4047-914F-D7C858FFCC5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5" name="楕円 344">
                  <a:extLst>
                    <a:ext uri="{FF2B5EF4-FFF2-40B4-BE49-F238E27FC236}">
                      <a16:creationId xmlns:a16="http://schemas.microsoft.com/office/drawing/2014/main" xmlns="" id="{D9EA979F-6D2A-449B-A03E-8ED4EA3C227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48" name="グループ化 3947">
                <a:extLst>
                  <a:ext uri="{FF2B5EF4-FFF2-40B4-BE49-F238E27FC236}">
                    <a16:creationId xmlns:a16="http://schemas.microsoft.com/office/drawing/2014/main" xmlns="" id="{C7FD4A1F-1976-4FC0-908E-E6112787CC09}"/>
                  </a:ext>
                </a:extLst>
              </p:cNvPr>
              <p:cNvGrpSpPr/>
              <p:nvPr/>
            </p:nvGrpSpPr>
            <p:grpSpPr>
              <a:xfrm>
                <a:off x="4958684" y="1681764"/>
                <a:ext cx="93773" cy="160086"/>
                <a:chOff x="1521069" y="2586587"/>
                <a:chExt cx="158262" cy="270180"/>
              </a:xfrm>
              <a:solidFill>
                <a:srgbClr val="FFC000"/>
              </a:solidFill>
            </p:grpSpPr>
            <p:sp>
              <p:nvSpPr>
                <p:cNvPr id="4102" name="フローチャート: 論理積ゲート 341">
                  <a:extLst>
                    <a:ext uri="{FF2B5EF4-FFF2-40B4-BE49-F238E27FC236}">
                      <a16:creationId xmlns:a16="http://schemas.microsoft.com/office/drawing/2014/main" xmlns="" id="{1529152C-AA7B-48D0-9EEF-0A92F045C60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3" name="楕円 342">
                  <a:extLst>
                    <a:ext uri="{FF2B5EF4-FFF2-40B4-BE49-F238E27FC236}">
                      <a16:creationId xmlns:a16="http://schemas.microsoft.com/office/drawing/2014/main" xmlns="" id="{BB7A773A-E1BA-4B79-8014-1E49287C510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49" name="グループ化 3948">
                <a:extLst>
                  <a:ext uri="{FF2B5EF4-FFF2-40B4-BE49-F238E27FC236}">
                    <a16:creationId xmlns:a16="http://schemas.microsoft.com/office/drawing/2014/main" xmlns="" id="{87FAE455-E517-43D6-8912-B2F925EB7599}"/>
                  </a:ext>
                </a:extLst>
              </p:cNvPr>
              <p:cNvGrpSpPr/>
              <p:nvPr/>
            </p:nvGrpSpPr>
            <p:grpSpPr>
              <a:xfrm>
                <a:off x="5067347" y="1681764"/>
                <a:ext cx="93773" cy="160086"/>
                <a:chOff x="1521069" y="2586587"/>
                <a:chExt cx="158262" cy="270180"/>
              </a:xfrm>
              <a:solidFill>
                <a:srgbClr val="C00000"/>
              </a:solidFill>
            </p:grpSpPr>
            <p:sp>
              <p:nvSpPr>
                <p:cNvPr id="4100" name="フローチャート: 論理積ゲート 339">
                  <a:extLst>
                    <a:ext uri="{FF2B5EF4-FFF2-40B4-BE49-F238E27FC236}">
                      <a16:creationId xmlns:a16="http://schemas.microsoft.com/office/drawing/2014/main" xmlns="" id="{4E7FA19E-9091-4AA4-8937-E361E2D9176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楕円 340">
                  <a:extLst>
                    <a:ext uri="{FF2B5EF4-FFF2-40B4-BE49-F238E27FC236}">
                      <a16:creationId xmlns:a16="http://schemas.microsoft.com/office/drawing/2014/main" xmlns="" id="{5D53634E-DFE4-4112-AD8C-C5B89D93E38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50" name="グループ化 3949">
                <a:extLst>
                  <a:ext uri="{FF2B5EF4-FFF2-40B4-BE49-F238E27FC236}">
                    <a16:creationId xmlns:a16="http://schemas.microsoft.com/office/drawing/2014/main" xmlns="" id="{A87AA179-EC94-4C94-8675-3E50120760F4}"/>
                  </a:ext>
                </a:extLst>
              </p:cNvPr>
              <p:cNvGrpSpPr/>
              <p:nvPr/>
            </p:nvGrpSpPr>
            <p:grpSpPr>
              <a:xfrm>
                <a:off x="4089377" y="1858887"/>
                <a:ext cx="93773" cy="160086"/>
                <a:chOff x="1521069" y="2586587"/>
                <a:chExt cx="158262" cy="270180"/>
              </a:xfrm>
              <a:solidFill>
                <a:srgbClr val="C00000"/>
              </a:solidFill>
            </p:grpSpPr>
            <p:sp>
              <p:nvSpPr>
                <p:cNvPr id="4098" name="フローチャート: 論理積ゲート 337">
                  <a:extLst>
                    <a:ext uri="{FF2B5EF4-FFF2-40B4-BE49-F238E27FC236}">
                      <a16:creationId xmlns:a16="http://schemas.microsoft.com/office/drawing/2014/main" xmlns="" id="{BE4BC143-6D30-4A36-AFF9-EE6958A27F9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99" name="楕円 338">
                  <a:extLst>
                    <a:ext uri="{FF2B5EF4-FFF2-40B4-BE49-F238E27FC236}">
                      <a16:creationId xmlns:a16="http://schemas.microsoft.com/office/drawing/2014/main" xmlns="" id="{86EB133C-1240-4A3A-AAC6-3EA6006E4D7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51" name="グループ化 3950">
                <a:extLst>
                  <a:ext uri="{FF2B5EF4-FFF2-40B4-BE49-F238E27FC236}">
                    <a16:creationId xmlns:a16="http://schemas.microsoft.com/office/drawing/2014/main" xmlns="" id="{57146D4A-F096-4B55-A231-58BB67D92684}"/>
                  </a:ext>
                </a:extLst>
              </p:cNvPr>
              <p:cNvGrpSpPr/>
              <p:nvPr/>
            </p:nvGrpSpPr>
            <p:grpSpPr>
              <a:xfrm>
                <a:off x="4198040" y="1858887"/>
                <a:ext cx="93773" cy="160086"/>
                <a:chOff x="1521069" y="2586587"/>
                <a:chExt cx="158262" cy="270180"/>
              </a:xfrm>
              <a:solidFill>
                <a:srgbClr val="C00000"/>
              </a:solidFill>
            </p:grpSpPr>
            <p:sp>
              <p:nvSpPr>
                <p:cNvPr id="4096" name="フローチャート: 論理積ゲート 335">
                  <a:extLst>
                    <a:ext uri="{FF2B5EF4-FFF2-40B4-BE49-F238E27FC236}">
                      <a16:creationId xmlns:a16="http://schemas.microsoft.com/office/drawing/2014/main" xmlns="" id="{2E1D3262-66EB-4FBE-A1ED-40B1AC777C4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97" name="楕円 336">
                  <a:extLst>
                    <a:ext uri="{FF2B5EF4-FFF2-40B4-BE49-F238E27FC236}">
                      <a16:creationId xmlns:a16="http://schemas.microsoft.com/office/drawing/2014/main" xmlns="" id="{C4170B6C-3BC8-4C1A-9299-D1A64B8569E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52" name="グループ化 3951">
                <a:extLst>
                  <a:ext uri="{FF2B5EF4-FFF2-40B4-BE49-F238E27FC236}">
                    <a16:creationId xmlns:a16="http://schemas.microsoft.com/office/drawing/2014/main" xmlns="" id="{682B9C41-6174-45D7-BC70-ED72FBCC8A8D}"/>
                  </a:ext>
                </a:extLst>
              </p:cNvPr>
              <p:cNvGrpSpPr/>
              <p:nvPr/>
            </p:nvGrpSpPr>
            <p:grpSpPr>
              <a:xfrm>
                <a:off x="4306703" y="1858888"/>
                <a:ext cx="93773" cy="160086"/>
                <a:chOff x="1521069" y="2586587"/>
                <a:chExt cx="158262" cy="270180"/>
              </a:xfrm>
              <a:solidFill>
                <a:srgbClr val="C00000"/>
              </a:solidFill>
            </p:grpSpPr>
            <p:sp>
              <p:nvSpPr>
                <p:cNvPr id="4094" name="フローチャート: 論理積ゲート 333">
                  <a:extLst>
                    <a:ext uri="{FF2B5EF4-FFF2-40B4-BE49-F238E27FC236}">
                      <a16:creationId xmlns:a16="http://schemas.microsoft.com/office/drawing/2014/main" xmlns="" id="{6FCF6D8A-37E5-4184-9A99-B7833409F65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95" name="楕円 334">
                  <a:extLst>
                    <a:ext uri="{FF2B5EF4-FFF2-40B4-BE49-F238E27FC236}">
                      <a16:creationId xmlns:a16="http://schemas.microsoft.com/office/drawing/2014/main" xmlns="" id="{974DC1B0-CACE-4F75-B314-75BFDD863E8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53" name="グループ化 3952">
                <a:extLst>
                  <a:ext uri="{FF2B5EF4-FFF2-40B4-BE49-F238E27FC236}">
                    <a16:creationId xmlns:a16="http://schemas.microsoft.com/office/drawing/2014/main" xmlns="" id="{8150EA59-B3BD-4CDF-8E75-13F640754348}"/>
                  </a:ext>
                </a:extLst>
              </p:cNvPr>
              <p:cNvGrpSpPr/>
              <p:nvPr/>
            </p:nvGrpSpPr>
            <p:grpSpPr>
              <a:xfrm>
                <a:off x="4415367" y="1858889"/>
                <a:ext cx="93773" cy="160086"/>
                <a:chOff x="1521069" y="2586587"/>
                <a:chExt cx="158262" cy="270180"/>
              </a:xfrm>
              <a:solidFill>
                <a:srgbClr val="C00000"/>
              </a:solidFill>
            </p:grpSpPr>
            <p:sp>
              <p:nvSpPr>
                <p:cNvPr id="4092" name="フローチャート: 論理積ゲート 331">
                  <a:extLst>
                    <a:ext uri="{FF2B5EF4-FFF2-40B4-BE49-F238E27FC236}">
                      <a16:creationId xmlns:a16="http://schemas.microsoft.com/office/drawing/2014/main" xmlns="" id="{5F3B2EDA-2EF1-4115-86EE-5E1F5AB21B3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93" name="楕円 332">
                  <a:extLst>
                    <a:ext uri="{FF2B5EF4-FFF2-40B4-BE49-F238E27FC236}">
                      <a16:creationId xmlns:a16="http://schemas.microsoft.com/office/drawing/2014/main" xmlns="" id="{5A88AF9B-2CFF-4829-8CDE-3BD88DF98DB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54" name="グループ化 3953">
                <a:extLst>
                  <a:ext uri="{FF2B5EF4-FFF2-40B4-BE49-F238E27FC236}">
                    <a16:creationId xmlns:a16="http://schemas.microsoft.com/office/drawing/2014/main" xmlns="" id="{8AFEE98B-CA6B-46D1-95D5-AEDB1879A968}"/>
                  </a:ext>
                </a:extLst>
              </p:cNvPr>
              <p:cNvGrpSpPr/>
              <p:nvPr/>
            </p:nvGrpSpPr>
            <p:grpSpPr>
              <a:xfrm>
                <a:off x="4524030" y="1858889"/>
                <a:ext cx="93773" cy="160086"/>
                <a:chOff x="1521069" y="2586587"/>
                <a:chExt cx="158262" cy="270180"/>
              </a:xfrm>
              <a:solidFill>
                <a:srgbClr val="C00000"/>
              </a:solidFill>
            </p:grpSpPr>
            <p:sp>
              <p:nvSpPr>
                <p:cNvPr id="4090" name="フローチャート: 論理積ゲート 329">
                  <a:extLst>
                    <a:ext uri="{FF2B5EF4-FFF2-40B4-BE49-F238E27FC236}">
                      <a16:creationId xmlns:a16="http://schemas.microsoft.com/office/drawing/2014/main" xmlns="" id="{B704FDC8-F6A4-4668-A545-DD266CADC70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91" name="楕円 330">
                  <a:extLst>
                    <a:ext uri="{FF2B5EF4-FFF2-40B4-BE49-F238E27FC236}">
                      <a16:creationId xmlns:a16="http://schemas.microsoft.com/office/drawing/2014/main" xmlns="" id="{9737EC12-AA42-485D-A5F0-87E547308ED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55" name="グループ化 3954">
                <a:extLst>
                  <a:ext uri="{FF2B5EF4-FFF2-40B4-BE49-F238E27FC236}">
                    <a16:creationId xmlns:a16="http://schemas.microsoft.com/office/drawing/2014/main" xmlns="" id="{016834B7-DA4F-4F96-85E2-50871347FC20}"/>
                  </a:ext>
                </a:extLst>
              </p:cNvPr>
              <p:cNvGrpSpPr/>
              <p:nvPr/>
            </p:nvGrpSpPr>
            <p:grpSpPr>
              <a:xfrm>
                <a:off x="4632694" y="1858890"/>
                <a:ext cx="93773" cy="160086"/>
                <a:chOff x="1521069" y="2586587"/>
                <a:chExt cx="158262" cy="270180"/>
              </a:xfrm>
              <a:solidFill>
                <a:srgbClr val="FFC000"/>
              </a:solidFill>
            </p:grpSpPr>
            <p:sp>
              <p:nvSpPr>
                <p:cNvPr id="4088" name="フローチャート: 論理積ゲート 327">
                  <a:extLst>
                    <a:ext uri="{FF2B5EF4-FFF2-40B4-BE49-F238E27FC236}">
                      <a16:creationId xmlns:a16="http://schemas.microsoft.com/office/drawing/2014/main" xmlns="" id="{ED48316C-FDA8-4684-AAA4-9A34272B738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89" name="楕円 328">
                  <a:extLst>
                    <a:ext uri="{FF2B5EF4-FFF2-40B4-BE49-F238E27FC236}">
                      <a16:creationId xmlns:a16="http://schemas.microsoft.com/office/drawing/2014/main" xmlns="" id="{473B9EA1-650D-45BB-BE28-A1A60844B60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56" name="グループ化 3955">
                <a:extLst>
                  <a:ext uri="{FF2B5EF4-FFF2-40B4-BE49-F238E27FC236}">
                    <a16:creationId xmlns:a16="http://schemas.microsoft.com/office/drawing/2014/main" xmlns="" id="{51CEFCBD-F684-4D07-BBD1-2448EFD7D055}"/>
                  </a:ext>
                </a:extLst>
              </p:cNvPr>
              <p:cNvGrpSpPr/>
              <p:nvPr/>
            </p:nvGrpSpPr>
            <p:grpSpPr>
              <a:xfrm>
                <a:off x="4741357" y="1858890"/>
                <a:ext cx="93773" cy="160086"/>
                <a:chOff x="1521069" y="2586587"/>
                <a:chExt cx="158262" cy="270180"/>
              </a:xfrm>
              <a:solidFill>
                <a:srgbClr val="C00000"/>
              </a:solidFill>
            </p:grpSpPr>
            <p:sp>
              <p:nvSpPr>
                <p:cNvPr id="4086" name="フローチャート: 論理積ゲート 325">
                  <a:extLst>
                    <a:ext uri="{FF2B5EF4-FFF2-40B4-BE49-F238E27FC236}">
                      <a16:creationId xmlns:a16="http://schemas.microsoft.com/office/drawing/2014/main" xmlns="" id="{791FBEFF-6428-48C9-B530-E4B7972656C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87" name="楕円 326">
                  <a:extLst>
                    <a:ext uri="{FF2B5EF4-FFF2-40B4-BE49-F238E27FC236}">
                      <a16:creationId xmlns:a16="http://schemas.microsoft.com/office/drawing/2014/main" xmlns="" id="{9341E3A8-89F2-4568-831F-FDC3D60A1A9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57" name="グループ化 3956">
                <a:extLst>
                  <a:ext uri="{FF2B5EF4-FFF2-40B4-BE49-F238E27FC236}">
                    <a16:creationId xmlns:a16="http://schemas.microsoft.com/office/drawing/2014/main" xmlns="" id="{FB855D04-4C6E-45AA-8E52-D96C736A852B}"/>
                  </a:ext>
                </a:extLst>
              </p:cNvPr>
              <p:cNvGrpSpPr/>
              <p:nvPr/>
            </p:nvGrpSpPr>
            <p:grpSpPr>
              <a:xfrm>
                <a:off x="4850020" y="1858891"/>
                <a:ext cx="93773" cy="160086"/>
                <a:chOff x="1521069" y="2586587"/>
                <a:chExt cx="158262" cy="270180"/>
              </a:xfrm>
              <a:solidFill>
                <a:srgbClr val="C00000"/>
              </a:solidFill>
            </p:grpSpPr>
            <p:sp>
              <p:nvSpPr>
                <p:cNvPr id="4084" name="フローチャート: 論理積ゲート 323">
                  <a:extLst>
                    <a:ext uri="{FF2B5EF4-FFF2-40B4-BE49-F238E27FC236}">
                      <a16:creationId xmlns:a16="http://schemas.microsoft.com/office/drawing/2014/main" xmlns="" id="{2E8981DB-D2F7-4486-B403-C52ED52F1DB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85" name="楕円 324">
                  <a:extLst>
                    <a:ext uri="{FF2B5EF4-FFF2-40B4-BE49-F238E27FC236}">
                      <a16:creationId xmlns:a16="http://schemas.microsoft.com/office/drawing/2014/main" xmlns="" id="{D34F57AB-5A7A-4648-A3C1-C188D0D070C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58" name="グループ化 3957">
                <a:extLst>
                  <a:ext uri="{FF2B5EF4-FFF2-40B4-BE49-F238E27FC236}">
                    <a16:creationId xmlns:a16="http://schemas.microsoft.com/office/drawing/2014/main" xmlns="" id="{6FCA2FD4-31A2-4171-BEA7-261ABF1A2848}"/>
                  </a:ext>
                </a:extLst>
              </p:cNvPr>
              <p:cNvGrpSpPr/>
              <p:nvPr/>
            </p:nvGrpSpPr>
            <p:grpSpPr>
              <a:xfrm>
                <a:off x="4958684" y="1858892"/>
                <a:ext cx="93773" cy="160086"/>
                <a:chOff x="1521069" y="2586587"/>
                <a:chExt cx="158262" cy="270180"/>
              </a:xfrm>
              <a:solidFill>
                <a:srgbClr val="C00000"/>
              </a:solidFill>
            </p:grpSpPr>
            <p:sp>
              <p:nvSpPr>
                <p:cNvPr id="4082" name="フローチャート: 論理積ゲート 321">
                  <a:extLst>
                    <a:ext uri="{FF2B5EF4-FFF2-40B4-BE49-F238E27FC236}">
                      <a16:creationId xmlns:a16="http://schemas.microsoft.com/office/drawing/2014/main" xmlns="" id="{3DC15A12-948D-4151-A884-A31E2D019B0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83" name="楕円 322">
                  <a:extLst>
                    <a:ext uri="{FF2B5EF4-FFF2-40B4-BE49-F238E27FC236}">
                      <a16:creationId xmlns:a16="http://schemas.microsoft.com/office/drawing/2014/main" xmlns="" id="{EC943F7A-2AC5-4A7A-A29D-12D2DDBA162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59" name="グループ化 3958">
                <a:extLst>
                  <a:ext uri="{FF2B5EF4-FFF2-40B4-BE49-F238E27FC236}">
                    <a16:creationId xmlns:a16="http://schemas.microsoft.com/office/drawing/2014/main" xmlns="" id="{6F5A544F-F46F-4AAD-99AE-25019B5F175B}"/>
                  </a:ext>
                </a:extLst>
              </p:cNvPr>
              <p:cNvGrpSpPr/>
              <p:nvPr/>
            </p:nvGrpSpPr>
            <p:grpSpPr>
              <a:xfrm>
                <a:off x="5067347" y="1858892"/>
                <a:ext cx="93773" cy="160086"/>
                <a:chOff x="1521069" y="2586587"/>
                <a:chExt cx="158262" cy="270180"/>
              </a:xfrm>
              <a:solidFill>
                <a:srgbClr val="C00000"/>
              </a:solidFill>
            </p:grpSpPr>
            <p:sp>
              <p:nvSpPr>
                <p:cNvPr id="4080" name="フローチャート: 論理積ゲート 319">
                  <a:extLst>
                    <a:ext uri="{FF2B5EF4-FFF2-40B4-BE49-F238E27FC236}">
                      <a16:creationId xmlns:a16="http://schemas.microsoft.com/office/drawing/2014/main" xmlns="" id="{FCA7451D-DAAE-40AB-98EE-5B1E1D37F42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81" name="楕円 320">
                  <a:extLst>
                    <a:ext uri="{FF2B5EF4-FFF2-40B4-BE49-F238E27FC236}">
                      <a16:creationId xmlns:a16="http://schemas.microsoft.com/office/drawing/2014/main" xmlns="" id="{3C389E01-0901-40BF-A612-FF4D00290A0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60" name="グループ化 3959">
                <a:extLst>
                  <a:ext uri="{FF2B5EF4-FFF2-40B4-BE49-F238E27FC236}">
                    <a16:creationId xmlns:a16="http://schemas.microsoft.com/office/drawing/2014/main" xmlns="" id="{D10ED3F9-7FE1-4495-A513-669C6B6D1A9E}"/>
                  </a:ext>
                </a:extLst>
              </p:cNvPr>
              <p:cNvGrpSpPr/>
              <p:nvPr/>
            </p:nvGrpSpPr>
            <p:grpSpPr>
              <a:xfrm>
                <a:off x="4085905" y="1504632"/>
                <a:ext cx="93773" cy="160086"/>
                <a:chOff x="1521069" y="2586587"/>
                <a:chExt cx="158262" cy="270180"/>
              </a:xfrm>
              <a:solidFill>
                <a:srgbClr val="C00000"/>
              </a:solidFill>
            </p:grpSpPr>
            <p:sp>
              <p:nvSpPr>
                <p:cNvPr id="4078" name="フローチャート: 論理積ゲート 317">
                  <a:extLst>
                    <a:ext uri="{FF2B5EF4-FFF2-40B4-BE49-F238E27FC236}">
                      <a16:creationId xmlns:a16="http://schemas.microsoft.com/office/drawing/2014/main" xmlns="" id="{6E25529C-951F-4F6A-A914-2A44F6538AD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79" name="楕円 318">
                  <a:extLst>
                    <a:ext uri="{FF2B5EF4-FFF2-40B4-BE49-F238E27FC236}">
                      <a16:creationId xmlns:a16="http://schemas.microsoft.com/office/drawing/2014/main" xmlns="" id="{126B92D9-4F7C-4B16-8B99-20EE63626CB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61" name="グループ化 3960">
                <a:extLst>
                  <a:ext uri="{FF2B5EF4-FFF2-40B4-BE49-F238E27FC236}">
                    <a16:creationId xmlns:a16="http://schemas.microsoft.com/office/drawing/2014/main" xmlns="" id="{770281A0-51A6-4880-8D2D-3DBAB405429F}"/>
                  </a:ext>
                </a:extLst>
              </p:cNvPr>
              <p:cNvGrpSpPr/>
              <p:nvPr/>
            </p:nvGrpSpPr>
            <p:grpSpPr>
              <a:xfrm>
                <a:off x="4194568" y="1504633"/>
                <a:ext cx="93773" cy="160086"/>
                <a:chOff x="1521069" y="2586587"/>
                <a:chExt cx="158262" cy="270180"/>
              </a:xfrm>
              <a:solidFill>
                <a:srgbClr val="C00000"/>
              </a:solidFill>
            </p:grpSpPr>
            <p:sp>
              <p:nvSpPr>
                <p:cNvPr id="4076" name="フローチャート: 論理積ゲート 315">
                  <a:extLst>
                    <a:ext uri="{FF2B5EF4-FFF2-40B4-BE49-F238E27FC236}">
                      <a16:creationId xmlns:a16="http://schemas.microsoft.com/office/drawing/2014/main" xmlns="" id="{0EFEF119-CB11-483E-B159-CAEC51B0300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77" name="楕円 316">
                  <a:extLst>
                    <a:ext uri="{FF2B5EF4-FFF2-40B4-BE49-F238E27FC236}">
                      <a16:creationId xmlns:a16="http://schemas.microsoft.com/office/drawing/2014/main" xmlns="" id="{9B1BC7C8-5381-4F15-AFB1-6CC9D0C742D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62" name="グループ化 3961">
                <a:extLst>
                  <a:ext uri="{FF2B5EF4-FFF2-40B4-BE49-F238E27FC236}">
                    <a16:creationId xmlns:a16="http://schemas.microsoft.com/office/drawing/2014/main" xmlns="" id="{0E8BC99F-DEF7-4640-83A3-5ACDC6A514F0}"/>
                  </a:ext>
                </a:extLst>
              </p:cNvPr>
              <p:cNvGrpSpPr/>
              <p:nvPr/>
            </p:nvGrpSpPr>
            <p:grpSpPr>
              <a:xfrm>
                <a:off x="4303232" y="1504633"/>
                <a:ext cx="93773" cy="160086"/>
                <a:chOff x="1521069" y="2586587"/>
                <a:chExt cx="158262" cy="270180"/>
              </a:xfrm>
              <a:solidFill>
                <a:srgbClr val="C00000"/>
              </a:solidFill>
            </p:grpSpPr>
            <p:sp>
              <p:nvSpPr>
                <p:cNvPr id="4074" name="フローチャート: 論理積ゲート 313">
                  <a:extLst>
                    <a:ext uri="{FF2B5EF4-FFF2-40B4-BE49-F238E27FC236}">
                      <a16:creationId xmlns:a16="http://schemas.microsoft.com/office/drawing/2014/main" xmlns="" id="{EADD4B7B-D2EE-4B36-96F5-8754FB29732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75" name="楕円 314">
                  <a:extLst>
                    <a:ext uri="{FF2B5EF4-FFF2-40B4-BE49-F238E27FC236}">
                      <a16:creationId xmlns:a16="http://schemas.microsoft.com/office/drawing/2014/main" xmlns="" id="{E5375381-9FEC-4B68-9CA8-9865927BAC3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63" name="グループ化 3962">
                <a:extLst>
                  <a:ext uri="{FF2B5EF4-FFF2-40B4-BE49-F238E27FC236}">
                    <a16:creationId xmlns:a16="http://schemas.microsoft.com/office/drawing/2014/main" xmlns="" id="{71D9137A-E78F-44CA-BC8A-038D66AE73B4}"/>
                  </a:ext>
                </a:extLst>
              </p:cNvPr>
              <p:cNvGrpSpPr/>
              <p:nvPr/>
            </p:nvGrpSpPr>
            <p:grpSpPr>
              <a:xfrm>
                <a:off x="4411895" y="1504634"/>
                <a:ext cx="93773" cy="160086"/>
                <a:chOff x="1521069" y="2586587"/>
                <a:chExt cx="158262" cy="270180"/>
              </a:xfrm>
              <a:solidFill>
                <a:srgbClr val="FFC000"/>
              </a:solidFill>
            </p:grpSpPr>
            <p:sp>
              <p:nvSpPr>
                <p:cNvPr id="4072" name="フローチャート: 論理積ゲート 311">
                  <a:extLst>
                    <a:ext uri="{FF2B5EF4-FFF2-40B4-BE49-F238E27FC236}">
                      <a16:creationId xmlns:a16="http://schemas.microsoft.com/office/drawing/2014/main" xmlns="" id="{3733E84E-4D72-40B3-9742-AD4BF7C788A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73" name="楕円 312">
                  <a:extLst>
                    <a:ext uri="{FF2B5EF4-FFF2-40B4-BE49-F238E27FC236}">
                      <a16:creationId xmlns:a16="http://schemas.microsoft.com/office/drawing/2014/main" xmlns="" id="{87FC2A2B-1BD1-4ECA-80C7-BCED1F01DEC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64" name="グループ化 3963">
                <a:extLst>
                  <a:ext uri="{FF2B5EF4-FFF2-40B4-BE49-F238E27FC236}">
                    <a16:creationId xmlns:a16="http://schemas.microsoft.com/office/drawing/2014/main" xmlns="" id="{8D82DE24-40D4-4E0F-BAF8-CADADBA19DFD}"/>
                  </a:ext>
                </a:extLst>
              </p:cNvPr>
              <p:cNvGrpSpPr/>
              <p:nvPr/>
            </p:nvGrpSpPr>
            <p:grpSpPr>
              <a:xfrm>
                <a:off x="4520559" y="1504634"/>
                <a:ext cx="93773" cy="160086"/>
                <a:chOff x="1521069" y="2586587"/>
                <a:chExt cx="158262" cy="270180"/>
              </a:xfrm>
              <a:solidFill>
                <a:srgbClr val="C00000"/>
              </a:solidFill>
            </p:grpSpPr>
            <p:sp>
              <p:nvSpPr>
                <p:cNvPr id="4070" name="フローチャート: 論理積ゲート 309">
                  <a:extLst>
                    <a:ext uri="{FF2B5EF4-FFF2-40B4-BE49-F238E27FC236}">
                      <a16:creationId xmlns:a16="http://schemas.microsoft.com/office/drawing/2014/main" xmlns="" id="{9C21CE4A-10DB-49FC-8CCE-5136FF0559E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71" name="楕円 310">
                  <a:extLst>
                    <a:ext uri="{FF2B5EF4-FFF2-40B4-BE49-F238E27FC236}">
                      <a16:creationId xmlns:a16="http://schemas.microsoft.com/office/drawing/2014/main" xmlns="" id="{BFAF6B44-2DCD-40D5-8DC7-A9E71C6A80E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65" name="グループ化 3964">
                <a:extLst>
                  <a:ext uri="{FF2B5EF4-FFF2-40B4-BE49-F238E27FC236}">
                    <a16:creationId xmlns:a16="http://schemas.microsoft.com/office/drawing/2014/main" xmlns="" id="{08444B05-EF4B-4D32-B1ED-315220D463F3}"/>
                  </a:ext>
                </a:extLst>
              </p:cNvPr>
              <p:cNvGrpSpPr/>
              <p:nvPr/>
            </p:nvGrpSpPr>
            <p:grpSpPr>
              <a:xfrm>
                <a:off x="4629222" y="1504635"/>
                <a:ext cx="93773" cy="160086"/>
                <a:chOff x="1521069" y="2586587"/>
                <a:chExt cx="158262" cy="270180"/>
              </a:xfrm>
              <a:solidFill>
                <a:srgbClr val="C00000"/>
              </a:solidFill>
            </p:grpSpPr>
            <p:sp>
              <p:nvSpPr>
                <p:cNvPr id="4068" name="フローチャート: 論理積ゲート 307">
                  <a:extLst>
                    <a:ext uri="{FF2B5EF4-FFF2-40B4-BE49-F238E27FC236}">
                      <a16:creationId xmlns:a16="http://schemas.microsoft.com/office/drawing/2014/main" xmlns="" id="{A89EBA78-0BF7-46A0-8178-7083BEBFEC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69" name="楕円 308">
                  <a:extLst>
                    <a:ext uri="{FF2B5EF4-FFF2-40B4-BE49-F238E27FC236}">
                      <a16:creationId xmlns:a16="http://schemas.microsoft.com/office/drawing/2014/main" xmlns="" id="{0E4E2407-5DBA-462E-A723-42381F8A555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66" name="グループ化 3965">
                <a:extLst>
                  <a:ext uri="{FF2B5EF4-FFF2-40B4-BE49-F238E27FC236}">
                    <a16:creationId xmlns:a16="http://schemas.microsoft.com/office/drawing/2014/main" xmlns="" id="{51D79CAC-7887-42E5-899D-AA64EEB36074}"/>
                  </a:ext>
                </a:extLst>
              </p:cNvPr>
              <p:cNvGrpSpPr/>
              <p:nvPr/>
            </p:nvGrpSpPr>
            <p:grpSpPr>
              <a:xfrm>
                <a:off x="4737885" y="1504636"/>
                <a:ext cx="93773" cy="160086"/>
                <a:chOff x="1521069" y="2586587"/>
                <a:chExt cx="158262" cy="270180"/>
              </a:xfrm>
              <a:solidFill>
                <a:srgbClr val="FFC000"/>
              </a:solidFill>
            </p:grpSpPr>
            <p:sp>
              <p:nvSpPr>
                <p:cNvPr id="4066" name="フローチャート: 論理積ゲート 305">
                  <a:extLst>
                    <a:ext uri="{FF2B5EF4-FFF2-40B4-BE49-F238E27FC236}">
                      <a16:creationId xmlns:a16="http://schemas.microsoft.com/office/drawing/2014/main" xmlns="" id="{D06A8BBE-90B3-4503-9507-8F3189DCE56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67" name="楕円 306">
                  <a:extLst>
                    <a:ext uri="{FF2B5EF4-FFF2-40B4-BE49-F238E27FC236}">
                      <a16:creationId xmlns:a16="http://schemas.microsoft.com/office/drawing/2014/main" xmlns="" id="{EEC958EE-51A9-4FE1-BBB8-38F29DA29A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67" name="グループ化 3966">
                <a:extLst>
                  <a:ext uri="{FF2B5EF4-FFF2-40B4-BE49-F238E27FC236}">
                    <a16:creationId xmlns:a16="http://schemas.microsoft.com/office/drawing/2014/main" xmlns="" id="{AD590916-15FA-40C1-8A35-445D6CE63D5E}"/>
                  </a:ext>
                </a:extLst>
              </p:cNvPr>
              <p:cNvGrpSpPr/>
              <p:nvPr/>
            </p:nvGrpSpPr>
            <p:grpSpPr>
              <a:xfrm>
                <a:off x="4846549" y="1504636"/>
                <a:ext cx="93773" cy="160086"/>
                <a:chOff x="1521069" y="2586587"/>
                <a:chExt cx="158262" cy="270180"/>
              </a:xfrm>
              <a:solidFill>
                <a:srgbClr val="C00000"/>
              </a:solidFill>
            </p:grpSpPr>
            <p:sp>
              <p:nvSpPr>
                <p:cNvPr id="4064" name="フローチャート: 論理積ゲート 303">
                  <a:extLst>
                    <a:ext uri="{FF2B5EF4-FFF2-40B4-BE49-F238E27FC236}">
                      <a16:creationId xmlns:a16="http://schemas.microsoft.com/office/drawing/2014/main" xmlns="" id="{CDEF1D73-C8A8-4C90-B7AC-B50962915B5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65" name="楕円 304">
                  <a:extLst>
                    <a:ext uri="{FF2B5EF4-FFF2-40B4-BE49-F238E27FC236}">
                      <a16:creationId xmlns:a16="http://schemas.microsoft.com/office/drawing/2014/main" xmlns="" id="{2F76369D-72EB-4AC2-8D62-2FFFAB9E2ED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68" name="グループ化 3967">
                <a:extLst>
                  <a:ext uri="{FF2B5EF4-FFF2-40B4-BE49-F238E27FC236}">
                    <a16:creationId xmlns:a16="http://schemas.microsoft.com/office/drawing/2014/main" xmlns="" id="{73EAE8C6-B49A-4126-BB09-8845A3F98644}"/>
                  </a:ext>
                </a:extLst>
              </p:cNvPr>
              <p:cNvGrpSpPr/>
              <p:nvPr/>
            </p:nvGrpSpPr>
            <p:grpSpPr>
              <a:xfrm>
                <a:off x="4955212" y="1504637"/>
                <a:ext cx="93773" cy="160086"/>
                <a:chOff x="1521069" y="2586587"/>
                <a:chExt cx="158262" cy="270180"/>
              </a:xfrm>
              <a:solidFill>
                <a:srgbClr val="C00000"/>
              </a:solidFill>
            </p:grpSpPr>
            <p:sp>
              <p:nvSpPr>
                <p:cNvPr id="4062" name="フローチャート: 論理積ゲート 301">
                  <a:extLst>
                    <a:ext uri="{FF2B5EF4-FFF2-40B4-BE49-F238E27FC236}">
                      <a16:creationId xmlns:a16="http://schemas.microsoft.com/office/drawing/2014/main" xmlns="" id="{A2FE18C0-B04C-4930-AB5D-1263590EF30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63" name="楕円 302">
                  <a:extLst>
                    <a:ext uri="{FF2B5EF4-FFF2-40B4-BE49-F238E27FC236}">
                      <a16:creationId xmlns:a16="http://schemas.microsoft.com/office/drawing/2014/main" xmlns="" id="{A18C5FD5-4455-4133-9661-527BC3A2F2E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69" name="グループ化 3968">
                <a:extLst>
                  <a:ext uri="{FF2B5EF4-FFF2-40B4-BE49-F238E27FC236}">
                    <a16:creationId xmlns:a16="http://schemas.microsoft.com/office/drawing/2014/main" xmlns="" id="{158CA0BE-2773-4D77-903F-E84CA0D80281}"/>
                  </a:ext>
                </a:extLst>
              </p:cNvPr>
              <p:cNvGrpSpPr/>
              <p:nvPr/>
            </p:nvGrpSpPr>
            <p:grpSpPr>
              <a:xfrm>
                <a:off x="5063876" y="1504637"/>
                <a:ext cx="93773" cy="160086"/>
                <a:chOff x="1521069" y="2586587"/>
                <a:chExt cx="158262" cy="270180"/>
              </a:xfrm>
              <a:solidFill>
                <a:srgbClr val="C00000"/>
              </a:solidFill>
            </p:grpSpPr>
            <p:sp>
              <p:nvSpPr>
                <p:cNvPr id="4060" name="フローチャート: 論理積ゲート 299">
                  <a:extLst>
                    <a:ext uri="{FF2B5EF4-FFF2-40B4-BE49-F238E27FC236}">
                      <a16:creationId xmlns:a16="http://schemas.microsoft.com/office/drawing/2014/main" xmlns="" id="{9E9D1345-1A35-4E31-8492-2BE680C890B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61" name="楕円 300">
                  <a:extLst>
                    <a:ext uri="{FF2B5EF4-FFF2-40B4-BE49-F238E27FC236}">
                      <a16:creationId xmlns:a16="http://schemas.microsoft.com/office/drawing/2014/main" xmlns="" id="{44A4B844-E622-4777-A35B-68483204D52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70" name="グループ化 3969">
                <a:extLst>
                  <a:ext uri="{FF2B5EF4-FFF2-40B4-BE49-F238E27FC236}">
                    <a16:creationId xmlns:a16="http://schemas.microsoft.com/office/drawing/2014/main" xmlns="" id="{94DE927B-7F56-41F4-8897-86EDCC21D96D}"/>
                  </a:ext>
                </a:extLst>
              </p:cNvPr>
              <p:cNvGrpSpPr/>
              <p:nvPr/>
            </p:nvGrpSpPr>
            <p:grpSpPr>
              <a:xfrm>
                <a:off x="5182107" y="1681759"/>
                <a:ext cx="93773" cy="160086"/>
                <a:chOff x="1521069" y="2586587"/>
                <a:chExt cx="158262" cy="270180"/>
              </a:xfrm>
              <a:solidFill>
                <a:srgbClr val="FFC000"/>
              </a:solidFill>
            </p:grpSpPr>
            <p:sp>
              <p:nvSpPr>
                <p:cNvPr id="4058" name="フローチャート: 論理積ゲート 448">
                  <a:extLst>
                    <a:ext uri="{FF2B5EF4-FFF2-40B4-BE49-F238E27FC236}">
                      <a16:creationId xmlns:a16="http://schemas.microsoft.com/office/drawing/2014/main" xmlns="" id="{E2B43177-9FBC-4E0D-BF8D-88D2D08131C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59" name="楕円 449">
                  <a:extLst>
                    <a:ext uri="{FF2B5EF4-FFF2-40B4-BE49-F238E27FC236}">
                      <a16:creationId xmlns:a16="http://schemas.microsoft.com/office/drawing/2014/main" xmlns="" id="{0984A907-07AD-499B-B4D3-34DF672233F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71" name="グループ化 3970">
                <a:extLst>
                  <a:ext uri="{FF2B5EF4-FFF2-40B4-BE49-F238E27FC236}">
                    <a16:creationId xmlns:a16="http://schemas.microsoft.com/office/drawing/2014/main" xmlns="" id="{E3AE19FA-ED7B-4611-9AB7-22616B28AE05}"/>
                  </a:ext>
                </a:extLst>
              </p:cNvPr>
              <p:cNvGrpSpPr/>
              <p:nvPr/>
            </p:nvGrpSpPr>
            <p:grpSpPr>
              <a:xfrm>
                <a:off x="5290770" y="1681760"/>
                <a:ext cx="93773" cy="160086"/>
                <a:chOff x="1521069" y="2586587"/>
                <a:chExt cx="158262" cy="270180"/>
              </a:xfrm>
              <a:solidFill>
                <a:srgbClr val="C00000"/>
              </a:solidFill>
            </p:grpSpPr>
            <p:sp>
              <p:nvSpPr>
                <p:cNvPr id="4056" name="フローチャート: 論理積ゲート 446">
                  <a:extLst>
                    <a:ext uri="{FF2B5EF4-FFF2-40B4-BE49-F238E27FC236}">
                      <a16:creationId xmlns:a16="http://schemas.microsoft.com/office/drawing/2014/main" xmlns="" id="{0EC0BACE-DED0-4331-8735-9223BFA9A26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57" name="楕円 447">
                  <a:extLst>
                    <a:ext uri="{FF2B5EF4-FFF2-40B4-BE49-F238E27FC236}">
                      <a16:creationId xmlns:a16="http://schemas.microsoft.com/office/drawing/2014/main" xmlns="" id="{D5883D81-F743-4CFF-A0FB-7613150383D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72" name="グループ化 3971">
                <a:extLst>
                  <a:ext uri="{FF2B5EF4-FFF2-40B4-BE49-F238E27FC236}">
                    <a16:creationId xmlns:a16="http://schemas.microsoft.com/office/drawing/2014/main" xmlns="" id="{BA4FBD34-8661-4262-A89F-118845F2D122}"/>
                  </a:ext>
                </a:extLst>
              </p:cNvPr>
              <p:cNvGrpSpPr/>
              <p:nvPr/>
            </p:nvGrpSpPr>
            <p:grpSpPr>
              <a:xfrm>
                <a:off x="5399433" y="1681760"/>
                <a:ext cx="93773" cy="160086"/>
                <a:chOff x="1521069" y="2586587"/>
                <a:chExt cx="158262" cy="270180"/>
              </a:xfrm>
              <a:solidFill>
                <a:srgbClr val="C00000"/>
              </a:solidFill>
            </p:grpSpPr>
            <p:sp>
              <p:nvSpPr>
                <p:cNvPr id="4054" name="フローチャート: 論理積ゲート 444">
                  <a:extLst>
                    <a:ext uri="{FF2B5EF4-FFF2-40B4-BE49-F238E27FC236}">
                      <a16:creationId xmlns:a16="http://schemas.microsoft.com/office/drawing/2014/main" xmlns="" id="{20B56AC1-96EB-40B1-B3B2-0A9FDBDEEBA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55" name="楕円 445">
                  <a:extLst>
                    <a:ext uri="{FF2B5EF4-FFF2-40B4-BE49-F238E27FC236}">
                      <a16:creationId xmlns:a16="http://schemas.microsoft.com/office/drawing/2014/main" xmlns="" id="{0684A27A-E782-47F0-8215-AF28646647D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73" name="グループ化 3972">
                <a:extLst>
                  <a:ext uri="{FF2B5EF4-FFF2-40B4-BE49-F238E27FC236}">
                    <a16:creationId xmlns:a16="http://schemas.microsoft.com/office/drawing/2014/main" xmlns="" id="{7F8A2219-B856-4F54-B63D-058E78ADE2AC}"/>
                  </a:ext>
                </a:extLst>
              </p:cNvPr>
              <p:cNvGrpSpPr/>
              <p:nvPr/>
            </p:nvGrpSpPr>
            <p:grpSpPr>
              <a:xfrm>
                <a:off x="5508097" y="1681761"/>
                <a:ext cx="93773" cy="160086"/>
                <a:chOff x="1521069" y="2586587"/>
                <a:chExt cx="158262" cy="270180"/>
              </a:xfrm>
              <a:solidFill>
                <a:srgbClr val="C00000"/>
              </a:solidFill>
            </p:grpSpPr>
            <p:sp>
              <p:nvSpPr>
                <p:cNvPr id="4052" name="フローチャート: 論理積ゲート 442">
                  <a:extLst>
                    <a:ext uri="{FF2B5EF4-FFF2-40B4-BE49-F238E27FC236}">
                      <a16:creationId xmlns:a16="http://schemas.microsoft.com/office/drawing/2014/main" xmlns="" id="{035700E2-73C8-4FC7-84D9-34AF8FEB6F0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53" name="楕円 443">
                  <a:extLst>
                    <a:ext uri="{FF2B5EF4-FFF2-40B4-BE49-F238E27FC236}">
                      <a16:creationId xmlns:a16="http://schemas.microsoft.com/office/drawing/2014/main" xmlns="" id="{4E34FAD4-A9BA-4F09-8495-926C2D48098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74" name="グループ化 3973">
                <a:extLst>
                  <a:ext uri="{FF2B5EF4-FFF2-40B4-BE49-F238E27FC236}">
                    <a16:creationId xmlns:a16="http://schemas.microsoft.com/office/drawing/2014/main" xmlns="" id="{1C004A2F-BD81-4E6C-A0C2-EA49837748B2}"/>
                  </a:ext>
                </a:extLst>
              </p:cNvPr>
              <p:cNvGrpSpPr/>
              <p:nvPr/>
            </p:nvGrpSpPr>
            <p:grpSpPr>
              <a:xfrm>
                <a:off x="5616760" y="1681762"/>
                <a:ext cx="93773" cy="160086"/>
                <a:chOff x="1521069" y="2586587"/>
                <a:chExt cx="158262" cy="270180"/>
              </a:xfrm>
              <a:solidFill>
                <a:srgbClr val="FFC000"/>
              </a:solidFill>
            </p:grpSpPr>
            <p:sp>
              <p:nvSpPr>
                <p:cNvPr id="4050" name="フローチャート: 論理積ゲート 440">
                  <a:extLst>
                    <a:ext uri="{FF2B5EF4-FFF2-40B4-BE49-F238E27FC236}">
                      <a16:creationId xmlns:a16="http://schemas.microsoft.com/office/drawing/2014/main" xmlns="" id="{B6FA995A-FD3A-4288-AAAD-AFA34874405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51" name="楕円 441">
                  <a:extLst>
                    <a:ext uri="{FF2B5EF4-FFF2-40B4-BE49-F238E27FC236}">
                      <a16:creationId xmlns:a16="http://schemas.microsoft.com/office/drawing/2014/main" xmlns="" id="{1BD6CCCD-8018-432B-9ED9-7EB0C0E1C5B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75" name="グループ化 3974">
                <a:extLst>
                  <a:ext uri="{FF2B5EF4-FFF2-40B4-BE49-F238E27FC236}">
                    <a16:creationId xmlns:a16="http://schemas.microsoft.com/office/drawing/2014/main" xmlns="" id="{898C34A8-38D0-474C-9813-596F06B9B5D8}"/>
                  </a:ext>
                </a:extLst>
              </p:cNvPr>
              <p:cNvGrpSpPr/>
              <p:nvPr/>
            </p:nvGrpSpPr>
            <p:grpSpPr>
              <a:xfrm>
                <a:off x="5725424" y="1681762"/>
                <a:ext cx="93773" cy="160086"/>
                <a:chOff x="1521069" y="2586587"/>
                <a:chExt cx="158262" cy="270180"/>
              </a:xfrm>
              <a:solidFill>
                <a:srgbClr val="C00000"/>
              </a:solidFill>
            </p:grpSpPr>
            <p:sp>
              <p:nvSpPr>
                <p:cNvPr id="4048" name="フローチャート: 論理積ゲート 438">
                  <a:extLst>
                    <a:ext uri="{FF2B5EF4-FFF2-40B4-BE49-F238E27FC236}">
                      <a16:creationId xmlns:a16="http://schemas.microsoft.com/office/drawing/2014/main" xmlns="" id="{521989AD-CD3F-4B5F-AAA0-94F1AA0E429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49" name="楕円 439">
                  <a:extLst>
                    <a:ext uri="{FF2B5EF4-FFF2-40B4-BE49-F238E27FC236}">
                      <a16:creationId xmlns:a16="http://schemas.microsoft.com/office/drawing/2014/main" xmlns="" id="{A2034AF5-D48B-4582-B95B-584E7FA2FF2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76" name="グループ化 3975">
                <a:extLst>
                  <a:ext uri="{FF2B5EF4-FFF2-40B4-BE49-F238E27FC236}">
                    <a16:creationId xmlns:a16="http://schemas.microsoft.com/office/drawing/2014/main" xmlns="" id="{71D68705-4301-4C4A-832A-83D924267269}"/>
                  </a:ext>
                </a:extLst>
              </p:cNvPr>
              <p:cNvGrpSpPr/>
              <p:nvPr/>
            </p:nvGrpSpPr>
            <p:grpSpPr>
              <a:xfrm>
                <a:off x="5834087" y="1681763"/>
                <a:ext cx="93773" cy="160086"/>
                <a:chOff x="1521069" y="2586587"/>
                <a:chExt cx="158262" cy="270180"/>
              </a:xfrm>
              <a:solidFill>
                <a:srgbClr val="C00000"/>
              </a:solidFill>
            </p:grpSpPr>
            <p:sp>
              <p:nvSpPr>
                <p:cNvPr id="4046" name="フローチャート: 論理積ゲート 436">
                  <a:extLst>
                    <a:ext uri="{FF2B5EF4-FFF2-40B4-BE49-F238E27FC236}">
                      <a16:creationId xmlns:a16="http://schemas.microsoft.com/office/drawing/2014/main" xmlns="" id="{E4CD8950-BC0C-499E-A2A4-7E2F9CA99AF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47" name="楕円 437">
                  <a:extLst>
                    <a:ext uri="{FF2B5EF4-FFF2-40B4-BE49-F238E27FC236}">
                      <a16:creationId xmlns:a16="http://schemas.microsoft.com/office/drawing/2014/main" xmlns="" id="{8E640B9C-5834-4510-8A01-FE8F7648FA3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77" name="グループ化 3976">
                <a:extLst>
                  <a:ext uri="{FF2B5EF4-FFF2-40B4-BE49-F238E27FC236}">
                    <a16:creationId xmlns:a16="http://schemas.microsoft.com/office/drawing/2014/main" xmlns="" id="{8DB21878-32A1-4E39-8FC9-96945605B59A}"/>
                  </a:ext>
                </a:extLst>
              </p:cNvPr>
              <p:cNvGrpSpPr/>
              <p:nvPr/>
            </p:nvGrpSpPr>
            <p:grpSpPr>
              <a:xfrm>
                <a:off x="5942750" y="1681763"/>
                <a:ext cx="93773" cy="160086"/>
                <a:chOff x="1521069" y="2586587"/>
                <a:chExt cx="158262" cy="270180"/>
              </a:xfrm>
              <a:solidFill>
                <a:srgbClr val="C00000"/>
              </a:solidFill>
            </p:grpSpPr>
            <p:sp>
              <p:nvSpPr>
                <p:cNvPr id="4044" name="フローチャート: 論理積ゲート 434">
                  <a:extLst>
                    <a:ext uri="{FF2B5EF4-FFF2-40B4-BE49-F238E27FC236}">
                      <a16:creationId xmlns:a16="http://schemas.microsoft.com/office/drawing/2014/main" xmlns="" id="{E083F5D7-B6FC-4A66-B4C2-B90335D4FB0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45" name="楕円 435">
                  <a:extLst>
                    <a:ext uri="{FF2B5EF4-FFF2-40B4-BE49-F238E27FC236}">
                      <a16:creationId xmlns:a16="http://schemas.microsoft.com/office/drawing/2014/main" xmlns="" id="{A2311103-E761-4BE5-A637-E2C26FB9389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78" name="グループ化 3977">
                <a:extLst>
                  <a:ext uri="{FF2B5EF4-FFF2-40B4-BE49-F238E27FC236}">
                    <a16:creationId xmlns:a16="http://schemas.microsoft.com/office/drawing/2014/main" xmlns="" id="{932A4878-16AE-4122-B787-DA5260AB29A3}"/>
                  </a:ext>
                </a:extLst>
              </p:cNvPr>
              <p:cNvGrpSpPr/>
              <p:nvPr/>
            </p:nvGrpSpPr>
            <p:grpSpPr>
              <a:xfrm>
                <a:off x="6051414" y="1681764"/>
                <a:ext cx="93773" cy="160086"/>
                <a:chOff x="1521069" y="2586587"/>
                <a:chExt cx="158262" cy="270180"/>
              </a:xfrm>
              <a:solidFill>
                <a:srgbClr val="FFC000"/>
              </a:solidFill>
            </p:grpSpPr>
            <p:sp>
              <p:nvSpPr>
                <p:cNvPr id="4042" name="フローチャート: 論理積ゲート 432">
                  <a:extLst>
                    <a:ext uri="{FF2B5EF4-FFF2-40B4-BE49-F238E27FC236}">
                      <a16:creationId xmlns:a16="http://schemas.microsoft.com/office/drawing/2014/main" xmlns="" id="{4AA66AE3-7FA3-4B2A-B083-31A4D8A11DA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43" name="楕円 433">
                  <a:extLst>
                    <a:ext uri="{FF2B5EF4-FFF2-40B4-BE49-F238E27FC236}">
                      <a16:creationId xmlns:a16="http://schemas.microsoft.com/office/drawing/2014/main" xmlns="" id="{5050D622-57C4-4FA4-BC1B-22B18EEAAF0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79" name="グループ化 3978">
                <a:extLst>
                  <a:ext uri="{FF2B5EF4-FFF2-40B4-BE49-F238E27FC236}">
                    <a16:creationId xmlns:a16="http://schemas.microsoft.com/office/drawing/2014/main" xmlns="" id="{BF9805BD-576C-422C-AC70-7348391409B3}"/>
                  </a:ext>
                </a:extLst>
              </p:cNvPr>
              <p:cNvGrpSpPr/>
              <p:nvPr/>
            </p:nvGrpSpPr>
            <p:grpSpPr>
              <a:xfrm>
                <a:off x="6160077" y="1681764"/>
                <a:ext cx="93773" cy="160086"/>
                <a:chOff x="1521069" y="2586587"/>
                <a:chExt cx="158262" cy="270180"/>
              </a:xfrm>
              <a:solidFill>
                <a:srgbClr val="C00000"/>
              </a:solidFill>
            </p:grpSpPr>
            <p:sp>
              <p:nvSpPr>
                <p:cNvPr id="4040" name="フローチャート: 論理積ゲート 430">
                  <a:extLst>
                    <a:ext uri="{FF2B5EF4-FFF2-40B4-BE49-F238E27FC236}">
                      <a16:creationId xmlns:a16="http://schemas.microsoft.com/office/drawing/2014/main" xmlns="" id="{325089D9-3AE4-4409-82CC-BA6270C3158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41" name="楕円 431">
                  <a:extLst>
                    <a:ext uri="{FF2B5EF4-FFF2-40B4-BE49-F238E27FC236}">
                      <a16:creationId xmlns:a16="http://schemas.microsoft.com/office/drawing/2014/main" xmlns="" id="{10012C20-0643-42C2-8FEC-22C9998B12E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80" name="グループ化 3979">
                <a:extLst>
                  <a:ext uri="{FF2B5EF4-FFF2-40B4-BE49-F238E27FC236}">
                    <a16:creationId xmlns:a16="http://schemas.microsoft.com/office/drawing/2014/main" xmlns="" id="{5D698B66-3BDB-4E85-9011-E2C5267F512A}"/>
                  </a:ext>
                </a:extLst>
              </p:cNvPr>
              <p:cNvGrpSpPr/>
              <p:nvPr/>
            </p:nvGrpSpPr>
            <p:grpSpPr>
              <a:xfrm>
                <a:off x="5182107" y="1858887"/>
                <a:ext cx="93773" cy="160086"/>
                <a:chOff x="1521069" y="2586587"/>
                <a:chExt cx="158262" cy="270180"/>
              </a:xfrm>
              <a:solidFill>
                <a:srgbClr val="C00000"/>
              </a:solidFill>
            </p:grpSpPr>
            <p:sp>
              <p:nvSpPr>
                <p:cNvPr id="4038" name="フローチャート: 論理積ゲート 428">
                  <a:extLst>
                    <a:ext uri="{FF2B5EF4-FFF2-40B4-BE49-F238E27FC236}">
                      <a16:creationId xmlns:a16="http://schemas.microsoft.com/office/drawing/2014/main" xmlns="" id="{B34702BF-388C-45AE-9D25-F6720A4282E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39" name="楕円 429">
                  <a:extLst>
                    <a:ext uri="{FF2B5EF4-FFF2-40B4-BE49-F238E27FC236}">
                      <a16:creationId xmlns:a16="http://schemas.microsoft.com/office/drawing/2014/main" xmlns="" id="{A56DA420-0F7F-4037-9998-6FA2F5699C9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81" name="グループ化 3980">
                <a:extLst>
                  <a:ext uri="{FF2B5EF4-FFF2-40B4-BE49-F238E27FC236}">
                    <a16:creationId xmlns:a16="http://schemas.microsoft.com/office/drawing/2014/main" xmlns="" id="{67FB4359-7A06-4269-8647-23048FA16DDF}"/>
                  </a:ext>
                </a:extLst>
              </p:cNvPr>
              <p:cNvGrpSpPr/>
              <p:nvPr/>
            </p:nvGrpSpPr>
            <p:grpSpPr>
              <a:xfrm>
                <a:off x="5290770" y="1858887"/>
                <a:ext cx="93773" cy="160086"/>
                <a:chOff x="1521069" y="2586587"/>
                <a:chExt cx="158262" cy="270180"/>
              </a:xfrm>
              <a:solidFill>
                <a:srgbClr val="FFC000"/>
              </a:solidFill>
            </p:grpSpPr>
            <p:sp>
              <p:nvSpPr>
                <p:cNvPr id="4036" name="フローチャート: 論理積ゲート 426">
                  <a:extLst>
                    <a:ext uri="{FF2B5EF4-FFF2-40B4-BE49-F238E27FC236}">
                      <a16:creationId xmlns:a16="http://schemas.microsoft.com/office/drawing/2014/main" xmlns="" id="{EC500D0C-DC99-43DE-8ACE-4A65C1C13EA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37" name="楕円 427">
                  <a:extLst>
                    <a:ext uri="{FF2B5EF4-FFF2-40B4-BE49-F238E27FC236}">
                      <a16:creationId xmlns:a16="http://schemas.microsoft.com/office/drawing/2014/main" xmlns="" id="{A902684A-37CC-4A04-9915-0CEACA07140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82" name="グループ化 3981">
                <a:extLst>
                  <a:ext uri="{FF2B5EF4-FFF2-40B4-BE49-F238E27FC236}">
                    <a16:creationId xmlns:a16="http://schemas.microsoft.com/office/drawing/2014/main" xmlns="" id="{23C98E18-0C4F-458E-9D58-32695CDF2EAD}"/>
                  </a:ext>
                </a:extLst>
              </p:cNvPr>
              <p:cNvGrpSpPr/>
              <p:nvPr/>
            </p:nvGrpSpPr>
            <p:grpSpPr>
              <a:xfrm>
                <a:off x="5399433" y="1858888"/>
                <a:ext cx="93773" cy="160086"/>
                <a:chOff x="1521069" y="2586587"/>
                <a:chExt cx="158262" cy="270180"/>
              </a:xfrm>
              <a:solidFill>
                <a:srgbClr val="C00000"/>
              </a:solidFill>
            </p:grpSpPr>
            <p:sp>
              <p:nvSpPr>
                <p:cNvPr id="4034" name="フローチャート: 論理積ゲート 424">
                  <a:extLst>
                    <a:ext uri="{FF2B5EF4-FFF2-40B4-BE49-F238E27FC236}">
                      <a16:creationId xmlns:a16="http://schemas.microsoft.com/office/drawing/2014/main" xmlns="" id="{EA3166C1-C503-4071-BFB3-28BA2F56A62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35" name="楕円 425">
                  <a:extLst>
                    <a:ext uri="{FF2B5EF4-FFF2-40B4-BE49-F238E27FC236}">
                      <a16:creationId xmlns:a16="http://schemas.microsoft.com/office/drawing/2014/main" xmlns="" id="{799D1836-CDA0-4D37-94AA-B5BE4A8681B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83" name="グループ化 3982">
                <a:extLst>
                  <a:ext uri="{FF2B5EF4-FFF2-40B4-BE49-F238E27FC236}">
                    <a16:creationId xmlns:a16="http://schemas.microsoft.com/office/drawing/2014/main" xmlns="" id="{AABE852F-A37C-47EA-8D61-FCF3B25DE6B8}"/>
                  </a:ext>
                </a:extLst>
              </p:cNvPr>
              <p:cNvGrpSpPr/>
              <p:nvPr/>
            </p:nvGrpSpPr>
            <p:grpSpPr>
              <a:xfrm>
                <a:off x="5508097" y="1858889"/>
                <a:ext cx="93773" cy="160086"/>
                <a:chOff x="1521069" y="2586587"/>
                <a:chExt cx="158262" cy="270180"/>
              </a:xfrm>
              <a:solidFill>
                <a:srgbClr val="C00000"/>
              </a:solidFill>
            </p:grpSpPr>
            <p:sp>
              <p:nvSpPr>
                <p:cNvPr id="4032" name="フローチャート: 論理積ゲート 422">
                  <a:extLst>
                    <a:ext uri="{FF2B5EF4-FFF2-40B4-BE49-F238E27FC236}">
                      <a16:creationId xmlns:a16="http://schemas.microsoft.com/office/drawing/2014/main" xmlns="" id="{CA00CC9D-5AAF-402F-8CB0-8127DD3A98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33" name="楕円 423">
                  <a:extLst>
                    <a:ext uri="{FF2B5EF4-FFF2-40B4-BE49-F238E27FC236}">
                      <a16:creationId xmlns:a16="http://schemas.microsoft.com/office/drawing/2014/main" xmlns="" id="{D7BE44F6-177B-4331-9814-74C60D08863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84" name="グループ化 3983">
                <a:extLst>
                  <a:ext uri="{FF2B5EF4-FFF2-40B4-BE49-F238E27FC236}">
                    <a16:creationId xmlns:a16="http://schemas.microsoft.com/office/drawing/2014/main" xmlns="" id="{8718BD73-6B84-480E-B6E9-60D90CA3429C}"/>
                  </a:ext>
                </a:extLst>
              </p:cNvPr>
              <p:cNvGrpSpPr/>
              <p:nvPr/>
            </p:nvGrpSpPr>
            <p:grpSpPr>
              <a:xfrm>
                <a:off x="5616760" y="1858889"/>
                <a:ext cx="93773" cy="160086"/>
                <a:chOff x="1521069" y="2586587"/>
                <a:chExt cx="158262" cy="270180"/>
              </a:xfrm>
              <a:solidFill>
                <a:srgbClr val="C00000"/>
              </a:solidFill>
            </p:grpSpPr>
            <p:sp>
              <p:nvSpPr>
                <p:cNvPr id="4030" name="フローチャート: 論理積ゲート 420">
                  <a:extLst>
                    <a:ext uri="{FF2B5EF4-FFF2-40B4-BE49-F238E27FC236}">
                      <a16:creationId xmlns:a16="http://schemas.microsoft.com/office/drawing/2014/main" xmlns="" id="{F394379D-2007-422F-934E-1FA304BEBCB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31" name="楕円 421">
                  <a:extLst>
                    <a:ext uri="{FF2B5EF4-FFF2-40B4-BE49-F238E27FC236}">
                      <a16:creationId xmlns:a16="http://schemas.microsoft.com/office/drawing/2014/main" xmlns="" id="{9EA16264-A72C-46B4-B878-F3357B8BBA3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85" name="グループ化 3984">
                <a:extLst>
                  <a:ext uri="{FF2B5EF4-FFF2-40B4-BE49-F238E27FC236}">
                    <a16:creationId xmlns:a16="http://schemas.microsoft.com/office/drawing/2014/main" xmlns="" id="{EE70D4BD-13E7-4604-9B99-D553E66578B0}"/>
                  </a:ext>
                </a:extLst>
              </p:cNvPr>
              <p:cNvGrpSpPr/>
              <p:nvPr/>
            </p:nvGrpSpPr>
            <p:grpSpPr>
              <a:xfrm>
                <a:off x="5725424" y="1858890"/>
                <a:ext cx="93773" cy="160086"/>
                <a:chOff x="1521069" y="2586587"/>
                <a:chExt cx="158262" cy="270180"/>
              </a:xfrm>
              <a:solidFill>
                <a:srgbClr val="C00000"/>
              </a:solidFill>
            </p:grpSpPr>
            <p:sp>
              <p:nvSpPr>
                <p:cNvPr id="4028" name="フローチャート: 論理積ゲート 418">
                  <a:extLst>
                    <a:ext uri="{FF2B5EF4-FFF2-40B4-BE49-F238E27FC236}">
                      <a16:creationId xmlns:a16="http://schemas.microsoft.com/office/drawing/2014/main" xmlns="" id="{D4DDDA54-DC4A-47A3-962E-3C17BE22F83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29" name="楕円 419">
                  <a:extLst>
                    <a:ext uri="{FF2B5EF4-FFF2-40B4-BE49-F238E27FC236}">
                      <a16:creationId xmlns:a16="http://schemas.microsoft.com/office/drawing/2014/main" xmlns="" id="{F467A394-5A3F-456D-A037-5F0166E3B3E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86" name="グループ化 3985">
                <a:extLst>
                  <a:ext uri="{FF2B5EF4-FFF2-40B4-BE49-F238E27FC236}">
                    <a16:creationId xmlns:a16="http://schemas.microsoft.com/office/drawing/2014/main" xmlns="" id="{A4EBFA45-11E9-4429-A692-69CEF01E2761}"/>
                  </a:ext>
                </a:extLst>
              </p:cNvPr>
              <p:cNvGrpSpPr/>
              <p:nvPr/>
            </p:nvGrpSpPr>
            <p:grpSpPr>
              <a:xfrm>
                <a:off x="5834087" y="1858890"/>
                <a:ext cx="93773" cy="160086"/>
                <a:chOff x="1521069" y="2586587"/>
                <a:chExt cx="158262" cy="270180"/>
              </a:xfrm>
              <a:solidFill>
                <a:srgbClr val="FFC000"/>
              </a:solidFill>
            </p:grpSpPr>
            <p:sp>
              <p:nvSpPr>
                <p:cNvPr id="4026" name="フローチャート: 論理積ゲート 416">
                  <a:extLst>
                    <a:ext uri="{FF2B5EF4-FFF2-40B4-BE49-F238E27FC236}">
                      <a16:creationId xmlns:a16="http://schemas.microsoft.com/office/drawing/2014/main" xmlns="" id="{FD4CCC28-E95F-417C-A026-B795D0A7569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27" name="楕円 417">
                  <a:extLst>
                    <a:ext uri="{FF2B5EF4-FFF2-40B4-BE49-F238E27FC236}">
                      <a16:creationId xmlns:a16="http://schemas.microsoft.com/office/drawing/2014/main" xmlns="" id="{5893F17A-65ED-4D07-900C-03B5B50AE44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87" name="グループ化 3986">
                <a:extLst>
                  <a:ext uri="{FF2B5EF4-FFF2-40B4-BE49-F238E27FC236}">
                    <a16:creationId xmlns:a16="http://schemas.microsoft.com/office/drawing/2014/main" xmlns="" id="{965DC9E8-B268-4A58-B15E-1BD3E54EB03A}"/>
                  </a:ext>
                </a:extLst>
              </p:cNvPr>
              <p:cNvGrpSpPr/>
              <p:nvPr/>
            </p:nvGrpSpPr>
            <p:grpSpPr>
              <a:xfrm>
                <a:off x="5942750" y="1858891"/>
                <a:ext cx="93773" cy="160086"/>
                <a:chOff x="1521069" y="2586587"/>
                <a:chExt cx="158262" cy="270180"/>
              </a:xfrm>
              <a:solidFill>
                <a:srgbClr val="C00000"/>
              </a:solidFill>
            </p:grpSpPr>
            <p:sp>
              <p:nvSpPr>
                <p:cNvPr id="4024" name="フローチャート: 論理積ゲート 414">
                  <a:extLst>
                    <a:ext uri="{FF2B5EF4-FFF2-40B4-BE49-F238E27FC236}">
                      <a16:creationId xmlns:a16="http://schemas.microsoft.com/office/drawing/2014/main" xmlns="" id="{0256B141-C13C-49BE-8479-5F27221B730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25" name="楕円 415">
                  <a:extLst>
                    <a:ext uri="{FF2B5EF4-FFF2-40B4-BE49-F238E27FC236}">
                      <a16:creationId xmlns:a16="http://schemas.microsoft.com/office/drawing/2014/main" xmlns="" id="{81DAC713-5BD7-4053-BBAB-698843D0D50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88" name="グループ化 3987">
                <a:extLst>
                  <a:ext uri="{FF2B5EF4-FFF2-40B4-BE49-F238E27FC236}">
                    <a16:creationId xmlns:a16="http://schemas.microsoft.com/office/drawing/2014/main" xmlns="" id="{4B6B36FD-932C-49C4-89F7-01AE47093759}"/>
                  </a:ext>
                </a:extLst>
              </p:cNvPr>
              <p:cNvGrpSpPr/>
              <p:nvPr/>
            </p:nvGrpSpPr>
            <p:grpSpPr>
              <a:xfrm>
                <a:off x="6051414" y="1858892"/>
                <a:ext cx="93773" cy="160086"/>
                <a:chOff x="1521069" y="2586587"/>
                <a:chExt cx="158262" cy="270180"/>
              </a:xfrm>
              <a:solidFill>
                <a:srgbClr val="C00000"/>
              </a:solidFill>
            </p:grpSpPr>
            <p:sp>
              <p:nvSpPr>
                <p:cNvPr id="4022" name="フローチャート: 論理積ゲート 412">
                  <a:extLst>
                    <a:ext uri="{FF2B5EF4-FFF2-40B4-BE49-F238E27FC236}">
                      <a16:creationId xmlns:a16="http://schemas.microsoft.com/office/drawing/2014/main" xmlns="" id="{064EFBB4-93E1-4F0B-A02C-4397BABD41F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23" name="楕円 413">
                  <a:extLst>
                    <a:ext uri="{FF2B5EF4-FFF2-40B4-BE49-F238E27FC236}">
                      <a16:creationId xmlns:a16="http://schemas.microsoft.com/office/drawing/2014/main" xmlns="" id="{75E4C178-8037-4CAE-B850-3CE8162516D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89" name="グループ化 3988">
                <a:extLst>
                  <a:ext uri="{FF2B5EF4-FFF2-40B4-BE49-F238E27FC236}">
                    <a16:creationId xmlns:a16="http://schemas.microsoft.com/office/drawing/2014/main" xmlns="" id="{406FAC2F-5769-4D59-B18E-686AC11F8B00}"/>
                  </a:ext>
                </a:extLst>
              </p:cNvPr>
              <p:cNvGrpSpPr/>
              <p:nvPr/>
            </p:nvGrpSpPr>
            <p:grpSpPr>
              <a:xfrm>
                <a:off x="6160077" y="1858892"/>
                <a:ext cx="93773" cy="160086"/>
                <a:chOff x="1521069" y="2586587"/>
                <a:chExt cx="158262" cy="270180"/>
              </a:xfrm>
              <a:solidFill>
                <a:srgbClr val="C00000"/>
              </a:solidFill>
            </p:grpSpPr>
            <p:sp>
              <p:nvSpPr>
                <p:cNvPr id="4020" name="フローチャート: 論理積ゲート 410">
                  <a:extLst>
                    <a:ext uri="{FF2B5EF4-FFF2-40B4-BE49-F238E27FC236}">
                      <a16:creationId xmlns:a16="http://schemas.microsoft.com/office/drawing/2014/main" xmlns="" id="{9C70869A-ADFE-4953-80DD-39343A7114B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21" name="楕円 411">
                  <a:extLst>
                    <a:ext uri="{FF2B5EF4-FFF2-40B4-BE49-F238E27FC236}">
                      <a16:creationId xmlns:a16="http://schemas.microsoft.com/office/drawing/2014/main" xmlns="" id="{32D2C66D-E563-4859-AFE2-DE95C1B47C4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90" name="グループ化 3989">
                <a:extLst>
                  <a:ext uri="{FF2B5EF4-FFF2-40B4-BE49-F238E27FC236}">
                    <a16:creationId xmlns:a16="http://schemas.microsoft.com/office/drawing/2014/main" xmlns="" id="{5814B169-5C5F-4ABC-ADA5-BF76CE2C31B5}"/>
                  </a:ext>
                </a:extLst>
              </p:cNvPr>
              <p:cNvGrpSpPr/>
              <p:nvPr/>
            </p:nvGrpSpPr>
            <p:grpSpPr>
              <a:xfrm>
                <a:off x="5178635" y="1504632"/>
                <a:ext cx="93773" cy="160086"/>
                <a:chOff x="1521069" y="2586587"/>
                <a:chExt cx="158262" cy="270180"/>
              </a:xfrm>
              <a:solidFill>
                <a:srgbClr val="C00000"/>
              </a:solidFill>
            </p:grpSpPr>
            <p:sp>
              <p:nvSpPr>
                <p:cNvPr id="4018" name="フローチャート: 論理積ゲート 408">
                  <a:extLst>
                    <a:ext uri="{FF2B5EF4-FFF2-40B4-BE49-F238E27FC236}">
                      <a16:creationId xmlns:a16="http://schemas.microsoft.com/office/drawing/2014/main" xmlns="" id="{0818A36D-C670-4CF4-ADF6-334CC511319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19" name="楕円 409">
                  <a:extLst>
                    <a:ext uri="{FF2B5EF4-FFF2-40B4-BE49-F238E27FC236}">
                      <a16:creationId xmlns:a16="http://schemas.microsoft.com/office/drawing/2014/main" xmlns="" id="{92646766-8155-445D-BA55-1AB258251EB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91" name="グループ化 3990">
                <a:extLst>
                  <a:ext uri="{FF2B5EF4-FFF2-40B4-BE49-F238E27FC236}">
                    <a16:creationId xmlns:a16="http://schemas.microsoft.com/office/drawing/2014/main" xmlns="" id="{1F7F122E-855F-4234-8333-38F0E9BF8154}"/>
                  </a:ext>
                </a:extLst>
              </p:cNvPr>
              <p:cNvGrpSpPr/>
              <p:nvPr/>
            </p:nvGrpSpPr>
            <p:grpSpPr>
              <a:xfrm>
                <a:off x="5287298" y="1504633"/>
                <a:ext cx="93773" cy="160086"/>
                <a:chOff x="1521069" y="2586587"/>
                <a:chExt cx="158262" cy="270180"/>
              </a:xfrm>
              <a:solidFill>
                <a:srgbClr val="C00000"/>
              </a:solidFill>
            </p:grpSpPr>
            <p:sp>
              <p:nvSpPr>
                <p:cNvPr id="4016" name="フローチャート: 論理積ゲート 406">
                  <a:extLst>
                    <a:ext uri="{FF2B5EF4-FFF2-40B4-BE49-F238E27FC236}">
                      <a16:creationId xmlns:a16="http://schemas.microsoft.com/office/drawing/2014/main" xmlns="" id="{17D0C616-3F7F-48E6-9F5B-72321186BCC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17" name="楕円 407">
                  <a:extLst>
                    <a:ext uri="{FF2B5EF4-FFF2-40B4-BE49-F238E27FC236}">
                      <a16:creationId xmlns:a16="http://schemas.microsoft.com/office/drawing/2014/main" xmlns="" id="{AB6D7293-9B08-4F85-B321-5F710A2E699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92" name="グループ化 3991">
                <a:extLst>
                  <a:ext uri="{FF2B5EF4-FFF2-40B4-BE49-F238E27FC236}">
                    <a16:creationId xmlns:a16="http://schemas.microsoft.com/office/drawing/2014/main" xmlns="" id="{86636059-907E-427E-B7A2-04CDF3D9B2AD}"/>
                  </a:ext>
                </a:extLst>
              </p:cNvPr>
              <p:cNvGrpSpPr/>
              <p:nvPr/>
            </p:nvGrpSpPr>
            <p:grpSpPr>
              <a:xfrm>
                <a:off x="5395962" y="1504633"/>
                <a:ext cx="93773" cy="160086"/>
                <a:chOff x="1521069" y="2586587"/>
                <a:chExt cx="158262" cy="270180"/>
              </a:xfrm>
              <a:solidFill>
                <a:srgbClr val="FFC000"/>
              </a:solidFill>
            </p:grpSpPr>
            <p:sp>
              <p:nvSpPr>
                <p:cNvPr id="4014" name="フローチャート: 論理積ゲート 404">
                  <a:extLst>
                    <a:ext uri="{FF2B5EF4-FFF2-40B4-BE49-F238E27FC236}">
                      <a16:creationId xmlns:a16="http://schemas.microsoft.com/office/drawing/2014/main" xmlns="" id="{2F47A0D6-41F2-4490-8D41-68EF0971E23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15" name="楕円 405">
                  <a:extLst>
                    <a:ext uri="{FF2B5EF4-FFF2-40B4-BE49-F238E27FC236}">
                      <a16:creationId xmlns:a16="http://schemas.microsoft.com/office/drawing/2014/main" xmlns="" id="{E62B4CED-904A-4B69-AE4D-0632DC67A4A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93" name="グループ化 3992">
                <a:extLst>
                  <a:ext uri="{FF2B5EF4-FFF2-40B4-BE49-F238E27FC236}">
                    <a16:creationId xmlns:a16="http://schemas.microsoft.com/office/drawing/2014/main" xmlns="" id="{34917E6C-6AB6-41C9-BC9C-F728553B45B2}"/>
                  </a:ext>
                </a:extLst>
              </p:cNvPr>
              <p:cNvGrpSpPr/>
              <p:nvPr/>
            </p:nvGrpSpPr>
            <p:grpSpPr>
              <a:xfrm>
                <a:off x="5504625" y="1504634"/>
                <a:ext cx="93773" cy="160086"/>
                <a:chOff x="1521069" y="2586587"/>
                <a:chExt cx="158262" cy="270180"/>
              </a:xfrm>
              <a:solidFill>
                <a:srgbClr val="C00000"/>
              </a:solidFill>
            </p:grpSpPr>
            <p:sp>
              <p:nvSpPr>
                <p:cNvPr id="4012" name="フローチャート: 論理積ゲート 402">
                  <a:extLst>
                    <a:ext uri="{FF2B5EF4-FFF2-40B4-BE49-F238E27FC236}">
                      <a16:creationId xmlns:a16="http://schemas.microsoft.com/office/drawing/2014/main" xmlns="" id="{402420C1-58AB-4671-AA67-C7F1EEAAE29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13" name="楕円 403">
                  <a:extLst>
                    <a:ext uri="{FF2B5EF4-FFF2-40B4-BE49-F238E27FC236}">
                      <a16:creationId xmlns:a16="http://schemas.microsoft.com/office/drawing/2014/main" xmlns="" id="{70FD618F-CC05-4B3D-9618-600C6892623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94" name="グループ化 3993">
                <a:extLst>
                  <a:ext uri="{FF2B5EF4-FFF2-40B4-BE49-F238E27FC236}">
                    <a16:creationId xmlns:a16="http://schemas.microsoft.com/office/drawing/2014/main" xmlns="" id="{F16E9795-582E-4BC8-894B-6FE74E410580}"/>
                  </a:ext>
                </a:extLst>
              </p:cNvPr>
              <p:cNvGrpSpPr/>
              <p:nvPr/>
            </p:nvGrpSpPr>
            <p:grpSpPr>
              <a:xfrm>
                <a:off x="5613289" y="1504634"/>
                <a:ext cx="93773" cy="160086"/>
                <a:chOff x="1521069" y="2586587"/>
                <a:chExt cx="158262" cy="270180"/>
              </a:xfrm>
              <a:solidFill>
                <a:srgbClr val="C00000"/>
              </a:solidFill>
            </p:grpSpPr>
            <p:sp>
              <p:nvSpPr>
                <p:cNvPr id="4010" name="フローチャート: 論理積ゲート 400">
                  <a:extLst>
                    <a:ext uri="{FF2B5EF4-FFF2-40B4-BE49-F238E27FC236}">
                      <a16:creationId xmlns:a16="http://schemas.microsoft.com/office/drawing/2014/main" xmlns="" id="{C4FC7631-E3DB-47AE-AFC4-9483CC5BA3A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11" name="楕円 401">
                  <a:extLst>
                    <a:ext uri="{FF2B5EF4-FFF2-40B4-BE49-F238E27FC236}">
                      <a16:creationId xmlns:a16="http://schemas.microsoft.com/office/drawing/2014/main" xmlns="" id="{11DC0B64-DA7C-4C77-B358-60761162AE3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95" name="グループ化 3994">
                <a:extLst>
                  <a:ext uri="{FF2B5EF4-FFF2-40B4-BE49-F238E27FC236}">
                    <a16:creationId xmlns:a16="http://schemas.microsoft.com/office/drawing/2014/main" xmlns="" id="{3A82B3BE-7047-4CCA-BF4D-D51E46E2E9C1}"/>
                  </a:ext>
                </a:extLst>
              </p:cNvPr>
              <p:cNvGrpSpPr/>
              <p:nvPr/>
            </p:nvGrpSpPr>
            <p:grpSpPr>
              <a:xfrm>
                <a:off x="5721952" y="1504635"/>
                <a:ext cx="93773" cy="160086"/>
                <a:chOff x="1521069" y="2586587"/>
                <a:chExt cx="158262" cy="270180"/>
              </a:xfrm>
              <a:solidFill>
                <a:srgbClr val="C00000"/>
              </a:solidFill>
            </p:grpSpPr>
            <p:sp>
              <p:nvSpPr>
                <p:cNvPr id="4008" name="フローチャート: 論理積ゲート 398">
                  <a:extLst>
                    <a:ext uri="{FF2B5EF4-FFF2-40B4-BE49-F238E27FC236}">
                      <a16:creationId xmlns:a16="http://schemas.microsoft.com/office/drawing/2014/main" xmlns="" id="{B2294577-B5C0-49AD-8616-C094E641C83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09" name="楕円 399">
                  <a:extLst>
                    <a:ext uri="{FF2B5EF4-FFF2-40B4-BE49-F238E27FC236}">
                      <a16:creationId xmlns:a16="http://schemas.microsoft.com/office/drawing/2014/main" xmlns="" id="{C4CF0B21-B39C-4603-9402-884C9230FF5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96" name="グループ化 3995">
                <a:extLst>
                  <a:ext uri="{FF2B5EF4-FFF2-40B4-BE49-F238E27FC236}">
                    <a16:creationId xmlns:a16="http://schemas.microsoft.com/office/drawing/2014/main" xmlns="" id="{A30B1BCA-DD5B-44F9-8EF0-FC4F681EADF9}"/>
                  </a:ext>
                </a:extLst>
              </p:cNvPr>
              <p:cNvGrpSpPr/>
              <p:nvPr/>
            </p:nvGrpSpPr>
            <p:grpSpPr>
              <a:xfrm>
                <a:off x="5830615" y="1504636"/>
                <a:ext cx="93773" cy="160086"/>
                <a:chOff x="1521069" y="2586587"/>
                <a:chExt cx="158262" cy="270180"/>
              </a:xfrm>
              <a:solidFill>
                <a:srgbClr val="C00000"/>
              </a:solidFill>
            </p:grpSpPr>
            <p:sp>
              <p:nvSpPr>
                <p:cNvPr id="4006" name="フローチャート: 論理積ゲート 396">
                  <a:extLst>
                    <a:ext uri="{FF2B5EF4-FFF2-40B4-BE49-F238E27FC236}">
                      <a16:creationId xmlns:a16="http://schemas.microsoft.com/office/drawing/2014/main" xmlns="" id="{30A37353-4535-41B5-B9E2-64E4A9B6C1C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07" name="楕円 397">
                  <a:extLst>
                    <a:ext uri="{FF2B5EF4-FFF2-40B4-BE49-F238E27FC236}">
                      <a16:creationId xmlns:a16="http://schemas.microsoft.com/office/drawing/2014/main" xmlns="" id="{FD96BCD7-B518-438D-95AD-00C2A46E25D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97" name="グループ化 3996">
                <a:extLst>
                  <a:ext uri="{FF2B5EF4-FFF2-40B4-BE49-F238E27FC236}">
                    <a16:creationId xmlns:a16="http://schemas.microsoft.com/office/drawing/2014/main" xmlns="" id="{51149B1C-AD7F-40F3-9A44-15891A90E7C6}"/>
                  </a:ext>
                </a:extLst>
              </p:cNvPr>
              <p:cNvGrpSpPr/>
              <p:nvPr/>
            </p:nvGrpSpPr>
            <p:grpSpPr>
              <a:xfrm>
                <a:off x="5939279" y="1504636"/>
                <a:ext cx="93773" cy="160086"/>
                <a:chOff x="1521069" y="2586587"/>
                <a:chExt cx="158262" cy="270180"/>
              </a:xfrm>
              <a:solidFill>
                <a:srgbClr val="C00000"/>
              </a:solidFill>
            </p:grpSpPr>
            <p:sp>
              <p:nvSpPr>
                <p:cNvPr id="4004" name="フローチャート: 論理積ゲート 394">
                  <a:extLst>
                    <a:ext uri="{FF2B5EF4-FFF2-40B4-BE49-F238E27FC236}">
                      <a16:creationId xmlns:a16="http://schemas.microsoft.com/office/drawing/2014/main" xmlns="" id="{4E1A1574-0FCB-4EBD-9B84-9EEEE1F8CA6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05" name="楕円 395">
                  <a:extLst>
                    <a:ext uri="{FF2B5EF4-FFF2-40B4-BE49-F238E27FC236}">
                      <a16:creationId xmlns:a16="http://schemas.microsoft.com/office/drawing/2014/main" xmlns="" id="{15798F2C-5686-482B-9425-888F3629A95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98" name="グループ化 3997">
                <a:extLst>
                  <a:ext uri="{FF2B5EF4-FFF2-40B4-BE49-F238E27FC236}">
                    <a16:creationId xmlns:a16="http://schemas.microsoft.com/office/drawing/2014/main" xmlns="" id="{49E287B1-982E-4554-A191-1672B424CC5B}"/>
                  </a:ext>
                </a:extLst>
              </p:cNvPr>
              <p:cNvGrpSpPr/>
              <p:nvPr/>
            </p:nvGrpSpPr>
            <p:grpSpPr>
              <a:xfrm>
                <a:off x="6047942" y="1504637"/>
                <a:ext cx="93773" cy="160086"/>
                <a:chOff x="1521069" y="2586587"/>
                <a:chExt cx="158262" cy="270180"/>
              </a:xfrm>
              <a:solidFill>
                <a:srgbClr val="C00000"/>
              </a:solidFill>
            </p:grpSpPr>
            <p:sp>
              <p:nvSpPr>
                <p:cNvPr id="4002" name="フローチャート: 論理積ゲート 392">
                  <a:extLst>
                    <a:ext uri="{FF2B5EF4-FFF2-40B4-BE49-F238E27FC236}">
                      <a16:creationId xmlns:a16="http://schemas.microsoft.com/office/drawing/2014/main" xmlns="" id="{DF00FA36-0626-4885-AA5F-BF171B84D36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03" name="楕円 393">
                  <a:extLst>
                    <a:ext uri="{FF2B5EF4-FFF2-40B4-BE49-F238E27FC236}">
                      <a16:creationId xmlns:a16="http://schemas.microsoft.com/office/drawing/2014/main" xmlns="" id="{B5473655-B0BE-4E03-BB9D-6098DBA6BEA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99" name="グループ化 3998">
                <a:extLst>
                  <a:ext uri="{FF2B5EF4-FFF2-40B4-BE49-F238E27FC236}">
                    <a16:creationId xmlns:a16="http://schemas.microsoft.com/office/drawing/2014/main" xmlns="" id="{2EE1D6B1-A1F8-410D-B4D4-1D8D448F9219}"/>
                  </a:ext>
                </a:extLst>
              </p:cNvPr>
              <p:cNvGrpSpPr/>
              <p:nvPr/>
            </p:nvGrpSpPr>
            <p:grpSpPr>
              <a:xfrm>
                <a:off x="6156606" y="1504637"/>
                <a:ext cx="93773" cy="160086"/>
                <a:chOff x="1521069" y="2586587"/>
                <a:chExt cx="158262" cy="270180"/>
              </a:xfrm>
              <a:solidFill>
                <a:srgbClr val="FFC000"/>
              </a:solidFill>
            </p:grpSpPr>
            <p:sp>
              <p:nvSpPr>
                <p:cNvPr id="4000" name="フローチャート: 論理積ゲート 390">
                  <a:extLst>
                    <a:ext uri="{FF2B5EF4-FFF2-40B4-BE49-F238E27FC236}">
                      <a16:creationId xmlns:a16="http://schemas.microsoft.com/office/drawing/2014/main" xmlns="" id="{E9DE334F-36DE-4D2A-A285-5B9A46DAA1F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01" name="楕円 391">
                  <a:extLst>
                    <a:ext uri="{FF2B5EF4-FFF2-40B4-BE49-F238E27FC236}">
                      <a16:creationId xmlns:a16="http://schemas.microsoft.com/office/drawing/2014/main" xmlns="" id="{336DBEDE-9159-41F5-98FF-77E8FEFC24A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cxnSp>
        <p:nvCxnSpPr>
          <p:cNvPr id="454" name="直線矢印コネクタ 453">
            <a:extLst>
              <a:ext uri="{FF2B5EF4-FFF2-40B4-BE49-F238E27FC236}">
                <a16:creationId xmlns:a16="http://schemas.microsoft.com/office/drawing/2014/main" xmlns="" id="{23BECD10-AF30-4868-8133-DE103A89BD47}"/>
              </a:ext>
            </a:extLst>
          </p:cNvPr>
          <p:cNvCxnSpPr>
            <a:cxnSpLocks/>
          </p:cNvCxnSpPr>
          <p:nvPr/>
        </p:nvCxnSpPr>
        <p:spPr>
          <a:xfrm>
            <a:off x="3660896" y="4566850"/>
            <a:ext cx="3052912" cy="0"/>
          </a:xfrm>
          <a:prstGeom prst="straightConnector1">
            <a:avLst/>
          </a:prstGeom>
          <a:ln w="28575">
            <a:solidFill>
              <a:srgbClr val="3333FF"/>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247650"/>
            <a:ext cx="8761045" cy="5746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600" dirty="0">
                <a:solidFill>
                  <a:srgbClr val="161616"/>
                </a:solidFill>
              </a:rPr>
              <a:t>層別化マーカーを使った臨床試験</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11</a:t>
            </a:fld>
            <a:endParaRPr lang="ja-JP" altLang="en-US" sz="1200">
              <a:solidFill>
                <a:srgbClr val="003A6F"/>
              </a:solidFill>
            </a:endParaRPr>
          </a:p>
        </p:txBody>
      </p:sp>
      <p:sp>
        <p:nvSpPr>
          <p:cNvPr id="3" name="テキスト ボックス 2">
            <a:extLst>
              <a:ext uri="{FF2B5EF4-FFF2-40B4-BE49-F238E27FC236}">
                <a16:creationId xmlns:a16="http://schemas.microsoft.com/office/drawing/2014/main" xmlns="" id="{61EC66F6-8517-4C69-99EB-C7C1671CC4C1}"/>
              </a:ext>
            </a:extLst>
          </p:cNvPr>
          <p:cNvSpPr txBox="1"/>
          <p:nvPr/>
        </p:nvSpPr>
        <p:spPr>
          <a:xfrm>
            <a:off x="1867478" y="1772552"/>
            <a:ext cx="809838" cy="523220"/>
          </a:xfrm>
          <a:prstGeom prst="rect">
            <a:avLst/>
          </a:prstGeom>
          <a:noFill/>
        </p:spPr>
        <p:txBody>
          <a:bodyPr wrap="none" rtlCol="0">
            <a:spAutoFit/>
          </a:bodyPr>
          <a:lstStyle/>
          <a:p>
            <a:pPr algn="ctr"/>
            <a:r>
              <a:rPr kumimoji="1" lang="en-US" altLang="ja-JP" sz="2800" b="1" dirty="0">
                <a:solidFill>
                  <a:srgbClr val="3333FF"/>
                </a:solidFill>
                <a:latin typeface="メイリオ" panose="020B0604030504040204" pitchFamily="50" charset="-128"/>
                <a:ea typeface="メイリオ" panose="020B0604030504040204" pitchFamily="50" charset="-128"/>
              </a:rPr>
              <a:t>A</a:t>
            </a:r>
            <a:r>
              <a:rPr kumimoji="1" lang="ja-JP" altLang="en-US" sz="2800" b="1" dirty="0">
                <a:solidFill>
                  <a:srgbClr val="3333FF"/>
                </a:solidFill>
                <a:latin typeface="メイリオ" panose="020B0604030504040204" pitchFamily="50" charset="-128"/>
                <a:ea typeface="メイリオ" panose="020B0604030504040204" pitchFamily="50" charset="-128"/>
              </a:rPr>
              <a:t>群</a:t>
            </a:r>
          </a:p>
        </p:txBody>
      </p:sp>
      <p:sp>
        <p:nvSpPr>
          <p:cNvPr id="62" name="テキスト ボックス 61">
            <a:extLst>
              <a:ext uri="{FF2B5EF4-FFF2-40B4-BE49-F238E27FC236}">
                <a16:creationId xmlns:a16="http://schemas.microsoft.com/office/drawing/2014/main" xmlns="" id="{19E0EA67-5CD0-452C-8E37-B9AEEDD2FEAE}"/>
              </a:ext>
            </a:extLst>
          </p:cNvPr>
          <p:cNvSpPr txBox="1"/>
          <p:nvPr/>
        </p:nvSpPr>
        <p:spPr>
          <a:xfrm>
            <a:off x="1687942" y="3455378"/>
            <a:ext cx="1168910" cy="523220"/>
          </a:xfrm>
          <a:prstGeom prst="rect">
            <a:avLst/>
          </a:prstGeom>
          <a:noFill/>
        </p:spPr>
        <p:txBody>
          <a:bodyPr wrap="none" rtlCol="0">
            <a:spAutoFit/>
          </a:bodyPr>
          <a:lstStyle/>
          <a:p>
            <a:pPr algn="ctr"/>
            <a:r>
              <a:rPr kumimoji="1" lang="ja-JP" altLang="en-US" sz="2800" b="1" dirty="0">
                <a:solidFill>
                  <a:srgbClr val="3333FF"/>
                </a:solidFill>
                <a:latin typeface="メイリオ" panose="020B0604030504040204" pitchFamily="50" charset="-128"/>
                <a:ea typeface="メイリオ" panose="020B0604030504040204" pitchFamily="50" charset="-128"/>
              </a:rPr>
              <a:t>処方</a:t>
            </a:r>
            <a:r>
              <a:rPr kumimoji="1" lang="en-US" altLang="ja-JP" sz="2800" b="1" dirty="0">
                <a:solidFill>
                  <a:srgbClr val="3333FF"/>
                </a:solidFill>
                <a:latin typeface="メイリオ" panose="020B0604030504040204" pitchFamily="50" charset="-128"/>
                <a:ea typeface="メイリオ" panose="020B0604030504040204" pitchFamily="50" charset="-128"/>
              </a:rPr>
              <a:t>A</a:t>
            </a:r>
            <a:endParaRPr kumimoji="1" lang="ja-JP" altLang="en-US" sz="2800" b="1" dirty="0">
              <a:solidFill>
                <a:srgbClr val="3333FF"/>
              </a:solidFill>
              <a:latin typeface="メイリオ" panose="020B0604030504040204" pitchFamily="50" charset="-128"/>
              <a:ea typeface="メイリオ" panose="020B0604030504040204" pitchFamily="50" charset="-128"/>
            </a:endParaRPr>
          </a:p>
        </p:txBody>
      </p:sp>
      <p:sp>
        <p:nvSpPr>
          <p:cNvPr id="51" name="テキスト ボックス 50">
            <a:extLst>
              <a:ext uri="{FF2B5EF4-FFF2-40B4-BE49-F238E27FC236}">
                <a16:creationId xmlns:a16="http://schemas.microsoft.com/office/drawing/2014/main" xmlns="" id="{A4B7A719-4273-4586-B7FD-34F7C7D3A570}"/>
              </a:ext>
            </a:extLst>
          </p:cNvPr>
          <p:cNvSpPr txBox="1"/>
          <p:nvPr/>
        </p:nvSpPr>
        <p:spPr>
          <a:xfrm>
            <a:off x="7805036" y="1772552"/>
            <a:ext cx="806631" cy="523220"/>
          </a:xfrm>
          <a:prstGeom prst="rect">
            <a:avLst/>
          </a:prstGeom>
          <a:noFill/>
        </p:spPr>
        <p:txBody>
          <a:bodyPr wrap="none" rtlCol="0">
            <a:spAutoFit/>
          </a:bodyPr>
          <a:lstStyle/>
          <a:p>
            <a:pPr algn="ctr"/>
            <a:r>
              <a:rPr kumimoji="1" lang="en-US" altLang="ja-JP" sz="2800" b="1" dirty="0">
                <a:solidFill>
                  <a:srgbClr val="3333FF"/>
                </a:solidFill>
                <a:latin typeface="メイリオ" panose="020B0604030504040204" pitchFamily="50" charset="-128"/>
                <a:ea typeface="メイリオ" panose="020B0604030504040204" pitchFamily="50" charset="-128"/>
              </a:rPr>
              <a:t>B</a:t>
            </a:r>
            <a:r>
              <a:rPr kumimoji="1" lang="ja-JP" altLang="en-US" sz="2800" b="1" dirty="0">
                <a:solidFill>
                  <a:srgbClr val="3333FF"/>
                </a:solidFill>
                <a:latin typeface="メイリオ" panose="020B0604030504040204" pitchFamily="50" charset="-128"/>
                <a:ea typeface="メイリオ" panose="020B0604030504040204" pitchFamily="50" charset="-128"/>
              </a:rPr>
              <a:t>群</a:t>
            </a:r>
          </a:p>
        </p:txBody>
      </p:sp>
      <p:sp>
        <p:nvSpPr>
          <p:cNvPr id="63" name="テキスト ボックス 62">
            <a:extLst>
              <a:ext uri="{FF2B5EF4-FFF2-40B4-BE49-F238E27FC236}">
                <a16:creationId xmlns:a16="http://schemas.microsoft.com/office/drawing/2014/main" xmlns="" id="{2B1EDE58-CBE3-40E1-969C-E90C3A0B4C4A}"/>
              </a:ext>
            </a:extLst>
          </p:cNvPr>
          <p:cNvSpPr txBox="1"/>
          <p:nvPr/>
        </p:nvSpPr>
        <p:spPr>
          <a:xfrm>
            <a:off x="7625499" y="3455378"/>
            <a:ext cx="1165705" cy="523220"/>
          </a:xfrm>
          <a:prstGeom prst="rect">
            <a:avLst/>
          </a:prstGeom>
          <a:noFill/>
        </p:spPr>
        <p:txBody>
          <a:bodyPr wrap="none" rtlCol="0">
            <a:spAutoFit/>
          </a:bodyPr>
          <a:lstStyle/>
          <a:p>
            <a:pPr algn="ctr"/>
            <a:r>
              <a:rPr kumimoji="1" lang="ja-JP" altLang="en-US" sz="2800" b="1" dirty="0">
                <a:solidFill>
                  <a:srgbClr val="3333FF"/>
                </a:solidFill>
                <a:latin typeface="メイリオ" panose="020B0604030504040204" pitchFamily="50" charset="-128"/>
                <a:ea typeface="メイリオ" panose="020B0604030504040204" pitchFamily="50" charset="-128"/>
              </a:rPr>
              <a:t>処方</a:t>
            </a:r>
            <a:r>
              <a:rPr kumimoji="1" lang="en-US" altLang="ja-JP" sz="2800" b="1" dirty="0">
                <a:solidFill>
                  <a:srgbClr val="3333FF"/>
                </a:solidFill>
                <a:latin typeface="メイリオ" panose="020B0604030504040204" pitchFamily="50" charset="-128"/>
                <a:ea typeface="メイリオ" panose="020B0604030504040204" pitchFamily="50" charset="-128"/>
              </a:rPr>
              <a:t>B</a:t>
            </a:r>
            <a:endParaRPr kumimoji="1" lang="ja-JP" altLang="en-US" sz="2800" b="1" dirty="0">
              <a:solidFill>
                <a:srgbClr val="3333FF"/>
              </a:solidFill>
              <a:latin typeface="メイリオ" panose="020B0604030504040204" pitchFamily="50" charset="-128"/>
              <a:ea typeface="メイリオ" panose="020B0604030504040204" pitchFamily="50" charset="-128"/>
            </a:endParaRPr>
          </a:p>
        </p:txBody>
      </p:sp>
      <p:sp>
        <p:nvSpPr>
          <p:cNvPr id="73" name="テキスト ボックス 72">
            <a:extLst>
              <a:ext uri="{FF2B5EF4-FFF2-40B4-BE49-F238E27FC236}">
                <a16:creationId xmlns:a16="http://schemas.microsoft.com/office/drawing/2014/main" xmlns="" id="{DCB47988-7A4D-4780-8FD8-4AB609A96A2D}"/>
              </a:ext>
            </a:extLst>
          </p:cNvPr>
          <p:cNvSpPr txBox="1"/>
          <p:nvPr/>
        </p:nvSpPr>
        <p:spPr>
          <a:xfrm>
            <a:off x="3863913" y="1094388"/>
            <a:ext cx="2646879" cy="461665"/>
          </a:xfrm>
          <a:prstGeom prst="rect">
            <a:avLst/>
          </a:prstGeom>
          <a:noFill/>
        </p:spPr>
        <p:txBody>
          <a:bodyPr wrap="none" rtlCol="0">
            <a:spAutoFit/>
          </a:bodyPr>
          <a:lstStyle/>
          <a:p>
            <a:pPr algn="ctr"/>
            <a:r>
              <a:rPr kumimoji="1" lang="ja-JP" altLang="en-US" sz="2400" b="1" dirty="0">
                <a:latin typeface="メイリオ" panose="020B0604030504040204" pitchFamily="50" charset="-128"/>
                <a:ea typeface="メイリオ" panose="020B0604030504040204" pitchFamily="50" charset="-128"/>
              </a:rPr>
              <a:t>被験者エントリー</a:t>
            </a:r>
          </a:p>
        </p:txBody>
      </p:sp>
      <p:sp>
        <p:nvSpPr>
          <p:cNvPr id="12" name="テキスト ボックス 11">
            <a:extLst>
              <a:ext uri="{FF2B5EF4-FFF2-40B4-BE49-F238E27FC236}">
                <a16:creationId xmlns:a16="http://schemas.microsoft.com/office/drawing/2014/main" xmlns="" id="{B7DF5C5A-698F-41FF-A7C3-ADCC5A1FE4D9}"/>
              </a:ext>
            </a:extLst>
          </p:cNvPr>
          <p:cNvSpPr txBox="1"/>
          <p:nvPr/>
        </p:nvSpPr>
        <p:spPr>
          <a:xfrm>
            <a:off x="2064648" y="3982792"/>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a:t>
            </a:r>
          </a:p>
        </p:txBody>
      </p:sp>
      <p:sp>
        <p:nvSpPr>
          <p:cNvPr id="76" name="テキスト ボックス 75">
            <a:extLst>
              <a:ext uri="{FF2B5EF4-FFF2-40B4-BE49-F238E27FC236}">
                <a16:creationId xmlns:a16="http://schemas.microsoft.com/office/drawing/2014/main" xmlns="" id="{5AFAF2EC-9CD9-4F62-A374-22939D78C546}"/>
              </a:ext>
            </a:extLst>
          </p:cNvPr>
          <p:cNvSpPr txBox="1"/>
          <p:nvPr/>
        </p:nvSpPr>
        <p:spPr>
          <a:xfrm>
            <a:off x="8000602" y="3986560"/>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a:t>
            </a:r>
          </a:p>
        </p:txBody>
      </p:sp>
      <p:sp>
        <p:nvSpPr>
          <p:cNvPr id="78" name="テキスト ボックス 77">
            <a:extLst>
              <a:ext uri="{FF2B5EF4-FFF2-40B4-BE49-F238E27FC236}">
                <a16:creationId xmlns:a16="http://schemas.microsoft.com/office/drawing/2014/main" xmlns="" id="{1966C010-2DF9-41DD-9035-8E19C8C4E013}"/>
              </a:ext>
            </a:extLst>
          </p:cNvPr>
          <p:cNvSpPr txBox="1"/>
          <p:nvPr/>
        </p:nvSpPr>
        <p:spPr>
          <a:xfrm>
            <a:off x="2075869" y="3107391"/>
            <a:ext cx="393056"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a:t>
            </a:r>
          </a:p>
        </p:txBody>
      </p:sp>
      <p:sp>
        <p:nvSpPr>
          <p:cNvPr id="79" name="テキスト ボックス 78">
            <a:extLst>
              <a:ext uri="{FF2B5EF4-FFF2-40B4-BE49-F238E27FC236}">
                <a16:creationId xmlns:a16="http://schemas.microsoft.com/office/drawing/2014/main" xmlns="" id="{1EFB3578-DC55-4493-A1AF-48DC2D144EEE}"/>
              </a:ext>
            </a:extLst>
          </p:cNvPr>
          <p:cNvSpPr txBox="1"/>
          <p:nvPr/>
        </p:nvSpPr>
        <p:spPr>
          <a:xfrm>
            <a:off x="8011823" y="3193846"/>
            <a:ext cx="393056"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a:t>
            </a:r>
          </a:p>
        </p:txBody>
      </p:sp>
      <p:sp>
        <p:nvSpPr>
          <p:cNvPr id="81" name="テキスト ボックス 80">
            <a:extLst>
              <a:ext uri="{FF2B5EF4-FFF2-40B4-BE49-F238E27FC236}">
                <a16:creationId xmlns:a16="http://schemas.microsoft.com/office/drawing/2014/main" xmlns="" id="{0191B1A8-0FCD-4B99-AF8D-6FFCBEB9F99F}"/>
              </a:ext>
            </a:extLst>
          </p:cNvPr>
          <p:cNvSpPr txBox="1"/>
          <p:nvPr/>
        </p:nvSpPr>
        <p:spPr>
          <a:xfrm rot="3358447">
            <a:off x="3069859" y="1676381"/>
            <a:ext cx="393056"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a:t>
            </a:r>
          </a:p>
        </p:txBody>
      </p:sp>
      <p:sp>
        <p:nvSpPr>
          <p:cNvPr id="82" name="テキスト ボックス 81">
            <a:extLst>
              <a:ext uri="{FF2B5EF4-FFF2-40B4-BE49-F238E27FC236}">
                <a16:creationId xmlns:a16="http://schemas.microsoft.com/office/drawing/2014/main" xmlns="" id="{23E6E7EC-C429-4CE0-AA62-4FF3BCDDA9A9}"/>
              </a:ext>
            </a:extLst>
          </p:cNvPr>
          <p:cNvSpPr txBox="1"/>
          <p:nvPr/>
        </p:nvSpPr>
        <p:spPr>
          <a:xfrm rot="18241553" flipH="1">
            <a:off x="6864061" y="1676381"/>
            <a:ext cx="393056"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a:t>
            </a:r>
          </a:p>
        </p:txBody>
      </p:sp>
      <p:sp>
        <p:nvSpPr>
          <p:cNvPr id="452" name="テキスト ボックス 451">
            <a:extLst>
              <a:ext uri="{FF2B5EF4-FFF2-40B4-BE49-F238E27FC236}">
                <a16:creationId xmlns:a16="http://schemas.microsoft.com/office/drawing/2014/main" xmlns="" id="{6466FF64-2925-44E7-84CC-2B2184B36F92}"/>
              </a:ext>
            </a:extLst>
          </p:cNvPr>
          <p:cNvSpPr txBox="1"/>
          <p:nvPr/>
        </p:nvSpPr>
        <p:spPr>
          <a:xfrm>
            <a:off x="530576" y="4305240"/>
            <a:ext cx="3483647" cy="584775"/>
          </a:xfrm>
          <a:prstGeom prst="rect">
            <a:avLst/>
          </a:prstGeom>
          <a:noFill/>
        </p:spPr>
        <p:txBody>
          <a:bodyPr wrap="none" rtlCol="0">
            <a:spAutoFit/>
          </a:bodyPr>
          <a:lstStyle/>
          <a:p>
            <a:pPr algn="ctr"/>
            <a:r>
              <a:rPr kumimoji="1" lang="ja-JP" altLang="en-US" sz="2800" dirty="0">
                <a:solidFill>
                  <a:srgbClr val="C00000"/>
                </a:solidFill>
                <a:latin typeface="メイリオ" panose="020B0604030504040204" pitchFamily="50" charset="-128"/>
                <a:ea typeface="メイリオ" panose="020B0604030504040204" pitchFamily="50" charset="-128"/>
              </a:rPr>
              <a:t>（重症化</a:t>
            </a:r>
            <a:r>
              <a:rPr kumimoji="1" lang="ja-JP" altLang="en-US" sz="2800" b="1" dirty="0">
                <a:solidFill>
                  <a:srgbClr val="C00000"/>
                </a:solidFill>
                <a:latin typeface="メイリオ" panose="020B0604030504040204" pitchFamily="50" charset="-128"/>
                <a:ea typeface="メイリオ" panose="020B0604030504040204" pitchFamily="50" charset="-128"/>
              </a:rPr>
              <a:t> </a:t>
            </a:r>
            <a:r>
              <a:rPr kumimoji="1" lang="en-US" altLang="ja-JP" sz="3200" b="1" u="sng" dirty="0">
                <a:solidFill>
                  <a:srgbClr val="C00000"/>
                </a:solidFill>
                <a:latin typeface="メイリオ" panose="020B0604030504040204" pitchFamily="50" charset="-128"/>
                <a:ea typeface="メイリオ" panose="020B0604030504040204" pitchFamily="50" charset="-128"/>
              </a:rPr>
              <a:t>35</a:t>
            </a:r>
            <a:r>
              <a:rPr kumimoji="1" lang="en-US" altLang="ja-JP" sz="2800" dirty="0">
                <a:solidFill>
                  <a:srgbClr val="C00000"/>
                </a:solidFill>
                <a:latin typeface="メイリオ" panose="020B0604030504040204" pitchFamily="50" charset="-128"/>
                <a:ea typeface="メイリオ" panose="020B0604030504040204" pitchFamily="50" charset="-128"/>
              </a:rPr>
              <a:t>/120</a:t>
            </a:r>
            <a:r>
              <a:rPr kumimoji="1" lang="ja-JP" altLang="en-US" sz="2800" dirty="0">
                <a:solidFill>
                  <a:srgbClr val="C00000"/>
                </a:solidFill>
                <a:latin typeface="メイリオ" panose="020B0604030504040204" pitchFamily="50" charset="-128"/>
                <a:ea typeface="メイリオ" panose="020B0604030504040204" pitchFamily="50" charset="-128"/>
              </a:rPr>
              <a:t>）</a:t>
            </a:r>
          </a:p>
        </p:txBody>
      </p:sp>
      <p:sp>
        <p:nvSpPr>
          <p:cNvPr id="453" name="テキスト ボックス 452">
            <a:extLst>
              <a:ext uri="{FF2B5EF4-FFF2-40B4-BE49-F238E27FC236}">
                <a16:creationId xmlns:a16="http://schemas.microsoft.com/office/drawing/2014/main" xmlns="" id="{FAD57517-5FCE-44C6-ABA9-EEBFBA9248D1}"/>
              </a:ext>
            </a:extLst>
          </p:cNvPr>
          <p:cNvSpPr txBox="1"/>
          <p:nvPr/>
        </p:nvSpPr>
        <p:spPr>
          <a:xfrm>
            <a:off x="6466528" y="4305240"/>
            <a:ext cx="3483647" cy="584775"/>
          </a:xfrm>
          <a:prstGeom prst="rect">
            <a:avLst/>
          </a:prstGeom>
          <a:noFill/>
        </p:spPr>
        <p:txBody>
          <a:bodyPr wrap="none" rtlCol="0">
            <a:spAutoFit/>
          </a:bodyPr>
          <a:lstStyle/>
          <a:p>
            <a:pPr algn="ctr"/>
            <a:r>
              <a:rPr kumimoji="1" lang="ja-JP" altLang="en-US" sz="2800" dirty="0">
                <a:solidFill>
                  <a:srgbClr val="C00000"/>
                </a:solidFill>
                <a:latin typeface="メイリオ" panose="020B0604030504040204" pitchFamily="50" charset="-128"/>
                <a:ea typeface="メイリオ" panose="020B0604030504040204" pitchFamily="50" charset="-128"/>
              </a:rPr>
              <a:t>（重症化</a:t>
            </a:r>
            <a:r>
              <a:rPr kumimoji="1" lang="ja-JP" altLang="en-US" sz="2800" b="1" dirty="0">
                <a:solidFill>
                  <a:srgbClr val="C00000"/>
                </a:solidFill>
                <a:latin typeface="メイリオ" panose="020B0604030504040204" pitchFamily="50" charset="-128"/>
                <a:ea typeface="メイリオ" panose="020B0604030504040204" pitchFamily="50" charset="-128"/>
              </a:rPr>
              <a:t> </a:t>
            </a:r>
            <a:r>
              <a:rPr kumimoji="1" lang="en-US" altLang="ja-JP" sz="3200" b="1" u="sng" dirty="0">
                <a:solidFill>
                  <a:srgbClr val="C00000"/>
                </a:solidFill>
                <a:latin typeface="メイリオ" panose="020B0604030504040204" pitchFamily="50" charset="-128"/>
                <a:ea typeface="メイリオ" panose="020B0604030504040204" pitchFamily="50" charset="-128"/>
              </a:rPr>
              <a:t>70</a:t>
            </a:r>
            <a:r>
              <a:rPr kumimoji="1" lang="en-US" altLang="ja-JP" sz="2800" dirty="0">
                <a:solidFill>
                  <a:srgbClr val="C00000"/>
                </a:solidFill>
                <a:latin typeface="メイリオ" panose="020B0604030504040204" pitchFamily="50" charset="-128"/>
                <a:ea typeface="メイリオ" panose="020B0604030504040204" pitchFamily="50" charset="-128"/>
              </a:rPr>
              <a:t>/120</a:t>
            </a:r>
            <a:r>
              <a:rPr kumimoji="1" lang="ja-JP" altLang="en-US" sz="2800" dirty="0">
                <a:solidFill>
                  <a:srgbClr val="C00000"/>
                </a:solidFill>
                <a:latin typeface="メイリオ" panose="020B0604030504040204" pitchFamily="50" charset="-128"/>
                <a:ea typeface="メイリオ" panose="020B0604030504040204" pitchFamily="50" charset="-128"/>
              </a:rPr>
              <a:t>）</a:t>
            </a:r>
          </a:p>
        </p:txBody>
      </p:sp>
      <p:sp>
        <p:nvSpPr>
          <p:cNvPr id="488" name="テキスト ボックス 487">
            <a:extLst>
              <a:ext uri="{FF2B5EF4-FFF2-40B4-BE49-F238E27FC236}">
                <a16:creationId xmlns:a16="http://schemas.microsoft.com/office/drawing/2014/main" xmlns="" id="{3713A60A-0CA2-4229-9548-7C344A71DF8E}"/>
              </a:ext>
            </a:extLst>
          </p:cNvPr>
          <p:cNvSpPr txBox="1"/>
          <p:nvPr/>
        </p:nvSpPr>
        <p:spPr>
          <a:xfrm>
            <a:off x="3248360" y="3805665"/>
            <a:ext cx="3877985" cy="369332"/>
          </a:xfrm>
          <a:prstGeom prst="rect">
            <a:avLst/>
          </a:prstGeom>
          <a:noFill/>
        </p:spPr>
        <p:txBody>
          <a:bodyPr wrap="none" rtlCol="0">
            <a:spAutoFit/>
          </a:bodyPr>
          <a:lstStyle/>
          <a:p>
            <a:r>
              <a:rPr kumimoji="1" lang="ja-JP" altLang="en-US" b="1" dirty="0">
                <a:solidFill>
                  <a:srgbClr val="008000"/>
                </a:solidFill>
                <a:latin typeface="メイリオ" panose="020B0604030504040204" pitchFamily="50" charset="-128"/>
                <a:ea typeface="メイリオ" panose="020B0604030504040204" pitchFamily="50" charset="-128"/>
              </a:rPr>
              <a:t>治験薬：重症化する人を半分にする</a:t>
            </a:r>
          </a:p>
        </p:txBody>
      </p:sp>
      <p:grpSp>
        <p:nvGrpSpPr>
          <p:cNvPr id="7" name="グループ化 6"/>
          <p:cNvGrpSpPr/>
          <p:nvPr/>
        </p:nvGrpSpPr>
        <p:grpSpPr>
          <a:xfrm>
            <a:off x="3610863" y="2239277"/>
            <a:ext cx="3314442" cy="1505525"/>
            <a:chOff x="3691783" y="2239277"/>
            <a:chExt cx="3314442" cy="1505525"/>
          </a:xfrm>
        </p:grpSpPr>
        <p:grpSp>
          <p:nvGrpSpPr>
            <p:cNvPr id="483" name="グループ化 482">
              <a:extLst>
                <a:ext uri="{FF2B5EF4-FFF2-40B4-BE49-F238E27FC236}">
                  <a16:creationId xmlns:a16="http://schemas.microsoft.com/office/drawing/2014/main" xmlns="" id="{D137FBA9-767E-41A4-B628-6A8B25B68F70}"/>
                </a:ext>
              </a:extLst>
            </p:cNvPr>
            <p:cNvGrpSpPr/>
            <p:nvPr/>
          </p:nvGrpSpPr>
          <p:grpSpPr>
            <a:xfrm>
              <a:off x="3761153" y="3375470"/>
              <a:ext cx="3245072" cy="369332"/>
              <a:chOff x="3513149" y="3386435"/>
              <a:chExt cx="3245072" cy="369332"/>
            </a:xfrm>
          </p:grpSpPr>
          <p:grpSp>
            <p:nvGrpSpPr>
              <p:cNvPr id="484" name="グループ化 483">
                <a:extLst>
                  <a:ext uri="{FF2B5EF4-FFF2-40B4-BE49-F238E27FC236}">
                    <a16:creationId xmlns:a16="http://schemas.microsoft.com/office/drawing/2014/main" xmlns="" id="{78B3BD79-B15D-4BA5-BC2B-AE10308E2F26}"/>
                  </a:ext>
                </a:extLst>
              </p:cNvPr>
              <p:cNvGrpSpPr/>
              <p:nvPr/>
            </p:nvGrpSpPr>
            <p:grpSpPr>
              <a:xfrm>
                <a:off x="3513149" y="3398825"/>
                <a:ext cx="158262" cy="270180"/>
                <a:chOff x="1521069" y="2543857"/>
                <a:chExt cx="158262" cy="270180"/>
              </a:xfrm>
              <a:solidFill>
                <a:srgbClr val="C00000"/>
              </a:solidFill>
            </p:grpSpPr>
            <p:sp>
              <p:nvSpPr>
                <p:cNvPr id="486" name="フローチャート: 論理積ゲート 485">
                  <a:extLst>
                    <a:ext uri="{FF2B5EF4-FFF2-40B4-BE49-F238E27FC236}">
                      <a16:creationId xmlns:a16="http://schemas.microsoft.com/office/drawing/2014/main" xmlns="" id="{E2238505-3E46-43A1-9D6E-EE03F84BD763}"/>
                    </a:ext>
                  </a:extLst>
                </p:cNvPr>
                <p:cNvSpPr/>
                <p:nvPr/>
              </p:nvSpPr>
              <p:spPr>
                <a:xfrm rot="16200000">
                  <a:off x="1514347" y="2649054"/>
                  <a:ext cx="171705" cy="158262"/>
                </a:xfrm>
                <a:prstGeom prst="flowChartDelay">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7" name="楕円 486">
                  <a:extLst>
                    <a:ext uri="{FF2B5EF4-FFF2-40B4-BE49-F238E27FC236}">
                      <a16:creationId xmlns:a16="http://schemas.microsoft.com/office/drawing/2014/main" xmlns="" id="{ED732673-88BC-43CC-816D-4322E8BE49DC}"/>
                    </a:ext>
                  </a:extLst>
                </p:cNvPr>
                <p:cNvSpPr/>
                <p:nvPr/>
              </p:nvSpPr>
              <p:spPr>
                <a:xfrm>
                  <a:off x="1546199" y="2543857"/>
                  <a:ext cx="108000" cy="10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85" name="テキスト ボックス 484">
                <a:extLst>
                  <a:ext uri="{FF2B5EF4-FFF2-40B4-BE49-F238E27FC236}">
                    <a16:creationId xmlns:a16="http://schemas.microsoft.com/office/drawing/2014/main" xmlns="" id="{F74234F5-D2C9-443F-8C2F-2B68B53723BB}"/>
                  </a:ext>
                </a:extLst>
              </p:cNvPr>
              <p:cNvSpPr txBox="1"/>
              <p:nvPr/>
            </p:nvSpPr>
            <p:spPr>
              <a:xfrm>
                <a:off x="3689752" y="3386435"/>
                <a:ext cx="3068469" cy="369332"/>
              </a:xfrm>
              <a:prstGeom prst="rect">
                <a:avLst/>
              </a:prstGeom>
              <a:noFill/>
            </p:spPr>
            <p:txBody>
              <a:bodyPr wrap="none" rtlCol="0">
                <a:spAutoFit/>
              </a:bodyPr>
              <a:lstStyle/>
              <a:p>
                <a:r>
                  <a:rPr lang="ja-JP" altLang="en-US" dirty="0">
                    <a:solidFill>
                      <a:schemeClr val="bg1">
                        <a:lumMod val="50000"/>
                      </a:schemeClr>
                    </a:solidFill>
                    <a:latin typeface="メイリオ" panose="020B0604030504040204" pitchFamily="50" charset="-128"/>
                    <a:ea typeface="メイリオ" panose="020B0604030504040204" pitchFamily="50" charset="-128"/>
                  </a:rPr>
                  <a:t>ファクターＸがある</a:t>
                </a:r>
                <a:r>
                  <a:rPr kumimoji="1" lang="ja-JP" altLang="en-US" dirty="0">
                    <a:solidFill>
                      <a:schemeClr val="bg1">
                        <a:lumMod val="50000"/>
                      </a:schemeClr>
                    </a:solidFill>
                    <a:latin typeface="メイリオ" panose="020B0604030504040204" pitchFamily="50" charset="-128"/>
                    <a:ea typeface="メイリオ" panose="020B0604030504040204" pitchFamily="50" charset="-128"/>
                  </a:rPr>
                  <a:t>人</a:t>
                </a:r>
                <a:r>
                  <a:rPr kumimoji="1" lang="en-US" altLang="ja-JP" dirty="0">
                    <a:solidFill>
                      <a:schemeClr val="bg1">
                        <a:lumMod val="50000"/>
                      </a:schemeClr>
                    </a:solidFill>
                    <a:latin typeface="メイリオ" panose="020B0604030504040204" pitchFamily="50" charset="-128"/>
                    <a:ea typeface="メイリオ" panose="020B0604030504040204" pitchFamily="50" charset="-128"/>
                  </a:rPr>
                  <a:t>(8</a:t>
                </a:r>
                <a:r>
                  <a:rPr kumimoji="1" lang="ja-JP" altLang="en-US" dirty="0">
                    <a:solidFill>
                      <a:schemeClr val="bg1">
                        <a:lumMod val="50000"/>
                      </a:schemeClr>
                    </a:solidFill>
                    <a:latin typeface="メイリオ" panose="020B0604030504040204" pitchFamily="50" charset="-128"/>
                    <a:ea typeface="メイリオ" panose="020B0604030504040204" pitchFamily="50" charset="-128"/>
                  </a:rPr>
                  <a:t>割</a:t>
                </a:r>
                <a:r>
                  <a:rPr kumimoji="1" lang="en-US" altLang="ja-JP" dirty="0">
                    <a:solidFill>
                      <a:schemeClr val="bg1">
                        <a:lumMod val="50000"/>
                      </a:schemeClr>
                    </a:solidFill>
                    <a:latin typeface="メイリオ" panose="020B0604030504040204" pitchFamily="50" charset="-128"/>
                    <a:ea typeface="メイリオ" panose="020B0604030504040204" pitchFamily="50" charset="-128"/>
                  </a:rPr>
                  <a:t>)</a:t>
                </a:r>
                <a:endParaRPr kumimoji="1" lang="ja-JP" altLang="en-US" dirty="0">
                  <a:solidFill>
                    <a:schemeClr val="bg1">
                      <a:lumMod val="50000"/>
                    </a:schemeClr>
                  </a:solidFill>
                  <a:latin typeface="メイリオ" panose="020B0604030504040204" pitchFamily="50" charset="-128"/>
                  <a:ea typeface="メイリオ" panose="020B0604030504040204" pitchFamily="50" charset="-128"/>
                </a:endParaRPr>
              </a:p>
            </p:txBody>
          </p:sp>
        </p:grpSp>
        <p:grpSp>
          <p:nvGrpSpPr>
            <p:cNvPr id="6" name="グループ化 5"/>
            <p:cNvGrpSpPr/>
            <p:nvPr/>
          </p:nvGrpSpPr>
          <p:grpSpPr>
            <a:xfrm>
              <a:off x="3691783" y="2239277"/>
              <a:ext cx="3314442" cy="1083877"/>
              <a:chOff x="3691783" y="2239277"/>
              <a:chExt cx="3314442" cy="1083877"/>
            </a:xfrm>
          </p:grpSpPr>
          <p:sp>
            <p:nvSpPr>
              <p:cNvPr id="476" name="テキスト ボックス 475">
                <a:extLst>
                  <a:ext uri="{FF2B5EF4-FFF2-40B4-BE49-F238E27FC236}">
                    <a16:creationId xmlns:a16="http://schemas.microsoft.com/office/drawing/2014/main" xmlns="" id="{8FA6F61E-9701-4CEE-80BA-CDF0904B205F}"/>
                  </a:ext>
                </a:extLst>
              </p:cNvPr>
              <p:cNvSpPr txBox="1"/>
              <p:nvPr/>
            </p:nvSpPr>
            <p:spPr>
              <a:xfrm>
                <a:off x="3973687" y="2239277"/>
                <a:ext cx="2589170" cy="523220"/>
              </a:xfrm>
              <a:prstGeom prst="rect">
                <a:avLst/>
              </a:prstGeom>
              <a:solidFill>
                <a:schemeClr val="bg1"/>
              </a:solidFill>
              <a:ln>
                <a:noFill/>
              </a:ln>
            </p:spPr>
            <p:txBody>
              <a:bodyPr wrap="none" rtlCol="0">
                <a:spAutoFit/>
              </a:bodyPr>
              <a:lstStyle/>
              <a:p>
                <a:pPr algn="ctr"/>
                <a:r>
                  <a:rPr lang="ja-JP" altLang="en-US" sz="2800" b="1" dirty="0">
                    <a:solidFill>
                      <a:srgbClr val="C00000"/>
                    </a:solidFill>
                    <a:latin typeface="HGP行書体" panose="03000600000000000000" pitchFamily="66" charset="-128"/>
                    <a:ea typeface="HGP行書体" panose="03000600000000000000" pitchFamily="66" charset="-128"/>
                  </a:rPr>
                  <a:t>“ファクターＸ</a:t>
                </a:r>
                <a:r>
                  <a:rPr kumimoji="1" lang="ja-JP" altLang="en-US" sz="2800" b="1" dirty="0">
                    <a:solidFill>
                      <a:srgbClr val="C00000"/>
                    </a:solidFill>
                    <a:latin typeface="HGP行書体" panose="03000600000000000000" pitchFamily="66" charset="-128"/>
                    <a:ea typeface="HGP行書体" panose="03000600000000000000" pitchFamily="66" charset="-128"/>
                  </a:rPr>
                  <a:t>”</a:t>
                </a:r>
                <a:r>
                  <a:rPr kumimoji="1" lang="en-US" altLang="ja-JP" sz="2400" b="1" dirty="0">
                    <a:solidFill>
                      <a:srgbClr val="C00000"/>
                    </a:solidFill>
                    <a:latin typeface="HG丸ｺﾞｼｯｸM-PRO" panose="020F0600000000000000" pitchFamily="50" charset="-128"/>
                    <a:ea typeface="HG丸ｺﾞｼｯｸM-PRO" panose="020F0600000000000000" pitchFamily="50" charset="-128"/>
                  </a:rPr>
                  <a:t>(-)</a:t>
                </a:r>
              </a:p>
            </p:txBody>
          </p:sp>
          <p:grpSp>
            <p:nvGrpSpPr>
              <p:cNvPr id="478" name="グループ化 477">
                <a:extLst>
                  <a:ext uri="{FF2B5EF4-FFF2-40B4-BE49-F238E27FC236}">
                    <a16:creationId xmlns:a16="http://schemas.microsoft.com/office/drawing/2014/main" xmlns="" id="{990ACB74-6C82-4F9E-8066-854415365E43}"/>
                  </a:ext>
                </a:extLst>
              </p:cNvPr>
              <p:cNvGrpSpPr/>
              <p:nvPr/>
            </p:nvGrpSpPr>
            <p:grpSpPr>
              <a:xfrm>
                <a:off x="3761153" y="2676823"/>
                <a:ext cx="3245072" cy="646331"/>
                <a:chOff x="3513149" y="2941567"/>
                <a:chExt cx="3245072" cy="646331"/>
              </a:xfrm>
            </p:grpSpPr>
            <p:grpSp>
              <p:nvGrpSpPr>
                <p:cNvPr id="479" name="グループ化 478">
                  <a:extLst>
                    <a:ext uri="{FF2B5EF4-FFF2-40B4-BE49-F238E27FC236}">
                      <a16:creationId xmlns:a16="http://schemas.microsoft.com/office/drawing/2014/main" xmlns="" id="{183F2B17-52A6-4911-A510-12049127DE98}"/>
                    </a:ext>
                  </a:extLst>
                </p:cNvPr>
                <p:cNvGrpSpPr/>
                <p:nvPr/>
              </p:nvGrpSpPr>
              <p:grpSpPr>
                <a:xfrm>
                  <a:off x="3513149" y="3113744"/>
                  <a:ext cx="158262" cy="270180"/>
                  <a:chOff x="1521069" y="2586587"/>
                  <a:chExt cx="158262" cy="270180"/>
                </a:xfrm>
                <a:solidFill>
                  <a:srgbClr val="FFC000"/>
                </a:solidFill>
              </p:grpSpPr>
              <p:sp>
                <p:nvSpPr>
                  <p:cNvPr id="481" name="フローチャート: 論理積ゲート 480">
                    <a:extLst>
                      <a:ext uri="{FF2B5EF4-FFF2-40B4-BE49-F238E27FC236}">
                        <a16:creationId xmlns:a16="http://schemas.microsoft.com/office/drawing/2014/main" xmlns="" id="{417ECF5B-7421-4397-B316-17F33EE88F4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2" name="楕円 481">
                    <a:extLst>
                      <a:ext uri="{FF2B5EF4-FFF2-40B4-BE49-F238E27FC236}">
                        <a16:creationId xmlns:a16="http://schemas.microsoft.com/office/drawing/2014/main" xmlns="" id="{AEFAB8C6-8BED-4285-B242-9AF8313D610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80" name="テキスト ボックス 479">
                  <a:extLst>
                    <a:ext uri="{FF2B5EF4-FFF2-40B4-BE49-F238E27FC236}">
                      <a16:creationId xmlns:a16="http://schemas.microsoft.com/office/drawing/2014/main" xmlns="" id="{1FBB8DB7-5024-4AAD-A470-60F2A0AD4226}"/>
                    </a:ext>
                  </a:extLst>
                </p:cNvPr>
                <p:cNvSpPr txBox="1"/>
                <p:nvPr/>
              </p:nvSpPr>
              <p:spPr>
                <a:xfrm>
                  <a:off x="3689752" y="2941567"/>
                  <a:ext cx="3068469" cy="646331"/>
                </a:xfrm>
                <a:prstGeom prst="rect">
                  <a:avLst/>
                </a:prstGeom>
                <a:noFill/>
              </p:spPr>
              <p:txBody>
                <a:bodyPr wrap="none" rtlCol="0">
                  <a:spAutoFit/>
                </a:bodyPr>
                <a:lstStyle/>
                <a:p>
                  <a:r>
                    <a:rPr lang="ja-JP" altLang="en-US" dirty="0">
                      <a:solidFill>
                        <a:schemeClr val="accent6">
                          <a:lumMod val="75000"/>
                        </a:schemeClr>
                      </a:solidFill>
                      <a:latin typeface="メイリオ" panose="020B0604030504040204" pitchFamily="50" charset="-128"/>
                      <a:ea typeface="メイリオ" panose="020B0604030504040204" pitchFamily="50" charset="-128"/>
                    </a:rPr>
                    <a:t>ファクターＸがない人</a:t>
                  </a:r>
                  <a:r>
                    <a:rPr kumimoji="1" lang="en-US" altLang="ja-JP" dirty="0">
                      <a:solidFill>
                        <a:schemeClr val="accent6">
                          <a:lumMod val="75000"/>
                        </a:schemeClr>
                      </a:solidFill>
                      <a:latin typeface="メイリオ" panose="020B0604030504040204" pitchFamily="50" charset="-128"/>
                      <a:ea typeface="メイリオ" panose="020B0604030504040204" pitchFamily="50" charset="-128"/>
                    </a:rPr>
                    <a:t>(2</a:t>
                  </a:r>
                  <a:r>
                    <a:rPr kumimoji="1" lang="ja-JP" altLang="en-US" dirty="0">
                      <a:solidFill>
                        <a:schemeClr val="accent6">
                          <a:lumMod val="75000"/>
                        </a:schemeClr>
                      </a:solidFill>
                      <a:latin typeface="メイリオ" panose="020B0604030504040204" pitchFamily="50" charset="-128"/>
                      <a:ea typeface="メイリオ" panose="020B0604030504040204" pitchFamily="50" charset="-128"/>
                    </a:rPr>
                    <a:t>割</a:t>
                  </a:r>
                  <a:r>
                    <a:rPr kumimoji="1" lang="en-US" altLang="ja-JP" dirty="0">
                      <a:solidFill>
                        <a:schemeClr val="accent6">
                          <a:lumMod val="75000"/>
                        </a:schemeClr>
                      </a:solidFill>
                      <a:latin typeface="メイリオ" panose="020B0604030504040204" pitchFamily="50" charset="-128"/>
                      <a:ea typeface="メイリオ" panose="020B0604030504040204" pitchFamily="50" charset="-128"/>
                    </a:rPr>
                    <a:t>)</a:t>
                  </a:r>
                </a:p>
                <a:p>
                  <a:r>
                    <a:rPr kumimoji="1" lang="ja-JP" altLang="en-US" dirty="0">
                      <a:solidFill>
                        <a:schemeClr val="accent6">
                          <a:lumMod val="75000"/>
                        </a:schemeClr>
                      </a:solidFill>
                      <a:latin typeface="メイリオ" panose="020B0604030504040204" pitchFamily="50" charset="-128"/>
                      <a:ea typeface="メイリオ" panose="020B0604030504040204" pitchFamily="50" charset="-128"/>
                    </a:rPr>
                    <a:t>のうち</a:t>
                  </a:r>
                  <a:r>
                    <a:rPr kumimoji="1" lang="en-US" altLang="ja-JP" dirty="0">
                      <a:solidFill>
                        <a:schemeClr val="accent6">
                          <a:lumMod val="75000"/>
                        </a:schemeClr>
                      </a:solidFill>
                      <a:latin typeface="メイリオ" panose="020B0604030504040204" pitchFamily="50" charset="-128"/>
                      <a:ea typeface="メイリオ" panose="020B0604030504040204" pitchFamily="50" charset="-128"/>
                    </a:rPr>
                    <a:t>6</a:t>
                  </a:r>
                  <a:r>
                    <a:rPr kumimoji="1" lang="ja-JP" altLang="en-US" dirty="0">
                      <a:solidFill>
                        <a:schemeClr val="accent6">
                          <a:lumMod val="75000"/>
                        </a:schemeClr>
                      </a:solidFill>
                      <a:latin typeface="メイリオ" panose="020B0604030504040204" pitchFamily="50" charset="-128"/>
                      <a:ea typeface="メイリオ" panose="020B0604030504040204" pitchFamily="50" charset="-128"/>
                    </a:rPr>
                    <a:t>割が重症化</a:t>
                  </a:r>
                </a:p>
              </p:txBody>
            </p:sp>
          </p:grpSp>
          <p:sp>
            <p:nvSpPr>
              <p:cNvPr id="5" name="正方形/長方形 4"/>
              <p:cNvSpPr/>
              <p:nvPr/>
            </p:nvSpPr>
            <p:spPr>
              <a:xfrm>
                <a:off x="3691783" y="2247545"/>
                <a:ext cx="3259275" cy="1059677"/>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198" name="テキスト ボックス 1197">
            <a:extLst>
              <a:ext uri="{FF2B5EF4-FFF2-40B4-BE49-F238E27FC236}">
                <a16:creationId xmlns:a16="http://schemas.microsoft.com/office/drawing/2014/main" xmlns="" id="{7769C546-DBF4-4102-AAC1-62EBA866F898}"/>
              </a:ext>
            </a:extLst>
          </p:cNvPr>
          <p:cNvSpPr txBox="1"/>
          <p:nvPr/>
        </p:nvSpPr>
        <p:spPr>
          <a:xfrm>
            <a:off x="3757313" y="6117742"/>
            <a:ext cx="2860078" cy="523220"/>
          </a:xfrm>
          <a:prstGeom prst="rect">
            <a:avLst/>
          </a:prstGeom>
          <a:noFill/>
        </p:spPr>
        <p:txBody>
          <a:bodyPr wrap="none" rtlCol="0">
            <a:spAutoFit/>
          </a:bodyPr>
          <a:lstStyle/>
          <a:p>
            <a:pPr algn="ctr"/>
            <a:r>
              <a:rPr kumimoji="1" lang="ja-JP" altLang="en-US" sz="2800" dirty="0">
                <a:solidFill>
                  <a:srgbClr val="FF0000"/>
                </a:solidFill>
                <a:latin typeface="メイリオ" panose="020B0604030504040204" pitchFamily="50" charset="-128"/>
                <a:ea typeface="メイリオ" panose="020B0604030504040204" pitchFamily="50" charset="-128"/>
              </a:rPr>
              <a:t>有効</a:t>
            </a:r>
            <a:r>
              <a:rPr kumimoji="1" lang="en-US" altLang="ja-JP" sz="2800" dirty="0">
                <a:solidFill>
                  <a:srgbClr val="FF0000"/>
                </a:solidFill>
                <a:latin typeface="メイリオ" panose="020B0604030504040204" pitchFamily="50" charset="-128"/>
                <a:ea typeface="メイリオ" panose="020B0604030504040204" pitchFamily="50" charset="-128"/>
              </a:rPr>
              <a:t>/</a:t>
            </a:r>
            <a:r>
              <a:rPr kumimoji="1" lang="ja-JP" altLang="en-US" sz="2800" dirty="0">
                <a:solidFill>
                  <a:srgbClr val="FF0000"/>
                </a:solidFill>
                <a:latin typeface="メイリオ" panose="020B0604030504040204" pitchFamily="50" charset="-128"/>
                <a:ea typeface="メイリオ" panose="020B0604030504040204" pitchFamily="50" charset="-128"/>
              </a:rPr>
              <a:t>非有効判定</a:t>
            </a:r>
          </a:p>
        </p:txBody>
      </p:sp>
      <p:sp>
        <p:nvSpPr>
          <p:cNvPr id="1199" name="テキスト ボックス 1198">
            <a:extLst>
              <a:ext uri="{FF2B5EF4-FFF2-40B4-BE49-F238E27FC236}">
                <a16:creationId xmlns:a16="http://schemas.microsoft.com/office/drawing/2014/main" xmlns="" id="{C346C804-AD3C-463B-B75F-6D20332D33D2}"/>
              </a:ext>
            </a:extLst>
          </p:cNvPr>
          <p:cNvSpPr txBox="1"/>
          <p:nvPr/>
        </p:nvSpPr>
        <p:spPr>
          <a:xfrm>
            <a:off x="2064648" y="4858511"/>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a:t>
            </a:r>
          </a:p>
        </p:txBody>
      </p:sp>
      <p:sp>
        <p:nvSpPr>
          <p:cNvPr id="1200" name="テキスト ボックス 1199">
            <a:extLst>
              <a:ext uri="{FF2B5EF4-FFF2-40B4-BE49-F238E27FC236}">
                <a16:creationId xmlns:a16="http://schemas.microsoft.com/office/drawing/2014/main" xmlns="" id="{1E6CE122-97CF-4886-9991-96CBF846C7FF}"/>
              </a:ext>
            </a:extLst>
          </p:cNvPr>
          <p:cNvSpPr txBox="1"/>
          <p:nvPr/>
        </p:nvSpPr>
        <p:spPr>
          <a:xfrm>
            <a:off x="4130010" y="4135058"/>
            <a:ext cx="2114681" cy="1354217"/>
          </a:xfrm>
          <a:prstGeom prst="rect">
            <a:avLst/>
          </a:prstGeom>
          <a:solidFill>
            <a:schemeClr val="bg1"/>
          </a:solidFill>
        </p:spPr>
        <p:txBody>
          <a:bodyPr wrap="none" rtlCol="0">
            <a:spAutoFit/>
          </a:bodyPr>
          <a:lstStyle/>
          <a:p>
            <a:pPr algn="ctr"/>
            <a:r>
              <a:rPr kumimoji="1" lang="ja-JP" altLang="en-US" sz="2000" b="1" dirty="0">
                <a:solidFill>
                  <a:srgbClr val="3333FF"/>
                </a:solidFill>
                <a:latin typeface="メイリオ" panose="020B0604030504040204" pitchFamily="50" charset="-128"/>
                <a:ea typeface="メイリオ" panose="020B0604030504040204" pitchFamily="50" charset="-128"/>
              </a:rPr>
              <a:t>有意差検定</a:t>
            </a:r>
            <a:endParaRPr kumimoji="1" lang="en-US" altLang="ja-JP" sz="2000" b="1" dirty="0">
              <a:solidFill>
                <a:srgbClr val="3333FF"/>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Ø"/>
            </a:pPr>
            <a:r>
              <a:rPr lang="ja-JP" altLang="en-US" sz="1600" dirty="0">
                <a:solidFill>
                  <a:srgbClr val="3333FF"/>
                </a:solidFill>
                <a:latin typeface="メイリオ" panose="020B0604030504040204" pitchFamily="50" charset="-128"/>
                <a:ea typeface="メイリオ" panose="020B0604030504040204" pitchFamily="50" charset="-128"/>
              </a:rPr>
              <a:t>重症化率・死亡率</a:t>
            </a:r>
            <a:endParaRPr lang="en-US" altLang="ja-JP" sz="1600" dirty="0">
              <a:solidFill>
                <a:srgbClr val="3333FF"/>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Ø"/>
            </a:pPr>
            <a:r>
              <a:rPr lang="ja-JP" altLang="en-US" sz="1600" dirty="0">
                <a:solidFill>
                  <a:srgbClr val="3333FF"/>
                </a:solidFill>
                <a:latin typeface="メイリオ" panose="020B0604030504040204" pitchFamily="50" charset="-128"/>
                <a:ea typeface="メイリオ" panose="020B0604030504040204" pitchFamily="50" charset="-128"/>
              </a:rPr>
              <a:t>平均重症度</a:t>
            </a:r>
            <a:endParaRPr lang="en-US" altLang="ja-JP" sz="1600" dirty="0">
              <a:solidFill>
                <a:srgbClr val="3333FF"/>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Ø"/>
            </a:pPr>
            <a:r>
              <a:rPr kumimoji="1" lang="ja-JP" altLang="en-US" sz="1600" dirty="0">
                <a:solidFill>
                  <a:srgbClr val="3333FF"/>
                </a:solidFill>
                <a:latin typeface="メイリオ" panose="020B0604030504040204" pitchFamily="50" charset="-128"/>
                <a:ea typeface="メイリオ" panose="020B0604030504040204" pitchFamily="50" charset="-128"/>
              </a:rPr>
              <a:t>軽症化までの期間</a:t>
            </a:r>
            <a:endParaRPr kumimoji="1" lang="en-US" altLang="ja-JP" sz="1600" dirty="0">
              <a:solidFill>
                <a:srgbClr val="3333FF"/>
              </a:solidFill>
              <a:latin typeface="メイリオ" panose="020B0604030504040204" pitchFamily="50" charset="-128"/>
              <a:ea typeface="メイリオ" panose="020B0604030504040204" pitchFamily="50" charset="-128"/>
            </a:endParaRPr>
          </a:p>
          <a:p>
            <a:r>
              <a:rPr lang="ja-JP" altLang="en-US" sz="1400" dirty="0">
                <a:solidFill>
                  <a:srgbClr val="3333FF"/>
                </a:solidFill>
                <a:latin typeface="メイリオ" panose="020B0604030504040204" pitchFamily="50" charset="-128"/>
                <a:ea typeface="メイリオ" panose="020B0604030504040204" pitchFamily="50" charset="-128"/>
              </a:rPr>
              <a:t>　　　　　：</a:t>
            </a:r>
            <a:endParaRPr kumimoji="1" lang="ja-JP" altLang="en-US" sz="1400" dirty="0">
              <a:solidFill>
                <a:srgbClr val="3333FF"/>
              </a:solidFill>
              <a:latin typeface="メイリオ" panose="020B0604030504040204" pitchFamily="50" charset="-128"/>
              <a:ea typeface="メイリオ" panose="020B0604030504040204" pitchFamily="50" charset="-128"/>
            </a:endParaRPr>
          </a:p>
        </p:txBody>
      </p:sp>
      <p:sp>
        <p:nvSpPr>
          <p:cNvPr id="1201" name="テキスト ボックス 1200">
            <a:extLst>
              <a:ext uri="{FF2B5EF4-FFF2-40B4-BE49-F238E27FC236}">
                <a16:creationId xmlns:a16="http://schemas.microsoft.com/office/drawing/2014/main" xmlns="" id="{4F29B43B-0884-475C-B134-3FFA4BF48C60}"/>
              </a:ext>
            </a:extLst>
          </p:cNvPr>
          <p:cNvSpPr txBox="1"/>
          <p:nvPr/>
        </p:nvSpPr>
        <p:spPr>
          <a:xfrm>
            <a:off x="8000602" y="486227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a:t>
            </a:r>
          </a:p>
        </p:txBody>
      </p:sp>
      <p:cxnSp>
        <p:nvCxnSpPr>
          <p:cNvPr id="1202" name="直線矢印コネクタ 1201">
            <a:extLst>
              <a:ext uri="{FF2B5EF4-FFF2-40B4-BE49-F238E27FC236}">
                <a16:creationId xmlns:a16="http://schemas.microsoft.com/office/drawing/2014/main" xmlns="" id="{337BDBEF-12B0-4F16-A470-9FFF794BFF88}"/>
              </a:ext>
            </a:extLst>
          </p:cNvPr>
          <p:cNvCxnSpPr>
            <a:cxnSpLocks/>
          </p:cNvCxnSpPr>
          <p:nvPr/>
        </p:nvCxnSpPr>
        <p:spPr>
          <a:xfrm>
            <a:off x="3606458" y="5569494"/>
            <a:ext cx="3161788" cy="0"/>
          </a:xfrm>
          <a:prstGeom prst="straightConnector1">
            <a:avLst/>
          </a:prstGeom>
          <a:ln w="28575">
            <a:solidFill>
              <a:srgbClr val="FF000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03" name="テキスト ボックス 1202">
            <a:extLst>
              <a:ext uri="{FF2B5EF4-FFF2-40B4-BE49-F238E27FC236}">
                <a16:creationId xmlns:a16="http://schemas.microsoft.com/office/drawing/2014/main" xmlns="" id="{36F4BED1-A384-49A4-B99E-14ABF8AF32B1}"/>
              </a:ext>
            </a:extLst>
          </p:cNvPr>
          <p:cNvSpPr txBox="1"/>
          <p:nvPr/>
        </p:nvSpPr>
        <p:spPr>
          <a:xfrm>
            <a:off x="1641455" y="5343052"/>
            <a:ext cx="1261885" cy="523220"/>
          </a:xfrm>
          <a:prstGeom prst="rect">
            <a:avLst/>
          </a:prstGeom>
          <a:noFill/>
          <a:ln>
            <a:noFill/>
          </a:ln>
        </p:spPr>
        <p:txBody>
          <a:bodyPr wrap="none" rtlCol="0">
            <a:spAutoFit/>
          </a:bodyPr>
          <a:lstStyle/>
          <a:p>
            <a:pPr algn="ctr"/>
            <a:r>
              <a:rPr kumimoji="1" lang="ja-JP" altLang="en-US" sz="2800" dirty="0">
                <a:solidFill>
                  <a:srgbClr val="FF0000"/>
                </a:solidFill>
                <a:latin typeface="メイリオ" panose="020B0604030504040204" pitchFamily="50" charset="-128"/>
                <a:ea typeface="メイリオ" panose="020B0604030504040204" pitchFamily="50" charset="-128"/>
              </a:rPr>
              <a:t>治験薬</a:t>
            </a:r>
          </a:p>
        </p:txBody>
      </p:sp>
      <p:sp>
        <p:nvSpPr>
          <p:cNvPr id="1204" name="テキスト ボックス 1203">
            <a:extLst>
              <a:ext uri="{FF2B5EF4-FFF2-40B4-BE49-F238E27FC236}">
                <a16:creationId xmlns:a16="http://schemas.microsoft.com/office/drawing/2014/main" xmlns="" id="{83DABC51-7BCF-49C9-B24F-5442A8B5C069}"/>
              </a:ext>
            </a:extLst>
          </p:cNvPr>
          <p:cNvSpPr txBox="1"/>
          <p:nvPr/>
        </p:nvSpPr>
        <p:spPr>
          <a:xfrm>
            <a:off x="4325578" y="5387690"/>
            <a:ext cx="1723549" cy="400110"/>
          </a:xfrm>
          <a:prstGeom prst="rect">
            <a:avLst/>
          </a:prstGeom>
          <a:solidFill>
            <a:schemeClr val="bg1"/>
          </a:solidFill>
        </p:spPr>
        <p:txBody>
          <a:bodyPr wrap="none" rtlCol="0">
            <a:spAutoFit/>
          </a:bodyPr>
          <a:lstStyle/>
          <a:p>
            <a:pPr algn="ctr"/>
            <a:r>
              <a:rPr kumimoji="1" lang="ja-JP" altLang="en-US" sz="2000" dirty="0">
                <a:solidFill>
                  <a:srgbClr val="FF0000"/>
                </a:solidFill>
                <a:latin typeface="メイリオ" panose="020B0604030504040204" pitchFamily="50" charset="-128"/>
                <a:ea typeface="メイリオ" panose="020B0604030504040204" pitchFamily="50" charset="-128"/>
              </a:rPr>
              <a:t>キーオープン</a:t>
            </a:r>
          </a:p>
        </p:txBody>
      </p:sp>
      <p:sp>
        <p:nvSpPr>
          <p:cNvPr id="1205" name="矢印: 下 23">
            <a:extLst>
              <a:ext uri="{FF2B5EF4-FFF2-40B4-BE49-F238E27FC236}">
                <a16:creationId xmlns:a16="http://schemas.microsoft.com/office/drawing/2014/main" xmlns="" id="{C637CF54-D27E-4F18-ACC1-C701517B80B2}"/>
              </a:ext>
            </a:extLst>
          </p:cNvPr>
          <p:cNvSpPr/>
          <p:nvPr/>
        </p:nvSpPr>
        <p:spPr>
          <a:xfrm>
            <a:off x="4969010" y="5798828"/>
            <a:ext cx="436685" cy="310469"/>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206" name="テキスト ボックス 1205">
            <a:extLst>
              <a:ext uri="{FF2B5EF4-FFF2-40B4-BE49-F238E27FC236}">
                <a16:creationId xmlns:a16="http://schemas.microsoft.com/office/drawing/2014/main" xmlns="" id="{A60E5499-5A2D-4C8B-BB83-3218520084DC}"/>
              </a:ext>
            </a:extLst>
          </p:cNvPr>
          <p:cNvSpPr txBox="1"/>
          <p:nvPr/>
        </p:nvSpPr>
        <p:spPr>
          <a:xfrm>
            <a:off x="7397872" y="5343052"/>
            <a:ext cx="1620958" cy="523220"/>
          </a:xfrm>
          <a:prstGeom prst="rect">
            <a:avLst/>
          </a:prstGeom>
          <a:noFill/>
          <a:ln>
            <a:noFill/>
          </a:ln>
        </p:spPr>
        <p:txBody>
          <a:bodyPr wrap="none" rtlCol="0">
            <a:spAutoFit/>
          </a:bodyPr>
          <a:lstStyle/>
          <a:p>
            <a:pPr algn="ctr"/>
            <a:r>
              <a:rPr kumimoji="1" lang="ja-JP" altLang="en-US" sz="2800" dirty="0">
                <a:solidFill>
                  <a:srgbClr val="FF0000"/>
                </a:solidFill>
                <a:latin typeface="メイリオ" panose="020B0604030504040204" pitchFamily="50" charset="-128"/>
                <a:ea typeface="メイリオ" panose="020B0604030504040204" pitchFamily="50" charset="-128"/>
              </a:rPr>
              <a:t>プラセボ</a:t>
            </a:r>
          </a:p>
        </p:txBody>
      </p:sp>
      <p:grpSp>
        <p:nvGrpSpPr>
          <p:cNvPr id="14" name="グループ化 13"/>
          <p:cNvGrpSpPr/>
          <p:nvPr/>
        </p:nvGrpSpPr>
        <p:grpSpPr>
          <a:xfrm>
            <a:off x="7270798" y="2233578"/>
            <a:ext cx="1875106" cy="910177"/>
            <a:chOff x="7170442" y="2233578"/>
            <a:chExt cx="1875106" cy="910177"/>
          </a:xfrm>
        </p:grpSpPr>
        <p:grpSp>
          <p:nvGrpSpPr>
            <p:cNvPr id="2" name="グループ化 1">
              <a:extLst>
                <a:ext uri="{FF2B5EF4-FFF2-40B4-BE49-F238E27FC236}">
                  <a16:creationId xmlns:a16="http://schemas.microsoft.com/office/drawing/2014/main" xmlns="" id="{B2972732-0AED-4D26-8615-B0ABE75D0B02}"/>
                </a:ext>
              </a:extLst>
            </p:cNvPr>
            <p:cNvGrpSpPr/>
            <p:nvPr/>
          </p:nvGrpSpPr>
          <p:grpSpPr>
            <a:xfrm>
              <a:off x="7170442" y="2233578"/>
              <a:ext cx="937777" cy="450281"/>
              <a:chOff x="6977018" y="2260551"/>
              <a:chExt cx="1842425" cy="888644"/>
            </a:xfrm>
          </p:grpSpPr>
          <p:grpSp>
            <p:nvGrpSpPr>
              <p:cNvPr id="11" name="グループ化 10">
                <a:extLst>
                  <a:ext uri="{FF2B5EF4-FFF2-40B4-BE49-F238E27FC236}">
                    <a16:creationId xmlns:a16="http://schemas.microsoft.com/office/drawing/2014/main" xmlns="" id="{4C762CCB-62B7-4FF3-8D2A-898B7E8FC5C8}"/>
                  </a:ext>
                </a:extLst>
              </p:cNvPr>
              <p:cNvGrpSpPr>
                <a:grpSpLocks noChangeAspect="1"/>
              </p:cNvGrpSpPr>
              <p:nvPr/>
            </p:nvGrpSpPr>
            <p:grpSpPr>
              <a:xfrm>
                <a:off x="6986218" y="2260551"/>
                <a:ext cx="907329" cy="434036"/>
                <a:chOff x="6986217" y="2260551"/>
                <a:chExt cx="1814658" cy="868072"/>
              </a:xfrm>
            </p:grpSpPr>
            <p:grpSp>
              <p:nvGrpSpPr>
                <p:cNvPr id="179" name="グループ化 178">
                  <a:extLst>
                    <a:ext uri="{FF2B5EF4-FFF2-40B4-BE49-F238E27FC236}">
                      <a16:creationId xmlns:a16="http://schemas.microsoft.com/office/drawing/2014/main" xmlns="" id="{F22C8B67-FE8E-440B-A002-3AD94F077C3E}"/>
                    </a:ext>
                  </a:extLst>
                </p:cNvPr>
                <p:cNvGrpSpPr/>
                <p:nvPr/>
              </p:nvGrpSpPr>
              <p:grpSpPr>
                <a:xfrm>
                  <a:off x="6992076" y="2559492"/>
                  <a:ext cx="158262" cy="270180"/>
                  <a:chOff x="1521069" y="2586587"/>
                  <a:chExt cx="158262" cy="270180"/>
                </a:xfrm>
                <a:solidFill>
                  <a:srgbClr val="FFC000"/>
                </a:solidFill>
              </p:grpSpPr>
              <p:sp>
                <p:nvSpPr>
                  <p:cNvPr id="267" name="フローチャート: 論理積ゲート 266">
                    <a:extLst>
                      <a:ext uri="{FF2B5EF4-FFF2-40B4-BE49-F238E27FC236}">
                        <a16:creationId xmlns:a16="http://schemas.microsoft.com/office/drawing/2014/main" xmlns="" id="{1C51305D-184F-4A06-AF23-72A87770E1F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楕円 267">
                    <a:extLst>
                      <a:ext uri="{FF2B5EF4-FFF2-40B4-BE49-F238E27FC236}">
                        <a16:creationId xmlns:a16="http://schemas.microsoft.com/office/drawing/2014/main" xmlns="" id="{F753292E-FE5C-47F9-B3F5-E3E2080996A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0" name="グループ化 179">
                  <a:extLst>
                    <a:ext uri="{FF2B5EF4-FFF2-40B4-BE49-F238E27FC236}">
                      <a16:creationId xmlns:a16="http://schemas.microsoft.com/office/drawing/2014/main" xmlns="" id="{F97E8E48-2228-436C-ABD2-038A71E9CD54}"/>
                    </a:ext>
                  </a:extLst>
                </p:cNvPr>
                <p:cNvGrpSpPr/>
                <p:nvPr/>
              </p:nvGrpSpPr>
              <p:grpSpPr>
                <a:xfrm>
                  <a:off x="7175469" y="2559493"/>
                  <a:ext cx="158262" cy="270180"/>
                  <a:chOff x="1521069" y="2586587"/>
                  <a:chExt cx="158262" cy="270180"/>
                </a:xfrm>
                <a:solidFill>
                  <a:schemeClr val="bg1">
                    <a:lumMod val="95000"/>
                  </a:schemeClr>
                </a:solidFill>
              </p:grpSpPr>
              <p:sp>
                <p:nvSpPr>
                  <p:cNvPr id="265" name="フローチャート: 論理積ゲート 264">
                    <a:extLst>
                      <a:ext uri="{FF2B5EF4-FFF2-40B4-BE49-F238E27FC236}">
                        <a16:creationId xmlns:a16="http://schemas.microsoft.com/office/drawing/2014/main" xmlns="" id="{F561509A-0194-4C74-BA55-8B29EBE9CC6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楕円 265">
                    <a:extLst>
                      <a:ext uri="{FF2B5EF4-FFF2-40B4-BE49-F238E27FC236}">
                        <a16:creationId xmlns:a16="http://schemas.microsoft.com/office/drawing/2014/main" xmlns="" id="{D982EA9C-CC73-4975-B631-B67C91BB072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1" name="グループ化 180">
                  <a:extLst>
                    <a:ext uri="{FF2B5EF4-FFF2-40B4-BE49-F238E27FC236}">
                      <a16:creationId xmlns:a16="http://schemas.microsoft.com/office/drawing/2014/main" xmlns="" id="{75EEBABA-B164-48FA-A8D1-E60EEE22945C}"/>
                    </a:ext>
                  </a:extLst>
                </p:cNvPr>
                <p:cNvGrpSpPr/>
                <p:nvPr/>
              </p:nvGrpSpPr>
              <p:grpSpPr>
                <a:xfrm>
                  <a:off x="7358862" y="2559494"/>
                  <a:ext cx="158262" cy="270180"/>
                  <a:chOff x="1521069" y="2586587"/>
                  <a:chExt cx="158262" cy="270180"/>
                </a:xfrm>
                <a:solidFill>
                  <a:schemeClr val="bg1">
                    <a:lumMod val="95000"/>
                  </a:schemeClr>
                </a:solidFill>
              </p:grpSpPr>
              <p:sp>
                <p:nvSpPr>
                  <p:cNvPr id="263" name="フローチャート: 論理積ゲート 262">
                    <a:extLst>
                      <a:ext uri="{FF2B5EF4-FFF2-40B4-BE49-F238E27FC236}">
                        <a16:creationId xmlns:a16="http://schemas.microsoft.com/office/drawing/2014/main" xmlns="" id="{6C47372B-111D-4198-8DFA-F3149290F4B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楕円 263">
                    <a:extLst>
                      <a:ext uri="{FF2B5EF4-FFF2-40B4-BE49-F238E27FC236}">
                        <a16:creationId xmlns:a16="http://schemas.microsoft.com/office/drawing/2014/main" xmlns="" id="{66B294D5-9B48-40DB-9EFD-571A810FD48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2" name="グループ化 181">
                  <a:extLst>
                    <a:ext uri="{FF2B5EF4-FFF2-40B4-BE49-F238E27FC236}">
                      <a16:creationId xmlns:a16="http://schemas.microsoft.com/office/drawing/2014/main" xmlns="" id="{090D57D9-04E3-48A3-A409-9011E7050185}"/>
                    </a:ext>
                  </a:extLst>
                </p:cNvPr>
                <p:cNvGrpSpPr/>
                <p:nvPr/>
              </p:nvGrpSpPr>
              <p:grpSpPr>
                <a:xfrm>
                  <a:off x="7542255" y="2559495"/>
                  <a:ext cx="158262" cy="270180"/>
                  <a:chOff x="1521069" y="2586587"/>
                  <a:chExt cx="158262" cy="270180"/>
                </a:xfrm>
                <a:solidFill>
                  <a:schemeClr val="bg1">
                    <a:lumMod val="95000"/>
                  </a:schemeClr>
                </a:solidFill>
              </p:grpSpPr>
              <p:sp>
                <p:nvSpPr>
                  <p:cNvPr id="261" name="フローチャート: 論理積ゲート 260">
                    <a:extLst>
                      <a:ext uri="{FF2B5EF4-FFF2-40B4-BE49-F238E27FC236}">
                        <a16:creationId xmlns:a16="http://schemas.microsoft.com/office/drawing/2014/main" xmlns="" id="{0F5CBB41-504D-4D39-9C5F-5D6EBB84BA8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楕円 261">
                    <a:extLst>
                      <a:ext uri="{FF2B5EF4-FFF2-40B4-BE49-F238E27FC236}">
                        <a16:creationId xmlns:a16="http://schemas.microsoft.com/office/drawing/2014/main" xmlns="" id="{80ABE06D-6A2D-4178-962C-4E43DEC182A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3" name="グループ化 182">
                  <a:extLst>
                    <a:ext uri="{FF2B5EF4-FFF2-40B4-BE49-F238E27FC236}">
                      <a16:creationId xmlns:a16="http://schemas.microsoft.com/office/drawing/2014/main" xmlns="" id="{F899C392-5444-4AD0-A885-6C4A8996EA41}"/>
                    </a:ext>
                  </a:extLst>
                </p:cNvPr>
                <p:cNvGrpSpPr/>
                <p:nvPr/>
              </p:nvGrpSpPr>
              <p:grpSpPr>
                <a:xfrm>
                  <a:off x="7725648" y="2559496"/>
                  <a:ext cx="158262" cy="270180"/>
                  <a:chOff x="1521069" y="2586587"/>
                  <a:chExt cx="158262" cy="270180"/>
                </a:xfrm>
                <a:solidFill>
                  <a:schemeClr val="bg1">
                    <a:lumMod val="95000"/>
                  </a:schemeClr>
                </a:solidFill>
              </p:grpSpPr>
              <p:sp>
                <p:nvSpPr>
                  <p:cNvPr id="259" name="フローチャート: 論理積ゲート 258">
                    <a:extLst>
                      <a:ext uri="{FF2B5EF4-FFF2-40B4-BE49-F238E27FC236}">
                        <a16:creationId xmlns:a16="http://schemas.microsoft.com/office/drawing/2014/main" xmlns="" id="{49DB74A7-3F91-48D4-8FB9-719F4355338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楕円 259">
                    <a:extLst>
                      <a:ext uri="{FF2B5EF4-FFF2-40B4-BE49-F238E27FC236}">
                        <a16:creationId xmlns:a16="http://schemas.microsoft.com/office/drawing/2014/main" xmlns="" id="{4EC955A3-FA87-4D04-AA2F-6EA7511A330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4" name="グループ化 183">
                  <a:extLst>
                    <a:ext uri="{FF2B5EF4-FFF2-40B4-BE49-F238E27FC236}">
                      <a16:creationId xmlns:a16="http://schemas.microsoft.com/office/drawing/2014/main" xmlns="" id="{F6AB93CA-96F4-4B4A-AAD1-8D3A4BA3295C}"/>
                    </a:ext>
                  </a:extLst>
                </p:cNvPr>
                <p:cNvGrpSpPr/>
                <p:nvPr/>
              </p:nvGrpSpPr>
              <p:grpSpPr>
                <a:xfrm>
                  <a:off x="7909041" y="2559497"/>
                  <a:ext cx="158262" cy="270180"/>
                  <a:chOff x="1521069" y="2586587"/>
                  <a:chExt cx="158262" cy="270180"/>
                </a:xfrm>
                <a:solidFill>
                  <a:srgbClr val="FFC000"/>
                </a:solidFill>
              </p:grpSpPr>
              <p:sp>
                <p:nvSpPr>
                  <p:cNvPr id="257" name="フローチャート: 論理積ゲート 256">
                    <a:extLst>
                      <a:ext uri="{FF2B5EF4-FFF2-40B4-BE49-F238E27FC236}">
                        <a16:creationId xmlns:a16="http://schemas.microsoft.com/office/drawing/2014/main" xmlns="" id="{5CA783D3-5B10-4523-8595-8EB6F1AF1E5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8" name="楕円 257">
                    <a:extLst>
                      <a:ext uri="{FF2B5EF4-FFF2-40B4-BE49-F238E27FC236}">
                        <a16:creationId xmlns:a16="http://schemas.microsoft.com/office/drawing/2014/main" xmlns="" id="{10D1425F-290B-4279-961C-61D7F1A3E2C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5" name="グループ化 184">
                  <a:extLst>
                    <a:ext uri="{FF2B5EF4-FFF2-40B4-BE49-F238E27FC236}">
                      <a16:creationId xmlns:a16="http://schemas.microsoft.com/office/drawing/2014/main" xmlns="" id="{F1E7017A-FEB1-4195-8AC9-5F655BDD54F5}"/>
                    </a:ext>
                  </a:extLst>
                </p:cNvPr>
                <p:cNvGrpSpPr/>
                <p:nvPr/>
              </p:nvGrpSpPr>
              <p:grpSpPr>
                <a:xfrm>
                  <a:off x="8092434" y="2559498"/>
                  <a:ext cx="158262" cy="270180"/>
                  <a:chOff x="1521069" y="2586587"/>
                  <a:chExt cx="158262" cy="270180"/>
                </a:xfrm>
                <a:solidFill>
                  <a:schemeClr val="bg1">
                    <a:lumMod val="95000"/>
                  </a:schemeClr>
                </a:solidFill>
              </p:grpSpPr>
              <p:sp>
                <p:nvSpPr>
                  <p:cNvPr id="255" name="フローチャート: 論理積ゲート 254">
                    <a:extLst>
                      <a:ext uri="{FF2B5EF4-FFF2-40B4-BE49-F238E27FC236}">
                        <a16:creationId xmlns:a16="http://schemas.microsoft.com/office/drawing/2014/main" xmlns="" id="{8769180D-94E0-461C-AA19-61A435FD185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楕円 255">
                    <a:extLst>
                      <a:ext uri="{FF2B5EF4-FFF2-40B4-BE49-F238E27FC236}">
                        <a16:creationId xmlns:a16="http://schemas.microsoft.com/office/drawing/2014/main" xmlns="" id="{899E383A-1257-444A-B1D7-1B72DDD767E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6" name="グループ化 185">
                  <a:extLst>
                    <a:ext uri="{FF2B5EF4-FFF2-40B4-BE49-F238E27FC236}">
                      <a16:creationId xmlns:a16="http://schemas.microsoft.com/office/drawing/2014/main" xmlns="" id="{EF9E501E-34DE-4820-AFD4-4CEB2F1EEAE7}"/>
                    </a:ext>
                  </a:extLst>
                </p:cNvPr>
                <p:cNvGrpSpPr/>
                <p:nvPr/>
              </p:nvGrpSpPr>
              <p:grpSpPr>
                <a:xfrm>
                  <a:off x="8275827" y="2559499"/>
                  <a:ext cx="158262" cy="270180"/>
                  <a:chOff x="1521069" y="2586587"/>
                  <a:chExt cx="158262" cy="270180"/>
                </a:xfrm>
                <a:solidFill>
                  <a:schemeClr val="bg1">
                    <a:lumMod val="95000"/>
                  </a:schemeClr>
                </a:solidFill>
              </p:grpSpPr>
              <p:sp>
                <p:nvSpPr>
                  <p:cNvPr id="253" name="フローチャート: 論理積ゲート 252">
                    <a:extLst>
                      <a:ext uri="{FF2B5EF4-FFF2-40B4-BE49-F238E27FC236}">
                        <a16:creationId xmlns:a16="http://schemas.microsoft.com/office/drawing/2014/main" xmlns="" id="{2673DCFF-406B-4FEA-AA69-56EEA924BFF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楕円 253">
                    <a:extLst>
                      <a:ext uri="{FF2B5EF4-FFF2-40B4-BE49-F238E27FC236}">
                        <a16:creationId xmlns:a16="http://schemas.microsoft.com/office/drawing/2014/main" xmlns="" id="{F86A8D68-FFF7-4ABD-B0C5-A59F315489C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7" name="グループ化 186">
                  <a:extLst>
                    <a:ext uri="{FF2B5EF4-FFF2-40B4-BE49-F238E27FC236}">
                      <a16:creationId xmlns:a16="http://schemas.microsoft.com/office/drawing/2014/main" xmlns="" id="{4CA06854-9326-44FE-B32C-3E63B4FE29E7}"/>
                    </a:ext>
                  </a:extLst>
                </p:cNvPr>
                <p:cNvGrpSpPr/>
                <p:nvPr/>
              </p:nvGrpSpPr>
              <p:grpSpPr>
                <a:xfrm>
                  <a:off x="8459220" y="2559500"/>
                  <a:ext cx="158262" cy="270180"/>
                  <a:chOff x="1521069" y="2586587"/>
                  <a:chExt cx="158262" cy="270180"/>
                </a:xfrm>
                <a:solidFill>
                  <a:schemeClr val="bg1">
                    <a:lumMod val="95000"/>
                  </a:schemeClr>
                </a:solidFill>
              </p:grpSpPr>
              <p:sp>
                <p:nvSpPr>
                  <p:cNvPr id="251" name="フローチャート: 論理積ゲート 250">
                    <a:extLst>
                      <a:ext uri="{FF2B5EF4-FFF2-40B4-BE49-F238E27FC236}">
                        <a16:creationId xmlns:a16="http://schemas.microsoft.com/office/drawing/2014/main" xmlns="" id="{10CEA8E6-9C71-419D-8A77-E325113DDA7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楕円 251">
                    <a:extLst>
                      <a:ext uri="{FF2B5EF4-FFF2-40B4-BE49-F238E27FC236}">
                        <a16:creationId xmlns:a16="http://schemas.microsoft.com/office/drawing/2014/main" xmlns="" id="{F3E39DF7-3545-4212-BA02-EBAD1645D47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8" name="グループ化 187">
                  <a:extLst>
                    <a:ext uri="{FF2B5EF4-FFF2-40B4-BE49-F238E27FC236}">
                      <a16:creationId xmlns:a16="http://schemas.microsoft.com/office/drawing/2014/main" xmlns="" id="{67C9BED4-BB20-4A09-929D-0A489A26EC75}"/>
                    </a:ext>
                  </a:extLst>
                </p:cNvPr>
                <p:cNvGrpSpPr/>
                <p:nvPr/>
              </p:nvGrpSpPr>
              <p:grpSpPr>
                <a:xfrm>
                  <a:off x="8642613" y="2559501"/>
                  <a:ext cx="158262" cy="270180"/>
                  <a:chOff x="1521069" y="2586587"/>
                  <a:chExt cx="158262" cy="270180"/>
                </a:xfrm>
                <a:solidFill>
                  <a:schemeClr val="bg1">
                    <a:lumMod val="95000"/>
                  </a:schemeClr>
                </a:solidFill>
              </p:grpSpPr>
              <p:sp>
                <p:nvSpPr>
                  <p:cNvPr id="249" name="フローチャート: 論理積ゲート 248">
                    <a:extLst>
                      <a:ext uri="{FF2B5EF4-FFF2-40B4-BE49-F238E27FC236}">
                        <a16:creationId xmlns:a16="http://schemas.microsoft.com/office/drawing/2014/main" xmlns="" id="{2973AD9E-6516-4B7D-80A7-0C3919F76B4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楕円 249">
                    <a:extLst>
                      <a:ext uri="{FF2B5EF4-FFF2-40B4-BE49-F238E27FC236}">
                        <a16:creationId xmlns:a16="http://schemas.microsoft.com/office/drawing/2014/main" xmlns="" id="{6FD4E530-2860-45BB-9EDA-49B37369F69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9" name="グループ化 188">
                  <a:extLst>
                    <a:ext uri="{FF2B5EF4-FFF2-40B4-BE49-F238E27FC236}">
                      <a16:creationId xmlns:a16="http://schemas.microsoft.com/office/drawing/2014/main" xmlns="" id="{494B6608-ED91-4715-BCFA-F191CC8A06EE}"/>
                    </a:ext>
                  </a:extLst>
                </p:cNvPr>
                <p:cNvGrpSpPr/>
                <p:nvPr/>
              </p:nvGrpSpPr>
              <p:grpSpPr>
                <a:xfrm>
                  <a:off x="6992076" y="2858434"/>
                  <a:ext cx="158262" cy="270180"/>
                  <a:chOff x="1521069" y="2586587"/>
                  <a:chExt cx="158262" cy="270180"/>
                </a:xfrm>
                <a:solidFill>
                  <a:schemeClr val="bg1">
                    <a:lumMod val="95000"/>
                  </a:schemeClr>
                </a:solidFill>
              </p:grpSpPr>
              <p:sp>
                <p:nvSpPr>
                  <p:cNvPr id="247" name="フローチャート: 論理積ゲート 246">
                    <a:extLst>
                      <a:ext uri="{FF2B5EF4-FFF2-40B4-BE49-F238E27FC236}">
                        <a16:creationId xmlns:a16="http://schemas.microsoft.com/office/drawing/2014/main" xmlns="" id="{366C37D9-94CF-4EB6-BE8E-54E6593E5B9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楕円 247">
                    <a:extLst>
                      <a:ext uri="{FF2B5EF4-FFF2-40B4-BE49-F238E27FC236}">
                        <a16:creationId xmlns:a16="http://schemas.microsoft.com/office/drawing/2014/main" xmlns="" id="{D6D23821-6689-435F-A7DF-6848FEAD129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0" name="グループ化 189">
                  <a:extLst>
                    <a:ext uri="{FF2B5EF4-FFF2-40B4-BE49-F238E27FC236}">
                      <a16:creationId xmlns:a16="http://schemas.microsoft.com/office/drawing/2014/main" xmlns="" id="{8E6038A6-DEFB-4B96-978B-D8803E330481}"/>
                    </a:ext>
                  </a:extLst>
                </p:cNvPr>
                <p:cNvGrpSpPr/>
                <p:nvPr/>
              </p:nvGrpSpPr>
              <p:grpSpPr>
                <a:xfrm>
                  <a:off x="7175469" y="2858435"/>
                  <a:ext cx="158262" cy="270180"/>
                  <a:chOff x="1521069" y="2586587"/>
                  <a:chExt cx="158262" cy="270180"/>
                </a:xfrm>
                <a:solidFill>
                  <a:schemeClr val="bg1">
                    <a:lumMod val="95000"/>
                  </a:schemeClr>
                </a:solidFill>
              </p:grpSpPr>
              <p:sp>
                <p:nvSpPr>
                  <p:cNvPr id="245" name="フローチャート: 論理積ゲート 244">
                    <a:extLst>
                      <a:ext uri="{FF2B5EF4-FFF2-40B4-BE49-F238E27FC236}">
                        <a16:creationId xmlns:a16="http://schemas.microsoft.com/office/drawing/2014/main" xmlns="" id="{17D023AA-24BA-4E5A-B393-A3E7118BD72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楕円 245">
                    <a:extLst>
                      <a:ext uri="{FF2B5EF4-FFF2-40B4-BE49-F238E27FC236}">
                        <a16:creationId xmlns:a16="http://schemas.microsoft.com/office/drawing/2014/main" xmlns="" id="{727256B4-8534-45A5-B336-7B334F7B146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1" name="グループ化 190">
                  <a:extLst>
                    <a:ext uri="{FF2B5EF4-FFF2-40B4-BE49-F238E27FC236}">
                      <a16:creationId xmlns:a16="http://schemas.microsoft.com/office/drawing/2014/main" xmlns="" id="{E2C36756-60B3-49B6-96D9-6EFD30A036D3}"/>
                    </a:ext>
                  </a:extLst>
                </p:cNvPr>
                <p:cNvGrpSpPr/>
                <p:nvPr/>
              </p:nvGrpSpPr>
              <p:grpSpPr>
                <a:xfrm>
                  <a:off x="7358862" y="2858436"/>
                  <a:ext cx="158262" cy="270180"/>
                  <a:chOff x="1521069" y="2586587"/>
                  <a:chExt cx="158262" cy="270180"/>
                </a:xfrm>
                <a:solidFill>
                  <a:schemeClr val="bg1">
                    <a:lumMod val="95000"/>
                  </a:schemeClr>
                </a:solidFill>
              </p:grpSpPr>
              <p:sp>
                <p:nvSpPr>
                  <p:cNvPr id="243" name="フローチャート: 論理積ゲート 242">
                    <a:extLst>
                      <a:ext uri="{FF2B5EF4-FFF2-40B4-BE49-F238E27FC236}">
                        <a16:creationId xmlns:a16="http://schemas.microsoft.com/office/drawing/2014/main" xmlns="" id="{4CD9BDB9-D028-4D26-945C-932007753FA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楕円 243">
                    <a:extLst>
                      <a:ext uri="{FF2B5EF4-FFF2-40B4-BE49-F238E27FC236}">
                        <a16:creationId xmlns:a16="http://schemas.microsoft.com/office/drawing/2014/main" xmlns="" id="{3BA2BFDC-7CE5-401B-BB5E-009C549BD1C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2" name="グループ化 191">
                  <a:extLst>
                    <a:ext uri="{FF2B5EF4-FFF2-40B4-BE49-F238E27FC236}">
                      <a16:creationId xmlns:a16="http://schemas.microsoft.com/office/drawing/2014/main" xmlns="" id="{8E38078E-63C8-4C40-B225-90AC0DFCF51A}"/>
                    </a:ext>
                  </a:extLst>
                </p:cNvPr>
                <p:cNvGrpSpPr/>
                <p:nvPr/>
              </p:nvGrpSpPr>
              <p:grpSpPr>
                <a:xfrm>
                  <a:off x="7542255" y="2858437"/>
                  <a:ext cx="158262" cy="270180"/>
                  <a:chOff x="1521069" y="2586587"/>
                  <a:chExt cx="158262" cy="270180"/>
                </a:xfrm>
                <a:solidFill>
                  <a:srgbClr val="FFC000"/>
                </a:solidFill>
              </p:grpSpPr>
              <p:sp>
                <p:nvSpPr>
                  <p:cNvPr id="241" name="フローチャート: 論理積ゲート 240">
                    <a:extLst>
                      <a:ext uri="{FF2B5EF4-FFF2-40B4-BE49-F238E27FC236}">
                        <a16:creationId xmlns:a16="http://schemas.microsoft.com/office/drawing/2014/main" xmlns="" id="{B74D7327-8A5E-4E44-B25F-CBDA1BE4874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楕円 241">
                    <a:extLst>
                      <a:ext uri="{FF2B5EF4-FFF2-40B4-BE49-F238E27FC236}">
                        <a16:creationId xmlns:a16="http://schemas.microsoft.com/office/drawing/2014/main" xmlns="" id="{90B6D0A0-C1CE-40A1-B89E-EB9366B07E8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3" name="グループ化 192">
                  <a:extLst>
                    <a:ext uri="{FF2B5EF4-FFF2-40B4-BE49-F238E27FC236}">
                      <a16:creationId xmlns:a16="http://schemas.microsoft.com/office/drawing/2014/main" xmlns="" id="{64B8AFB1-9B8A-4E31-9979-8C9926812BF8}"/>
                    </a:ext>
                  </a:extLst>
                </p:cNvPr>
                <p:cNvGrpSpPr/>
                <p:nvPr/>
              </p:nvGrpSpPr>
              <p:grpSpPr>
                <a:xfrm>
                  <a:off x="7725648" y="2858438"/>
                  <a:ext cx="158262" cy="270180"/>
                  <a:chOff x="1521069" y="2586587"/>
                  <a:chExt cx="158262" cy="270180"/>
                </a:xfrm>
                <a:solidFill>
                  <a:schemeClr val="bg1">
                    <a:lumMod val="95000"/>
                  </a:schemeClr>
                </a:solidFill>
              </p:grpSpPr>
              <p:sp>
                <p:nvSpPr>
                  <p:cNvPr id="239" name="フローチャート: 論理積ゲート 238">
                    <a:extLst>
                      <a:ext uri="{FF2B5EF4-FFF2-40B4-BE49-F238E27FC236}">
                        <a16:creationId xmlns:a16="http://schemas.microsoft.com/office/drawing/2014/main" xmlns="" id="{26979538-2623-4111-A89C-369F48966E7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楕円 239">
                    <a:extLst>
                      <a:ext uri="{FF2B5EF4-FFF2-40B4-BE49-F238E27FC236}">
                        <a16:creationId xmlns:a16="http://schemas.microsoft.com/office/drawing/2014/main" xmlns="" id="{6A044F1C-0285-4C40-B4E1-99F4DBE57D1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 name="グループ化 193">
                  <a:extLst>
                    <a:ext uri="{FF2B5EF4-FFF2-40B4-BE49-F238E27FC236}">
                      <a16:creationId xmlns:a16="http://schemas.microsoft.com/office/drawing/2014/main" xmlns="" id="{94CABFC8-A545-485C-8D3D-44191658BC21}"/>
                    </a:ext>
                  </a:extLst>
                </p:cNvPr>
                <p:cNvGrpSpPr/>
                <p:nvPr/>
              </p:nvGrpSpPr>
              <p:grpSpPr>
                <a:xfrm>
                  <a:off x="7909041" y="2858439"/>
                  <a:ext cx="158262" cy="270180"/>
                  <a:chOff x="1521069" y="2586587"/>
                  <a:chExt cx="158262" cy="270180"/>
                </a:xfrm>
                <a:solidFill>
                  <a:schemeClr val="bg1">
                    <a:lumMod val="95000"/>
                  </a:schemeClr>
                </a:solidFill>
              </p:grpSpPr>
              <p:sp>
                <p:nvSpPr>
                  <p:cNvPr id="237" name="フローチャート: 論理積ゲート 236">
                    <a:extLst>
                      <a:ext uri="{FF2B5EF4-FFF2-40B4-BE49-F238E27FC236}">
                        <a16:creationId xmlns:a16="http://schemas.microsoft.com/office/drawing/2014/main" xmlns="" id="{CD7A62EB-2E47-4617-B58B-EF8DF02EA29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楕円 237">
                    <a:extLst>
                      <a:ext uri="{FF2B5EF4-FFF2-40B4-BE49-F238E27FC236}">
                        <a16:creationId xmlns:a16="http://schemas.microsoft.com/office/drawing/2014/main" xmlns="" id="{65ED7579-2F66-49D8-AC7C-01CD20FC694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5" name="グループ化 194">
                  <a:extLst>
                    <a:ext uri="{FF2B5EF4-FFF2-40B4-BE49-F238E27FC236}">
                      <a16:creationId xmlns:a16="http://schemas.microsoft.com/office/drawing/2014/main" xmlns="" id="{CFA67D8F-6130-48D0-9762-489B2FEFED05}"/>
                    </a:ext>
                  </a:extLst>
                </p:cNvPr>
                <p:cNvGrpSpPr/>
                <p:nvPr/>
              </p:nvGrpSpPr>
              <p:grpSpPr>
                <a:xfrm>
                  <a:off x="8092434" y="2858440"/>
                  <a:ext cx="158262" cy="270180"/>
                  <a:chOff x="1521069" y="2586587"/>
                  <a:chExt cx="158262" cy="270180"/>
                </a:xfrm>
                <a:solidFill>
                  <a:schemeClr val="bg1">
                    <a:lumMod val="95000"/>
                  </a:schemeClr>
                </a:solidFill>
              </p:grpSpPr>
              <p:sp>
                <p:nvSpPr>
                  <p:cNvPr id="235" name="フローチャート: 論理積ゲート 234">
                    <a:extLst>
                      <a:ext uri="{FF2B5EF4-FFF2-40B4-BE49-F238E27FC236}">
                        <a16:creationId xmlns:a16="http://schemas.microsoft.com/office/drawing/2014/main" xmlns="" id="{50CEBAB8-A255-4CF7-88BF-C80E1983A7E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楕円 235">
                    <a:extLst>
                      <a:ext uri="{FF2B5EF4-FFF2-40B4-BE49-F238E27FC236}">
                        <a16:creationId xmlns:a16="http://schemas.microsoft.com/office/drawing/2014/main" xmlns="" id="{90FE40AD-F267-4304-98F0-36FE2F8B19F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6" name="グループ化 195">
                  <a:extLst>
                    <a:ext uri="{FF2B5EF4-FFF2-40B4-BE49-F238E27FC236}">
                      <a16:creationId xmlns:a16="http://schemas.microsoft.com/office/drawing/2014/main" xmlns="" id="{699CED29-47B8-41DF-89C3-4162390904F8}"/>
                    </a:ext>
                  </a:extLst>
                </p:cNvPr>
                <p:cNvGrpSpPr/>
                <p:nvPr/>
              </p:nvGrpSpPr>
              <p:grpSpPr>
                <a:xfrm>
                  <a:off x="8275827" y="2858441"/>
                  <a:ext cx="158262" cy="270180"/>
                  <a:chOff x="1521069" y="2586587"/>
                  <a:chExt cx="158262" cy="270180"/>
                </a:xfrm>
                <a:solidFill>
                  <a:schemeClr val="bg1">
                    <a:lumMod val="95000"/>
                  </a:schemeClr>
                </a:solidFill>
              </p:grpSpPr>
              <p:sp>
                <p:nvSpPr>
                  <p:cNvPr id="233" name="フローチャート: 論理積ゲート 232">
                    <a:extLst>
                      <a:ext uri="{FF2B5EF4-FFF2-40B4-BE49-F238E27FC236}">
                        <a16:creationId xmlns:a16="http://schemas.microsoft.com/office/drawing/2014/main" xmlns="" id="{9172DA71-FF97-4D69-8788-8E617B57277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楕円 233">
                    <a:extLst>
                      <a:ext uri="{FF2B5EF4-FFF2-40B4-BE49-F238E27FC236}">
                        <a16:creationId xmlns:a16="http://schemas.microsoft.com/office/drawing/2014/main" xmlns="" id="{0551958E-3979-43C2-B71A-DEC7508804C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7" name="グループ化 196">
                  <a:extLst>
                    <a:ext uri="{FF2B5EF4-FFF2-40B4-BE49-F238E27FC236}">
                      <a16:creationId xmlns:a16="http://schemas.microsoft.com/office/drawing/2014/main" xmlns="" id="{8DBB0516-A9F7-4D0F-9A83-6B6DBE3E0F85}"/>
                    </a:ext>
                  </a:extLst>
                </p:cNvPr>
                <p:cNvGrpSpPr/>
                <p:nvPr/>
              </p:nvGrpSpPr>
              <p:grpSpPr>
                <a:xfrm>
                  <a:off x="8459220" y="2858442"/>
                  <a:ext cx="158262" cy="270180"/>
                  <a:chOff x="1521069" y="2586587"/>
                  <a:chExt cx="158262" cy="270180"/>
                </a:xfrm>
                <a:solidFill>
                  <a:schemeClr val="bg1">
                    <a:lumMod val="95000"/>
                  </a:schemeClr>
                </a:solidFill>
              </p:grpSpPr>
              <p:sp>
                <p:nvSpPr>
                  <p:cNvPr id="231" name="フローチャート: 論理積ゲート 230">
                    <a:extLst>
                      <a:ext uri="{FF2B5EF4-FFF2-40B4-BE49-F238E27FC236}">
                        <a16:creationId xmlns:a16="http://schemas.microsoft.com/office/drawing/2014/main" xmlns="" id="{56639E7A-65D4-4C9A-9849-DC6573F79F1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楕円 231">
                    <a:extLst>
                      <a:ext uri="{FF2B5EF4-FFF2-40B4-BE49-F238E27FC236}">
                        <a16:creationId xmlns:a16="http://schemas.microsoft.com/office/drawing/2014/main" xmlns="" id="{C7B8F1CF-8ECC-454D-BDB0-3EF1458CBB0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8" name="グループ化 197">
                  <a:extLst>
                    <a:ext uri="{FF2B5EF4-FFF2-40B4-BE49-F238E27FC236}">
                      <a16:creationId xmlns:a16="http://schemas.microsoft.com/office/drawing/2014/main" xmlns="" id="{8642FAB1-A725-4B78-ABEE-7F99B07AEC00}"/>
                    </a:ext>
                  </a:extLst>
                </p:cNvPr>
                <p:cNvGrpSpPr/>
                <p:nvPr/>
              </p:nvGrpSpPr>
              <p:grpSpPr>
                <a:xfrm>
                  <a:off x="8642613" y="2858443"/>
                  <a:ext cx="158262" cy="270180"/>
                  <a:chOff x="1521069" y="2586587"/>
                  <a:chExt cx="158262" cy="270180"/>
                </a:xfrm>
                <a:solidFill>
                  <a:srgbClr val="FFC000"/>
                </a:solidFill>
              </p:grpSpPr>
              <p:sp>
                <p:nvSpPr>
                  <p:cNvPr id="229" name="フローチャート: 論理積ゲート 228">
                    <a:extLst>
                      <a:ext uri="{FF2B5EF4-FFF2-40B4-BE49-F238E27FC236}">
                        <a16:creationId xmlns:a16="http://schemas.microsoft.com/office/drawing/2014/main" xmlns="" id="{CDDC6640-55B9-4407-9449-CC8B4C14CB1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楕円 229">
                    <a:extLst>
                      <a:ext uri="{FF2B5EF4-FFF2-40B4-BE49-F238E27FC236}">
                        <a16:creationId xmlns:a16="http://schemas.microsoft.com/office/drawing/2014/main" xmlns="" id="{44615B33-81BD-4712-AF2C-E66B87B4ACD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9" name="グループ化 198">
                  <a:extLst>
                    <a:ext uri="{FF2B5EF4-FFF2-40B4-BE49-F238E27FC236}">
                      <a16:creationId xmlns:a16="http://schemas.microsoft.com/office/drawing/2014/main" xmlns="" id="{2CE56669-C0DE-47BE-B148-65C3CB12E1DE}"/>
                    </a:ext>
                  </a:extLst>
                </p:cNvPr>
                <p:cNvGrpSpPr/>
                <p:nvPr/>
              </p:nvGrpSpPr>
              <p:grpSpPr>
                <a:xfrm>
                  <a:off x="6986217" y="2260551"/>
                  <a:ext cx="158262" cy="270180"/>
                  <a:chOff x="1521069" y="2586587"/>
                  <a:chExt cx="158262" cy="270180"/>
                </a:xfrm>
                <a:solidFill>
                  <a:schemeClr val="bg1">
                    <a:lumMod val="95000"/>
                  </a:schemeClr>
                </a:solidFill>
              </p:grpSpPr>
              <p:sp>
                <p:nvSpPr>
                  <p:cNvPr id="227" name="フローチャート: 論理積ゲート 226">
                    <a:extLst>
                      <a:ext uri="{FF2B5EF4-FFF2-40B4-BE49-F238E27FC236}">
                        <a16:creationId xmlns:a16="http://schemas.microsoft.com/office/drawing/2014/main" xmlns="" id="{3FA81C0F-0692-402B-8634-317AEA75861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楕円 227">
                    <a:extLst>
                      <a:ext uri="{FF2B5EF4-FFF2-40B4-BE49-F238E27FC236}">
                        <a16:creationId xmlns:a16="http://schemas.microsoft.com/office/drawing/2014/main" xmlns="" id="{6B9433D5-A1C6-4DD2-9357-AF2CD4190F5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0" name="グループ化 199">
                  <a:extLst>
                    <a:ext uri="{FF2B5EF4-FFF2-40B4-BE49-F238E27FC236}">
                      <a16:creationId xmlns:a16="http://schemas.microsoft.com/office/drawing/2014/main" xmlns="" id="{368638D9-FCB7-44B8-A13D-3D07E491E0BF}"/>
                    </a:ext>
                  </a:extLst>
                </p:cNvPr>
                <p:cNvGrpSpPr/>
                <p:nvPr/>
              </p:nvGrpSpPr>
              <p:grpSpPr>
                <a:xfrm>
                  <a:off x="7169610" y="2260552"/>
                  <a:ext cx="158262" cy="270180"/>
                  <a:chOff x="1521069" y="2586587"/>
                  <a:chExt cx="158262" cy="270180"/>
                </a:xfrm>
                <a:solidFill>
                  <a:schemeClr val="bg1">
                    <a:lumMod val="95000"/>
                  </a:schemeClr>
                </a:solidFill>
              </p:grpSpPr>
              <p:sp>
                <p:nvSpPr>
                  <p:cNvPr id="225" name="フローチャート: 論理積ゲート 224">
                    <a:extLst>
                      <a:ext uri="{FF2B5EF4-FFF2-40B4-BE49-F238E27FC236}">
                        <a16:creationId xmlns:a16="http://schemas.microsoft.com/office/drawing/2014/main" xmlns="" id="{26A92AAD-29F1-4302-8751-55BC5D41C2B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楕円 225">
                    <a:extLst>
                      <a:ext uri="{FF2B5EF4-FFF2-40B4-BE49-F238E27FC236}">
                        <a16:creationId xmlns:a16="http://schemas.microsoft.com/office/drawing/2014/main" xmlns="" id="{DF476589-70FD-4949-A4B7-26DB9241CAC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1" name="グループ化 200">
                  <a:extLst>
                    <a:ext uri="{FF2B5EF4-FFF2-40B4-BE49-F238E27FC236}">
                      <a16:creationId xmlns:a16="http://schemas.microsoft.com/office/drawing/2014/main" xmlns="" id="{3F365F77-21A9-405C-A1AD-2C6DE29B7B90}"/>
                    </a:ext>
                  </a:extLst>
                </p:cNvPr>
                <p:cNvGrpSpPr/>
                <p:nvPr/>
              </p:nvGrpSpPr>
              <p:grpSpPr>
                <a:xfrm>
                  <a:off x="7353003" y="2260553"/>
                  <a:ext cx="158262" cy="270180"/>
                  <a:chOff x="1521069" y="2586587"/>
                  <a:chExt cx="158262" cy="270180"/>
                </a:xfrm>
                <a:solidFill>
                  <a:srgbClr val="FFC000"/>
                </a:solidFill>
              </p:grpSpPr>
              <p:sp>
                <p:nvSpPr>
                  <p:cNvPr id="223" name="フローチャート: 論理積ゲート 222">
                    <a:extLst>
                      <a:ext uri="{FF2B5EF4-FFF2-40B4-BE49-F238E27FC236}">
                        <a16:creationId xmlns:a16="http://schemas.microsoft.com/office/drawing/2014/main" xmlns="" id="{D90D4331-46CD-4616-9FC2-CC5EF78F0C9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楕円 223">
                    <a:extLst>
                      <a:ext uri="{FF2B5EF4-FFF2-40B4-BE49-F238E27FC236}">
                        <a16:creationId xmlns:a16="http://schemas.microsoft.com/office/drawing/2014/main" xmlns="" id="{E9B67A90-BFA1-4E7D-9E04-C7334FD290F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a:extLst>
                    <a:ext uri="{FF2B5EF4-FFF2-40B4-BE49-F238E27FC236}">
                      <a16:creationId xmlns:a16="http://schemas.microsoft.com/office/drawing/2014/main" xmlns="" id="{FB385693-D14E-4C9C-BACA-2E46B55D10B3}"/>
                    </a:ext>
                  </a:extLst>
                </p:cNvPr>
                <p:cNvGrpSpPr/>
                <p:nvPr/>
              </p:nvGrpSpPr>
              <p:grpSpPr>
                <a:xfrm>
                  <a:off x="7536396" y="2260554"/>
                  <a:ext cx="158262" cy="270180"/>
                  <a:chOff x="1521069" y="2586587"/>
                  <a:chExt cx="158262" cy="270180"/>
                </a:xfrm>
                <a:solidFill>
                  <a:schemeClr val="bg1">
                    <a:lumMod val="95000"/>
                  </a:schemeClr>
                </a:solidFill>
              </p:grpSpPr>
              <p:sp>
                <p:nvSpPr>
                  <p:cNvPr id="221" name="フローチャート: 論理積ゲート 220">
                    <a:extLst>
                      <a:ext uri="{FF2B5EF4-FFF2-40B4-BE49-F238E27FC236}">
                        <a16:creationId xmlns:a16="http://schemas.microsoft.com/office/drawing/2014/main" xmlns="" id="{E584BADD-7985-4A37-AEE8-0A862A3D769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楕円 221">
                    <a:extLst>
                      <a:ext uri="{FF2B5EF4-FFF2-40B4-BE49-F238E27FC236}">
                        <a16:creationId xmlns:a16="http://schemas.microsoft.com/office/drawing/2014/main" xmlns="" id="{AB16E6CD-5829-4E13-A40E-29808A63267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3" name="グループ化 202">
                  <a:extLst>
                    <a:ext uri="{FF2B5EF4-FFF2-40B4-BE49-F238E27FC236}">
                      <a16:creationId xmlns:a16="http://schemas.microsoft.com/office/drawing/2014/main" xmlns="" id="{08FE982C-62CF-4679-8432-D732CC67F464}"/>
                    </a:ext>
                  </a:extLst>
                </p:cNvPr>
                <p:cNvGrpSpPr/>
                <p:nvPr/>
              </p:nvGrpSpPr>
              <p:grpSpPr>
                <a:xfrm>
                  <a:off x="7719789" y="2260555"/>
                  <a:ext cx="158262" cy="270180"/>
                  <a:chOff x="1521069" y="2586587"/>
                  <a:chExt cx="158262" cy="270180"/>
                </a:xfrm>
                <a:solidFill>
                  <a:schemeClr val="bg1">
                    <a:lumMod val="95000"/>
                  </a:schemeClr>
                </a:solidFill>
              </p:grpSpPr>
              <p:sp>
                <p:nvSpPr>
                  <p:cNvPr id="219" name="フローチャート: 論理積ゲート 218">
                    <a:extLst>
                      <a:ext uri="{FF2B5EF4-FFF2-40B4-BE49-F238E27FC236}">
                        <a16:creationId xmlns:a16="http://schemas.microsoft.com/office/drawing/2014/main" xmlns="" id="{4ADEC953-DE5D-4BA4-91DD-0218282114E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楕円 219">
                    <a:extLst>
                      <a:ext uri="{FF2B5EF4-FFF2-40B4-BE49-F238E27FC236}">
                        <a16:creationId xmlns:a16="http://schemas.microsoft.com/office/drawing/2014/main" xmlns="" id="{B0591255-488A-468C-9B78-A13499CC873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4" name="グループ化 203">
                  <a:extLst>
                    <a:ext uri="{FF2B5EF4-FFF2-40B4-BE49-F238E27FC236}">
                      <a16:creationId xmlns:a16="http://schemas.microsoft.com/office/drawing/2014/main" xmlns="" id="{3B6B7DC2-6AEB-4F0F-83AD-0300B592450A}"/>
                    </a:ext>
                  </a:extLst>
                </p:cNvPr>
                <p:cNvGrpSpPr/>
                <p:nvPr/>
              </p:nvGrpSpPr>
              <p:grpSpPr>
                <a:xfrm>
                  <a:off x="7903182" y="2260556"/>
                  <a:ext cx="158262" cy="270180"/>
                  <a:chOff x="1521069" y="2586587"/>
                  <a:chExt cx="158262" cy="270180"/>
                </a:xfrm>
                <a:solidFill>
                  <a:schemeClr val="bg1">
                    <a:lumMod val="95000"/>
                  </a:schemeClr>
                </a:solidFill>
              </p:grpSpPr>
              <p:sp>
                <p:nvSpPr>
                  <p:cNvPr id="217" name="フローチャート: 論理積ゲート 216">
                    <a:extLst>
                      <a:ext uri="{FF2B5EF4-FFF2-40B4-BE49-F238E27FC236}">
                        <a16:creationId xmlns:a16="http://schemas.microsoft.com/office/drawing/2014/main" xmlns="" id="{2D186AFA-1B28-4F1F-BB00-548B2542A72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楕円 217">
                    <a:extLst>
                      <a:ext uri="{FF2B5EF4-FFF2-40B4-BE49-F238E27FC236}">
                        <a16:creationId xmlns:a16="http://schemas.microsoft.com/office/drawing/2014/main" xmlns="" id="{7C766073-D20E-46DD-BECC-03F26DC4777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5" name="グループ化 204">
                  <a:extLst>
                    <a:ext uri="{FF2B5EF4-FFF2-40B4-BE49-F238E27FC236}">
                      <a16:creationId xmlns:a16="http://schemas.microsoft.com/office/drawing/2014/main" xmlns="" id="{E31840DC-8104-43E2-B226-0FCAE33DEADF}"/>
                    </a:ext>
                  </a:extLst>
                </p:cNvPr>
                <p:cNvGrpSpPr/>
                <p:nvPr/>
              </p:nvGrpSpPr>
              <p:grpSpPr>
                <a:xfrm>
                  <a:off x="8086575" y="2260557"/>
                  <a:ext cx="158262" cy="270180"/>
                  <a:chOff x="1521069" y="2586587"/>
                  <a:chExt cx="158262" cy="270180"/>
                </a:xfrm>
                <a:solidFill>
                  <a:schemeClr val="bg1">
                    <a:lumMod val="95000"/>
                  </a:schemeClr>
                </a:solidFill>
              </p:grpSpPr>
              <p:sp>
                <p:nvSpPr>
                  <p:cNvPr id="215" name="フローチャート: 論理積ゲート 214">
                    <a:extLst>
                      <a:ext uri="{FF2B5EF4-FFF2-40B4-BE49-F238E27FC236}">
                        <a16:creationId xmlns:a16="http://schemas.microsoft.com/office/drawing/2014/main" xmlns="" id="{FFB8F2B4-5ADC-4008-B337-59D93184A59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楕円 215">
                    <a:extLst>
                      <a:ext uri="{FF2B5EF4-FFF2-40B4-BE49-F238E27FC236}">
                        <a16:creationId xmlns:a16="http://schemas.microsoft.com/office/drawing/2014/main" xmlns="" id="{70C64208-D5F2-42F7-AB00-6F14CE4F9B4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6" name="グループ化 205">
                  <a:extLst>
                    <a:ext uri="{FF2B5EF4-FFF2-40B4-BE49-F238E27FC236}">
                      <a16:creationId xmlns:a16="http://schemas.microsoft.com/office/drawing/2014/main" xmlns="" id="{28964B21-69E1-427F-A2D0-0690AA81FC21}"/>
                    </a:ext>
                  </a:extLst>
                </p:cNvPr>
                <p:cNvGrpSpPr/>
                <p:nvPr/>
              </p:nvGrpSpPr>
              <p:grpSpPr>
                <a:xfrm>
                  <a:off x="8269968" y="2260558"/>
                  <a:ext cx="158262" cy="270180"/>
                  <a:chOff x="1521069" y="2586587"/>
                  <a:chExt cx="158262" cy="270180"/>
                </a:xfrm>
                <a:solidFill>
                  <a:srgbClr val="FFC000"/>
                </a:solidFill>
              </p:grpSpPr>
              <p:sp>
                <p:nvSpPr>
                  <p:cNvPr id="213" name="フローチャート: 論理積ゲート 212">
                    <a:extLst>
                      <a:ext uri="{FF2B5EF4-FFF2-40B4-BE49-F238E27FC236}">
                        <a16:creationId xmlns:a16="http://schemas.microsoft.com/office/drawing/2014/main" xmlns="" id="{171DBAEA-B613-4500-BB8C-B99F124CF6E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楕円 213">
                    <a:extLst>
                      <a:ext uri="{FF2B5EF4-FFF2-40B4-BE49-F238E27FC236}">
                        <a16:creationId xmlns:a16="http://schemas.microsoft.com/office/drawing/2014/main" xmlns="" id="{5A543F77-89E5-4A30-BF2E-C43C5107D5F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7" name="グループ化 206">
                  <a:extLst>
                    <a:ext uri="{FF2B5EF4-FFF2-40B4-BE49-F238E27FC236}">
                      <a16:creationId xmlns:a16="http://schemas.microsoft.com/office/drawing/2014/main" xmlns="" id="{43D9EDD9-80DC-4FA1-BC06-EAD3F15AA6C1}"/>
                    </a:ext>
                  </a:extLst>
                </p:cNvPr>
                <p:cNvGrpSpPr/>
                <p:nvPr/>
              </p:nvGrpSpPr>
              <p:grpSpPr>
                <a:xfrm>
                  <a:off x="8453361" y="2260559"/>
                  <a:ext cx="158262" cy="270180"/>
                  <a:chOff x="1521069" y="2586587"/>
                  <a:chExt cx="158262" cy="270180"/>
                </a:xfrm>
                <a:solidFill>
                  <a:schemeClr val="bg1">
                    <a:lumMod val="95000"/>
                  </a:schemeClr>
                </a:solidFill>
              </p:grpSpPr>
              <p:sp>
                <p:nvSpPr>
                  <p:cNvPr id="211" name="フローチャート: 論理積ゲート 210">
                    <a:extLst>
                      <a:ext uri="{FF2B5EF4-FFF2-40B4-BE49-F238E27FC236}">
                        <a16:creationId xmlns:a16="http://schemas.microsoft.com/office/drawing/2014/main" xmlns="" id="{026E8E0F-C9BE-464C-BB42-2ED40221E9D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楕円 211">
                    <a:extLst>
                      <a:ext uri="{FF2B5EF4-FFF2-40B4-BE49-F238E27FC236}">
                        <a16:creationId xmlns:a16="http://schemas.microsoft.com/office/drawing/2014/main" xmlns="" id="{CC1955AD-B7E1-4F52-8B9B-E757B9B4B97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8" name="グループ化 207">
                  <a:extLst>
                    <a:ext uri="{FF2B5EF4-FFF2-40B4-BE49-F238E27FC236}">
                      <a16:creationId xmlns:a16="http://schemas.microsoft.com/office/drawing/2014/main" xmlns="" id="{193586FB-064D-4D61-858B-DFBDF749BE6D}"/>
                    </a:ext>
                  </a:extLst>
                </p:cNvPr>
                <p:cNvGrpSpPr/>
                <p:nvPr/>
              </p:nvGrpSpPr>
              <p:grpSpPr>
                <a:xfrm>
                  <a:off x="8636754" y="2260560"/>
                  <a:ext cx="158262" cy="270180"/>
                  <a:chOff x="1521069" y="2586587"/>
                  <a:chExt cx="158262" cy="270180"/>
                </a:xfrm>
                <a:solidFill>
                  <a:schemeClr val="bg1">
                    <a:lumMod val="95000"/>
                  </a:schemeClr>
                </a:solidFill>
              </p:grpSpPr>
              <p:sp>
                <p:nvSpPr>
                  <p:cNvPr id="209" name="フローチャート: 論理積ゲート 208">
                    <a:extLst>
                      <a:ext uri="{FF2B5EF4-FFF2-40B4-BE49-F238E27FC236}">
                        <a16:creationId xmlns:a16="http://schemas.microsoft.com/office/drawing/2014/main" xmlns="" id="{4E09423D-059B-41D3-84B0-414F19557B1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xmlns="" id="{67C4541E-1FFB-4412-BF89-8ECA814143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30" name="グループ化 829">
                <a:extLst>
                  <a:ext uri="{FF2B5EF4-FFF2-40B4-BE49-F238E27FC236}">
                    <a16:creationId xmlns:a16="http://schemas.microsoft.com/office/drawing/2014/main" xmlns="" id="{F3931653-C56A-414F-BE22-6CE1F85FC7E5}"/>
                  </a:ext>
                </a:extLst>
              </p:cNvPr>
              <p:cNvGrpSpPr>
                <a:grpSpLocks noChangeAspect="1"/>
              </p:cNvGrpSpPr>
              <p:nvPr/>
            </p:nvGrpSpPr>
            <p:grpSpPr>
              <a:xfrm>
                <a:off x="7912114" y="2715159"/>
                <a:ext cx="907329" cy="434036"/>
                <a:chOff x="6986217" y="2260551"/>
                <a:chExt cx="1814658" cy="868072"/>
              </a:xfrm>
            </p:grpSpPr>
            <p:grpSp>
              <p:nvGrpSpPr>
                <p:cNvPr id="831" name="グループ化 830">
                  <a:extLst>
                    <a:ext uri="{FF2B5EF4-FFF2-40B4-BE49-F238E27FC236}">
                      <a16:creationId xmlns:a16="http://schemas.microsoft.com/office/drawing/2014/main" xmlns="" id="{D8A5D6DD-C5F7-4783-B5A0-EA6409EF5988}"/>
                    </a:ext>
                  </a:extLst>
                </p:cNvPr>
                <p:cNvGrpSpPr/>
                <p:nvPr/>
              </p:nvGrpSpPr>
              <p:grpSpPr>
                <a:xfrm>
                  <a:off x="6992076" y="2559492"/>
                  <a:ext cx="158262" cy="270180"/>
                  <a:chOff x="1521069" y="2586587"/>
                  <a:chExt cx="158262" cy="270180"/>
                </a:xfrm>
                <a:solidFill>
                  <a:srgbClr val="FFC000"/>
                </a:solidFill>
              </p:grpSpPr>
              <p:sp>
                <p:nvSpPr>
                  <p:cNvPr id="919" name="フローチャート: 論理積ゲート 918">
                    <a:extLst>
                      <a:ext uri="{FF2B5EF4-FFF2-40B4-BE49-F238E27FC236}">
                        <a16:creationId xmlns:a16="http://schemas.microsoft.com/office/drawing/2014/main" xmlns="" id="{24B09BE1-E36F-480D-9905-8F82C933DE2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0" name="楕円 919">
                    <a:extLst>
                      <a:ext uri="{FF2B5EF4-FFF2-40B4-BE49-F238E27FC236}">
                        <a16:creationId xmlns:a16="http://schemas.microsoft.com/office/drawing/2014/main" xmlns="" id="{5C2F7113-6C75-45CF-8679-CA9CBD84E0C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2" name="グループ化 831">
                  <a:extLst>
                    <a:ext uri="{FF2B5EF4-FFF2-40B4-BE49-F238E27FC236}">
                      <a16:creationId xmlns:a16="http://schemas.microsoft.com/office/drawing/2014/main" xmlns="" id="{61F767AD-CE53-49A0-94BF-5432CDD1B26F}"/>
                    </a:ext>
                  </a:extLst>
                </p:cNvPr>
                <p:cNvGrpSpPr/>
                <p:nvPr/>
              </p:nvGrpSpPr>
              <p:grpSpPr>
                <a:xfrm>
                  <a:off x="7175469" y="2559493"/>
                  <a:ext cx="158262" cy="270180"/>
                  <a:chOff x="1521069" y="2586587"/>
                  <a:chExt cx="158262" cy="270180"/>
                </a:xfrm>
                <a:solidFill>
                  <a:schemeClr val="bg1">
                    <a:lumMod val="95000"/>
                  </a:schemeClr>
                </a:solidFill>
              </p:grpSpPr>
              <p:sp>
                <p:nvSpPr>
                  <p:cNvPr id="917" name="フローチャート: 論理積ゲート 916">
                    <a:extLst>
                      <a:ext uri="{FF2B5EF4-FFF2-40B4-BE49-F238E27FC236}">
                        <a16:creationId xmlns:a16="http://schemas.microsoft.com/office/drawing/2014/main" xmlns="" id="{823AA75F-0D98-4741-ACBF-B95700716EA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8" name="楕円 917">
                    <a:extLst>
                      <a:ext uri="{FF2B5EF4-FFF2-40B4-BE49-F238E27FC236}">
                        <a16:creationId xmlns:a16="http://schemas.microsoft.com/office/drawing/2014/main" xmlns="" id="{C12EDC84-A7ED-4BC4-AF29-C1118E1B2A1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3" name="グループ化 832">
                  <a:extLst>
                    <a:ext uri="{FF2B5EF4-FFF2-40B4-BE49-F238E27FC236}">
                      <a16:creationId xmlns:a16="http://schemas.microsoft.com/office/drawing/2014/main" xmlns="" id="{2FEFE783-E5FA-43D8-B3DF-E54370BE148F}"/>
                    </a:ext>
                  </a:extLst>
                </p:cNvPr>
                <p:cNvGrpSpPr/>
                <p:nvPr/>
              </p:nvGrpSpPr>
              <p:grpSpPr>
                <a:xfrm>
                  <a:off x="7358862" y="2559494"/>
                  <a:ext cx="158262" cy="270180"/>
                  <a:chOff x="1521069" y="2586587"/>
                  <a:chExt cx="158262" cy="270180"/>
                </a:xfrm>
                <a:solidFill>
                  <a:schemeClr val="bg1">
                    <a:lumMod val="95000"/>
                  </a:schemeClr>
                </a:solidFill>
              </p:grpSpPr>
              <p:sp>
                <p:nvSpPr>
                  <p:cNvPr id="915" name="フローチャート: 論理積ゲート 914">
                    <a:extLst>
                      <a:ext uri="{FF2B5EF4-FFF2-40B4-BE49-F238E27FC236}">
                        <a16:creationId xmlns:a16="http://schemas.microsoft.com/office/drawing/2014/main" xmlns="" id="{6BF9443A-F23C-4035-9FC1-BE5BF7CC5AE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6" name="楕円 915">
                    <a:extLst>
                      <a:ext uri="{FF2B5EF4-FFF2-40B4-BE49-F238E27FC236}">
                        <a16:creationId xmlns:a16="http://schemas.microsoft.com/office/drawing/2014/main" xmlns="" id="{9A8B548F-9E2D-4B4C-ACCA-1ED0DF4F9A6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4" name="グループ化 833">
                  <a:extLst>
                    <a:ext uri="{FF2B5EF4-FFF2-40B4-BE49-F238E27FC236}">
                      <a16:creationId xmlns:a16="http://schemas.microsoft.com/office/drawing/2014/main" xmlns="" id="{0E9B96E6-FD68-48F7-916F-2195ED760113}"/>
                    </a:ext>
                  </a:extLst>
                </p:cNvPr>
                <p:cNvGrpSpPr/>
                <p:nvPr/>
              </p:nvGrpSpPr>
              <p:grpSpPr>
                <a:xfrm>
                  <a:off x="7542255" y="2559495"/>
                  <a:ext cx="158262" cy="270180"/>
                  <a:chOff x="1521069" y="2586587"/>
                  <a:chExt cx="158262" cy="270180"/>
                </a:xfrm>
                <a:solidFill>
                  <a:schemeClr val="bg1">
                    <a:lumMod val="95000"/>
                  </a:schemeClr>
                </a:solidFill>
              </p:grpSpPr>
              <p:sp>
                <p:nvSpPr>
                  <p:cNvPr id="913" name="フローチャート: 論理積ゲート 912">
                    <a:extLst>
                      <a:ext uri="{FF2B5EF4-FFF2-40B4-BE49-F238E27FC236}">
                        <a16:creationId xmlns:a16="http://schemas.microsoft.com/office/drawing/2014/main" xmlns="" id="{0C68778B-2729-49C6-ADE8-BA1732CEDD7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4" name="楕円 913">
                    <a:extLst>
                      <a:ext uri="{FF2B5EF4-FFF2-40B4-BE49-F238E27FC236}">
                        <a16:creationId xmlns:a16="http://schemas.microsoft.com/office/drawing/2014/main" xmlns="" id="{B41E62E1-62BE-44A8-AE0B-50222D1CB89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5" name="グループ化 834">
                  <a:extLst>
                    <a:ext uri="{FF2B5EF4-FFF2-40B4-BE49-F238E27FC236}">
                      <a16:creationId xmlns:a16="http://schemas.microsoft.com/office/drawing/2014/main" xmlns="" id="{A3404EEF-C9B4-443E-8F3E-FA2FE40D707D}"/>
                    </a:ext>
                  </a:extLst>
                </p:cNvPr>
                <p:cNvGrpSpPr/>
                <p:nvPr/>
              </p:nvGrpSpPr>
              <p:grpSpPr>
                <a:xfrm>
                  <a:off x="7725648" y="2559496"/>
                  <a:ext cx="158262" cy="270180"/>
                  <a:chOff x="1521069" y="2586587"/>
                  <a:chExt cx="158262" cy="270180"/>
                </a:xfrm>
                <a:solidFill>
                  <a:schemeClr val="bg1">
                    <a:lumMod val="95000"/>
                  </a:schemeClr>
                </a:solidFill>
              </p:grpSpPr>
              <p:sp>
                <p:nvSpPr>
                  <p:cNvPr id="911" name="フローチャート: 論理積ゲート 910">
                    <a:extLst>
                      <a:ext uri="{FF2B5EF4-FFF2-40B4-BE49-F238E27FC236}">
                        <a16:creationId xmlns:a16="http://schemas.microsoft.com/office/drawing/2014/main" xmlns="" id="{CB999E92-6327-4668-97E6-5D5986839AA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2" name="楕円 911">
                    <a:extLst>
                      <a:ext uri="{FF2B5EF4-FFF2-40B4-BE49-F238E27FC236}">
                        <a16:creationId xmlns:a16="http://schemas.microsoft.com/office/drawing/2014/main" xmlns="" id="{3F56F844-4200-444B-BD8D-BD8D56CDD2F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6" name="グループ化 835">
                  <a:extLst>
                    <a:ext uri="{FF2B5EF4-FFF2-40B4-BE49-F238E27FC236}">
                      <a16:creationId xmlns:a16="http://schemas.microsoft.com/office/drawing/2014/main" xmlns="" id="{218D0F95-3CB0-443F-94DB-C5F630F317A4}"/>
                    </a:ext>
                  </a:extLst>
                </p:cNvPr>
                <p:cNvGrpSpPr/>
                <p:nvPr/>
              </p:nvGrpSpPr>
              <p:grpSpPr>
                <a:xfrm>
                  <a:off x="7909041" y="2559497"/>
                  <a:ext cx="158262" cy="270180"/>
                  <a:chOff x="1521069" y="2586587"/>
                  <a:chExt cx="158262" cy="270180"/>
                </a:xfrm>
                <a:solidFill>
                  <a:srgbClr val="FFC000"/>
                </a:solidFill>
              </p:grpSpPr>
              <p:sp>
                <p:nvSpPr>
                  <p:cNvPr id="909" name="フローチャート: 論理積ゲート 908">
                    <a:extLst>
                      <a:ext uri="{FF2B5EF4-FFF2-40B4-BE49-F238E27FC236}">
                        <a16:creationId xmlns:a16="http://schemas.microsoft.com/office/drawing/2014/main" xmlns="" id="{07AE5152-E734-4F42-8228-9D91940D989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0" name="楕円 909">
                    <a:extLst>
                      <a:ext uri="{FF2B5EF4-FFF2-40B4-BE49-F238E27FC236}">
                        <a16:creationId xmlns:a16="http://schemas.microsoft.com/office/drawing/2014/main" xmlns="" id="{B62B5F22-489E-4E9A-84DD-0E8F32E9703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7" name="グループ化 836">
                  <a:extLst>
                    <a:ext uri="{FF2B5EF4-FFF2-40B4-BE49-F238E27FC236}">
                      <a16:creationId xmlns:a16="http://schemas.microsoft.com/office/drawing/2014/main" xmlns="" id="{125B5240-389F-436A-96FD-F2DC1ABFF46F}"/>
                    </a:ext>
                  </a:extLst>
                </p:cNvPr>
                <p:cNvGrpSpPr/>
                <p:nvPr/>
              </p:nvGrpSpPr>
              <p:grpSpPr>
                <a:xfrm>
                  <a:off x="8092434" y="2559498"/>
                  <a:ext cx="158262" cy="270180"/>
                  <a:chOff x="1521069" y="2586587"/>
                  <a:chExt cx="158262" cy="270180"/>
                </a:xfrm>
                <a:solidFill>
                  <a:schemeClr val="bg1">
                    <a:lumMod val="95000"/>
                  </a:schemeClr>
                </a:solidFill>
              </p:grpSpPr>
              <p:sp>
                <p:nvSpPr>
                  <p:cNvPr id="907" name="フローチャート: 論理積ゲート 906">
                    <a:extLst>
                      <a:ext uri="{FF2B5EF4-FFF2-40B4-BE49-F238E27FC236}">
                        <a16:creationId xmlns:a16="http://schemas.microsoft.com/office/drawing/2014/main" xmlns="" id="{4B783A4F-103D-4EC3-9B07-3C7B336B327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8" name="楕円 907">
                    <a:extLst>
                      <a:ext uri="{FF2B5EF4-FFF2-40B4-BE49-F238E27FC236}">
                        <a16:creationId xmlns:a16="http://schemas.microsoft.com/office/drawing/2014/main" xmlns="" id="{3ED97FFD-2DC1-40C9-9580-BCC497BD076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8" name="グループ化 837">
                  <a:extLst>
                    <a:ext uri="{FF2B5EF4-FFF2-40B4-BE49-F238E27FC236}">
                      <a16:creationId xmlns:a16="http://schemas.microsoft.com/office/drawing/2014/main" xmlns="" id="{4F33C16B-F09D-4659-8C7D-87A675A4F2F6}"/>
                    </a:ext>
                  </a:extLst>
                </p:cNvPr>
                <p:cNvGrpSpPr/>
                <p:nvPr/>
              </p:nvGrpSpPr>
              <p:grpSpPr>
                <a:xfrm>
                  <a:off x="8275827" y="2559499"/>
                  <a:ext cx="158262" cy="270180"/>
                  <a:chOff x="1521069" y="2586587"/>
                  <a:chExt cx="158262" cy="270180"/>
                </a:xfrm>
                <a:solidFill>
                  <a:schemeClr val="bg1">
                    <a:lumMod val="95000"/>
                  </a:schemeClr>
                </a:solidFill>
              </p:grpSpPr>
              <p:sp>
                <p:nvSpPr>
                  <p:cNvPr id="905" name="フローチャート: 論理積ゲート 904">
                    <a:extLst>
                      <a:ext uri="{FF2B5EF4-FFF2-40B4-BE49-F238E27FC236}">
                        <a16:creationId xmlns:a16="http://schemas.microsoft.com/office/drawing/2014/main" xmlns="" id="{79AB1AB7-F109-4D73-856C-82F9F1AA507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6" name="楕円 905">
                    <a:extLst>
                      <a:ext uri="{FF2B5EF4-FFF2-40B4-BE49-F238E27FC236}">
                        <a16:creationId xmlns:a16="http://schemas.microsoft.com/office/drawing/2014/main" xmlns="" id="{691D57DE-B10D-404B-A123-F5E9E2DEB76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9" name="グループ化 838">
                  <a:extLst>
                    <a:ext uri="{FF2B5EF4-FFF2-40B4-BE49-F238E27FC236}">
                      <a16:creationId xmlns:a16="http://schemas.microsoft.com/office/drawing/2014/main" xmlns="" id="{6161F435-DCE4-4A17-B923-7284CB9ECCC3}"/>
                    </a:ext>
                  </a:extLst>
                </p:cNvPr>
                <p:cNvGrpSpPr/>
                <p:nvPr/>
              </p:nvGrpSpPr>
              <p:grpSpPr>
                <a:xfrm>
                  <a:off x="8459220" y="2559500"/>
                  <a:ext cx="158262" cy="270180"/>
                  <a:chOff x="1521069" y="2586587"/>
                  <a:chExt cx="158262" cy="270180"/>
                </a:xfrm>
                <a:solidFill>
                  <a:schemeClr val="bg1">
                    <a:lumMod val="95000"/>
                  </a:schemeClr>
                </a:solidFill>
              </p:grpSpPr>
              <p:sp>
                <p:nvSpPr>
                  <p:cNvPr id="903" name="フローチャート: 論理積ゲート 902">
                    <a:extLst>
                      <a:ext uri="{FF2B5EF4-FFF2-40B4-BE49-F238E27FC236}">
                        <a16:creationId xmlns:a16="http://schemas.microsoft.com/office/drawing/2014/main" xmlns="" id="{E1C9B2EE-F6C0-4642-9A8E-158C2650372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4" name="楕円 903">
                    <a:extLst>
                      <a:ext uri="{FF2B5EF4-FFF2-40B4-BE49-F238E27FC236}">
                        <a16:creationId xmlns:a16="http://schemas.microsoft.com/office/drawing/2014/main" xmlns="" id="{F9AC0F55-CCCE-4FB6-A87C-38C9C64266E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0" name="グループ化 839">
                  <a:extLst>
                    <a:ext uri="{FF2B5EF4-FFF2-40B4-BE49-F238E27FC236}">
                      <a16:creationId xmlns:a16="http://schemas.microsoft.com/office/drawing/2014/main" xmlns="" id="{2188E9D6-0450-44E0-85CB-767ED582084C}"/>
                    </a:ext>
                  </a:extLst>
                </p:cNvPr>
                <p:cNvGrpSpPr/>
                <p:nvPr/>
              </p:nvGrpSpPr>
              <p:grpSpPr>
                <a:xfrm>
                  <a:off x="8642613" y="2559501"/>
                  <a:ext cx="158262" cy="270180"/>
                  <a:chOff x="1521069" y="2586587"/>
                  <a:chExt cx="158262" cy="270180"/>
                </a:xfrm>
                <a:solidFill>
                  <a:schemeClr val="bg1">
                    <a:lumMod val="95000"/>
                  </a:schemeClr>
                </a:solidFill>
              </p:grpSpPr>
              <p:sp>
                <p:nvSpPr>
                  <p:cNvPr id="901" name="フローチャート: 論理積ゲート 900">
                    <a:extLst>
                      <a:ext uri="{FF2B5EF4-FFF2-40B4-BE49-F238E27FC236}">
                        <a16:creationId xmlns:a16="http://schemas.microsoft.com/office/drawing/2014/main" xmlns="" id="{843F3E89-BDB7-473C-B5D5-24D152B7CFD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2" name="楕円 901">
                    <a:extLst>
                      <a:ext uri="{FF2B5EF4-FFF2-40B4-BE49-F238E27FC236}">
                        <a16:creationId xmlns:a16="http://schemas.microsoft.com/office/drawing/2014/main" xmlns="" id="{2999BF0B-D692-4722-B4DC-6DAAD3DC360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1" name="グループ化 840">
                  <a:extLst>
                    <a:ext uri="{FF2B5EF4-FFF2-40B4-BE49-F238E27FC236}">
                      <a16:creationId xmlns:a16="http://schemas.microsoft.com/office/drawing/2014/main" xmlns="" id="{C303A701-849D-4A97-8F9D-D69ADC54B72E}"/>
                    </a:ext>
                  </a:extLst>
                </p:cNvPr>
                <p:cNvGrpSpPr/>
                <p:nvPr/>
              </p:nvGrpSpPr>
              <p:grpSpPr>
                <a:xfrm>
                  <a:off x="6992076" y="2858434"/>
                  <a:ext cx="158262" cy="270180"/>
                  <a:chOff x="1521069" y="2586587"/>
                  <a:chExt cx="158262" cy="270180"/>
                </a:xfrm>
                <a:solidFill>
                  <a:schemeClr val="bg1">
                    <a:lumMod val="95000"/>
                  </a:schemeClr>
                </a:solidFill>
              </p:grpSpPr>
              <p:sp>
                <p:nvSpPr>
                  <p:cNvPr id="899" name="フローチャート: 論理積ゲート 898">
                    <a:extLst>
                      <a:ext uri="{FF2B5EF4-FFF2-40B4-BE49-F238E27FC236}">
                        <a16:creationId xmlns:a16="http://schemas.microsoft.com/office/drawing/2014/main" xmlns="" id="{F36E6765-2A8C-4AA1-AF24-3675E8CAF98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0" name="楕円 899">
                    <a:extLst>
                      <a:ext uri="{FF2B5EF4-FFF2-40B4-BE49-F238E27FC236}">
                        <a16:creationId xmlns:a16="http://schemas.microsoft.com/office/drawing/2014/main" xmlns="" id="{8499DDA7-86A4-44DF-8B21-35E9EB72BD3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2" name="グループ化 841">
                  <a:extLst>
                    <a:ext uri="{FF2B5EF4-FFF2-40B4-BE49-F238E27FC236}">
                      <a16:creationId xmlns:a16="http://schemas.microsoft.com/office/drawing/2014/main" xmlns="" id="{9EABBFD0-EB3D-4987-A0B0-9F9FCEF67933}"/>
                    </a:ext>
                  </a:extLst>
                </p:cNvPr>
                <p:cNvGrpSpPr/>
                <p:nvPr/>
              </p:nvGrpSpPr>
              <p:grpSpPr>
                <a:xfrm>
                  <a:off x="7175469" y="2858435"/>
                  <a:ext cx="158262" cy="270180"/>
                  <a:chOff x="1521069" y="2586587"/>
                  <a:chExt cx="158262" cy="270180"/>
                </a:xfrm>
                <a:solidFill>
                  <a:schemeClr val="bg1">
                    <a:lumMod val="95000"/>
                  </a:schemeClr>
                </a:solidFill>
              </p:grpSpPr>
              <p:sp>
                <p:nvSpPr>
                  <p:cNvPr id="897" name="フローチャート: 論理積ゲート 896">
                    <a:extLst>
                      <a:ext uri="{FF2B5EF4-FFF2-40B4-BE49-F238E27FC236}">
                        <a16:creationId xmlns:a16="http://schemas.microsoft.com/office/drawing/2014/main" xmlns="" id="{122C5D33-EB84-4CCA-AF17-872BEE7A543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8" name="楕円 897">
                    <a:extLst>
                      <a:ext uri="{FF2B5EF4-FFF2-40B4-BE49-F238E27FC236}">
                        <a16:creationId xmlns:a16="http://schemas.microsoft.com/office/drawing/2014/main" xmlns="" id="{D1EAAC14-D572-4A87-BD57-C2D0C41FBA0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3" name="グループ化 842">
                  <a:extLst>
                    <a:ext uri="{FF2B5EF4-FFF2-40B4-BE49-F238E27FC236}">
                      <a16:creationId xmlns:a16="http://schemas.microsoft.com/office/drawing/2014/main" xmlns="" id="{1321A8CD-41F3-400C-8370-3B4B026ED43B}"/>
                    </a:ext>
                  </a:extLst>
                </p:cNvPr>
                <p:cNvGrpSpPr/>
                <p:nvPr/>
              </p:nvGrpSpPr>
              <p:grpSpPr>
                <a:xfrm>
                  <a:off x="7358862" y="2858436"/>
                  <a:ext cx="158262" cy="270180"/>
                  <a:chOff x="1521069" y="2586587"/>
                  <a:chExt cx="158262" cy="270180"/>
                </a:xfrm>
                <a:solidFill>
                  <a:schemeClr val="bg1">
                    <a:lumMod val="95000"/>
                  </a:schemeClr>
                </a:solidFill>
              </p:grpSpPr>
              <p:sp>
                <p:nvSpPr>
                  <p:cNvPr id="895" name="フローチャート: 論理積ゲート 894">
                    <a:extLst>
                      <a:ext uri="{FF2B5EF4-FFF2-40B4-BE49-F238E27FC236}">
                        <a16:creationId xmlns:a16="http://schemas.microsoft.com/office/drawing/2014/main" xmlns="" id="{5A8554E6-6BF4-42E1-9C83-2EB99D59CE6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6" name="楕円 895">
                    <a:extLst>
                      <a:ext uri="{FF2B5EF4-FFF2-40B4-BE49-F238E27FC236}">
                        <a16:creationId xmlns:a16="http://schemas.microsoft.com/office/drawing/2014/main" xmlns="" id="{C5BA23C6-1C41-4F02-B7C2-D11482D0B01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4" name="グループ化 843">
                  <a:extLst>
                    <a:ext uri="{FF2B5EF4-FFF2-40B4-BE49-F238E27FC236}">
                      <a16:creationId xmlns:a16="http://schemas.microsoft.com/office/drawing/2014/main" xmlns="" id="{9B1F7B75-6619-4F92-9D96-B114E8DABB02}"/>
                    </a:ext>
                  </a:extLst>
                </p:cNvPr>
                <p:cNvGrpSpPr/>
                <p:nvPr/>
              </p:nvGrpSpPr>
              <p:grpSpPr>
                <a:xfrm>
                  <a:off x="7542255" y="2858437"/>
                  <a:ext cx="158262" cy="270180"/>
                  <a:chOff x="1521069" y="2586587"/>
                  <a:chExt cx="158262" cy="270180"/>
                </a:xfrm>
                <a:solidFill>
                  <a:srgbClr val="FFC000"/>
                </a:solidFill>
              </p:grpSpPr>
              <p:sp>
                <p:nvSpPr>
                  <p:cNvPr id="893" name="フローチャート: 論理積ゲート 892">
                    <a:extLst>
                      <a:ext uri="{FF2B5EF4-FFF2-40B4-BE49-F238E27FC236}">
                        <a16:creationId xmlns:a16="http://schemas.microsoft.com/office/drawing/2014/main" xmlns="" id="{044560CD-752F-4F7F-92A3-7278B7308D9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4" name="楕円 893">
                    <a:extLst>
                      <a:ext uri="{FF2B5EF4-FFF2-40B4-BE49-F238E27FC236}">
                        <a16:creationId xmlns:a16="http://schemas.microsoft.com/office/drawing/2014/main" xmlns="" id="{613116A4-53BC-4E51-89C4-55ABB05EE1D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5" name="グループ化 844">
                  <a:extLst>
                    <a:ext uri="{FF2B5EF4-FFF2-40B4-BE49-F238E27FC236}">
                      <a16:creationId xmlns:a16="http://schemas.microsoft.com/office/drawing/2014/main" xmlns="" id="{21122704-226E-4AE2-B5A4-D864BC00892B}"/>
                    </a:ext>
                  </a:extLst>
                </p:cNvPr>
                <p:cNvGrpSpPr/>
                <p:nvPr/>
              </p:nvGrpSpPr>
              <p:grpSpPr>
                <a:xfrm>
                  <a:off x="7725648" y="2858438"/>
                  <a:ext cx="158262" cy="270180"/>
                  <a:chOff x="1521069" y="2586587"/>
                  <a:chExt cx="158262" cy="270180"/>
                </a:xfrm>
                <a:solidFill>
                  <a:schemeClr val="bg1">
                    <a:lumMod val="95000"/>
                  </a:schemeClr>
                </a:solidFill>
              </p:grpSpPr>
              <p:sp>
                <p:nvSpPr>
                  <p:cNvPr id="891" name="フローチャート: 論理積ゲート 890">
                    <a:extLst>
                      <a:ext uri="{FF2B5EF4-FFF2-40B4-BE49-F238E27FC236}">
                        <a16:creationId xmlns:a16="http://schemas.microsoft.com/office/drawing/2014/main" xmlns="" id="{6F0EA053-29FD-4926-A59F-E10EB5BDBDA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2" name="楕円 891">
                    <a:extLst>
                      <a:ext uri="{FF2B5EF4-FFF2-40B4-BE49-F238E27FC236}">
                        <a16:creationId xmlns:a16="http://schemas.microsoft.com/office/drawing/2014/main" xmlns="" id="{3B53C354-A469-4A83-BF35-763C4A37532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6" name="グループ化 845">
                  <a:extLst>
                    <a:ext uri="{FF2B5EF4-FFF2-40B4-BE49-F238E27FC236}">
                      <a16:creationId xmlns:a16="http://schemas.microsoft.com/office/drawing/2014/main" xmlns="" id="{480BD555-14BC-4ECF-B6B8-26E5EE556E85}"/>
                    </a:ext>
                  </a:extLst>
                </p:cNvPr>
                <p:cNvGrpSpPr/>
                <p:nvPr/>
              </p:nvGrpSpPr>
              <p:grpSpPr>
                <a:xfrm>
                  <a:off x="7909041" y="2858439"/>
                  <a:ext cx="158262" cy="270180"/>
                  <a:chOff x="1521069" y="2586587"/>
                  <a:chExt cx="158262" cy="270180"/>
                </a:xfrm>
                <a:solidFill>
                  <a:schemeClr val="bg1">
                    <a:lumMod val="95000"/>
                  </a:schemeClr>
                </a:solidFill>
              </p:grpSpPr>
              <p:sp>
                <p:nvSpPr>
                  <p:cNvPr id="889" name="フローチャート: 論理積ゲート 888">
                    <a:extLst>
                      <a:ext uri="{FF2B5EF4-FFF2-40B4-BE49-F238E27FC236}">
                        <a16:creationId xmlns:a16="http://schemas.microsoft.com/office/drawing/2014/main" xmlns="" id="{AA78D304-8EC3-4E5C-9E79-E42C21B091D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0" name="楕円 889">
                    <a:extLst>
                      <a:ext uri="{FF2B5EF4-FFF2-40B4-BE49-F238E27FC236}">
                        <a16:creationId xmlns:a16="http://schemas.microsoft.com/office/drawing/2014/main" xmlns="" id="{62DA35F0-B683-4324-A898-79675E94E99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7" name="グループ化 846">
                  <a:extLst>
                    <a:ext uri="{FF2B5EF4-FFF2-40B4-BE49-F238E27FC236}">
                      <a16:creationId xmlns:a16="http://schemas.microsoft.com/office/drawing/2014/main" xmlns="" id="{6E2FEE2A-B3F3-4C8B-B26F-59A8D4EA6595}"/>
                    </a:ext>
                  </a:extLst>
                </p:cNvPr>
                <p:cNvGrpSpPr/>
                <p:nvPr/>
              </p:nvGrpSpPr>
              <p:grpSpPr>
                <a:xfrm>
                  <a:off x="8092434" y="2858440"/>
                  <a:ext cx="158262" cy="270180"/>
                  <a:chOff x="1521069" y="2586587"/>
                  <a:chExt cx="158262" cy="270180"/>
                </a:xfrm>
                <a:solidFill>
                  <a:schemeClr val="bg1">
                    <a:lumMod val="95000"/>
                  </a:schemeClr>
                </a:solidFill>
              </p:grpSpPr>
              <p:sp>
                <p:nvSpPr>
                  <p:cNvPr id="887" name="フローチャート: 論理積ゲート 886">
                    <a:extLst>
                      <a:ext uri="{FF2B5EF4-FFF2-40B4-BE49-F238E27FC236}">
                        <a16:creationId xmlns:a16="http://schemas.microsoft.com/office/drawing/2014/main" xmlns="" id="{11FCE787-E4E2-42E2-AAD6-0BF2C6853A5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8" name="楕円 887">
                    <a:extLst>
                      <a:ext uri="{FF2B5EF4-FFF2-40B4-BE49-F238E27FC236}">
                        <a16:creationId xmlns:a16="http://schemas.microsoft.com/office/drawing/2014/main" xmlns="" id="{58B9976C-B104-4545-A70D-4FD8568ECF3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8" name="グループ化 847">
                  <a:extLst>
                    <a:ext uri="{FF2B5EF4-FFF2-40B4-BE49-F238E27FC236}">
                      <a16:creationId xmlns:a16="http://schemas.microsoft.com/office/drawing/2014/main" xmlns="" id="{1E68E941-F71D-46D9-A087-95A5D5B21EE9}"/>
                    </a:ext>
                  </a:extLst>
                </p:cNvPr>
                <p:cNvGrpSpPr/>
                <p:nvPr/>
              </p:nvGrpSpPr>
              <p:grpSpPr>
                <a:xfrm>
                  <a:off x="8275827" y="2858441"/>
                  <a:ext cx="158262" cy="270180"/>
                  <a:chOff x="1521069" y="2586587"/>
                  <a:chExt cx="158262" cy="270180"/>
                </a:xfrm>
                <a:solidFill>
                  <a:schemeClr val="bg1">
                    <a:lumMod val="95000"/>
                  </a:schemeClr>
                </a:solidFill>
              </p:grpSpPr>
              <p:sp>
                <p:nvSpPr>
                  <p:cNvPr id="885" name="フローチャート: 論理積ゲート 884">
                    <a:extLst>
                      <a:ext uri="{FF2B5EF4-FFF2-40B4-BE49-F238E27FC236}">
                        <a16:creationId xmlns:a16="http://schemas.microsoft.com/office/drawing/2014/main" xmlns="" id="{108F2659-62FA-432B-B742-324773A63A3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6" name="楕円 885">
                    <a:extLst>
                      <a:ext uri="{FF2B5EF4-FFF2-40B4-BE49-F238E27FC236}">
                        <a16:creationId xmlns:a16="http://schemas.microsoft.com/office/drawing/2014/main" xmlns="" id="{1C5265C0-1957-482A-B5E7-22F9585DE9E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9" name="グループ化 848">
                  <a:extLst>
                    <a:ext uri="{FF2B5EF4-FFF2-40B4-BE49-F238E27FC236}">
                      <a16:creationId xmlns:a16="http://schemas.microsoft.com/office/drawing/2014/main" xmlns="" id="{1EF76404-E142-40C5-88E0-2AF75144F113}"/>
                    </a:ext>
                  </a:extLst>
                </p:cNvPr>
                <p:cNvGrpSpPr/>
                <p:nvPr/>
              </p:nvGrpSpPr>
              <p:grpSpPr>
                <a:xfrm>
                  <a:off x="8459220" y="2858442"/>
                  <a:ext cx="158262" cy="270180"/>
                  <a:chOff x="1521069" y="2586587"/>
                  <a:chExt cx="158262" cy="270180"/>
                </a:xfrm>
                <a:solidFill>
                  <a:schemeClr val="bg1">
                    <a:lumMod val="95000"/>
                  </a:schemeClr>
                </a:solidFill>
              </p:grpSpPr>
              <p:sp>
                <p:nvSpPr>
                  <p:cNvPr id="883" name="フローチャート: 論理積ゲート 882">
                    <a:extLst>
                      <a:ext uri="{FF2B5EF4-FFF2-40B4-BE49-F238E27FC236}">
                        <a16:creationId xmlns:a16="http://schemas.microsoft.com/office/drawing/2014/main" xmlns="" id="{18AA02EF-59DC-4881-B811-1F8A4049018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4" name="楕円 883">
                    <a:extLst>
                      <a:ext uri="{FF2B5EF4-FFF2-40B4-BE49-F238E27FC236}">
                        <a16:creationId xmlns:a16="http://schemas.microsoft.com/office/drawing/2014/main" xmlns="" id="{C8E89844-8CCF-44B5-BD61-B9725FC6A96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0" name="グループ化 849">
                  <a:extLst>
                    <a:ext uri="{FF2B5EF4-FFF2-40B4-BE49-F238E27FC236}">
                      <a16:creationId xmlns:a16="http://schemas.microsoft.com/office/drawing/2014/main" xmlns="" id="{15E1FCCB-1A2B-4A2E-BC43-DA34FF25423E}"/>
                    </a:ext>
                  </a:extLst>
                </p:cNvPr>
                <p:cNvGrpSpPr/>
                <p:nvPr/>
              </p:nvGrpSpPr>
              <p:grpSpPr>
                <a:xfrm>
                  <a:off x="8642613" y="2858443"/>
                  <a:ext cx="158262" cy="270180"/>
                  <a:chOff x="1521069" y="2586587"/>
                  <a:chExt cx="158262" cy="270180"/>
                </a:xfrm>
                <a:solidFill>
                  <a:srgbClr val="FFC000"/>
                </a:solidFill>
              </p:grpSpPr>
              <p:sp>
                <p:nvSpPr>
                  <p:cNvPr id="881" name="フローチャート: 論理積ゲート 880">
                    <a:extLst>
                      <a:ext uri="{FF2B5EF4-FFF2-40B4-BE49-F238E27FC236}">
                        <a16:creationId xmlns:a16="http://schemas.microsoft.com/office/drawing/2014/main" xmlns="" id="{524A95E2-86E4-49E0-8E0A-F3D13F3D788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2" name="楕円 881">
                    <a:extLst>
                      <a:ext uri="{FF2B5EF4-FFF2-40B4-BE49-F238E27FC236}">
                        <a16:creationId xmlns:a16="http://schemas.microsoft.com/office/drawing/2014/main" xmlns="" id="{F5A3B0B9-9296-4F5D-A26C-82E4811D566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1" name="グループ化 850">
                  <a:extLst>
                    <a:ext uri="{FF2B5EF4-FFF2-40B4-BE49-F238E27FC236}">
                      <a16:creationId xmlns:a16="http://schemas.microsoft.com/office/drawing/2014/main" xmlns="" id="{B1B32735-00F3-48CF-8549-7A3CD8F2D972}"/>
                    </a:ext>
                  </a:extLst>
                </p:cNvPr>
                <p:cNvGrpSpPr/>
                <p:nvPr/>
              </p:nvGrpSpPr>
              <p:grpSpPr>
                <a:xfrm>
                  <a:off x="6986217" y="2260551"/>
                  <a:ext cx="158262" cy="270180"/>
                  <a:chOff x="1521069" y="2586587"/>
                  <a:chExt cx="158262" cy="270180"/>
                </a:xfrm>
                <a:solidFill>
                  <a:schemeClr val="bg1">
                    <a:lumMod val="95000"/>
                  </a:schemeClr>
                </a:solidFill>
              </p:grpSpPr>
              <p:sp>
                <p:nvSpPr>
                  <p:cNvPr id="879" name="フローチャート: 論理積ゲート 878">
                    <a:extLst>
                      <a:ext uri="{FF2B5EF4-FFF2-40B4-BE49-F238E27FC236}">
                        <a16:creationId xmlns:a16="http://schemas.microsoft.com/office/drawing/2014/main" xmlns="" id="{89B0D73C-5F9C-4C0A-B4E4-E9828984423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0" name="楕円 879">
                    <a:extLst>
                      <a:ext uri="{FF2B5EF4-FFF2-40B4-BE49-F238E27FC236}">
                        <a16:creationId xmlns:a16="http://schemas.microsoft.com/office/drawing/2014/main" xmlns="" id="{22152A21-EF9D-43A5-BD10-E4147CA4475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2" name="グループ化 851">
                  <a:extLst>
                    <a:ext uri="{FF2B5EF4-FFF2-40B4-BE49-F238E27FC236}">
                      <a16:creationId xmlns:a16="http://schemas.microsoft.com/office/drawing/2014/main" xmlns="" id="{1B9B3447-85EF-4816-B72B-0EF4B96B2EB3}"/>
                    </a:ext>
                  </a:extLst>
                </p:cNvPr>
                <p:cNvGrpSpPr/>
                <p:nvPr/>
              </p:nvGrpSpPr>
              <p:grpSpPr>
                <a:xfrm>
                  <a:off x="7169610" y="2260552"/>
                  <a:ext cx="158262" cy="270180"/>
                  <a:chOff x="1521069" y="2586587"/>
                  <a:chExt cx="158262" cy="270180"/>
                </a:xfrm>
                <a:solidFill>
                  <a:schemeClr val="bg1">
                    <a:lumMod val="95000"/>
                  </a:schemeClr>
                </a:solidFill>
              </p:grpSpPr>
              <p:sp>
                <p:nvSpPr>
                  <p:cNvPr id="877" name="フローチャート: 論理積ゲート 876">
                    <a:extLst>
                      <a:ext uri="{FF2B5EF4-FFF2-40B4-BE49-F238E27FC236}">
                        <a16:creationId xmlns:a16="http://schemas.microsoft.com/office/drawing/2014/main" xmlns="" id="{A7FC43FD-6E1B-4D50-90DC-8DB5139CE48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8" name="楕円 877">
                    <a:extLst>
                      <a:ext uri="{FF2B5EF4-FFF2-40B4-BE49-F238E27FC236}">
                        <a16:creationId xmlns:a16="http://schemas.microsoft.com/office/drawing/2014/main" xmlns="" id="{F2D5215D-95A3-4882-BA75-C8DFEB93B36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3" name="グループ化 852">
                  <a:extLst>
                    <a:ext uri="{FF2B5EF4-FFF2-40B4-BE49-F238E27FC236}">
                      <a16:creationId xmlns:a16="http://schemas.microsoft.com/office/drawing/2014/main" xmlns="" id="{2A6CAF85-0FE6-4613-B6A6-1D6773CC261E}"/>
                    </a:ext>
                  </a:extLst>
                </p:cNvPr>
                <p:cNvGrpSpPr/>
                <p:nvPr/>
              </p:nvGrpSpPr>
              <p:grpSpPr>
                <a:xfrm>
                  <a:off x="7353003" y="2260553"/>
                  <a:ext cx="158262" cy="270180"/>
                  <a:chOff x="1521069" y="2586587"/>
                  <a:chExt cx="158262" cy="270180"/>
                </a:xfrm>
                <a:solidFill>
                  <a:srgbClr val="FFC000"/>
                </a:solidFill>
              </p:grpSpPr>
              <p:sp>
                <p:nvSpPr>
                  <p:cNvPr id="875" name="フローチャート: 論理積ゲート 874">
                    <a:extLst>
                      <a:ext uri="{FF2B5EF4-FFF2-40B4-BE49-F238E27FC236}">
                        <a16:creationId xmlns:a16="http://schemas.microsoft.com/office/drawing/2014/main" xmlns="" id="{7B6E4352-49BE-4743-9CC7-CC4C216EA94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6" name="楕円 875">
                    <a:extLst>
                      <a:ext uri="{FF2B5EF4-FFF2-40B4-BE49-F238E27FC236}">
                        <a16:creationId xmlns:a16="http://schemas.microsoft.com/office/drawing/2014/main" xmlns="" id="{4A9C5F1D-8363-489F-8173-FE4094A3A86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4" name="グループ化 853">
                  <a:extLst>
                    <a:ext uri="{FF2B5EF4-FFF2-40B4-BE49-F238E27FC236}">
                      <a16:creationId xmlns:a16="http://schemas.microsoft.com/office/drawing/2014/main" xmlns="" id="{E17DBA80-7D2D-47CB-B0B8-11A1A7770380}"/>
                    </a:ext>
                  </a:extLst>
                </p:cNvPr>
                <p:cNvGrpSpPr/>
                <p:nvPr/>
              </p:nvGrpSpPr>
              <p:grpSpPr>
                <a:xfrm>
                  <a:off x="7536396" y="2260554"/>
                  <a:ext cx="158262" cy="270180"/>
                  <a:chOff x="1521069" y="2586587"/>
                  <a:chExt cx="158262" cy="270180"/>
                </a:xfrm>
                <a:solidFill>
                  <a:schemeClr val="bg1">
                    <a:lumMod val="95000"/>
                  </a:schemeClr>
                </a:solidFill>
              </p:grpSpPr>
              <p:sp>
                <p:nvSpPr>
                  <p:cNvPr id="873" name="フローチャート: 論理積ゲート 872">
                    <a:extLst>
                      <a:ext uri="{FF2B5EF4-FFF2-40B4-BE49-F238E27FC236}">
                        <a16:creationId xmlns:a16="http://schemas.microsoft.com/office/drawing/2014/main" xmlns="" id="{8EE599C0-1E2B-4F42-B1C3-066C508BC04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4" name="楕円 873">
                    <a:extLst>
                      <a:ext uri="{FF2B5EF4-FFF2-40B4-BE49-F238E27FC236}">
                        <a16:creationId xmlns:a16="http://schemas.microsoft.com/office/drawing/2014/main" xmlns="" id="{94A51B6E-20C9-443A-B444-B23A462553E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5" name="グループ化 854">
                  <a:extLst>
                    <a:ext uri="{FF2B5EF4-FFF2-40B4-BE49-F238E27FC236}">
                      <a16:creationId xmlns:a16="http://schemas.microsoft.com/office/drawing/2014/main" xmlns="" id="{ED7CEF77-C0F6-46DC-B7C9-2787F19B236D}"/>
                    </a:ext>
                  </a:extLst>
                </p:cNvPr>
                <p:cNvGrpSpPr/>
                <p:nvPr/>
              </p:nvGrpSpPr>
              <p:grpSpPr>
                <a:xfrm>
                  <a:off x="7719789" y="2260555"/>
                  <a:ext cx="158262" cy="270180"/>
                  <a:chOff x="1521069" y="2586587"/>
                  <a:chExt cx="158262" cy="270180"/>
                </a:xfrm>
                <a:solidFill>
                  <a:schemeClr val="bg1">
                    <a:lumMod val="95000"/>
                  </a:schemeClr>
                </a:solidFill>
              </p:grpSpPr>
              <p:sp>
                <p:nvSpPr>
                  <p:cNvPr id="871" name="フローチャート: 論理積ゲート 870">
                    <a:extLst>
                      <a:ext uri="{FF2B5EF4-FFF2-40B4-BE49-F238E27FC236}">
                        <a16:creationId xmlns:a16="http://schemas.microsoft.com/office/drawing/2014/main" xmlns="" id="{1ED18DC7-B904-4ED3-90D5-4DD3DA1B77E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2" name="楕円 871">
                    <a:extLst>
                      <a:ext uri="{FF2B5EF4-FFF2-40B4-BE49-F238E27FC236}">
                        <a16:creationId xmlns:a16="http://schemas.microsoft.com/office/drawing/2014/main" xmlns="" id="{C8FD79DE-DC13-4F6F-A0EF-F0AC06294FD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6" name="グループ化 855">
                  <a:extLst>
                    <a:ext uri="{FF2B5EF4-FFF2-40B4-BE49-F238E27FC236}">
                      <a16:creationId xmlns:a16="http://schemas.microsoft.com/office/drawing/2014/main" xmlns="" id="{5DE6B00A-6D63-4E9B-AA0D-C83E38B2D801}"/>
                    </a:ext>
                  </a:extLst>
                </p:cNvPr>
                <p:cNvGrpSpPr/>
                <p:nvPr/>
              </p:nvGrpSpPr>
              <p:grpSpPr>
                <a:xfrm>
                  <a:off x="7903182" y="2260556"/>
                  <a:ext cx="158262" cy="270180"/>
                  <a:chOff x="1521069" y="2586587"/>
                  <a:chExt cx="158262" cy="270180"/>
                </a:xfrm>
                <a:solidFill>
                  <a:schemeClr val="bg1">
                    <a:lumMod val="95000"/>
                  </a:schemeClr>
                </a:solidFill>
              </p:grpSpPr>
              <p:sp>
                <p:nvSpPr>
                  <p:cNvPr id="869" name="フローチャート: 論理積ゲート 868">
                    <a:extLst>
                      <a:ext uri="{FF2B5EF4-FFF2-40B4-BE49-F238E27FC236}">
                        <a16:creationId xmlns:a16="http://schemas.microsoft.com/office/drawing/2014/main" xmlns="" id="{F130CCE7-CD1F-4E30-90B3-A32D3E7FB0B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0" name="楕円 869">
                    <a:extLst>
                      <a:ext uri="{FF2B5EF4-FFF2-40B4-BE49-F238E27FC236}">
                        <a16:creationId xmlns:a16="http://schemas.microsoft.com/office/drawing/2014/main" xmlns="" id="{B9868BE8-6F50-476B-91F0-5E708BD3594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7" name="グループ化 856">
                  <a:extLst>
                    <a:ext uri="{FF2B5EF4-FFF2-40B4-BE49-F238E27FC236}">
                      <a16:creationId xmlns:a16="http://schemas.microsoft.com/office/drawing/2014/main" xmlns="" id="{C567C9BC-5348-46ED-A7E1-49B0DBA41419}"/>
                    </a:ext>
                  </a:extLst>
                </p:cNvPr>
                <p:cNvGrpSpPr/>
                <p:nvPr/>
              </p:nvGrpSpPr>
              <p:grpSpPr>
                <a:xfrm>
                  <a:off x="8086575" y="2260557"/>
                  <a:ext cx="158262" cy="270180"/>
                  <a:chOff x="1521069" y="2586587"/>
                  <a:chExt cx="158262" cy="270180"/>
                </a:xfrm>
                <a:solidFill>
                  <a:schemeClr val="bg1">
                    <a:lumMod val="95000"/>
                  </a:schemeClr>
                </a:solidFill>
              </p:grpSpPr>
              <p:sp>
                <p:nvSpPr>
                  <p:cNvPr id="867" name="フローチャート: 論理積ゲート 866">
                    <a:extLst>
                      <a:ext uri="{FF2B5EF4-FFF2-40B4-BE49-F238E27FC236}">
                        <a16:creationId xmlns:a16="http://schemas.microsoft.com/office/drawing/2014/main" xmlns="" id="{221F9D15-A2FD-4537-834A-7FA4905E5B1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8" name="楕円 867">
                    <a:extLst>
                      <a:ext uri="{FF2B5EF4-FFF2-40B4-BE49-F238E27FC236}">
                        <a16:creationId xmlns:a16="http://schemas.microsoft.com/office/drawing/2014/main" xmlns="" id="{827496DC-6300-499A-8483-01A3401488E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8" name="グループ化 857">
                  <a:extLst>
                    <a:ext uri="{FF2B5EF4-FFF2-40B4-BE49-F238E27FC236}">
                      <a16:creationId xmlns:a16="http://schemas.microsoft.com/office/drawing/2014/main" xmlns="" id="{6FEE26A1-B37F-4DF6-A49C-FC5ACFB73D87}"/>
                    </a:ext>
                  </a:extLst>
                </p:cNvPr>
                <p:cNvGrpSpPr/>
                <p:nvPr/>
              </p:nvGrpSpPr>
              <p:grpSpPr>
                <a:xfrm>
                  <a:off x="8269968" y="2260558"/>
                  <a:ext cx="158262" cy="270180"/>
                  <a:chOff x="1521069" y="2586587"/>
                  <a:chExt cx="158262" cy="270180"/>
                </a:xfrm>
                <a:solidFill>
                  <a:srgbClr val="FFC000"/>
                </a:solidFill>
              </p:grpSpPr>
              <p:sp>
                <p:nvSpPr>
                  <p:cNvPr id="865" name="フローチャート: 論理積ゲート 864">
                    <a:extLst>
                      <a:ext uri="{FF2B5EF4-FFF2-40B4-BE49-F238E27FC236}">
                        <a16:creationId xmlns:a16="http://schemas.microsoft.com/office/drawing/2014/main" xmlns="" id="{7842DDC2-E472-4338-9487-5E2B6CF1FC6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6" name="楕円 865">
                    <a:extLst>
                      <a:ext uri="{FF2B5EF4-FFF2-40B4-BE49-F238E27FC236}">
                        <a16:creationId xmlns:a16="http://schemas.microsoft.com/office/drawing/2014/main" xmlns="" id="{9E644FE0-4894-4395-9611-A54331E04A3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9" name="グループ化 858">
                  <a:extLst>
                    <a:ext uri="{FF2B5EF4-FFF2-40B4-BE49-F238E27FC236}">
                      <a16:creationId xmlns:a16="http://schemas.microsoft.com/office/drawing/2014/main" xmlns="" id="{7AD5021D-E39D-472C-BABF-E0E7507D2B79}"/>
                    </a:ext>
                  </a:extLst>
                </p:cNvPr>
                <p:cNvGrpSpPr/>
                <p:nvPr/>
              </p:nvGrpSpPr>
              <p:grpSpPr>
                <a:xfrm>
                  <a:off x="8453361" y="2260559"/>
                  <a:ext cx="158262" cy="270180"/>
                  <a:chOff x="1521069" y="2586587"/>
                  <a:chExt cx="158262" cy="270180"/>
                </a:xfrm>
                <a:solidFill>
                  <a:schemeClr val="bg1">
                    <a:lumMod val="95000"/>
                  </a:schemeClr>
                </a:solidFill>
              </p:grpSpPr>
              <p:sp>
                <p:nvSpPr>
                  <p:cNvPr id="863" name="フローチャート: 論理積ゲート 862">
                    <a:extLst>
                      <a:ext uri="{FF2B5EF4-FFF2-40B4-BE49-F238E27FC236}">
                        <a16:creationId xmlns:a16="http://schemas.microsoft.com/office/drawing/2014/main" xmlns="" id="{C0B17F3A-E1E6-4FDE-A933-86E2A01A52F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4" name="楕円 863">
                    <a:extLst>
                      <a:ext uri="{FF2B5EF4-FFF2-40B4-BE49-F238E27FC236}">
                        <a16:creationId xmlns:a16="http://schemas.microsoft.com/office/drawing/2014/main" xmlns="" id="{8597CA27-32D5-43B3-99C8-4B177B27887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0" name="グループ化 859">
                  <a:extLst>
                    <a:ext uri="{FF2B5EF4-FFF2-40B4-BE49-F238E27FC236}">
                      <a16:creationId xmlns:a16="http://schemas.microsoft.com/office/drawing/2014/main" xmlns="" id="{228F5519-262C-4392-9B5D-A7AEB6004447}"/>
                    </a:ext>
                  </a:extLst>
                </p:cNvPr>
                <p:cNvGrpSpPr/>
                <p:nvPr/>
              </p:nvGrpSpPr>
              <p:grpSpPr>
                <a:xfrm>
                  <a:off x="8636754" y="2260560"/>
                  <a:ext cx="158262" cy="270180"/>
                  <a:chOff x="1521069" y="2586587"/>
                  <a:chExt cx="158262" cy="270180"/>
                </a:xfrm>
                <a:solidFill>
                  <a:schemeClr val="bg1">
                    <a:lumMod val="95000"/>
                  </a:schemeClr>
                </a:solidFill>
              </p:grpSpPr>
              <p:sp>
                <p:nvSpPr>
                  <p:cNvPr id="861" name="フローチャート: 論理積ゲート 860">
                    <a:extLst>
                      <a:ext uri="{FF2B5EF4-FFF2-40B4-BE49-F238E27FC236}">
                        <a16:creationId xmlns:a16="http://schemas.microsoft.com/office/drawing/2014/main" xmlns="" id="{A8BBD17D-53B7-4EA1-A503-A280B696C06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2" name="楕円 861">
                    <a:extLst>
                      <a:ext uri="{FF2B5EF4-FFF2-40B4-BE49-F238E27FC236}">
                        <a16:creationId xmlns:a16="http://schemas.microsoft.com/office/drawing/2014/main" xmlns="" id="{CD1A435F-6522-4C56-A42A-C3ED39FE6A2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012" name="グループ化 1011">
                <a:extLst>
                  <a:ext uri="{FF2B5EF4-FFF2-40B4-BE49-F238E27FC236}">
                    <a16:creationId xmlns:a16="http://schemas.microsoft.com/office/drawing/2014/main" xmlns="" id="{AADD227D-C8B5-475C-A071-D9AF15A3FBC8}"/>
                  </a:ext>
                </a:extLst>
              </p:cNvPr>
              <p:cNvGrpSpPr>
                <a:grpSpLocks noChangeAspect="1"/>
              </p:cNvGrpSpPr>
              <p:nvPr/>
            </p:nvGrpSpPr>
            <p:grpSpPr>
              <a:xfrm>
                <a:off x="6977018" y="2715159"/>
                <a:ext cx="907329" cy="434036"/>
                <a:chOff x="1607828" y="2238166"/>
                <a:chExt cx="1814658" cy="868072"/>
              </a:xfrm>
            </p:grpSpPr>
            <p:grpSp>
              <p:nvGrpSpPr>
                <p:cNvPr id="1013" name="グループ化 1012">
                  <a:extLst>
                    <a:ext uri="{FF2B5EF4-FFF2-40B4-BE49-F238E27FC236}">
                      <a16:creationId xmlns:a16="http://schemas.microsoft.com/office/drawing/2014/main" xmlns="" id="{384A8287-D700-4176-8857-B7D5494931DC}"/>
                    </a:ext>
                  </a:extLst>
                </p:cNvPr>
                <p:cNvGrpSpPr/>
                <p:nvPr/>
              </p:nvGrpSpPr>
              <p:grpSpPr>
                <a:xfrm>
                  <a:off x="1613687" y="2537107"/>
                  <a:ext cx="158262" cy="270180"/>
                  <a:chOff x="1521069" y="2586587"/>
                  <a:chExt cx="158262" cy="270180"/>
                </a:xfrm>
                <a:solidFill>
                  <a:schemeClr val="bg1">
                    <a:lumMod val="95000"/>
                  </a:schemeClr>
                </a:solidFill>
              </p:grpSpPr>
              <p:sp>
                <p:nvSpPr>
                  <p:cNvPr id="1101" name="フローチャート: 論理積ゲート 1100">
                    <a:extLst>
                      <a:ext uri="{FF2B5EF4-FFF2-40B4-BE49-F238E27FC236}">
                        <a16:creationId xmlns:a16="http://schemas.microsoft.com/office/drawing/2014/main" xmlns="" id="{7C23E8E9-7274-4635-B317-8EBF041633A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2" name="楕円 1101">
                    <a:extLst>
                      <a:ext uri="{FF2B5EF4-FFF2-40B4-BE49-F238E27FC236}">
                        <a16:creationId xmlns:a16="http://schemas.microsoft.com/office/drawing/2014/main" xmlns="" id="{CE136E8F-06F5-43FE-B198-4F93814A225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4" name="グループ化 1013">
                  <a:extLst>
                    <a:ext uri="{FF2B5EF4-FFF2-40B4-BE49-F238E27FC236}">
                      <a16:creationId xmlns:a16="http://schemas.microsoft.com/office/drawing/2014/main" xmlns="" id="{79818C38-C6ED-4C41-AF31-DA9BCE0A37E6}"/>
                    </a:ext>
                  </a:extLst>
                </p:cNvPr>
                <p:cNvGrpSpPr/>
                <p:nvPr/>
              </p:nvGrpSpPr>
              <p:grpSpPr>
                <a:xfrm>
                  <a:off x="1797080" y="2537108"/>
                  <a:ext cx="158262" cy="270180"/>
                  <a:chOff x="1521069" y="2586587"/>
                  <a:chExt cx="158262" cy="270180"/>
                </a:xfrm>
                <a:solidFill>
                  <a:srgbClr val="FFC000"/>
                </a:solidFill>
              </p:grpSpPr>
              <p:sp>
                <p:nvSpPr>
                  <p:cNvPr id="1099" name="フローチャート: 論理積ゲート 1098">
                    <a:extLst>
                      <a:ext uri="{FF2B5EF4-FFF2-40B4-BE49-F238E27FC236}">
                        <a16:creationId xmlns:a16="http://schemas.microsoft.com/office/drawing/2014/main" xmlns="" id="{1FB67A53-92B8-4971-8A37-9F156FF8C8F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0" name="楕円 1099">
                    <a:extLst>
                      <a:ext uri="{FF2B5EF4-FFF2-40B4-BE49-F238E27FC236}">
                        <a16:creationId xmlns:a16="http://schemas.microsoft.com/office/drawing/2014/main" xmlns="" id="{1E19582A-7598-49E9-9C4B-40F96DD62B2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5" name="グループ化 1014">
                  <a:extLst>
                    <a:ext uri="{FF2B5EF4-FFF2-40B4-BE49-F238E27FC236}">
                      <a16:creationId xmlns:a16="http://schemas.microsoft.com/office/drawing/2014/main" xmlns="" id="{0AFE5A55-C0A5-4FD9-AECB-D65CEE50DEB1}"/>
                    </a:ext>
                  </a:extLst>
                </p:cNvPr>
                <p:cNvGrpSpPr/>
                <p:nvPr/>
              </p:nvGrpSpPr>
              <p:grpSpPr>
                <a:xfrm>
                  <a:off x="1980473" y="2537109"/>
                  <a:ext cx="158262" cy="270180"/>
                  <a:chOff x="1521069" y="2586587"/>
                  <a:chExt cx="158262" cy="270180"/>
                </a:xfrm>
                <a:solidFill>
                  <a:schemeClr val="bg1">
                    <a:lumMod val="95000"/>
                  </a:schemeClr>
                </a:solidFill>
              </p:grpSpPr>
              <p:sp>
                <p:nvSpPr>
                  <p:cNvPr id="1097" name="フローチャート: 論理積ゲート 1096">
                    <a:extLst>
                      <a:ext uri="{FF2B5EF4-FFF2-40B4-BE49-F238E27FC236}">
                        <a16:creationId xmlns:a16="http://schemas.microsoft.com/office/drawing/2014/main" xmlns="" id="{B13C65B4-ED64-45FC-B712-8282B4BA3A3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8" name="楕円 1097">
                    <a:extLst>
                      <a:ext uri="{FF2B5EF4-FFF2-40B4-BE49-F238E27FC236}">
                        <a16:creationId xmlns:a16="http://schemas.microsoft.com/office/drawing/2014/main" xmlns="" id="{89091C5D-21CF-4128-AC4D-30F60FD2B94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6" name="グループ化 1015">
                  <a:extLst>
                    <a:ext uri="{FF2B5EF4-FFF2-40B4-BE49-F238E27FC236}">
                      <a16:creationId xmlns:a16="http://schemas.microsoft.com/office/drawing/2014/main" xmlns="" id="{3F0B2B1D-09F9-49EC-9B90-9936710FD813}"/>
                    </a:ext>
                  </a:extLst>
                </p:cNvPr>
                <p:cNvGrpSpPr/>
                <p:nvPr/>
              </p:nvGrpSpPr>
              <p:grpSpPr>
                <a:xfrm>
                  <a:off x="2163866" y="2537110"/>
                  <a:ext cx="158262" cy="270180"/>
                  <a:chOff x="1521069" y="2586587"/>
                  <a:chExt cx="158262" cy="270180"/>
                </a:xfrm>
                <a:solidFill>
                  <a:schemeClr val="bg1">
                    <a:lumMod val="95000"/>
                  </a:schemeClr>
                </a:solidFill>
              </p:grpSpPr>
              <p:sp>
                <p:nvSpPr>
                  <p:cNvPr id="1095" name="フローチャート: 論理積ゲート 1094">
                    <a:extLst>
                      <a:ext uri="{FF2B5EF4-FFF2-40B4-BE49-F238E27FC236}">
                        <a16:creationId xmlns:a16="http://schemas.microsoft.com/office/drawing/2014/main" xmlns="" id="{3FCFE0DC-BB0D-4BBE-9F48-A7483C289F8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6" name="楕円 1095">
                    <a:extLst>
                      <a:ext uri="{FF2B5EF4-FFF2-40B4-BE49-F238E27FC236}">
                        <a16:creationId xmlns:a16="http://schemas.microsoft.com/office/drawing/2014/main" xmlns="" id="{B727034D-8F87-480E-A186-773E4926BC5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7" name="グループ化 1016">
                  <a:extLst>
                    <a:ext uri="{FF2B5EF4-FFF2-40B4-BE49-F238E27FC236}">
                      <a16:creationId xmlns:a16="http://schemas.microsoft.com/office/drawing/2014/main" xmlns="" id="{C64EC1A0-09B6-46D4-B344-8FC965970B9D}"/>
                    </a:ext>
                  </a:extLst>
                </p:cNvPr>
                <p:cNvGrpSpPr/>
                <p:nvPr/>
              </p:nvGrpSpPr>
              <p:grpSpPr>
                <a:xfrm>
                  <a:off x="2347259" y="2537111"/>
                  <a:ext cx="158262" cy="270180"/>
                  <a:chOff x="1521069" y="2586587"/>
                  <a:chExt cx="158262" cy="270180"/>
                </a:xfrm>
                <a:solidFill>
                  <a:schemeClr val="bg1">
                    <a:lumMod val="95000"/>
                  </a:schemeClr>
                </a:solidFill>
              </p:grpSpPr>
              <p:sp>
                <p:nvSpPr>
                  <p:cNvPr id="1093" name="フローチャート: 論理積ゲート 1092">
                    <a:extLst>
                      <a:ext uri="{FF2B5EF4-FFF2-40B4-BE49-F238E27FC236}">
                        <a16:creationId xmlns:a16="http://schemas.microsoft.com/office/drawing/2014/main" xmlns="" id="{5246279B-9BBE-4EED-B03E-0E49380C0D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4" name="楕円 1093">
                    <a:extLst>
                      <a:ext uri="{FF2B5EF4-FFF2-40B4-BE49-F238E27FC236}">
                        <a16:creationId xmlns:a16="http://schemas.microsoft.com/office/drawing/2014/main" xmlns="" id="{814782B7-4E18-477F-8D76-3A6924AC8FA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8" name="グループ化 1017">
                  <a:extLst>
                    <a:ext uri="{FF2B5EF4-FFF2-40B4-BE49-F238E27FC236}">
                      <a16:creationId xmlns:a16="http://schemas.microsoft.com/office/drawing/2014/main" xmlns="" id="{6FFD0F55-6BD9-4D84-99AC-F5BA33BB2E84}"/>
                    </a:ext>
                  </a:extLst>
                </p:cNvPr>
                <p:cNvGrpSpPr/>
                <p:nvPr/>
              </p:nvGrpSpPr>
              <p:grpSpPr>
                <a:xfrm>
                  <a:off x="2530652" y="2537112"/>
                  <a:ext cx="158262" cy="270180"/>
                  <a:chOff x="1521069" y="2586587"/>
                  <a:chExt cx="158262" cy="270180"/>
                </a:xfrm>
                <a:solidFill>
                  <a:srgbClr val="FFC000"/>
                </a:solidFill>
              </p:grpSpPr>
              <p:sp>
                <p:nvSpPr>
                  <p:cNvPr id="1091" name="フローチャート: 論理積ゲート 1090">
                    <a:extLst>
                      <a:ext uri="{FF2B5EF4-FFF2-40B4-BE49-F238E27FC236}">
                        <a16:creationId xmlns:a16="http://schemas.microsoft.com/office/drawing/2014/main" xmlns="" id="{870A8B6B-BA28-4EEE-A98A-93AFE48CBAA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2" name="楕円 1091">
                    <a:extLst>
                      <a:ext uri="{FF2B5EF4-FFF2-40B4-BE49-F238E27FC236}">
                        <a16:creationId xmlns:a16="http://schemas.microsoft.com/office/drawing/2014/main" xmlns="" id="{0D7F65E8-15BD-49E8-A529-5A650C2EB72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9" name="グループ化 1018">
                  <a:extLst>
                    <a:ext uri="{FF2B5EF4-FFF2-40B4-BE49-F238E27FC236}">
                      <a16:creationId xmlns:a16="http://schemas.microsoft.com/office/drawing/2014/main" xmlns="" id="{EEE879D2-6AB5-4C02-B82A-DF5F4CB59730}"/>
                    </a:ext>
                  </a:extLst>
                </p:cNvPr>
                <p:cNvGrpSpPr/>
                <p:nvPr/>
              </p:nvGrpSpPr>
              <p:grpSpPr>
                <a:xfrm>
                  <a:off x="2714045" y="2537113"/>
                  <a:ext cx="158262" cy="270180"/>
                  <a:chOff x="1521069" y="2586587"/>
                  <a:chExt cx="158262" cy="270180"/>
                </a:xfrm>
                <a:solidFill>
                  <a:schemeClr val="bg1">
                    <a:lumMod val="95000"/>
                  </a:schemeClr>
                </a:solidFill>
              </p:grpSpPr>
              <p:sp>
                <p:nvSpPr>
                  <p:cNvPr id="1089" name="フローチャート: 論理積ゲート 1088">
                    <a:extLst>
                      <a:ext uri="{FF2B5EF4-FFF2-40B4-BE49-F238E27FC236}">
                        <a16:creationId xmlns:a16="http://schemas.microsoft.com/office/drawing/2014/main" xmlns="" id="{8D4730D7-B409-442A-812F-F79A2ACE188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0" name="楕円 1089">
                    <a:extLst>
                      <a:ext uri="{FF2B5EF4-FFF2-40B4-BE49-F238E27FC236}">
                        <a16:creationId xmlns:a16="http://schemas.microsoft.com/office/drawing/2014/main" xmlns="" id="{64D44236-4FD6-4040-9AB4-09E96C6A5E1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0" name="グループ化 1019">
                  <a:extLst>
                    <a:ext uri="{FF2B5EF4-FFF2-40B4-BE49-F238E27FC236}">
                      <a16:creationId xmlns:a16="http://schemas.microsoft.com/office/drawing/2014/main" xmlns="" id="{849C8945-0B05-4C34-BB53-AEDD3C5B6DC9}"/>
                    </a:ext>
                  </a:extLst>
                </p:cNvPr>
                <p:cNvGrpSpPr/>
                <p:nvPr/>
              </p:nvGrpSpPr>
              <p:grpSpPr>
                <a:xfrm>
                  <a:off x="2897438" y="2537114"/>
                  <a:ext cx="158262" cy="270180"/>
                  <a:chOff x="1521069" y="2586587"/>
                  <a:chExt cx="158262" cy="270180"/>
                </a:xfrm>
                <a:solidFill>
                  <a:schemeClr val="bg1">
                    <a:lumMod val="95000"/>
                  </a:schemeClr>
                </a:solidFill>
              </p:grpSpPr>
              <p:sp>
                <p:nvSpPr>
                  <p:cNvPr id="1087" name="フローチャート: 論理積ゲート 1086">
                    <a:extLst>
                      <a:ext uri="{FF2B5EF4-FFF2-40B4-BE49-F238E27FC236}">
                        <a16:creationId xmlns:a16="http://schemas.microsoft.com/office/drawing/2014/main" xmlns="" id="{A825CEA5-5AE0-4FB7-BC0D-B670B9F77E8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8" name="楕円 1087">
                    <a:extLst>
                      <a:ext uri="{FF2B5EF4-FFF2-40B4-BE49-F238E27FC236}">
                        <a16:creationId xmlns:a16="http://schemas.microsoft.com/office/drawing/2014/main" xmlns="" id="{C4AD1E2E-AD9F-4C6D-872D-D1F9604AADB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1" name="グループ化 1020">
                  <a:extLst>
                    <a:ext uri="{FF2B5EF4-FFF2-40B4-BE49-F238E27FC236}">
                      <a16:creationId xmlns:a16="http://schemas.microsoft.com/office/drawing/2014/main" xmlns="" id="{70A9233C-4123-4B04-AB95-AB55A08A3830}"/>
                    </a:ext>
                  </a:extLst>
                </p:cNvPr>
                <p:cNvGrpSpPr/>
                <p:nvPr/>
              </p:nvGrpSpPr>
              <p:grpSpPr>
                <a:xfrm>
                  <a:off x="3080831" y="2537115"/>
                  <a:ext cx="158262" cy="270180"/>
                  <a:chOff x="1521069" y="2586587"/>
                  <a:chExt cx="158262" cy="270180"/>
                </a:xfrm>
                <a:solidFill>
                  <a:schemeClr val="bg1">
                    <a:lumMod val="95000"/>
                  </a:schemeClr>
                </a:solidFill>
              </p:grpSpPr>
              <p:sp>
                <p:nvSpPr>
                  <p:cNvPr id="1085" name="フローチャート: 論理積ゲート 1084">
                    <a:extLst>
                      <a:ext uri="{FF2B5EF4-FFF2-40B4-BE49-F238E27FC236}">
                        <a16:creationId xmlns:a16="http://schemas.microsoft.com/office/drawing/2014/main" xmlns="" id="{41B8BC37-75EF-4B29-8042-0C5F5BFD9B5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6" name="楕円 1085">
                    <a:extLst>
                      <a:ext uri="{FF2B5EF4-FFF2-40B4-BE49-F238E27FC236}">
                        <a16:creationId xmlns:a16="http://schemas.microsoft.com/office/drawing/2014/main" xmlns="" id="{6F9A6031-474A-421E-A9B0-658B9303294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2" name="グループ化 1021">
                  <a:extLst>
                    <a:ext uri="{FF2B5EF4-FFF2-40B4-BE49-F238E27FC236}">
                      <a16:creationId xmlns:a16="http://schemas.microsoft.com/office/drawing/2014/main" xmlns="" id="{F9741E27-0D9B-4C3E-A949-4296A2E5D828}"/>
                    </a:ext>
                  </a:extLst>
                </p:cNvPr>
                <p:cNvGrpSpPr/>
                <p:nvPr/>
              </p:nvGrpSpPr>
              <p:grpSpPr>
                <a:xfrm>
                  <a:off x="3264224" y="2537116"/>
                  <a:ext cx="158262" cy="270180"/>
                  <a:chOff x="1521069" y="2586587"/>
                  <a:chExt cx="158262" cy="270180"/>
                </a:xfrm>
                <a:solidFill>
                  <a:schemeClr val="bg1">
                    <a:lumMod val="95000"/>
                  </a:schemeClr>
                </a:solidFill>
              </p:grpSpPr>
              <p:sp>
                <p:nvSpPr>
                  <p:cNvPr id="1083" name="フローチャート: 論理積ゲート 1082">
                    <a:extLst>
                      <a:ext uri="{FF2B5EF4-FFF2-40B4-BE49-F238E27FC236}">
                        <a16:creationId xmlns:a16="http://schemas.microsoft.com/office/drawing/2014/main" xmlns="" id="{65AC27DA-3E65-4F36-998F-8C261F97996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4" name="楕円 1083">
                    <a:extLst>
                      <a:ext uri="{FF2B5EF4-FFF2-40B4-BE49-F238E27FC236}">
                        <a16:creationId xmlns:a16="http://schemas.microsoft.com/office/drawing/2014/main" xmlns="" id="{D27B9281-4AA1-4664-A94A-6AC063AB373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3" name="グループ化 1022">
                  <a:extLst>
                    <a:ext uri="{FF2B5EF4-FFF2-40B4-BE49-F238E27FC236}">
                      <a16:creationId xmlns:a16="http://schemas.microsoft.com/office/drawing/2014/main" xmlns="" id="{F74296C1-A7B4-4D06-A8CE-E7C0E32E95EA}"/>
                    </a:ext>
                  </a:extLst>
                </p:cNvPr>
                <p:cNvGrpSpPr/>
                <p:nvPr/>
              </p:nvGrpSpPr>
              <p:grpSpPr>
                <a:xfrm>
                  <a:off x="1613687" y="2836049"/>
                  <a:ext cx="158262" cy="270180"/>
                  <a:chOff x="1521069" y="2586587"/>
                  <a:chExt cx="158262" cy="270180"/>
                </a:xfrm>
                <a:solidFill>
                  <a:schemeClr val="bg1">
                    <a:lumMod val="95000"/>
                  </a:schemeClr>
                </a:solidFill>
              </p:grpSpPr>
              <p:sp>
                <p:nvSpPr>
                  <p:cNvPr id="1081" name="フローチャート: 論理積ゲート 1080">
                    <a:extLst>
                      <a:ext uri="{FF2B5EF4-FFF2-40B4-BE49-F238E27FC236}">
                        <a16:creationId xmlns:a16="http://schemas.microsoft.com/office/drawing/2014/main" xmlns="" id="{1B994BD4-47A4-47C1-9479-9E78A8E664F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2" name="楕円 1081">
                    <a:extLst>
                      <a:ext uri="{FF2B5EF4-FFF2-40B4-BE49-F238E27FC236}">
                        <a16:creationId xmlns:a16="http://schemas.microsoft.com/office/drawing/2014/main" xmlns="" id="{CE6555F3-8E4F-4E6B-9269-39958854268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4" name="グループ化 1023">
                  <a:extLst>
                    <a:ext uri="{FF2B5EF4-FFF2-40B4-BE49-F238E27FC236}">
                      <a16:creationId xmlns:a16="http://schemas.microsoft.com/office/drawing/2014/main" xmlns="" id="{A957B070-ECCE-40F3-B4D3-BE372982D31E}"/>
                    </a:ext>
                  </a:extLst>
                </p:cNvPr>
                <p:cNvGrpSpPr/>
                <p:nvPr/>
              </p:nvGrpSpPr>
              <p:grpSpPr>
                <a:xfrm>
                  <a:off x="1797080" y="2836050"/>
                  <a:ext cx="158262" cy="270180"/>
                  <a:chOff x="1521069" y="2586587"/>
                  <a:chExt cx="158262" cy="270180"/>
                </a:xfrm>
                <a:solidFill>
                  <a:schemeClr val="bg1">
                    <a:lumMod val="95000"/>
                  </a:schemeClr>
                </a:solidFill>
              </p:grpSpPr>
              <p:sp>
                <p:nvSpPr>
                  <p:cNvPr id="1079" name="フローチャート: 論理積ゲート 1078">
                    <a:extLst>
                      <a:ext uri="{FF2B5EF4-FFF2-40B4-BE49-F238E27FC236}">
                        <a16:creationId xmlns:a16="http://schemas.microsoft.com/office/drawing/2014/main" xmlns="" id="{9E0F3788-514C-434B-8EFA-E27E630BFB9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0" name="楕円 1079">
                    <a:extLst>
                      <a:ext uri="{FF2B5EF4-FFF2-40B4-BE49-F238E27FC236}">
                        <a16:creationId xmlns:a16="http://schemas.microsoft.com/office/drawing/2014/main" xmlns="" id="{C4891706-5488-4EC0-848C-6C480C2597C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5" name="グループ化 1024">
                  <a:extLst>
                    <a:ext uri="{FF2B5EF4-FFF2-40B4-BE49-F238E27FC236}">
                      <a16:creationId xmlns:a16="http://schemas.microsoft.com/office/drawing/2014/main" xmlns="" id="{A44E7CF5-B40A-4867-A91E-6E81725DF4D9}"/>
                    </a:ext>
                  </a:extLst>
                </p:cNvPr>
                <p:cNvGrpSpPr/>
                <p:nvPr/>
              </p:nvGrpSpPr>
              <p:grpSpPr>
                <a:xfrm>
                  <a:off x="1980473" y="2836051"/>
                  <a:ext cx="158262" cy="270180"/>
                  <a:chOff x="1521069" y="2586587"/>
                  <a:chExt cx="158262" cy="270180"/>
                </a:xfrm>
                <a:solidFill>
                  <a:schemeClr val="bg1">
                    <a:lumMod val="95000"/>
                  </a:schemeClr>
                </a:solidFill>
              </p:grpSpPr>
              <p:sp>
                <p:nvSpPr>
                  <p:cNvPr id="1077" name="フローチャート: 論理積ゲート 1076">
                    <a:extLst>
                      <a:ext uri="{FF2B5EF4-FFF2-40B4-BE49-F238E27FC236}">
                        <a16:creationId xmlns:a16="http://schemas.microsoft.com/office/drawing/2014/main" xmlns="" id="{DBC0D991-F7A3-4ECE-B87A-285DDFA3879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8" name="楕円 1077">
                    <a:extLst>
                      <a:ext uri="{FF2B5EF4-FFF2-40B4-BE49-F238E27FC236}">
                        <a16:creationId xmlns:a16="http://schemas.microsoft.com/office/drawing/2014/main" xmlns="" id="{221BD059-9BA8-48D1-8DD7-3E135922CD4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6" name="グループ化 1025">
                  <a:extLst>
                    <a:ext uri="{FF2B5EF4-FFF2-40B4-BE49-F238E27FC236}">
                      <a16:creationId xmlns:a16="http://schemas.microsoft.com/office/drawing/2014/main" xmlns="" id="{5C43ACB0-BCD1-42A9-99B6-A36F8221D2AC}"/>
                    </a:ext>
                  </a:extLst>
                </p:cNvPr>
                <p:cNvGrpSpPr/>
                <p:nvPr/>
              </p:nvGrpSpPr>
              <p:grpSpPr>
                <a:xfrm>
                  <a:off x="2163866" y="2836052"/>
                  <a:ext cx="158262" cy="270180"/>
                  <a:chOff x="1521069" y="2586587"/>
                  <a:chExt cx="158262" cy="270180"/>
                </a:xfrm>
                <a:solidFill>
                  <a:srgbClr val="FFC000"/>
                </a:solidFill>
              </p:grpSpPr>
              <p:sp>
                <p:nvSpPr>
                  <p:cNvPr id="1075" name="フローチャート: 論理積ゲート 1074">
                    <a:extLst>
                      <a:ext uri="{FF2B5EF4-FFF2-40B4-BE49-F238E27FC236}">
                        <a16:creationId xmlns:a16="http://schemas.microsoft.com/office/drawing/2014/main" xmlns="" id="{1604E532-F5AA-4FDE-B05C-879CEB77C9E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6" name="楕円 1075">
                    <a:extLst>
                      <a:ext uri="{FF2B5EF4-FFF2-40B4-BE49-F238E27FC236}">
                        <a16:creationId xmlns:a16="http://schemas.microsoft.com/office/drawing/2014/main" xmlns="" id="{D1830223-ABEE-4DE1-B08E-568D63A6F5E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7" name="グループ化 1026">
                  <a:extLst>
                    <a:ext uri="{FF2B5EF4-FFF2-40B4-BE49-F238E27FC236}">
                      <a16:creationId xmlns:a16="http://schemas.microsoft.com/office/drawing/2014/main" xmlns="" id="{15D45A8B-A1D6-46E8-836C-B2841200AA84}"/>
                    </a:ext>
                  </a:extLst>
                </p:cNvPr>
                <p:cNvGrpSpPr/>
                <p:nvPr/>
              </p:nvGrpSpPr>
              <p:grpSpPr>
                <a:xfrm>
                  <a:off x="2347259" y="2836053"/>
                  <a:ext cx="158262" cy="270180"/>
                  <a:chOff x="1521069" y="2586587"/>
                  <a:chExt cx="158262" cy="270180"/>
                </a:xfrm>
                <a:solidFill>
                  <a:schemeClr val="bg1">
                    <a:lumMod val="95000"/>
                  </a:schemeClr>
                </a:solidFill>
              </p:grpSpPr>
              <p:sp>
                <p:nvSpPr>
                  <p:cNvPr id="1073" name="フローチャート: 論理積ゲート 1072">
                    <a:extLst>
                      <a:ext uri="{FF2B5EF4-FFF2-40B4-BE49-F238E27FC236}">
                        <a16:creationId xmlns:a16="http://schemas.microsoft.com/office/drawing/2014/main" xmlns="" id="{759198FC-9AC1-4518-BA2B-67DB58A929C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4" name="楕円 1073">
                    <a:extLst>
                      <a:ext uri="{FF2B5EF4-FFF2-40B4-BE49-F238E27FC236}">
                        <a16:creationId xmlns:a16="http://schemas.microsoft.com/office/drawing/2014/main" xmlns="" id="{8DAF1005-0F2A-4878-B2F2-9315D94D0D5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8" name="グループ化 1027">
                  <a:extLst>
                    <a:ext uri="{FF2B5EF4-FFF2-40B4-BE49-F238E27FC236}">
                      <a16:creationId xmlns:a16="http://schemas.microsoft.com/office/drawing/2014/main" xmlns="" id="{1BC17A19-93A1-48AD-A202-D59A6F5E18A9}"/>
                    </a:ext>
                  </a:extLst>
                </p:cNvPr>
                <p:cNvGrpSpPr/>
                <p:nvPr/>
              </p:nvGrpSpPr>
              <p:grpSpPr>
                <a:xfrm>
                  <a:off x="2530652" y="2836054"/>
                  <a:ext cx="158262" cy="270180"/>
                  <a:chOff x="1521069" y="2586587"/>
                  <a:chExt cx="158262" cy="270180"/>
                </a:xfrm>
                <a:solidFill>
                  <a:schemeClr val="bg1">
                    <a:lumMod val="95000"/>
                  </a:schemeClr>
                </a:solidFill>
              </p:grpSpPr>
              <p:sp>
                <p:nvSpPr>
                  <p:cNvPr id="1071" name="フローチャート: 論理積ゲート 1070">
                    <a:extLst>
                      <a:ext uri="{FF2B5EF4-FFF2-40B4-BE49-F238E27FC236}">
                        <a16:creationId xmlns:a16="http://schemas.microsoft.com/office/drawing/2014/main" xmlns="" id="{3754C44A-F053-42A7-99E4-2BB7F7A9FD0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2" name="楕円 1071">
                    <a:extLst>
                      <a:ext uri="{FF2B5EF4-FFF2-40B4-BE49-F238E27FC236}">
                        <a16:creationId xmlns:a16="http://schemas.microsoft.com/office/drawing/2014/main" xmlns="" id="{3F8658C1-58C3-4CCE-9D5A-FD348ACF28F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9" name="グループ化 1028">
                  <a:extLst>
                    <a:ext uri="{FF2B5EF4-FFF2-40B4-BE49-F238E27FC236}">
                      <a16:creationId xmlns:a16="http://schemas.microsoft.com/office/drawing/2014/main" xmlns="" id="{4A919722-D707-446C-B1D2-85AF786B5C52}"/>
                    </a:ext>
                  </a:extLst>
                </p:cNvPr>
                <p:cNvGrpSpPr/>
                <p:nvPr/>
              </p:nvGrpSpPr>
              <p:grpSpPr>
                <a:xfrm>
                  <a:off x="2714045" y="2836055"/>
                  <a:ext cx="158262" cy="270180"/>
                  <a:chOff x="1521069" y="2586587"/>
                  <a:chExt cx="158262" cy="270180"/>
                </a:xfrm>
                <a:solidFill>
                  <a:srgbClr val="FFC000"/>
                </a:solidFill>
              </p:grpSpPr>
              <p:sp>
                <p:nvSpPr>
                  <p:cNvPr id="1069" name="フローチャート: 論理積ゲート 1068">
                    <a:extLst>
                      <a:ext uri="{FF2B5EF4-FFF2-40B4-BE49-F238E27FC236}">
                        <a16:creationId xmlns:a16="http://schemas.microsoft.com/office/drawing/2014/main" xmlns="" id="{C80AF51B-7A12-4F60-B099-C5AEF06BF4F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0" name="楕円 1069">
                    <a:extLst>
                      <a:ext uri="{FF2B5EF4-FFF2-40B4-BE49-F238E27FC236}">
                        <a16:creationId xmlns:a16="http://schemas.microsoft.com/office/drawing/2014/main" xmlns="" id="{17E20041-5A84-45EF-B720-46E1D54308D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0" name="グループ化 1029">
                  <a:extLst>
                    <a:ext uri="{FF2B5EF4-FFF2-40B4-BE49-F238E27FC236}">
                      <a16:creationId xmlns:a16="http://schemas.microsoft.com/office/drawing/2014/main" xmlns="" id="{0C4C1061-09C2-4EA3-910A-EFB012416277}"/>
                    </a:ext>
                  </a:extLst>
                </p:cNvPr>
                <p:cNvGrpSpPr/>
                <p:nvPr/>
              </p:nvGrpSpPr>
              <p:grpSpPr>
                <a:xfrm>
                  <a:off x="2897438" y="2836056"/>
                  <a:ext cx="158262" cy="270180"/>
                  <a:chOff x="1521069" y="2586587"/>
                  <a:chExt cx="158262" cy="270180"/>
                </a:xfrm>
                <a:solidFill>
                  <a:schemeClr val="bg1">
                    <a:lumMod val="95000"/>
                  </a:schemeClr>
                </a:solidFill>
              </p:grpSpPr>
              <p:sp>
                <p:nvSpPr>
                  <p:cNvPr id="1067" name="フローチャート: 論理積ゲート 1066">
                    <a:extLst>
                      <a:ext uri="{FF2B5EF4-FFF2-40B4-BE49-F238E27FC236}">
                        <a16:creationId xmlns:a16="http://schemas.microsoft.com/office/drawing/2014/main" xmlns="" id="{51C966BF-C608-431B-B5C0-E0AF422D2FB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8" name="楕円 1067">
                    <a:extLst>
                      <a:ext uri="{FF2B5EF4-FFF2-40B4-BE49-F238E27FC236}">
                        <a16:creationId xmlns:a16="http://schemas.microsoft.com/office/drawing/2014/main" xmlns="" id="{ED5C4233-9439-4932-B07E-8C26DCED991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1" name="グループ化 1030">
                  <a:extLst>
                    <a:ext uri="{FF2B5EF4-FFF2-40B4-BE49-F238E27FC236}">
                      <a16:creationId xmlns:a16="http://schemas.microsoft.com/office/drawing/2014/main" xmlns="" id="{AADCAC12-39D9-47F4-B041-483566613669}"/>
                    </a:ext>
                  </a:extLst>
                </p:cNvPr>
                <p:cNvGrpSpPr/>
                <p:nvPr/>
              </p:nvGrpSpPr>
              <p:grpSpPr>
                <a:xfrm>
                  <a:off x="3080831" y="2836057"/>
                  <a:ext cx="158262" cy="270180"/>
                  <a:chOff x="1521069" y="2586587"/>
                  <a:chExt cx="158262" cy="270180"/>
                </a:xfrm>
                <a:solidFill>
                  <a:srgbClr val="FFC000"/>
                </a:solidFill>
              </p:grpSpPr>
              <p:sp>
                <p:nvSpPr>
                  <p:cNvPr id="1065" name="フローチャート: 論理積ゲート 1064">
                    <a:extLst>
                      <a:ext uri="{FF2B5EF4-FFF2-40B4-BE49-F238E27FC236}">
                        <a16:creationId xmlns:a16="http://schemas.microsoft.com/office/drawing/2014/main" xmlns="" id="{4E5F5DF7-21D8-42CB-9E4A-5FE777FDB52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6" name="楕円 1065">
                    <a:extLst>
                      <a:ext uri="{FF2B5EF4-FFF2-40B4-BE49-F238E27FC236}">
                        <a16:creationId xmlns:a16="http://schemas.microsoft.com/office/drawing/2014/main" xmlns="" id="{5B80BAB1-0757-43AD-A2B5-3D3B33C6AD1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2" name="グループ化 1031">
                  <a:extLst>
                    <a:ext uri="{FF2B5EF4-FFF2-40B4-BE49-F238E27FC236}">
                      <a16:creationId xmlns:a16="http://schemas.microsoft.com/office/drawing/2014/main" xmlns="" id="{9EE4E050-47F9-4607-BD20-68A958217A28}"/>
                    </a:ext>
                  </a:extLst>
                </p:cNvPr>
                <p:cNvGrpSpPr/>
                <p:nvPr/>
              </p:nvGrpSpPr>
              <p:grpSpPr>
                <a:xfrm>
                  <a:off x="3264224" y="2836058"/>
                  <a:ext cx="158262" cy="270180"/>
                  <a:chOff x="1521069" y="2586587"/>
                  <a:chExt cx="158262" cy="270180"/>
                </a:xfrm>
                <a:solidFill>
                  <a:schemeClr val="bg1">
                    <a:lumMod val="95000"/>
                  </a:schemeClr>
                </a:solidFill>
              </p:grpSpPr>
              <p:sp>
                <p:nvSpPr>
                  <p:cNvPr id="1063" name="フローチャート: 論理積ゲート 1062">
                    <a:extLst>
                      <a:ext uri="{FF2B5EF4-FFF2-40B4-BE49-F238E27FC236}">
                        <a16:creationId xmlns:a16="http://schemas.microsoft.com/office/drawing/2014/main" xmlns="" id="{ECB9A51B-CD52-4BBD-9929-C12FEF910A3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4" name="楕円 1063">
                    <a:extLst>
                      <a:ext uri="{FF2B5EF4-FFF2-40B4-BE49-F238E27FC236}">
                        <a16:creationId xmlns:a16="http://schemas.microsoft.com/office/drawing/2014/main" xmlns="" id="{4626CBDF-70A3-4377-9E8E-D52282412FA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3" name="グループ化 1032">
                  <a:extLst>
                    <a:ext uri="{FF2B5EF4-FFF2-40B4-BE49-F238E27FC236}">
                      <a16:creationId xmlns:a16="http://schemas.microsoft.com/office/drawing/2014/main" xmlns="" id="{9C7C981B-1C21-4974-A69B-1CCB02CE7818}"/>
                    </a:ext>
                  </a:extLst>
                </p:cNvPr>
                <p:cNvGrpSpPr/>
                <p:nvPr/>
              </p:nvGrpSpPr>
              <p:grpSpPr>
                <a:xfrm>
                  <a:off x="1607828" y="2238166"/>
                  <a:ext cx="158262" cy="270180"/>
                  <a:chOff x="1521069" y="2586587"/>
                  <a:chExt cx="158262" cy="270180"/>
                </a:xfrm>
                <a:solidFill>
                  <a:schemeClr val="bg1">
                    <a:lumMod val="95000"/>
                  </a:schemeClr>
                </a:solidFill>
              </p:grpSpPr>
              <p:sp>
                <p:nvSpPr>
                  <p:cNvPr id="1061" name="フローチャート: 論理積ゲート 1060">
                    <a:extLst>
                      <a:ext uri="{FF2B5EF4-FFF2-40B4-BE49-F238E27FC236}">
                        <a16:creationId xmlns:a16="http://schemas.microsoft.com/office/drawing/2014/main" xmlns="" id="{D05D6F08-6BE8-46B1-AA5B-82A0DF2651C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2" name="楕円 1061">
                    <a:extLst>
                      <a:ext uri="{FF2B5EF4-FFF2-40B4-BE49-F238E27FC236}">
                        <a16:creationId xmlns:a16="http://schemas.microsoft.com/office/drawing/2014/main" xmlns="" id="{AAA2B577-0166-4B07-94BA-CE079A6CED3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4" name="グループ化 1033">
                  <a:extLst>
                    <a:ext uri="{FF2B5EF4-FFF2-40B4-BE49-F238E27FC236}">
                      <a16:creationId xmlns:a16="http://schemas.microsoft.com/office/drawing/2014/main" xmlns="" id="{F347829F-D437-402C-89DE-B9469F924F1F}"/>
                    </a:ext>
                  </a:extLst>
                </p:cNvPr>
                <p:cNvGrpSpPr/>
                <p:nvPr/>
              </p:nvGrpSpPr>
              <p:grpSpPr>
                <a:xfrm>
                  <a:off x="1791221" y="2238167"/>
                  <a:ext cx="158262" cy="270180"/>
                  <a:chOff x="1521069" y="2586587"/>
                  <a:chExt cx="158262" cy="270180"/>
                </a:xfrm>
                <a:solidFill>
                  <a:schemeClr val="bg1">
                    <a:lumMod val="95000"/>
                  </a:schemeClr>
                </a:solidFill>
              </p:grpSpPr>
              <p:sp>
                <p:nvSpPr>
                  <p:cNvPr id="1059" name="フローチャート: 論理積ゲート 1058">
                    <a:extLst>
                      <a:ext uri="{FF2B5EF4-FFF2-40B4-BE49-F238E27FC236}">
                        <a16:creationId xmlns:a16="http://schemas.microsoft.com/office/drawing/2014/main" xmlns="" id="{81E104BD-821F-4290-9D5B-62007726C25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0" name="楕円 1059">
                    <a:extLst>
                      <a:ext uri="{FF2B5EF4-FFF2-40B4-BE49-F238E27FC236}">
                        <a16:creationId xmlns:a16="http://schemas.microsoft.com/office/drawing/2014/main" xmlns="" id="{2ED1DBED-9F04-403C-BC56-23C42C15070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5" name="グループ化 1034">
                  <a:extLst>
                    <a:ext uri="{FF2B5EF4-FFF2-40B4-BE49-F238E27FC236}">
                      <a16:creationId xmlns:a16="http://schemas.microsoft.com/office/drawing/2014/main" xmlns="" id="{12CB7F01-C256-48B0-B388-673E5D31238B}"/>
                    </a:ext>
                  </a:extLst>
                </p:cNvPr>
                <p:cNvGrpSpPr/>
                <p:nvPr/>
              </p:nvGrpSpPr>
              <p:grpSpPr>
                <a:xfrm>
                  <a:off x="1974614" y="2238168"/>
                  <a:ext cx="158262" cy="270180"/>
                  <a:chOff x="1521069" y="2586587"/>
                  <a:chExt cx="158262" cy="270180"/>
                </a:xfrm>
                <a:solidFill>
                  <a:schemeClr val="bg1">
                    <a:lumMod val="95000"/>
                  </a:schemeClr>
                </a:solidFill>
              </p:grpSpPr>
              <p:sp>
                <p:nvSpPr>
                  <p:cNvPr id="1057" name="フローチャート: 論理積ゲート 1056">
                    <a:extLst>
                      <a:ext uri="{FF2B5EF4-FFF2-40B4-BE49-F238E27FC236}">
                        <a16:creationId xmlns:a16="http://schemas.microsoft.com/office/drawing/2014/main" xmlns="" id="{88D5A228-6C2F-4EC2-8D4E-41A5FAB5C28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8" name="楕円 1057">
                    <a:extLst>
                      <a:ext uri="{FF2B5EF4-FFF2-40B4-BE49-F238E27FC236}">
                        <a16:creationId xmlns:a16="http://schemas.microsoft.com/office/drawing/2014/main" xmlns="" id="{2887CA8A-1526-40E4-9DB9-3F82FCA3063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6" name="グループ化 1035">
                  <a:extLst>
                    <a:ext uri="{FF2B5EF4-FFF2-40B4-BE49-F238E27FC236}">
                      <a16:creationId xmlns:a16="http://schemas.microsoft.com/office/drawing/2014/main" xmlns="" id="{04F8996C-4498-44B7-AF4C-EF2AB091B71F}"/>
                    </a:ext>
                  </a:extLst>
                </p:cNvPr>
                <p:cNvGrpSpPr/>
                <p:nvPr/>
              </p:nvGrpSpPr>
              <p:grpSpPr>
                <a:xfrm>
                  <a:off x="2158007" y="2238169"/>
                  <a:ext cx="158262" cy="270180"/>
                  <a:chOff x="1521069" y="2586587"/>
                  <a:chExt cx="158262" cy="270180"/>
                </a:xfrm>
                <a:solidFill>
                  <a:schemeClr val="bg1">
                    <a:lumMod val="95000"/>
                  </a:schemeClr>
                </a:solidFill>
              </p:grpSpPr>
              <p:sp>
                <p:nvSpPr>
                  <p:cNvPr id="1055" name="フローチャート: 論理積ゲート 1054">
                    <a:extLst>
                      <a:ext uri="{FF2B5EF4-FFF2-40B4-BE49-F238E27FC236}">
                        <a16:creationId xmlns:a16="http://schemas.microsoft.com/office/drawing/2014/main" xmlns="" id="{BA50922D-78AE-4491-9B2D-8B0AD3B8144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6" name="楕円 1055">
                    <a:extLst>
                      <a:ext uri="{FF2B5EF4-FFF2-40B4-BE49-F238E27FC236}">
                        <a16:creationId xmlns:a16="http://schemas.microsoft.com/office/drawing/2014/main" xmlns="" id="{3984CECF-A628-474D-931B-2DCB64756B4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7" name="グループ化 1036">
                  <a:extLst>
                    <a:ext uri="{FF2B5EF4-FFF2-40B4-BE49-F238E27FC236}">
                      <a16:creationId xmlns:a16="http://schemas.microsoft.com/office/drawing/2014/main" xmlns="" id="{4D06C13C-1EA7-42F8-B286-525BFCDDD768}"/>
                    </a:ext>
                  </a:extLst>
                </p:cNvPr>
                <p:cNvGrpSpPr/>
                <p:nvPr/>
              </p:nvGrpSpPr>
              <p:grpSpPr>
                <a:xfrm>
                  <a:off x="2341400" y="2238170"/>
                  <a:ext cx="158262" cy="270180"/>
                  <a:chOff x="1521069" y="2586587"/>
                  <a:chExt cx="158262" cy="270180"/>
                </a:xfrm>
                <a:solidFill>
                  <a:schemeClr val="bg1">
                    <a:lumMod val="95000"/>
                  </a:schemeClr>
                </a:solidFill>
              </p:grpSpPr>
              <p:sp>
                <p:nvSpPr>
                  <p:cNvPr id="1053" name="フローチャート: 論理積ゲート 1052">
                    <a:extLst>
                      <a:ext uri="{FF2B5EF4-FFF2-40B4-BE49-F238E27FC236}">
                        <a16:creationId xmlns:a16="http://schemas.microsoft.com/office/drawing/2014/main" xmlns="" id="{A0DDFB01-39DD-48A8-B077-6B1A7BF28B7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4" name="楕円 1053">
                    <a:extLst>
                      <a:ext uri="{FF2B5EF4-FFF2-40B4-BE49-F238E27FC236}">
                        <a16:creationId xmlns:a16="http://schemas.microsoft.com/office/drawing/2014/main" xmlns="" id="{47AAE9FD-0AF7-4EA8-90C3-7E028A3C583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8" name="グループ化 1037">
                  <a:extLst>
                    <a:ext uri="{FF2B5EF4-FFF2-40B4-BE49-F238E27FC236}">
                      <a16:creationId xmlns:a16="http://schemas.microsoft.com/office/drawing/2014/main" xmlns="" id="{3C0269C9-083B-44D5-BA32-92F017DF4DFF}"/>
                    </a:ext>
                  </a:extLst>
                </p:cNvPr>
                <p:cNvGrpSpPr/>
                <p:nvPr/>
              </p:nvGrpSpPr>
              <p:grpSpPr>
                <a:xfrm>
                  <a:off x="2524793" y="2238171"/>
                  <a:ext cx="158262" cy="270180"/>
                  <a:chOff x="1521069" y="2586587"/>
                  <a:chExt cx="158262" cy="270180"/>
                </a:xfrm>
                <a:solidFill>
                  <a:schemeClr val="bg1">
                    <a:lumMod val="95000"/>
                  </a:schemeClr>
                </a:solidFill>
              </p:grpSpPr>
              <p:sp>
                <p:nvSpPr>
                  <p:cNvPr id="1051" name="フローチャート: 論理積ゲート 1050">
                    <a:extLst>
                      <a:ext uri="{FF2B5EF4-FFF2-40B4-BE49-F238E27FC236}">
                        <a16:creationId xmlns:a16="http://schemas.microsoft.com/office/drawing/2014/main" xmlns="" id="{09D15FD6-6F2C-4608-BB87-CC942E5BA63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2" name="楕円 1051">
                    <a:extLst>
                      <a:ext uri="{FF2B5EF4-FFF2-40B4-BE49-F238E27FC236}">
                        <a16:creationId xmlns:a16="http://schemas.microsoft.com/office/drawing/2014/main" xmlns="" id="{4B9D87F3-398E-4DCD-84E9-B14F1C42FB4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9" name="グループ化 1038">
                  <a:extLst>
                    <a:ext uri="{FF2B5EF4-FFF2-40B4-BE49-F238E27FC236}">
                      <a16:creationId xmlns:a16="http://schemas.microsoft.com/office/drawing/2014/main" xmlns="" id="{120E5A4F-F5C7-45A6-89B1-2D926A1111BF}"/>
                    </a:ext>
                  </a:extLst>
                </p:cNvPr>
                <p:cNvGrpSpPr/>
                <p:nvPr/>
              </p:nvGrpSpPr>
              <p:grpSpPr>
                <a:xfrm>
                  <a:off x="2708186" y="2238172"/>
                  <a:ext cx="158262" cy="270180"/>
                  <a:chOff x="1521069" y="2586587"/>
                  <a:chExt cx="158262" cy="270180"/>
                </a:xfrm>
                <a:solidFill>
                  <a:schemeClr val="bg1">
                    <a:lumMod val="95000"/>
                  </a:schemeClr>
                </a:solidFill>
              </p:grpSpPr>
              <p:sp>
                <p:nvSpPr>
                  <p:cNvPr id="1049" name="フローチャート: 論理積ゲート 1048">
                    <a:extLst>
                      <a:ext uri="{FF2B5EF4-FFF2-40B4-BE49-F238E27FC236}">
                        <a16:creationId xmlns:a16="http://schemas.microsoft.com/office/drawing/2014/main" xmlns="" id="{802F852F-8A1C-4446-9FF1-289143266E5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0" name="楕円 1049">
                    <a:extLst>
                      <a:ext uri="{FF2B5EF4-FFF2-40B4-BE49-F238E27FC236}">
                        <a16:creationId xmlns:a16="http://schemas.microsoft.com/office/drawing/2014/main" xmlns="" id="{300EABE6-0D53-4BCB-93C3-39712BA71B0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0" name="グループ化 1039">
                  <a:extLst>
                    <a:ext uri="{FF2B5EF4-FFF2-40B4-BE49-F238E27FC236}">
                      <a16:creationId xmlns:a16="http://schemas.microsoft.com/office/drawing/2014/main" xmlns="" id="{1417E7E1-92B9-4195-934E-918AEDC2E253}"/>
                    </a:ext>
                  </a:extLst>
                </p:cNvPr>
                <p:cNvGrpSpPr/>
                <p:nvPr/>
              </p:nvGrpSpPr>
              <p:grpSpPr>
                <a:xfrm>
                  <a:off x="2891579" y="2238173"/>
                  <a:ext cx="158262" cy="270180"/>
                  <a:chOff x="1521069" y="2586587"/>
                  <a:chExt cx="158262" cy="270180"/>
                </a:xfrm>
                <a:solidFill>
                  <a:schemeClr val="bg1">
                    <a:lumMod val="95000"/>
                  </a:schemeClr>
                </a:solidFill>
              </p:grpSpPr>
              <p:sp>
                <p:nvSpPr>
                  <p:cNvPr id="1047" name="フローチャート: 論理積ゲート 1046">
                    <a:extLst>
                      <a:ext uri="{FF2B5EF4-FFF2-40B4-BE49-F238E27FC236}">
                        <a16:creationId xmlns:a16="http://schemas.microsoft.com/office/drawing/2014/main" xmlns="" id="{F43B56D6-71EA-428A-95E5-EA2B55FD5A5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8" name="楕円 1047">
                    <a:extLst>
                      <a:ext uri="{FF2B5EF4-FFF2-40B4-BE49-F238E27FC236}">
                        <a16:creationId xmlns:a16="http://schemas.microsoft.com/office/drawing/2014/main" xmlns="" id="{BE014415-0654-4C4E-B86C-7EA7202D41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1" name="グループ化 1040">
                  <a:extLst>
                    <a:ext uri="{FF2B5EF4-FFF2-40B4-BE49-F238E27FC236}">
                      <a16:creationId xmlns:a16="http://schemas.microsoft.com/office/drawing/2014/main" xmlns="" id="{41488220-5FCB-4859-A0AF-AD9DC054C6A4}"/>
                    </a:ext>
                  </a:extLst>
                </p:cNvPr>
                <p:cNvGrpSpPr/>
                <p:nvPr/>
              </p:nvGrpSpPr>
              <p:grpSpPr>
                <a:xfrm>
                  <a:off x="3074972" y="2238174"/>
                  <a:ext cx="158262" cy="270180"/>
                  <a:chOff x="1521069" y="2586587"/>
                  <a:chExt cx="158262" cy="270180"/>
                </a:xfrm>
                <a:solidFill>
                  <a:schemeClr val="bg1">
                    <a:lumMod val="95000"/>
                  </a:schemeClr>
                </a:solidFill>
              </p:grpSpPr>
              <p:sp>
                <p:nvSpPr>
                  <p:cNvPr id="1045" name="フローチャート: 論理積ゲート 1044">
                    <a:extLst>
                      <a:ext uri="{FF2B5EF4-FFF2-40B4-BE49-F238E27FC236}">
                        <a16:creationId xmlns:a16="http://schemas.microsoft.com/office/drawing/2014/main" xmlns="" id="{648F35C1-E0E7-4AF0-B75A-981201F5890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6" name="楕円 1045">
                    <a:extLst>
                      <a:ext uri="{FF2B5EF4-FFF2-40B4-BE49-F238E27FC236}">
                        <a16:creationId xmlns:a16="http://schemas.microsoft.com/office/drawing/2014/main" xmlns="" id="{A71650D3-DDB1-47C4-91D6-2C91F14FA88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2" name="グループ化 1041">
                  <a:extLst>
                    <a:ext uri="{FF2B5EF4-FFF2-40B4-BE49-F238E27FC236}">
                      <a16:creationId xmlns:a16="http://schemas.microsoft.com/office/drawing/2014/main" xmlns="" id="{47F70809-6C36-4B00-B7B2-3611B699816C}"/>
                    </a:ext>
                  </a:extLst>
                </p:cNvPr>
                <p:cNvGrpSpPr/>
                <p:nvPr/>
              </p:nvGrpSpPr>
              <p:grpSpPr>
                <a:xfrm>
                  <a:off x="3258365" y="2238175"/>
                  <a:ext cx="158262" cy="270180"/>
                  <a:chOff x="1521069" y="2586587"/>
                  <a:chExt cx="158262" cy="270180"/>
                </a:xfrm>
                <a:solidFill>
                  <a:srgbClr val="FFC000"/>
                </a:solidFill>
              </p:grpSpPr>
              <p:sp>
                <p:nvSpPr>
                  <p:cNvPr id="1043" name="フローチャート: 論理積ゲート 1042">
                    <a:extLst>
                      <a:ext uri="{FF2B5EF4-FFF2-40B4-BE49-F238E27FC236}">
                        <a16:creationId xmlns:a16="http://schemas.microsoft.com/office/drawing/2014/main" xmlns="" id="{CA9D2D65-6396-4AE0-AD70-87F10430842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4" name="楕円 1043">
                    <a:extLst>
                      <a:ext uri="{FF2B5EF4-FFF2-40B4-BE49-F238E27FC236}">
                        <a16:creationId xmlns:a16="http://schemas.microsoft.com/office/drawing/2014/main" xmlns="" id="{0C3F5F44-C5DC-4A52-ADF9-BF1A449C5E1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103" name="グループ化 1102">
                <a:extLst>
                  <a:ext uri="{FF2B5EF4-FFF2-40B4-BE49-F238E27FC236}">
                    <a16:creationId xmlns:a16="http://schemas.microsoft.com/office/drawing/2014/main" xmlns="" id="{98283287-BFEE-44C2-8355-BAC8C9FE399D}"/>
                  </a:ext>
                </a:extLst>
              </p:cNvPr>
              <p:cNvGrpSpPr>
                <a:grpSpLocks noChangeAspect="1"/>
              </p:cNvGrpSpPr>
              <p:nvPr/>
            </p:nvGrpSpPr>
            <p:grpSpPr>
              <a:xfrm>
                <a:off x="7912114" y="2260551"/>
                <a:ext cx="907329" cy="434036"/>
                <a:chOff x="1607828" y="2238166"/>
                <a:chExt cx="1814658" cy="868072"/>
              </a:xfrm>
            </p:grpSpPr>
            <p:grpSp>
              <p:nvGrpSpPr>
                <p:cNvPr id="1104" name="グループ化 1103">
                  <a:extLst>
                    <a:ext uri="{FF2B5EF4-FFF2-40B4-BE49-F238E27FC236}">
                      <a16:creationId xmlns:a16="http://schemas.microsoft.com/office/drawing/2014/main" xmlns="" id="{196609B5-4811-4818-9D5D-7A8EA68605F2}"/>
                    </a:ext>
                  </a:extLst>
                </p:cNvPr>
                <p:cNvGrpSpPr/>
                <p:nvPr/>
              </p:nvGrpSpPr>
              <p:grpSpPr>
                <a:xfrm>
                  <a:off x="1613687" y="2537107"/>
                  <a:ext cx="158262" cy="270180"/>
                  <a:chOff x="1521069" y="2586587"/>
                  <a:chExt cx="158262" cy="270180"/>
                </a:xfrm>
                <a:solidFill>
                  <a:schemeClr val="bg1">
                    <a:lumMod val="95000"/>
                  </a:schemeClr>
                </a:solidFill>
              </p:grpSpPr>
              <p:sp>
                <p:nvSpPr>
                  <p:cNvPr id="1192" name="フローチャート: 論理積ゲート 1191">
                    <a:extLst>
                      <a:ext uri="{FF2B5EF4-FFF2-40B4-BE49-F238E27FC236}">
                        <a16:creationId xmlns:a16="http://schemas.microsoft.com/office/drawing/2014/main" xmlns="" id="{6B713D02-4575-4649-BAAC-26D9A17A827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3" name="楕円 1192">
                    <a:extLst>
                      <a:ext uri="{FF2B5EF4-FFF2-40B4-BE49-F238E27FC236}">
                        <a16:creationId xmlns:a16="http://schemas.microsoft.com/office/drawing/2014/main" xmlns="" id="{2BA0B952-3269-4856-8801-ED4E034F974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5" name="グループ化 1104">
                  <a:extLst>
                    <a:ext uri="{FF2B5EF4-FFF2-40B4-BE49-F238E27FC236}">
                      <a16:creationId xmlns:a16="http://schemas.microsoft.com/office/drawing/2014/main" xmlns="" id="{8D423CD3-A7F3-4FC7-B37F-8613EA8B2FD8}"/>
                    </a:ext>
                  </a:extLst>
                </p:cNvPr>
                <p:cNvGrpSpPr/>
                <p:nvPr/>
              </p:nvGrpSpPr>
              <p:grpSpPr>
                <a:xfrm>
                  <a:off x="1797080" y="2537108"/>
                  <a:ext cx="158262" cy="270180"/>
                  <a:chOff x="1521069" y="2586587"/>
                  <a:chExt cx="158262" cy="270180"/>
                </a:xfrm>
                <a:solidFill>
                  <a:srgbClr val="FFC000"/>
                </a:solidFill>
              </p:grpSpPr>
              <p:sp>
                <p:nvSpPr>
                  <p:cNvPr id="1190" name="フローチャート: 論理積ゲート 1189">
                    <a:extLst>
                      <a:ext uri="{FF2B5EF4-FFF2-40B4-BE49-F238E27FC236}">
                        <a16:creationId xmlns:a16="http://schemas.microsoft.com/office/drawing/2014/main" xmlns="" id="{6CFA09D6-7C4B-4A16-91F9-2D12C77431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1" name="楕円 1190">
                    <a:extLst>
                      <a:ext uri="{FF2B5EF4-FFF2-40B4-BE49-F238E27FC236}">
                        <a16:creationId xmlns:a16="http://schemas.microsoft.com/office/drawing/2014/main" xmlns="" id="{61560C34-8186-4908-9584-6C747A9B21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6" name="グループ化 1105">
                  <a:extLst>
                    <a:ext uri="{FF2B5EF4-FFF2-40B4-BE49-F238E27FC236}">
                      <a16:creationId xmlns:a16="http://schemas.microsoft.com/office/drawing/2014/main" xmlns="" id="{B860BBEB-3904-4FD2-A9BC-2CEB7310BD06}"/>
                    </a:ext>
                  </a:extLst>
                </p:cNvPr>
                <p:cNvGrpSpPr/>
                <p:nvPr/>
              </p:nvGrpSpPr>
              <p:grpSpPr>
                <a:xfrm>
                  <a:off x="1980473" y="2537109"/>
                  <a:ext cx="158262" cy="270180"/>
                  <a:chOff x="1521069" y="2586587"/>
                  <a:chExt cx="158262" cy="270180"/>
                </a:xfrm>
                <a:solidFill>
                  <a:schemeClr val="bg1">
                    <a:lumMod val="95000"/>
                  </a:schemeClr>
                </a:solidFill>
              </p:grpSpPr>
              <p:sp>
                <p:nvSpPr>
                  <p:cNvPr id="1188" name="フローチャート: 論理積ゲート 1187">
                    <a:extLst>
                      <a:ext uri="{FF2B5EF4-FFF2-40B4-BE49-F238E27FC236}">
                        <a16:creationId xmlns:a16="http://schemas.microsoft.com/office/drawing/2014/main" xmlns="" id="{74E2B4F2-1C0E-4ACC-8BDE-6E4FC83598D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9" name="楕円 1188">
                    <a:extLst>
                      <a:ext uri="{FF2B5EF4-FFF2-40B4-BE49-F238E27FC236}">
                        <a16:creationId xmlns:a16="http://schemas.microsoft.com/office/drawing/2014/main" xmlns="" id="{B8A993E2-CB8B-488C-9B76-5BC8503CD2A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7" name="グループ化 1106">
                  <a:extLst>
                    <a:ext uri="{FF2B5EF4-FFF2-40B4-BE49-F238E27FC236}">
                      <a16:creationId xmlns:a16="http://schemas.microsoft.com/office/drawing/2014/main" xmlns="" id="{9DC10302-D822-4C61-A2C8-27FBD41AB883}"/>
                    </a:ext>
                  </a:extLst>
                </p:cNvPr>
                <p:cNvGrpSpPr/>
                <p:nvPr/>
              </p:nvGrpSpPr>
              <p:grpSpPr>
                <a:xfrm>
                  <a:off x="2163866" y="2537110"/>
                  <a:ext cx="158262" cy="270180"/>
                  <a:chOff x="1521069" y="2586587"/>
                  <a:chExt cx="158262" cy="270180"/>
                </a:xfrm>
                <a:solidFill>
                  <a:schemeClr val="bg1">
                    <a:lumMod val="95000"/>
                  </a:schemeClr>
                </a:solidFill>
              </p:grpSpPr>
              <p:sp>
                <p:nvSpPr>
                  <p:cNvPr id="1186" name="フローチャート: 論理積ゲート 1185">
                    <a:extLst>
                      <a:ext uri="{FF2B5EF4-FFF2-40B4-BE49-F238E27FC236}">
                        <a16:creationId xmlns:a16="http://schemas.microsoft.com/office/drawing/2014/main" xmlns="" id="{662F7E7D-6B75-44F9-AA5B-0F9C8307ACA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7" name="楕円 1186">
                    <a:extLst>
                      <a:ext uri="{FF2B5EF4-FFF2-40B4-BE49-F238E27FC236}">
                        <a16:creationId xmlns:a16="http://schemas.microsoft.com/office/drawing/2014/main" xmlns="" id="{E7BC4ECF-F63C-4E27-9198-F455C2FCC6E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8" name="グループ化 1107">
                  <a:extLst>
                    <a:ext uri="{FF2B5EF4-FFF2-40B4-BE49-F238E27FC236}">
                      <a16:creationId xmlns:a16="http://schemas.microsoft.com/office/drawing/2014/main" xmlns="" id="{F7B1735E-27A3-40A3-9361-6DC4CEA5933B}"/>
                    </a:ext>
                  </a:extLst>
                </p:cNvPr>
                <p:cNvGrpSpPr/>
                <p:nvPr/>
              </p:nvGrpSpPr>
              <p:grpSpPr>
                <a:xfrm>
                  <a:off x="2347259" y="2537111"/>
                  <a:ext cx="158262" cy="270180"/>
                  <a:chOff x="1521069" y="2586587"/>
                  <a:chExt cx="158262" cy="270180"/>
                </a:xfrm>
                <a:solidFill>
                  <a:schemeClr val="bg1">
                    <a:lumMod val="95000"/>
                  </a:schemeClr>
                </a:solidFill>
              </p:grpSpPr>
              <p:sp>
                <p:nvSpPr>
                  <p:cNvPr id="1184" name="フローチャート: 論理積ゲート 1183">
                    <a:extLst>
                      <a:ext uri="{FF2B5EF4-FFF2-40B4-BE49-F238E27FC236}">
                        <a16:creationId xmlns:a16="http://schemas.microsoft.com/office/drawing/2014/main" xmlns="" id="{BCBDD476-EC1E-4AEC-9FC5-B428904D447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5" name="楕円 1184">
                    <a:extLst>
                      <a:ext uri="{FF2B5EF4-FFF2-40B4-BE49-F238E27FC236}">
                        <a16:creationId xmlns:a16="http://schemas.microsoft.com/office/drawing/2014/main" xmlns="" id="{0842CEC7-4870-4E08-B6CD-824C7E800C1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9" name="グループ化 1108">
                  <a:extLst>
                    <a:ext uri="{FF2B5EF4-FFF2-40B4-BE49-F238E27FC236}">
                      <a16:creationId xmlns:a16="http://schemas.microsoft.com/office/drawing/2014/main" xmlns="" id="{D470BE7F-9825-449D-9992-A3F4BF1216C1}"/>
                    </a:ext>
                  </a:extLst>
                </p:cNvPr>
                <p:cNvGrpSpPr/>
                <p:nvPr/>
              </p:nvGrpSpPr>
              <p:grpSpPr>
                <a:xfrm>
                  <a:off x="2530652" y="2537112"/>
                  <a:ext cx="158262" cy="270180"/>
                  <a:chOff x="1521069" y="2586587"/>
                  <a:chExt cx="158262" cy="270180"/>
                </a:xfrm>
                <a:solidFill>
                  <a:srgbClr val="FFC000"/>
                </a:solidFill>
              </p:grpSpPr>
              <p:sp>
                <p:nvSpPr>
                  <p:cNvPr id="1182" name="フローチャート: 論理積ゲート 1181">
                    <a:extLst>
                      <a:ext uri="{FF2B5EF4-FFF2-40B4-BE49-F238E27FC236}">
                        <a16:creationId xmlns:a16="http://schemas.microsoft.com/office/drawing/2014/main" xmlns="" id="{2598647F-5CBB-42FC-BBE8-B2DA68F5928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3" name="楕円 1182">
                    <a:extLst>
                      <a:ext uri="{FF2B5EF4-FFF2-40B4-BE49-F238E27FC236}">
                        <a16:creationId xmlns:a16="http://schemas.microsoft.com/office/drawing/2014/main" xmlns="" id="{2834226F-7B6F-46E3-936C-CFFBDED60DB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10" name="グループ化 1109">
                  <a:extLst>
                    <a:ext uri="{FF2B5EF4-FFF2-40B4-BE49-F238E27FC236}">
                      <a16:creationId xmlns:a16="http://schemas.microsoft.com/office/drawing/2014/main" xmlns="" id="{DE004CBA-2BCA-4E36-816B-A0EFCB12A21F}"/>
                    </a:ext>
                  </a:extLst>
                </p:cNvPr>
                <p:cNvGrpSpPr/>
                <p:nvPr/>
              </p:nvGrpSpPr>
              <p:grpSpPr>
                <a:xfrm>
                  <a:off x="2714045" y="2537113"/>
                  <a:ext cx="158262" cy="270180"/>
                  <a:chOff x="1521069" y="2586587"/>
                  <a:chExt cx="158262" cy="270180"/>
                </a:xfrm>
                <a:solidFill>
                  <a:schemeClr val="bg1">
                    <a:lumMod val="95000"/>
                  </a:schemeClr>
                </a:solidFill>
              </p:grpSpPr>
              <p:sp>
                <p:nvSpPr>
                  <p:cNvPr id="1180" name="フローチャート: 論理積ゲート 1179">
                    <a:extLst>
                      <a:ext uri="{FF2B5EF4-FFF2-40B4-BE49-F238E27FC236}">
                        <a16:creationId xmlns:a16="http://schemas.microsoft.com/office/drawing/2014/main" xmlns="" id="{478249A8-F5D8-4B85-91C7-E233498E324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1" name="楕円 1180">
                    <a:extLst>
                      <a:ext uri="{FF2B5EF4-FFF2-40B4-BE49-F238E27FC236}">
                        <a16:creationId xmlns:a16="http://schemas.microsoft.com/office/drawing/2014/main" xmlns="" id="{DB4CF09A-893D-49D8-8708-0E5349B14BB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11" name="グループ化 1110">
                  <a:extLst>
                    <a:ext uri="{FF2B5EF4-FFF2-40B4-BE49-F238E27FC236}">
                      <a16:creationId xmlns:a16="http://schemas.microsoft.com/office/drawing/2014/main" xmlns="" id="{AE035F8E-6A27-418E-A408-E5EC9F163F9C}"/>
                    </a:ext>
                  </a:extLst>
                </p:cNvPr>
                <p:cNvGrpSpPr/>
                <p:nvPr/>
              </p:nvGrpSpPr>
              <p:grpSpPr>
                <a:xfrm>
                  <a:off x="2897438" y="2537114"/>
                  <a:ext cx="158262" cy="270180"/>
                  <a:chOff x="1521069" y="2586587"/>
                  <a:chExt cx="158262" cy="270180"/>
                </a:xfrm>
                <a:solidFill>
                  <a:schemeClr val="bg1">
                    <a:lumMod val="95000"/>
                  </a:schemeClr>
                </a:solidFill>
              </p:grpSpPr>
              <p:sp>
                <p:nvSpPr>
                  <p:cNvPr id="1178" name="フローチャート: 論理積ゲート 1177">
                    <a:extLst>
                      <a:ext uri="{FF2B5EF4-FFF2-40B4-BE49-F238E27FC236}">
                        <a16:creationId xmlns:a16="http://schemas.microsoft.com/office/drawing/2014/main" xmlns="" id="{F6E48B3E-3E2F-4341-B34B-80466D4C175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9" name="楕円 1178">
                    <a:extLst>
                      <a:ext uri="{FF2B5EF4-FFF2-40B4-BE49-F238E27FC236}">
                        <a16:creationId xmlns:a16="http://schemas.microsoft.com/office/drawing/2014/main" xmlns="" id="{5EEED517-A7A8-47A6-8F5F-B83AED00F6E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12" name="グループ化 1111">
                  <a:extLst>
                    <a:ext uri="{FF2B5EF4-FFF2-40B4-BE49-F238E27FC236}">
                      <a16:creationId xmlns:a16="http://schemas.microsoft.com/office/drawing/2014/main" xmlns="" id="{1F6F8F7A-B3F1-4E8A-9E71-EBBD18FD73BA}"/>
                    </a:ext>
                  </a:extLst>
                </p:cNvPr>
                <p:cNvGrpSpPr/>
                <p:nvPr/>
              </p:nvGrpSpPr>
              <p:grpSpPr>
                <a:xfrm>
                  <a:off x="3080831" y="2537115"/>
                  <a:ext cx="158262" cy="270180"/>
                  <a:chOff x="1521069" y="2586587"/>
                  <a:chExt cx="158262" cy="270180"/>
                </a:xfrm>
                <a:solidFill>
                  <a:schemeClr val="bg1">
                    <a:lumMod val="95000"/>
                  </a:schemeClr>
                </a:solidFill>
              </p:grpSpPr>
              <p:sp>
                <p:nvSpPr>
                  <p:cNvPr id="1176" name="フローチャート: 論理積ゲート 1175">
                    <a:extLst>
                      <a:ext uri="{FF2B5EF4-FFF2-40B4-BE49-F238E27FC236}">
                        <a16:creationId xmlns:a16="http://schemas.microsoft.com/office/drawing/2014/main" xmlns="" id="{E5836AAA-A852-4973-AB72-5BDC7F2144C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7" name="楕円 1176">
                    <a:extLst>
                      <a:ext uri="{FF2B5EF4-FFF2-40B4-BE49-F238E27FC236}">
                        <a16:creationId xmlns:a16="http://schemas.microsoft.com/office/drawing/2014/main" xmlns="" id="{FFE98FC0-7704-48EA-8F0C-118F08AF243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13" name="グループ化 1112">
                  <a:extLst>
                    <a:ext uri="{FF2B5EF4-FFF2-40B4-BE49-F238E27FC236}">
                      <a16:creationId xmlns:a16="http://schemas.microsoft.com/office/drawing/2014/main" xmlns="" id="{09CC6C04-285E-429A-B954-66DCC80199C1}"/>
                    </a:ext>
                  </a:extLst>
                </p:cNvPr>
                <p:cNvGrpSpPr/>
                <p:nvPr/>
              </p:nvGrpSpPr>
              <p:grpSpPr>
                <a:xfrm>
                  <a:off x="3264224" y="2537116"/>
                  <a:ext cx="158262" cy="270180"/>
                  <a:chOff x="1521069" y="2586587"/>
                  <a:chExt cx="158262" cy="270180"/>
                </a:xfrm>
                <a:solidFill>
                  <a:schemeClr val="bg1">
                    <a:lumMod val="95000"/>
                  </a:schemeClr>
                </a:solidFill>
              </p:grpSpPr>
              <p:sp>
                <p:nvSpPr>
                  <p:cNvPr id="1174" name="フローチャート: 論理積ゲート 1173">
                    <a:extLst>
                      <a:ext uri="{FF2B5EF4-FFF2-40B4-BE49-F238E27FC236}">
                        <a16:creationId xmlns:a16="http://schemas.microsoft.com/office/drawing/2014/main" xmlns="" id="{76143DA1-6666-43E7-8D1E-9CA9233A09D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5" name="楕円 1174">
                    <a:extLst>
                      <a:ext uri="{FF2B5EF4-FFF2-40B4-BE49-F238E27FC236}">
                        <a16:creationId xmlns:a16="http://schemas.microsoft.com/office/drawing/2014/main" xmlns="" id="{D5973885-D445-4906-B563-20329223A79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14" name="グループ化 1113">
                  <a:extLst>
                    <a:ext uri="{FF2B5EF4-FFF2-40B4-BE49-F238E27FC236}">
                      <a16:creationId xmlns:a16="http://schemas.microsoft.com/office/drawing/2014/main" xmlns="" id="{9BCA5D51-1BF8-4E2C-9D81-D13C61551E5F}"/>
                    </a:ext>
                  </a:extLst>
                </p:cNvPr>
                <p:cNvGrpSpPr/>
                <p:nvPr/>
              </p:nvGrpSpPr>
              <p:grpSpPr>
                <a:xfrm>
                  <a:off x="1613687" y="2836049"/>
                  <a:ext cx="158262" cy="270180"/>
                  <a:chOff x="1521069" y="2586587"/>
                  <a:chExt cx="158262" cy="270180"/>
                </a:xfrm>
                <a:solidFill>
                  <a:schemeClr val="bg1">
                    <a:lumMod val="95000"/>
                  </a:schemeClr>
                </a:solidFill>
              </p:grpSpPr>
              <p:sp>
                <p:nvSpPr>
                  <p:cNvPr id="1172" name="フローチャート: 論理積ゲート 1171">
                    <a:extLst>
                      <a:ext uri="{FF2B5EF4-FFF2-40B4-BE49-F238E27FC236}">
                        <a16:creationId xmlns:a16="http://schemas.microsoft.com/office/drawing/2014/main" xmlns="" id="{E6693845-2A54-4A66-B2FD-54F46CC2555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3" name="楕円 1172">
                    <a:extLst>
                      <a:ext uri="{FF2B5EF4-FFF2-40B4-BE49-F238E27FC236}">
                        <a16:creationId xmlns:a16="http://schemas.microsoft.com/office/drawing/2014/main" xmlns="" id="{CE73E869-60BB-4222-AEAA-BDD667C7C7A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15" name="グループ化 1114">
                  <a:extLst>
                    <a:ext uri="{FF2B5EF4-FFF2-40B4-BE49-F238E27FC236}">
                      <a16:creationId xmlns:a16="http://schemas.microsoft.com/office/drawing/2014/main" xmlns="" id="{A436DD07-239A-4BD0-A40E-F304CBF2E829}"/>
                    </a:ext>
                  </a:extLst>
                </p:cNvPr>
                <p:cNvGrpSpPr/>
                <p:nvPr/>
              </p:nvGrpSpPr>
              <p:grpSpPr>
                <a:xfrm>
                  <a:off x="1797080" y="2836050"/>
                  <a:ext cx="158262" cy="270180"/>
                  <a:chOff x="1521069" y="2586587"/>
                  <a:chExt cx="158262" cy="270180"/>
                </a:xfrm>
                <a:solidFill>
                  <a:schemeClr val="bg1">
                    <a:lumMod val="95000"/>
                  </a:schemeClr>
                </a:solidFill>
              </p:grpSpPr>
              <p:sp>
                <p:nvSpPr>
                  <p:cNvPr id="1170" name="フローチャート: 論理積ゲート 1169">
                    <a:extLst>
                      <a:ext uri="{FF2B5EF4-FFF2-40B4-BE49-F238E27FC236}">
                        <a16:creationId xmlns:a16="http://schemas.microsoft.com/office/drawing/2014/main" xmlns="" id="{A4F51356-185B-4E8D-A71E-41DBC13059B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1" name="楕円 1170">
                    <a:extLst>
                      <a:ext uri="{FF2B5EF4-FFF2-40B4-BE49-F238E27FC236}">
                        <a16:creationId xmlns:a16="http://schemas.microsoft.com/office/drawing/2014/main" xmlns="" id="{F358E1B0-AC44-46C7-A880-D3FA527111C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16" name="グループ化 1115">
                  <a:extLst>
                    <a:ext uri="{FF2B5EF4-FFF2-40B4-BE49-F238E27FC236}">
                      <a16:creationId xmlns:a16="http://schemas.microsoft.com/office/drawing/2014/main" xmlns="" id="{FEB11F7C-F73A-42BA-93FD-2EA1B543D949}"/>
                    </a:ext>
                  </a:extLst>
                </p:cNvPr>
                <p:cNvGrpSpPr/>
                <p:nvPr/>
              </p:nvGrpSpPr>
              <p:grpSpPr>
                <a:xfrm>
                  <a:off x="1980473" y="2836051"/>
                  <a:ext cx="158262" cy="270180"/>
                  <a:chOff x="1521069" y="2586587"/>
                  <a:chExt cx="158262" cy="270180"/>
                </a:xfrm>
                <a:solidFill>
                  <a:schemeClr val="bg1">
                    <a:lumMod val="95000"/>
                  </a:schemeClr>
                </a:solidFill>
              </p:grpSpPr>
              <p:sp>
                <p:nvSpPr>
                  <p:cNvPr id="1168" name="フローチャート: 論理積ゲート 1167">
                    <a:extLst>
                      <a:ext uri="{FF2B5EF4-FFF2-40B4-BE49-F238E27FC236}">
                        <a16:creationId xmlns:a16="http://schemas.microsoft.com/office/drawing/2014/main" xmlns="" id="{6055B4E3-B392-4E54-93C6-96DEABA6D0B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9" name="楕円 1168">
                    <a:extLst>
                      <a:ext uri="{FF2B5EF4-FFF2-40B4-BE49-F238E27FC236}">
                        <a16:creationId xmlns:a16="http://schemas.microsoft.com/office/drawing/2014/main" xmlns="" id="{275C2E27-072E-462A-9E7F-6F766CB3BB5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17" name="グループ化 1116">
                  <a:extLst>
                    <a:ext uri="{FF2B5EF4-FFF2-40B4-BE49-F238E27FC236}">
                      <a16:creationId xmlns:a16="http://schemas.microsoft.com/office/drawing/2014/main" xmlns="" id="{AB2222FB-8A0B-4D25-8B5B-7F280917C965}"/>
                    </a:ext>
                  </a:extLst>
                </p:cNvPr>
                <p:cNvGrpSpPr/>
                <p:nvPr/>
              </p:nvGrpSpPr>
              <p:grpSpPr>
                <a:xfrm>
                  <a:off x="2163866" y="2836052"/>
                  <a:ext cx="158262" cy="270180"/>
                  <a:chOff x="1521069" y="2586587"/>
                  <a:chExt cx="158262" cy="270180"/>
                </a:xfrm>
                <a:solidFill>
                  <a:srgbClr val="FFC000"/>
                </a:solidFill>
              </p:grpSpPr>
              <p:sp>
                <p:nvSpPr>
                  <p:cNvPr id="1166" name="フローチャート: 論理積ゲート 1165">
                    <a:extLst>
                      <a:ext uri="{FF2B5EF4-FFF2-40B4-BE49-F238E27FC236}">
                        <a16:creationId xmlns:a16="http://schemas.microsoft.com/office/drawing/2014/main" xmlns="" id="{BE6DCFA1-BD69-466E-A76E-37E7E8E0F4E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7" name="楕円 1166">
                    <a:extLst>
                      <a:ext uri="{FF2B5EF4-FFF2-40B4-BE49-F238E27FC236}">
                        <a16:creationId xmlns:a16="http://schemas.microsoft.com/office/drawing/2014/main" xmlns="" id="{74C90788-2B4E-47D3-9D50-FA6FA6B6350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18" name="グループ化 1117">
                  <a:extLst>
                    <a:ext uri="{FF2B5EF4-FFF2-40B4-BE49-F238E27FC236}">
                      <a16:creationId xmlns:a16="http://schemas.microsoft.com/office/drawing/2014/main" xmlns="" id="{714A4CF7-E4C4-44FC-97BD-2B39D233708A}"/>
                    </a:ext>
                  </a:extLst>
                </p:cNvPr>
                <p:cNvGrpSpPr/>
                <p:nvPr/>
              </p:nvGrpSpPr>
              <p:grpSpPr>
                <a:xfrm>
                  <a:off x="2347259" y="2836053"/>
                  <a:ext cx="158262" cy="270180"/>
                  <a:chOff x="1521069" y="2586587"/>
                  <a:chExt cx="158262" cy="270180"/>
                </a:xfrm>
                <a:solidFill>
                  <a:schemeClr val="bg1">
                    <a:lumMod val="95000"/>
                  </a:schemeClr>
                </a:solidFill>
              </p:grpSpPr>
              <p:sp>
                <p:nvSpPr>
                  <p:cNvPr id="1164" name="フローチャート: 論理積ゲート 1163">
                    <a:extLst>
                      <a:ext uri="{FF2B5EF4-FFF2-40B4-BE49-F238E27FC236}">
                        <a16:creationId xmlns:a16="http://schemas.microsoft.com/office/drawing/2014/main" xmlns="" id="{F7BDF694-66B9-465B-A488-4165F882497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5" name="楕円 1164">
                    <a:extLst>
                      <a:ext uri="{FF2B5EF4-FFF2-40B4-BE49-F238E27FC236}">
                        <a16:creationId xmlns:a16="http://schemas.microsoft.com/office/drawing/2014/main" xmlns="" id="{86C71C62-6C7A-4B8E-8820-474B8B7B017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19" name="グループ化 1118">
                  <a:extLst>
                    <a:ext uri="{FF2B5EF4-FFF2-40B4-BE49-F238E27FC236}">
                      <a16:creationId xmlns:a16="http://schemas.microsoft.com/office/drawing/2014/main" xmlns="" id="{3F9176ED-1AF2-4E0C-A611-77EE4185C95C}"/>
                    </a:ext>
                  </a:extLst>
                </p:cNvPr>
                <p:cNvGrpSpPr/>
                <p:nvPr/>
              </p:nvGrpSpPr>
              <p:grpSpPr>
                <a:xfrm>
                  <a:off x="2530652" y="2836054"/>
                  <a:ext cx="158262" cy="270180"/>
                  <a:chOff x="1521069" y="2586587"/>
                  <a:chExt cx="158262" cy="270180"/>
                </a:xfrm>
                <a:solidFill>
                  <a:schemeClr val="bg1">
                    <a:lumMod val="95000"/>
                  </a:schemeClr>
                </a:solidFill>
              </p:grpSpPr>
              <p:sp>
                <p:nvSpPr>
                  <p:cNvPr id="1162" name="フローチャート: 論理積ゲート 1161">
                    <a:extLst>
                      <a:ext uri="{FF2B5EF4-FFF2-40B4-BE49-F238E27FC236}">
                        <a16:creationId xmlns:a16="http://schemas.microsoft.com/office/drawing/2014/main" xmlns="" id="{79C774DA-E55F-469C-AB93-68823A9D4AE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3" name="楕円 1162">
                    <a:extLst>
                      <a:ext uri="{FF2B5EF4-FFF2-40B4-BE49-F238E27FC236}">
                        <a16:creationId xmlns:a16="http://schemas.microsoft.com/office/drawing/2014/main" xmlns="" id="{EC4527CE-3EC9-45C1-B66B-E52B6C02388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20" name="グループ化 1119">
                  <a:extLst>
                    <a:ext uri="{FF2B5EF4-FFF2-40B4-BE49-F238E27FC236}">
                      <a16:creationId xmlns:a16="http://schemas.microsoft.com/office/drawing/2014/main" xmlns="" id="{AE3C08C9-4C17-43FD-9FEA-B756131A303F}"/>
                    </a:ext>
                  </a:extLst>
                </p:cNvPr>
                <p:cNvGrpSpPr/>
                <p:nvPr/>
              </p:nvGrpSpPr>
              <p:grpSpPr>
                <a:xfrm>
                  <a:off x="2714045" y="2836055"/>
                  <a:ext cx="158262" cy="270180"/>
                  <a:chOff x="1521069" y="2586587"/>
                  <a:chExt cx="158262" cy="270180"/>
                </a:xfrm>
                <a:solidFill>
                  <a:srgbClr val="FFC000"/>
                </a:solidFill>
              </p:grpSpPr>
              <p:sp>
                <p:nvSpPr>
                  <p:cNvPr id="1160" name="フローチャート: 論理積ゲート 1159">
                    <a:extLst>
                      <a:ext uri="{FF2B5EF4-FFF2-40B4-BE49-F238E27FC236}">
                        <a16:creationId xmlns:a16="http://schemas.microsoft.com/office/drawing/2014/main" xmlns="" id="{DEEDDC2A-7B1D-49DE-A2B2-E4DD7F6CF35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1" name="楕円 1160">
                    <a:extLst>
                      <a:ext uri="{FF2B5EF4-FFF2-40B4-BE49-F238E27FC236}">
                        <a16:creationId xmlns:a16="http://schemas.microsoft.com/office/drawing/2014/main" xmlns="" id="{8A383F48-029A-447E-978B-D2C97B39A75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21" name="グループ化 1120">
                  <a:extLst>
                    <a:ext uri="{FF2B5EF4-FFF2-40B4-BE49-F238E27FC236}">
                      <a16:creationId xmlns:a16="http://schemas.microsoft.com/office/drawing/2014/main" xmlns="" id="{FE2486A9-3A02-4C6C-9121-7ABDDA2B12BA}"/>
                    </a:ext>
                  </a:extLst>
                </p:cNvPr>
                <p:cNvGrpSpPr/>
                <p:nvPr/>
              </p:nvGrpSpPr>
              <p:grpSpPr>
                <a:xfrm>
                  <a:off x="2897438" y="2836056"/>
                  <a:ext cx="158262" cy="270180"/>
                  <a:chOff x="1521069" y="2586587"/>
                  <a:chExt cx="158262" cy="270180"/>
                </a:xfrm>
                <a:solidFill>
                  <a:schemeClr val="bg1">
                    <a:lumMod val="95000"/>
                  </a:schemeClr>
                </a:solidFill>
              </p:grpSpPr>
              <p:sp>
                <p:nvSpPr>
                  <p:cNvPr id="1158" name="フローチャート: 論理積ゲート 1157">
                    <a:extLst>
                      <a:ext uri="{FF2B5EF4-FFF2-40B4-BE49-F238E27FC236}">
                        <a16:creationId xmlns:a16="http://schemas.microsoft.com/office/drawing/2014/main" xmlns="" id="{C171F0DC-183B-4590-8990-FFF253182D9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9" name="楕円 1158">
                    <a:extLst>
                      <a:ext uri="{FF2B5EF4-FFF2-40B4-BE49-F238E27FC236}">
                        <a16:creationId xmlns:a16="http://schemas.microsoft.com/office/drawing/2014/main" xmlns="" id="{3C7206B8-005E-4469-8C94-1F7F589BD5B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22" name="グループ化 1121">
                  <a:extLst>
                    <a:ext uri="{FF2B5EF4-FFF2-40B4-BE49-F238E27FC236}">
                      <a16:creationId xmlns:a16="http://schemas.microsoft.com/office/drawing/2014/main" xmlns="" id="{ECAE5E9D-C6AD-4517-B8CE-D8730A94EDC4}"/>
                    </a:ext>
                  </a:extLst>
                </p:cNvPr>
                <p:cNvGrpSpPr/>
                <p:nvPr/>
              </p:nvGrpSpPr>
              <p:grpSpPr>
                <a:xfrm>
                  <a:off x="3080831" y="2836057"/>
                  <a:ext cx="158262" cy="270180"/>
                  <a:chOff x="1521069" y="2586587"/>
                  <a:chExt cx="158262" cy="270180"/>
                </a:xfrm>
                <a:solidFill>
                  <a:srgbClr val="FFC000"/>
                </a:solidFill>
              </p:grpSpPr>
              <p:sp>
                <p:nvSpPr>
                  <p:cNvPr id="1156" name="フローチャート: 論理積ゲート 1155">
                    <a:extLst>
                      <a:ext uri="{FF2B5EF4-FFF2-40B4-BE49-F238E27FC236}">
                        <a16:creationId xmlns:a16="http://schemas.microsoft.com/office/drawing/2014/main" xmlns="" id="{60D97EB4-841C-4EDB-AEFD-3444040B26B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7" name="楕円 1156">
                    <a:extLst>
                      <a:ext uri="{FF2B5EF4-FFF2-40B4-BE49-F238E27FC236}">
                        <a16:creationId xmlns:a16="http://schemas.microsoft.com/office/drawing/2014/main" xmlns="" id="{CCE791FD-8BE6-4C15-8269-16B107915B4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23" name="グループ化 1122">
                  <a:extLst>
                    <a:ext uri="{FF2B5EF4-FFF2-40B4-BE49-F238E27FC236}">
                      <a16:creationId xmlns:a16="http://schemas.microsoft.com/office/drawing/2014/main" xmlns="" id="{22323044-75BE-4910-8911-906C9D50805D}"/>
                    </a:ext>
                  </a:extLst>
                </p:cNvPr>
                <p:cNvGrpSpPr/>
                <p:nvPr/>
              </p:nvGrpSpPr>
              <p:grpSpPr>
                <a:xfrm>
                  <a:off x="3264224" y="2836058"/>
                  <a:ext cx="158262" cy="270180"/>
                  <a:chOff x="1521069" y="2586587"/>
                  <a:chExt cx="158262" cy="270180"/>
                </a:xfrm>
                <a:solidFill>
                  <a:schemeClr val="bg1">
                    <a:lumMod val="95000"/>
                  </a:schemeClr>
                </a:solidFill>
              </p:grpSpPr>
              <p:sp>
                <p:nvSpPr>
                  <p:cNvPr id="1154" name="フローチャート: 論理積ゲート 1153">
                    <a:extLst>
                      <a:ext uri="{FF2B5EF4-FFF2-40B4-BE49-F238E27FC236}">
                        <a16:creationId xmlns:a16="http://schemas.microsoft.com/office/drawing/2014/main" xmlns="" id="{93DFCE7F-E897-4197-A417-9FFFC0405C4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5" name="楕円 1154">
                    <a:extLst>
                      <a:ext uri="{FF2B5EF4-FFF2-40B4-BE49-F238E27FC236}">
                        <a16:creationId xmlns:a16="http://schemas.microsoft.com/office/drawing/2014/main" xmlns="" id="{CABF35AF-3CE5-4860-9F2C-AC847CDF781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24" name="グループ化 1123">
                  <a:extLst>
                    <a:ext uri="{FF2B5EF4-FFF2-40B4-BE49-F238E27FC236}">
                      <a16:creationId xmlns:a16="http://schemas.microsoft.com/office/drawing/2014/main" xmlns="" id="{26188F1F-C327-4AE0-B54C-504927C76D0A}"/>
                    </a:ext>
                  </a:extLst>
                </p:cNvPr>
                <p:cNvGrpSpPr/>
                <p:nvPr/>
              </p:nvGrpSpPr>
              <p:grpSpPr>
                <a:xfrm>
                  <a:off x="1607828" y="2238166"/>
                  <a:ext cx="158262" cy="270180"/>
                  <a:chOff x="1521069" y="2586587"/>
                  <a:chExt cx="158262" cy="270180"/>
                </a:xfrm>
                <a:solidFill>
                  <a:schemeClr val="bg1">
                    <a:lumMod val="95000"/>
                  </a:schemeClr>
                </a:solidFill>
              </p:grpSpPr>
              <p:sp>
                <p:nvSpPr>
                  <p:cNvPr id="1152" name="フローチャート: 論理積ゲート 1151">
                    <a:extLst>
                      <a:ext uri="{FF2B5EF4-FFF2-40B4-BE49-F238E27FC236}">
                        <a16:creationId xmlns:a16="http://schemas.microsoft.com/office/drawing/2014/main" xmlns="" id="{15B0881B-9817-44B9-9C6C-936C44249F3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3" name="楕円 1152">
                    <a:extLst>
                      <a:ext uri="{FF2B5EF4-FFF2-40B4-BE49-F238E27FC236}">
                        <a16:creationId xmlns:a16="http://schemas.microsoft.com/office/drawing/2014/main" xmlns="" id="{87986797-0E18-4B62-97DC-C5152B2DADD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25" name="グループ化 1124">
                  <a:extLst>
                    <a:ext uri="{FF2B5EF4-FFF2-40B4-BE49-F238E27FC236}">
                      <a16:creationId xmlns:a16="http://schemas.microsoft.com/office/drawing/2014/main" xmlns="" id="{243A0FAC-D36C-452E-B782-653790D4ABA6}"/>
                    </a:ext>
                  </a:extLst>
                </p:cNvPr>
                <p:cNvGrpSpPr/>
                <p:nvPr/>
              </p:nvGrpSpPr>
              <p:grpSpPr>
                <a:xfrm>
                  <a:off x="1791221" y="2238167"/>
                  <a:ext cx="158262" cy="270180"/>
                  <a:chOff x="1521069" y="2586587"/>
                  <a:chExt cx="158262" cy="270180"/>
                </a:xfrm>
                <a:solidFill>
                  <a:schemeClr val="bg1">
                    <a:lumMod val="95000"/>
                  </a:schemeClr>
                </a:solidFill>
              </p:grpSpPr>
              <p:sp>
                <p:nvSpPr>
                  <p:cNvPr id="1150" name="フローチャート: 論理積ゲート 1149">
                    <a:extLst>
                      <a:ext uri="{FF2B5EF4-FFF2-40B4-BE49-F238E27FC236}">
                        <a16:creationId xmlns:a16="http://schemas.microsoft.com/office/drawing/2014/main" xmlns="" id="{A63BCCBE-5E4E-49AF-A385-C300AA2C799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1" name="楕円 1150">
                    <a:extLst>
                      <a:ext uri="{FF2B5EF4-FFF2-40B4-BE49-F238E27FC236}">
                        <a16:creationId xmlns:a16="http://schemas.microsoft.com/office/drawing/2014/main" xmlns="" id="{DA0258D8-0DB2-4463-A18C-56B2A21C69F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26" name="グループ化 1125">
                  <a:extLst>
                    <a:ext uri="{FF2B5EF4-FFF2-40B4-BE49-F238E27FC236}">
                      <a16:creationId xmlns:a16="http://schemas.microsoft.com/office/drawing/2014/main" xmlns="" id="{4974CD53-7F32-4012-A2A5-628DB5B8C53C}"/>
                    </a:ext>
                  </a:extLst>
                </p:cNvPr>
                <p:cNvGrpSpPr/>
                <p:nvPr/>
              </p:nvGrpSpPr>
              <p:grpSpPr>
                <a:xfrm>
                  <a:off x="1974614" y="2238168"/>
                  <a:ext cx="158262" cy="270180"/>
                  <a:chOff x="1521069" y="2586587"/>
                  <a:chExt cx="158262" cy="270180"/>
                </a:xfrm>
                <a:solidFill>
                  <a:schemeClr val="bg1">
                    <a:lumMod val="95000"/>
                  </a:schemeClr>
                </a:solidFill>
              </p:grpSpPr>
              <p:sp>
                <p:nvSpPr>
                  <p:cNvPr id="1148" name="フローチャート: 論理積ゲート 1147">
                    <a:extLst>
                      <a:ext uri="{FF2B5EF4-FFF2-40B4-BE49-F238E27FC236}">
                        <a16:creationId xmlns:a16="http://schemas.microsoft.com/office/drawing/2014/main" xmlns="" id="{183771A3-D6DF-4CFE-ACCB-E4D5A592940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9" name="楕円 1148">
                    <a:extLst>
                      <a:ext uri="{FF2B5EF4-FFF2-40B4-BE49-F238E27FC236}">
                        <a16:creationId xmlns:a16="http://schemas.microsoft.com/office/drawing/2014/main" xmlns="" id="{F5D34F19-35D1-4DD1-BE79-5FE5361CC7B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27" name="グループ化 1126">
                  <a:extLst>
                    <a:ext uri="{FF2B5EF4-FFF2-40B4-BE49-F238E27FC236}">
                      <a16:creationId xmlns:a16="http://schemas.microsoft.com/office/drawing/2014/main" xmlns="" id="{42319315-BF6A-434B-8477-FD62E7CCFF96}"/>
                    </a:ext>
                  </a:extLst>
                </p:cNvPr>
                <p:cNvGrpSpPr/>
                <p:nvPr/>
              </p:nvGrpSpPr>
              <p:grpSpPr>
                <a:xfrm>
                  <a:off x="2158007" y="2238169"/>
                  <a:ext cx="158262" cy="270180"/>
                  <a:chOff x="1521069" y="2586587"/>
                  <a:chExt cx="158262" cy="270180"/>
                </a:xfrm>
                <a:solidFill>
                  <a:schemeClr val="bg1">
                    <a:lumMod val="95000"/>
                  </a:schemeClr>
                </a:solidFill>
              </p:grpSpPr>
              <p:sp>
                <p:nvSpPr>
                  <p:cNvPr id="1146" name="フローチャート: 論理積ゲート 1145">
                    <a:extLst>
                      <a:ext uri="{FF2B5EF4-FFF2-40B4-BE49-F238E27FC236}">
                        <a16:creationId xmlns:a16="http://schemas.microsoft.com/office/drawing/2014/main" xmlns="" id="{8E8655E3-D634-4A30-A90C-DEEB8FA120E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7" name="楕円 1146">
                    <a:extLst>
                      <a:ext uri="{FF2B5EF4-FFF2-40B4-BE49-F238E27FC236}">
                        <a16:creationId xmlns:a16="http://schemas.microsoft.com/office/drawing/2014/main" xmlns="" id="{B6BEA484-7D22-4C8F-AB60-1292A01E37E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28" name="グループ化 1127">
                  <a:extLst>
                    <a:ext uri="{FF2B5EF4-FFF2-40B4-BE49-F238E27FC236}">
                      <a16:creationId xmlns:a16="http://schemas.microsoft.com/office/drawing/2014/main" xmlns="" id="{FD772A68-C21A-4283-A7D3-64BE9EDA1CCD}"/>
                    </a:ext>
                  </a:extLst>
                </p:cNvPr>
                <p:cNvGrpSpPr/>
                <p:nvPr/>
              </p:nvGrpSpPr>
              <p:grpSpPr>
                <a:xfrm>
                  <a:off x="2341400" y="2238170"/>
                  <a:ext cx="158262" cy="270180"/>
                  <a:chOff x="1521069" y="2586587"/>
                  <a:chExt cx="158262" cy="270180"/>
                </a:xfrm>
                <a:solidFill>
                  <a:schemeClr val="bg1">
                    <a:lumMod val="95000"/>
                  </a:schemeClr>
                </a:solidFill>
              </p:grpSpPr>
              <p:sp>
                <p:nvSpPr>
                  <p:cNvPr id="1144" name="フローチャート: 論理積ゲート 1143">
                    <a:extLst>
                      <a:ext uri="{FF2B5EF4-FFF2-40B4-BE49-F238E27FC236}">
                        <a16:creationId xmlns:a16="http://schemas.microsoft.com/office/drawing/2014/main" xmlns="" id="{BC578E14-E8FF-4870-9134-A789F24F627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5" name="楕円 1144">
                    <a:extLst>
                      <a:ext uri="{FF2B5EF4-FFF2-40B4-BE49-F238E27FC236}">
                        <a16:creationId xmlns:a16="http://schemas.microsoft.com/office/drawing/2014/main" xmlns="" id="{2FE38C92-8D00-46F7-BD70-041EEC77DB9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29" name="グループ化 1128">
                  <a:extLst>
                    <a:ext uri="{FF2B5EF4-FFF2-40B4-BE49-F238E27FC236}">
                      <a16:creationId xmlns:a16="http://schemas.microsoft.com/office/drawing/2014/main" xmlns="" id="{15E5EE06-154E-4B7B-9CE2-78055F8750EA}"/>
                    </a:ext>
                  </a:extLst>
                </p:cNvPr>
                <p:cNvGrpSpPr/>
                <p:nvPr/>
              </p:nvGrpSpPr>
              <p:grpSpPr>
                <a:xfrm>
                  <a:off x="2524793" y="2238171"/>
                  <a:ext cx="158262" cy="270180"/>
                  <a:chOff x="1521069" y="2586587"/>
                  <a:chExt cx="158262" cy="270180"/>
                </a:xfrm>
                <a:solidFill>
                  <a:schemeClr val="bg1">
                    <a:lumMod val="95000"/>
                  </a:schemeClr>
                </a:solidFill>
              </p:grpSpPr>
              <p:sp>
                <p:nvSpPr>
                  <p:cNvPr id="1142" name="フローチャート: 論理積ゲート 1141">
                    <a:extLst>
                      <a:ext uri="{FF2B5EF4-FFF2-40B4-BE49-F238E27FC236}">
                        <a16:creationId xmlns:a16="http://schemas.microsoft.com/office/drawing/2014/main" xmlns="" id="{9E6910DD-0A4C-4215-87E7-B3EDDEDED23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3" name="楕円 1142">
                    <a:extLst>
                      <a:ext uri="{FF2B5EF4-FFF2-40B4-BE49-F238E27FC236}">
                        <a16:creationId xmlns:a16="http://schemas.microsoft.com/office/drawing/2014/main" xmlns="" id="{9658C56B-DA6D-4A94-9AC7-CFA1C3104A9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30" name="グループ化 1129">
                  <a:extLst>
                    <a:ext uri="{FF2B5EF4-FFF2-40B4-BE49-F238E27FC236}">
                      <a16:creationId xmlns:a16="http://schemas.microsoft.com/office/drawing/2014/main" xmlns="" id="{285A5B4A-B673-4C1E-8798-55BF50505F74}"/>
                    </a:ext>
                  </a:extLst>
                </p:cNvPr>
                <p:cNvGrpSpPr/>
                <p:nvPr/>
              </p:nvGrpSpPr>
              <p:grpSpPr>
                <a:xfrm>
                  <a:off x="2708186" y="2238172"/>
                  <a:ext cx="158262" cy="270180"/>
                  <a:chOff x="1521069" y="2586587"/>
                  <a:chExt cx="158262" cy="270180"/>
                </a:xfrm>
                <a:solidFill>
                  <a:schemeClr val="bg1">
                    <a:lumMod val="95000"/>
                  </a:schemeClr>
                </a:solidFill>
              </p:grpSpPr>
              <p:sp>
                <p:nvSpPr>
                  <p:cNvPr id="1140" name="フローチャート: 論理積ゲート 1139">
                    <a:extLst>
                      <a:ext uri="{FF2B5EF4-FFF2-40B4-BE49-F238E27FC236}">
                        <a16:creationId xmlns:a16="http://schemas.microsoft.com/office/drawing/2014/main" xmlns="" id="{4BC295F2-540C-4567-89DE-E12BAFF5706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1" name="楕円 1140">
                    <a:extLst>
                      <a:ext uri="{FF2B5EF4-FFF2-40B4-BE49-F238E27FC236}">
                        <a16:creationId xmlns:a16="http://schemas.microsoft.com/office/drawing/2014/main" xmlns="" id="{2427221D-631F-4964-98FC-5549D9CB027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31" name="グループ化 1130">
                  <a:extLst>
                    <a:ext uri="{FF2B5EF4-FFF2-40B4-BE49-F238E27FC236}">
                      <a16:creationId xmlns:a16="http://schemas.microsoft.com/office/drawing/2014/main" xmlns="" id="{876847BC-F6D8-47D6-A55C-5AFE0A3FEB49}"/>
                    </a:ext>
                  </a:extLst>
                </p:cNvPr>
                <p:cNvGrpSpPr/>
                <p:nvPr/>
              </p:nvGrpSpPr>
              <p:grpSpPr>
                <a:xfrm>
                  <a:off x="2891579" y="2238173"/>
                  <a:ext cx="158262" cy="270180"/>
                  <a:chOff x="1521069" y="2586587"/>
                  <a:chExt cx="158262" cy="270180"/>
                </a:xfrm>
                <a:solidFill>
                  <a:schemeClr val="bg1">
                    <a:lumMod val="95000"/>
                  </a:schemeClr>
                </a:solidFill>
              </p:grpSpPr>
              <p:sp>
                <p:nvSpPr>
                  <p:cNvPr id="1138" name="フローチャート: 論理積ゲート 1137">
                    <a:extLst>
                      <a:ext uri="{FF2B5EF4-FFF2-40B4-BE49-F238E27FC236}">
                        <a16:creationId xmlns:a16="http://schemas.microsoft.com/office/drawing/2014/main" xmlns="" id="{03A08B52-B0C8-45B4-BFAB-711106B2969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9" name="楕円 1138">
                    <a:extLst>
                      <a:ext uri="{FF2B5EF4-FFF2-40B4-BE49-F238E27FC236}">
                        <a16:creationId xmlns:a16="http://schemas.microsoft.com/office/drawing/2014/main" xmlns="" id="{565220D3-E608-4C6A-80BF-B2D4ADD8397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32" name="グループ化 1131">
                  <a:extLst>
                    <a:ext uri="{FF2B5EF4-FFF2-40B4-BE49-F238E27FC236}">
                      <a16:creationId xmlns:a16="http://schemas.microsoft.com/office/drawing/2014/main" xmlns="" id="{260EA079-62D7-4557-9576-C185C3882BAE}"/>
                    </a:ext>
                  </a:extLst>
                </p:cNvPr>
                <p:cNvGrpSpPr/>
                <p:nvPr/>
              </p:nvGrpSpPr>
              <p:grpSpPr>
                <a:xfrm>
                  <a:off x="3074972" y="2238174"/>
                  <a:ext cx="158262" cy="270180"/>
                  <a:chOff x="1521069" y="2586587"/>
                  <a:chExt cx="158262" cy="270180"/>
                </a:xfrm>
                <a:solidFill>
                  <a:schemeClr val="bg1">
                    <a:lumMod val="95000"/>
                  </a:schemeClr>
                </a:solidFill>
              </p:grpSpPr>
              <p:sp>
                <p:nvSpPr>
                  <p:cNvPr id="1136" name="フローチャート: 論理積ゲート 1135">
                    <a:extLst>
                      <a:ext uri="{FF2B5EF4-FFF2-40B4-BE49-F238E27FC236}">
                        <a16:creationId xmlns:a16="http://schemas.microsoft.com/office/drawing/2014/main" xmlns="" id="{EF4D7B71-F8D1-4AC7-BC64-61184550508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7" name="楕円 1136">
                    <a:extLst>
                      <a:ext uri="{FF2B5EF4-FFF2-40B4-BE49-F238E27FC236}">
                        <a16:creationId xmlns:a16="http://schemas.microsoft.com/office/drawing/2014/main" xmlns="" id="{83369C82-0DED-4912-AC2D-88BC14243C4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33" name="グループ化 1132">
                  <a:extLst>
                    <a:ext uri="{FF2B5EF4-FFF2-40B4-BE49-F238E27FC236}">
                      <a16:creationId xmlns:a16="http://schemas.microsoft.com/office/drawing/2014/main" xmlns="" id="{3378FAED-8ABC-43AB-BFB8-3C71F614870D}"/>
                    </a:ext>
                  </a:extLst>
                </p:cNvPr>
                <p:cNvGrpSpPr/>
                <p:nvPr/>
              </p:nvGrpSpPr>
              <p:grpSpPr>
                <a:xfrm>
                  <a:off x="3258365" y="2238175"/>
                  <a:ext cx="158262" cy="270180"/>
                  <a:chOff x="1521069" y="2586587"/>
                  <a:chExt cx="158262" cy="270180"/>
                </a:xfrm>
                <a:solidFill>
                  <a:srgbClr val="FFC000"/>
                </a:solidFill>
              </p:grpSpPr>
              <p:sp>
                <p:nvSpPr>
                  <p:cNvPr id="1134" name="フローチャート: 論理積ゲート 1133">
                    <a:extLst>
                      <a:ext uri="{FF2B5EF4-FFF2-40B4-BE49-F238E27FC236}">
                        <a16:creationId xmlns:a16="http://schemas.microsoft.com/office/drawing/2014/main" xmlns="" id="{5172328F-FB9D-4645-A74A-CC1BD1D6BE0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5" name="楕円 1134">
                    <a:extLst>
                      <a:ext uri="{FF2B5EF4-FFF2-40B4-BE49-F238E27FC236}">
                        <a16:creationId xmlns:a16="http://schemas.microsoft.com/office/drawing/2014/main" xmlns="" id="{F31D4A91-5892-4212-A473-D2AD856B48E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1194" name="グループ化 1193">
              <a:extLst>
                <a:ext uri="{FF2B5EF4-FFF2-40B4-BE49-F238E27FC236}">
                  <a16:creationId xmlns:a16="http://schemas.microsoft.com/office/drawing/2014/main" xmlns="" id="{AA19BDEB-C3DB-4A96-876D-21C393585CB8}"/>
                </a:ext>
              </a:extLst>
            </p:cNvPr>
            <p:cNvGrpSpPr/>
            <p:nvPr/>
          </p:nvGrpSpPr>
          <p:grpSpPr>
            <a:xfrm>
              <a:off x="8133867" y="2233578"/>
              <a:ext cx="911681" cy="442189"/>
              <a:chOff x="1604942" y="2260551"/>
              <a:chExt cx="1841783" cy="888644"/>
            </a:xfrm>
          </p:grpSpPr>
          <p:grpSp>
            <p:nvGrpSpPr>
              <p:cNvPr id="1207" name="グループ化 1206">
                <a:extLst>
                  <a:ext uri="{FF2B5EF4-FFF2-40B4-BE49-F238E27FC236}">
                    <a16:creationId xmlns:a16="http://schemas.microsoft.com/office/drawing/2014/main" xmlns="" id="{92F988E3-6778-4CCF-B392-40B6848C0E70}"/>
                  </a:ext>
                </a:extLst>
              </p:cNvPr>
              <p:cNvGrpSpPr>
                <a:grpSpLocks noChangeAspect="1"/>
              </p:cNvGrpSpPr>
              <p:nvPr/>
            </p:nvGrpSpPr>
            <p:grpSpPr>
              <a:xfrm>
                <a:off x="1607829" y="2260551"/>
                <a:ext cx="907329" cy="434036"/>
                <a:chOff x="1607828" y="2238166"/>
                <a:chExt cx="1814658" cy="868072"/>
              </a:xfrm>
            </p:grpSpPr>
            <p:grpSp>
              <p:nvGrpSpPr>
                <p:cNvPr id="1481" name="グループ化 1480">
                  <a:extLst>
                    <a:ext uri="{FF2B5EF4-FFF2-40B4-BE49-F238E27FC236}">
                      <a16:creationId xmlns:a16="http://schemas.microsoft.com/office/drawing/2014/main" xmlns="" id="{46D099E5-8DBB-4B22-B637-32EB411905AC}"/>
                    </a:ext>
                  </a:extLst>
                </p:cNvPr>
                <p:cNvGrpSpPr/>
                <p:nvPr/>
              </p:nvGrpSpPr>
              <p:grpSpPr>
                <a:xfrm>
                  <a:off x="1613687" y="2537107"/>
                  <a:ext cx="158262" cy="270180"/>
                  <a:chOff x="1521069" y="2586587"/>
                  <a:chExt cx="158262" cy="270180"/>
                </a:xfrm>
                <a:solidFill>
                  <a:schemeClr val="bg1">
                    <a:lumMod val="95000"/>
                  </a:schemeClr>
                </a:solidFill>
              </p:grpSpPr>
              <p:sp>
                <p:nvSpPr>
                  <p:cNvPr id="1569" name="フローチャート: 論理積ゲート 24">
                    <a:extLst>
                      <a:ext uri="{FF2B5EF4-FFF2-40B4-BE49-F238E27FC236}">
                        <a16:creationId xmlns:a16="http://schemas.microsoft.com/office/drawing/2014/main" xmlns="" id="{86CDBBD9-A0AC-4D43-ABD3-EC934676ABC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0" name="楕円 25">
                    <a:extLst>
                      <a:ext uri="{FF2B5EF4-FFF2-40B4-BE49-F238E27FC236}">
                        <a16:creationId xmlns:a16="http://schemas.microsoft.com/office/drawing/2014/main" xmlns="" id="{6E3306A6-7FF4-4D2A-B2C5-68C6F9CE048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82" name="グループ化 1481">
                  <a:extLst>
                    <a:ext uri="{FF2B5EF4-FFF2-40B4-BE49-F238E27FC236}">
                      <a16:creationId xmlns:a16="http://schemas.microsoft.com/office/drawing/2014/main" xmlns="" id="{623F9760-8090-488F-8D5C-142A868DD412}"/>
                    </a:ext>
                  </a:extLst>
                </p:cNvPr>
                <p:cNvGrpSpPr/>
                <p:nvPr/>
              </p:nvGrpSpPr>
              <p:grpSpPr>
                <a:xfrm>
                  <a:off x="1797080" y="2537108"/>
                  <a:ext cx="158262" cy="270180"/>
                  <a:chOff x="1521069" y="2586587"/>
                  <a:chExt cx="158262" cy="270180"/>
                </a:xfrm>
                <a:solidFill>
                  <a:srgbClr val="FFC000"/>
                </a:solidFill>
              </p:grpSpPr>
              <p:sp>
                <p:nvSpPr>
                  <p:cNvPr id="1567" name="フローチャート: 論理積ゲート 84">
                    <a:extLst>
                      <a:ext uri="{FF2B5EF4-FFF2-40B4-BE49-F238E27FC236}">
                        <a16:creationId xmlns:a16="http://schemas.microsoft.com/office/drawing/2014/main" xmlns="" id="{63EC8886-D96A-4791-984C-6752C8D0137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8" name="楕円 85">
                    <a:extLst>
                      <a:ext uri="{FF2B5EF4-FFF2-40B4-BE49-F238E27FC236}">
                        <a16:creationId xmlns:a16="http://schemas.microsoft.com/office/drawing/2014/main" xmlns="" id="{A0FEAA2C-E09F-4354-9177-F18FFBA5AEE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83" name="グループ化 1482">
                  <a:extLst>
                    <a:ext uri="{FF2B5EF4-FFF2-40B4-BE49-F238E27FC236}">
                      <a16:creationId xmlns:a16="http://schemas.microsoft.com/office/drawing/2014/main" xmlns="" id="{CE1CAFCF-BB7F-40A2-B268-2EC1CBDC0706}"/>
                    </a:ext>
                  </a:extLst>
                </p:cNvPr>
                <p:cNvGrpSpPr/>
                <p:nvPr/>
              </p:nvGrpSpPr>
              <p:grpSpPr>
                <a:xfrm>
                  <a:off x="1980473" y="2537109"/>
                  <a:ext cx="158262" cy="270180"/>
                  <a:chOff x="1521069" y="2586587"/>
                  <a:chExt cx="158262" cy="270180"/>
                </a:xfrm>
                <a:solidFill>
                  <a:schemeClr val="bg1">
                    <a:lumMod val="95000"/>
                  </a:schemeClr>
                </a:solidFill>
              </p:grpSpPr>
              <p:sp>
                <p:nvSpPr>
                  <p:cNvPr id="1565" name="フローチャート: 論理積ゲート 87">
                    <a:extLst>
                      <a:ext uri="{FF2B5EF4-FFF2-40B4-BE49-F238E27FC236}">
                        <a16:creationId xmlns:a16="http://schemas.microsoft.com/office/drawing/2014/main" xmlns="" id="{9DEE9B78-A343-4B76-9C47-657372B77E2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6" name="楕円 88">
                    <a:extLst>
                      <a:ext uri="{FF2B5EF4-FFF2-40B4-BE49-F238E27FC236}">
                        <a16:creationId xmlns:a16="http://schemas.microsoft.com/office/drawing/2014/main" xmlns="" id="{9167CA03-3D4C-4A05-8FC5-CE19D25D909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84" name="グループ化 1483">
                  <a:extLst>
                    <a:ext uri="{FF2B5EF4-FFF2-40B4-BE49-F238E27FC236}">
                      <a16:creationId xmlns:a16="http://schemas.microsoft.com/office/drawing/2014/main" xmlns="" id="{A6D6468B-AB13-4993-8D30-F5CD281F6B78}"/>
                    </a:ext>
                  </a:extLst>
                </p:cNvPr>
                <p:cNvGrpSpPr/>
                <p:nvPr/>
              </p:nvGrpSpPr>
              <p:grpSpPr>
                <a:xfrm>
                  <a:off x="2163866" y="2537110"/>
                  <a:ext cx="158262" cy="270180"/>
                  <a:chOff x="1521069" y="2586587"/>
                  <a:chExt cx="158262" cy="270180"/>
                </a:xfrm>
                <a:solidFill>
                  <a:schemeClr val="bg1">
                    <a:lumMod val="95000"/>
                  </a:schemeClr>
                </a:solidFill>
              </p:grpSpPr>
              <p:sp>
                <p:nvSpPr>
                  <p:cNvPr id="1563" name="フローチャート: 論理積ゲート 90">
                    <a:extLst>
                      <a:ext uri="{FF2B5EF4-FFF2-40B4-BE49-F238E27FC236}">
                        <a16:creationId xmlns:a16="http://schemas.microsoft.com/office/drawing/2014/main" xmlns="" id="{C009EB7F-1CFF-4743-A0B4-0541DBB4F2B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4" name="楕円 91">
                    <a:extLst>
                      <a:ext uri="{FF2B5EF4-FFF2-40B4-BE49-F238E27FC236}">
                        <a16:creationId xmlns:a16="http://schemas.microsoft.com/office/drawing/2014/main" xmlns="" id="{628CAB86-EE14-4399-BDF9-DAEFCAFD544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85" name="グループ化 1484">
                  <a:extLst>
                    <a:ext uri="{FF2B5EF4-FFF2-40B4-BE49-F238E27FC236}">
                      <a16:creationId xmlns:a16="http://schemas.microsoft.com/office/drawing/2014/main" xmlns="" id="{537E304D-0F2F-4FD5-855F-3A9CCC7E3F4A}"/>
                    </a:ext>
                  </a:extLst>
                </p:cNvPr>
                <p:cNvGrpSpPr/>
                <p:nvPr/>
              </p:nvGrpSpPr>
              <p:grpSpPr>
                <a:xfrm>
                  <a:off x="2347259" y="2537111"/>
                  <a:ext cx="158262" cy="270180"/>
                  <a:chOff x="1521069" y="2586587"/>
                  <a:chExt cx="158262" cy="270180"/>
                </a:xfrm>
                <a:solidFill>
                  <a:schemeClr val="bg1">
                    <a:lumMod val="95000"/>
                  </a:schemeClr>
                </a:solidFill>
              </p:grpSpPr>
              <p:sp>
                <p:nvSpPr>
                  <p:cNvPr id="1561" name="フローチャート: 論理積ゲート 93">
                    <a:extLst>
                      <a:ext uri="{FF2B5EF4-FFF2-40B4-BE49-F238E27FC236}">
                        <a16:creationId xmlns:a16="http://schemas.microsoft.com/office/drawing/2014/main" xmlns="" id="{F2FAC288-7CED-4C17-9AF4-5E7E63763F6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2" name="楕円 94">
                    <a:extLst>
                      <a:ext uri="{FF2B5EF4-FFF2-40B4-BE49-F238E27FC236}">
                        <a16:creationId xmlns:a16="http://schemas.microsoft.com/office/drawing/2014/main" xmlns="" id="{3D0EF570-A7EB-45B2-966A-D262F316884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86" name="グループ化 1485">
                  <a:extLst>
                    <a:ext uri="{FF2B5EF4-FFF2-40B4-BE49-F238E27FC236}">
                      <a16:creationId xmlns:a16="http://schemas.microsoft.com/office/drawing/2014/main" xmlns="" id="{64BD71B3-005F-44B6-AF23-741E9BB466CD}"/>
                    </a:ext>
                  </a:extLst>
                </p:cNvPr>
                <p:cNvGrpSpPr/>
                <p:nvPr/>
              </p:nvGrpSpPr>
              <p:grpSpPr>
                <a:xfrm>
                  <a:off x="2530652" y="2537112"/>
                  <a:ext cx="158262" cy="270180"/>
                  <a:chOff x="1521069" y="2586587"/>
                  <a:chExt cx="158262" cy="270180"/>
                </a:xfrm>
                <a:solidFill>
                  <a:srgbClr val="FFC000"/>
                </a:solidFill>
              </p:grpSpPr>
              <p:sp>
                <p:nvSpPr>
                  <p:cNvPr id="1559" name="フローチャート: 論理積ゲート 96">
                    <a:extLst>
                      <a:ext uri="{FF2B5EF4-FFF2-40B4-BE49-F238E27FC236}">
                        <a16:creationId xmlns:a16="http://schemas.microsoft.com/office/drawing/2014/main" xmlns="" id="{86C7DC8C-C823-451E-A07B-835D3834154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0" name="楕円 97">
                    <a:extLst>
                      <a:ext uri="{FF2B5EF4-FFF2-40B4-BE49-F238E27FC236}">
                        <a16:creationId xmlns:a16="http://schemas.microsoft.com/office/drawing/2014/main" xmlns="" id="{5B63E615-24D2-4D24-82E0-C0C64064F23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87" name="グループ化 1486">
                  <a:extLst>
                    <a:ext uri="{FF2B5EF4-FFF2-40B4-BE49-F238E27FC236}">
                      <a16:creationId xmlns:a16="http://schemas.microsoft.com/office/drawing/2014/main" xmlns="" id="{30077F8D-F4AF-4B70-AE44-9FC79D99DB29}"/>
                    </a:ext>
                  </a:extLst>
                </p:cNvPr>
                <p:cNvGrpSpPr/>
                <p:nvPr/>
              </p:nvGrpSpPr>
              <p:grpSpPr>
                <a:xfrm>
                  <a:off x="2714045" y="2537113"/>
                  <a:ext cx="158262" cy="270180"/>
                  <a:chOff x="1521069" y="2586587"/>
                  <a:chExt cx="158262" cy="270180"/>
                </a:xfrm>
                <a:solidFill>
                  <a:schemeClr val="bg1">
                    <a:lumMod val="95000"/>
                  </a:schemeClr>
                </a:solidFill>
              </p:grpSpPr>
              <p:sp>
                <p:nvSpPr>
                  <p:cNvPr id="1557" name="フローチャート: 論理積ゲート 99">
                    <a:extLst>
                      <a:ext uri="{FF2B5EF4-FFF2-40B4-BE49-F238E27FC236}">
                        <a16:creationId xmlns:a16="http://schemas.microsoft.com/office/drawing/2014/main" xmlns="" id="{3B305096-78C5-45BC-A230-6E93A756570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8" name="楕円 100">
                    <a:extLst>
                      <a:ext uri="{FF2B5EF4-FFF2-40B4-BE49-F238E27FC236}">
                        <a16:creationId xmlns:a16="http://schemas.microsoft.com/office/drawing/2014/main" xmlns="" id="{28768A3F-E839-4FD8-9AAC-6944FA254DB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88" name="グループ化 1487">
                  <a:extLst>
                    <a:ext uri="{FF2B5EF4-FFF2-40B4-BE49-F238E27FC236}">
                      <a16:creationId xmlns:a16="http://schemas.microsoft.com/office/drawing/2014/main" xmlns="" id="{CB50C5D3-1430-4DB4-BA77-26CE3B429813}"/>
                    </a:ext>
                  </a:extLst>
                </p:cNvPr>
                <p:cNvGrpSpPr/>
                <p:nvPr/>
              </p:nvGrpSpPr>
              <p:grpSpPr>
                <a:xfrm>
                  <a:off x="2897438" y="2537114"/>
                  <a:ext cx="158262" cy="270180"/>
                  <a:chOff x="1521069" y="2586587"/>
                  <a:chExt cx="158262" cy="270180"/>
                </a:xfrm>
                <a:solidFill>
                  <a:schemeClr val="bg1">
                    <a:lumMod val="95000"/>
                  </a:schemeClr>
                </a:solidFill>
              </p:grpSpPr>
              <p:sp>
                <p:nvSpPr>
                  <p:cNvPr id="1555" name="フローチャート: 論理積ゲート 102">
                    <a:extLst>
                      <a:ext uri="{FF2B5EF4-FFF2-40B4-BE49-F238E27FC236}">
                        <a16:creationId xmlns:a16="http://schemas.microsoft.com/office/drawing/2014/main" xmlns="" id="{0CD6C407-C0C0-45C5-928E-C34C8C7C5A4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6" name="楕円 103">
                    <a:extLst>
                      <a:ext uri="{FF2B5EF4-FFF2-40B4-BE49-F238E27FC236}">
                        <a16:creationId xmlns:a16="http://schemas.microsoft.com/office/drawing/2014/main" xmlns="" id="{C6CF6E2A-0480-4749-B2C9-ACFF8418187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89" name="グループ化 1488">
                  <a:extLst>
                    <a:ext uri="{FF2B5EF4-FFF2-40B4-BE49-F238E27FC236}">
                      <a16:creationId xmlns:a16="http://schemas.microsoft.com/office/drawing/2014/main" xmlns="" id="{051369C5-6896-49CE-A79E-9F4317EEF294}"/>
                    </a:ext>
                  </a:extLst>
                </p:cNvPr>
                <p:cNvGrpSpPr/>
                <p:nvPr/>
              </p:nvGrpSpPr>
              <p:grpSpPr>
                <a:xfrm>
                  <a:off x="3080831" y="2537115"/>
                  <a:ext cx="158262" cy="270180"/>
                  <a:chOff x="1521069" y="2586587"/>
                  <a:chExt cx="158262" cy="270180"/>
                </a:xfrm>
                <a:solidFill>
                  <a:schemeClr val="bg1">
                    <a:lumMod val="95000"/>
                  </a:schemeClr>
                </a:solidFill>
              </p:grpSpPr>
              <p:sp>
                <p:nvSpPr>
                  <p:cNvPr id="1553" name="フローチャート: 論理積ゲート 105">
                    <a:extLst>
                      <a:ext uri="{FF2B5EF4-FFF2-40B4-BE49-F238E27FC236}">
                        <a16:creationId xmlns:a16="http://schemas.microsoft.com/office/drawing/2014/main" xmlns="" id="{EBD616CC-FAC6-45E8-8B4E-F150B9BBDBE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4" name="楕円 106">
                    <a:extLst>
                      <a:ext uri="{FF2B5EF4-FFF2-40B4-BE49-F238E27FC236}">
                        <a16:creationId xmlns:a16="http://schemas.microsoft.com/office/drawing/2014/main" xmlns="" id="{ACDF3EA0-9E87-43E3-9624-6CE58BFE006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90" name="グループ化 1489">
                  <a:extLst>
                    <a:ext uri="{FF2B5EF4-FFF2-40B4-BE49-F238E27FC236}">
                      <a16:creationId xmlns:a16="http://schemas.microsoft.com/office/drawing/2014/main" xmlns="" id="{731CE222-1B4D-4F89-B8EC-59CCE6B07E07}"/>
                    </a:ext>
                  </a:extLst>
                </p:cNvPr>
                <p:cNvGrpSpPr/>
                <p:nvPr/>
              </p:nvGrpSpPr>
              <p:grpSpPr>
                <a:xfrm>
                  <a:off x="3264224" y="2537116"/>
                  <a:ext cx="158262" cy="270180"/>
                  <a:chOff x="1521069" y="2586587"/>
                  <a:chExt cx="158262" cy="270180"/>
                </a:xfrm>
                <a:solidFill>
                  <a:schemeClr val="bg1">
                    <a:lumMod val="95000"/>
                  </a:schemeClr>
                </a:solidFill>
              </p:grpSpPr>
              <p:sp>
                <p:nvSpPr>
                  <p:cNvPr id="1551" name="フローチャート: 論理積ゲート 108">
                    <a:extLst>
                      <a:ext uri="{FF2B5EF4-FFF2-40B4-BE49-F238E27FC236}">
                        <a16:creationId xmlns:a16="http://schemas.microsoft.com/office/drawing/2014/main" xmlns="" id="{3674B5AD-4BA0-412A-8CF1-667B46A87F8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2" name="楕円 109">
                    <a:extLst>
                      <a:ext uri="{FF2B5EF4-FFF2-40B4-BE49-F238E27FC236}">
                        <a16:creationId xmlns:a16="http://schemas.microsoft.com/office/drawing/2014/main" xmlns="" id="{6B054A24-C1CB-44C8-A942-353591DCDAF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91" name="グループ化 1490">
                  <a:extLst>
                    <a:ext uri="{FF2B5EF4-FFF2-40B4-BE49-F238E27FC236}">
                      <a16:creationId xmlns:a16="http://schemas.microsoft.com/office/drawing/2014/main" xmlns="" id="{77C7B9BC-1D6E-47B9-A37E-4302DD671007}"/>
                    </a:ext>
                  </a:extLst>
                </p:cNvPr>
                <p:cNvGrpSpPr/>
                <p:nvPr/>
              </p:nvGrpSpPr>
              <p:grpSpPr>
                <a:xfrm>
                  <a:off x="1613687" y="2836049"/>
                  <a:ext cx="158262" cy="270180"/>
                  <a:chOff x="1521069" y="2586587"/>
                  <a:chExt cx="158262" cy="270180"/>
                </a:xfrm>
                <a:solidFill>
                  <a:schemeClr val="bg1">
                    <a:lumMod val="95000"/>
                  </a:schemeClr>
                </a:solidFill>
              </p:grpSpPr>
              <p:sp>
                <p:nvSpPr>
                  <p:cNvPr id="1549" name="フローチャート: 論理積ゲート 117">
                    <a:extLst>
                      <a:ext uri="{FF2B5EF4-FFF2-40B4-BE49-F238E27FC236}">
                        <a16:creationId xmlns:a16="http://schemas.microsoft.com/office/drawing/2014/main" xmlns="" id="{59D803D9-0E0A-44C4-999E-C190C0F209E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0" name="楕円 118">
                    <a:extLst>
                      <a:ext uri="{FF2B5EF4-FFF2-40B4-BE49-F238E27FC236}">
                        <a16:creationId xmlns:a16="http://schemas.microsoft.com/office/drawing/2014/main" xmlns="" id="{FC8CB2BC-301B-4BEA-AC98-9A4B22224ED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92" name="グループ化 1491">
                  <a:extLst>
                    <a:ext uri="{FF2B5EF4-FFF2-40B4-BE49-F238E27FC236}">
                      <a16:creationId xmlns:a16="http://schemas.microsoft.com/office/drawing/2014/main" xmlns="" id="{9927B25D-A99B-4CAD-B526-A39AADACAC12}"/>
                    </a:ext>
                  </a:extLst>
                </p:cNvPr>
                <p:cNvGrpSpPr/>
                <p:nvPr/>
              </p:nvGrpSpPr>
              <p:grpSpPr>
                <a:xfrm>
                  <a:off x="1797080" y="2836050"/>
                  <a:ext cx="158262" cy="270180"/>
                  <a:chOff x="1521069" y="2586587"/>
                  <a:chExt cx="158262" cy="270180"/>
                </a:xfrm>
                <a:solidFill>
                  <a:schemeClr val="bg1">
                    <a:lumMod val="95000"/>
                  </a:schemeClr>
                </a:solidFill>
              </p:grpSpPr>
              <p:sp>
                <p:nvSpPr>
                  <p:cNvPr id="1547" name="フローチャート: 論理積ゲート 120">
                    <a:extLst>
                      <a:ext uri="{FF2B5EF4-FFF2-40B4-BE49-F238E27FC236}">
                        <a16:creationId xmlns:a16="http://schemas.microsoft.com/office/drawing/2014/main" xmlns="" id="{80B47ECA-E767-4C9E-86B6-19FC7EEE5D5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8" name="楕円 121">
                    <a:extLst>
                      <a:ext uri="{FF2B5EF4-FFF2-40B4-BE49-F238E27FC236}">
                        <a16:creationId xmlns:a16="http://schemas.microsoft.com/office/drawing/2014/main" xmlns="" id="{F7A11E77-6C07-4060-8E59-22D587A96FA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93" name="グループ化 1492">
                  <a:extLst>
                    <a:ext uri="{FF2B5EF4-FFF2-40B4-BE49-F238E27FC236}">
                      <a16:creationId xmlns:a16="http://schemas.microsoft.com/office/drawing/2014/main" xmlns="" id="{48F011D6-3201-4645-9A48-1FD0235E7783}"/>
                    </a:ext>
                  </a:extLst>
                </p:cNvPr>
                <p:cNvGrpSpPr/>
                <p:nvPr/>
              </p:nvGrpSpPr>
              <p:grpSpPr>
                <a:xfrm>
                  <a:off x="1980473" y="2836051"/>
                  <a:ext cx="158262" cy="270180"/>
                  <a:chOff x="1521069" y="2586587"/>
                  <a:chExt cx="158262" cy="270180"/>
                </a:xfrm>
                <a:solidFill>
                  <a:schemeClr val="bg1">
                    <a:lumMod val="95000"/>
                  </a:schemeClr>
                </a:solidFill>
              </p:grpSpPr>
              <p:sp>
                <p:nvSpPr>
                  <p:cNvPr id="1545" name="フローチャート: 論理積ゲート 123">
                    <a:extLst>
                      <a:ext uri="{FF2B5EF4-FFF2-40B4-BE49-F238E27FC236}">
                        <a16:creationId xmlns:a16="http://schemas.microsoft.com/office/drawing/2014/main" xmlns="" id="{61AB28ED-E3A5-4EEA-8A3B-A2696B2103B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6" name="楕円 124">
                    <a:extLst>
                      <a:ext uri="{FF2B5EF4-FFF2-40B4-BE49-F238E27FC236}">
                        <a16:creationId xmlns:a16="http://schemas.microsoft.com/office/drawing/2014/main" xmlns="" id="{8D6ABC17-DCA2-463B-9674-D8E5EA9A8CD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94" name="グループ化 1493">
                  <a:extLst>
                    <a:ext uri="{FF2B5EF4-FFF2-40B4-BE49-F238E27FC236}">
                      <a16:creationId xmlns:a16="http://schemas.microsoft.com/office/drawing/2014/main" xmlns="" id="{9B87E09E-AA00-4066-A43E-96A965C9BA4F}"/>
                    </a:ext>
                  </a:extLst>
                </p:cNvPr>
                <p:cNvGrpSpPr/>
                <p:nvPr/>
              </p:nvGrpSpPr>
              <p:grpSpPr>
                <a:xfrm>
                  <a:off x="2163866" y="2836052"/>
                  <a:ext cx="158262" cy="270180"/>
                  <a:chOff x="1521069" y="2586587"/>
                  <a:chExt cx="158262" cy="270180"/>
                </a:xfrm>
                <a:solidFill>
                  <a:srgbClr val="FFC000"/>
                </a:solidFill>
              </p:grpSpPr>
              <p:sp>
                <p:nvSpPr>
                  <p:cNvPr id="1543" name="フローチャート: 論理積ゲート 126">
                    <a:extLst>
                      <a:ext uri="{FF2B5EF4-FFF2-40B4-BE49-F238E27FC236}">
                        <a16:creationId xmlns:a16="http://schemas.microsoft.com/office/drawing/2014/main" xmlns="" id="{47A77D62-C22E-4C3D-835E-EB4059A1A86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4" name="楕円 127">
                    <a:extLst>
                      <a:ext uri="{FF2B5EF4-FFF2-40B4-BE49-F238E27FC236}">
                        <a16:creationId xmlns:a16="http://schemas.microsoft.com/office/drawing/2014/main" xmlns="" id="{173BECAB-4FA7-49C2-892F-64F9EEC31FF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95" name="グループ化 1494">
                  <a:extLst>
                    <a:ext uri="{FF2B5EF4-FFF2-40B4-BE49-F238E27FC236}">
                      <a16:creationId xmlns:a16="http://schemas.microsoft.com/office/drawing/2014/main" xmlns="" id="{9B90CBFE-665E-4587-8971-5985FBC1C824}"/>
                    </a:ext>
                  </a:extLst>
                </p:cNvPr>
                <p:cNvGrpSpPr/>
                <p:nvPr/>
              </p:nvGrpSpPr>
              <p:grpSpPr>
                <a:xfrm>
                  <a:off x="2347259" y="2836053"/>
                  <a:ext cx="158262" cy="270180"/>
                  <a:chOff x="1521069" y="2586587"/>
                  <a:chExt cx="158262" cy="270180"/>
                </a:xfrm>
                <a:solidFill>
                  <a:schemeClr val="bg1">
                    <a:lumMod val="95000"/>
                  </a:schemeClr>
                </a:solidFill>
              </p:grpSpPr>
              <p:sp>
                <p:nvSpPr>
                  <p:cNvPr id="1541" name="フローチャート: 論理積ゲート 129">
                    <a:extLst>
                      <a:ext uri="{FF2B5EF4-FFF2-40B4-BE49-F238E27FC236}">
                        <a16:creationId xmlns:a16="http://schemas.microsoft.com/office/drawing/2014/main" xmlns="" id="{3AE00D48-0F00-40CB-AA58-1EE3E5359F2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2" name="楕円 130">
                    <a:extLst>
                      <a:ext uri="{FF2B5EF4-FFF2-40B4-BE49-F238E27FC236}">
                        <a16:creationId xmlns:a16="http://schemas.microsoft.com/office/drawing/2014/main" xmlns="" id="{1CD9A7BA-0332-493D-8D9B-412AE3AB75D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96" name="グループ化 1495">
                  <a:extLst>
                    <a:ext uri="{FF2B5EF4-FFF2-40B4-BE49-F238E27FC236}">
                      <a16:creationId xmlns:a16="http://schemas.microsoft.com/office/drawing/2014/main" xmlns="" id="{718DD1A9-BA29-45F7-9B9E-AA2EF8C2B218}"/>
                    </a:ext>
                  </a:extLst>
                </p:cNvPr>
                <p:cNvGrpSpPr/>
                <p:nvPr/>
              </p:nvGrpSpPr>
              <p:grpSpPr>
                <a:xfrm>
                  <a:off x="2530652" y="2836054"/>
                  <a:ext cx="158262" cy="270180"/>
                  <a:chOff x="1521069" y="2586587"/>
                  <a:chExt cx="158262" cy="270180"/>
                </a:xfrm>
                <a:solidFill>
                  <a:schemeClr val="bg1">
                    <a:lumMod val="95000"/>
                  </a:schemeClr>
                </a:solidFill>
              </p:grpSpPr>
              <p:sp>
                <p:nvSpPr>
                  <p:cNvPr id="1539" name="フローチャート: 論理積ゲート 132">
                    <a:extLst>
                      <a:ext uri="{FF2B5EF4-FFF2-40B4-BE49-F238E27FC236}">
                        <a16:creationId xmlns:a16="http://schemas.microsoft.com/office/drawing/2014/main" xmlns="" id="{4C8C1F92-0277-4DF9-9825-0B34A17FCC8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0" name="楕円 133">
                    <a:extLst>
                      <a:ext uri="{FF2B5EF4-FFF2-40B4-BE49-F238E27FC236}">
                        <a16:creationId xmlns:a16="http://schemas.microsoft.com/office/drawing/2014/main" xmlns="" id="{552252B0-9631-43A0-BA68-D03F26E24EF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97" name="グループ化 1496">
                  <a:extLst>
                    <a:ext uri="{FF2B5EF4-FFF2-40B4-BE49-F238E27FC236}">
                      <a16:creationId xmlns:a16="http://schemas.microsoft.com/office/drawing/2014/main" xmlns="" id="{AED4B56F-F7B8-46C3-B7B0-3104C0827EB6}"/>
                    </a:ext>
                  </a:extLst>
                </p:cNvPr>
                <p:cNvGrpSpPr/>
                <p:nvPr/>
              </p:nvGrpSpPr>
              <p:grpSpPr>
                <a:xfrm>
                  <a:off x="2714045" y="2836055"/>
                  <a:ext cx="158262" cy="270180"/>
                  <a:chOff x="1521069" y="2586587"/>
                  <a:chExt cx="158262" cy="270180"/>
                </a:xfrm>
                <a:solidFill>
                  <a:srgbClr val="FFC000"/>
                </a:solidFill>
              </p:grpSpPr>
              <p:sp>
                <p:nvSpPr>
                  <p:cNvPr id="1537" name="フローチャート: 論理積ゲート 135">
                    <a:extLst>
                      <a:ext uri="{FF2B5EF4-FFF2-40B4-BE49-F238E27FC236}">
                        <a16:creationId xmlns:a16="http://schemas.microsoft.com/office/drawing/2014/main" xmlns="" id="{869F641A-2707-4F77-B6BA-AF2CDF6415D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8" name="楕円 136">
                    <a:extLst>
                      <a:ext uri="{FF2B5EF4-FFF2-40B4-BE49-F238E27FC236}">
                        <a16:creationId xmlns:a16="http://schemas.microsoft.com/office/drawing/2014/main" xmlns="" id="{6B368560-8EAA-42BF-BD01-8319E4355AD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98" name="グループ化 1497">
                  <a:extLst>
                    <a:ext uri="{FF2B5EF4-FFF2-40B4-BE49-F238E27FC236}">
                      <a16:creationId xmlns:a16="http://schemas.microsoft.com/office/drawing/2014/main" xmlns="" id="{EB594539-182D-46C1-8E29-8CFDD7C959D4}"/>
                    </a:ext>
                  </a:extLst>
                </p:cNvPr>
                <p:cNvGrpSpPr/>
                <p:nvPr/>
              </p:nvGrpSpPr>
              <p:grpSpPr>
                <a:xfrm>
                  <a:off x="2897438" y="2836056"/>
                  <a:ext cx="158262" cy="270180"/>
                  <a:chOff x="1521069" y="2586587"/>
                  <a:chExt cx="158262" cy="270180"/>
                </a:xfrm>
                <a:solidFill>
                  <a:schemeClr val="bg1">
                    <a:lumMod val="95000"/>
                  </a:schemeClr>
                </a:solidFill>
              </p:grpSpPr>
              <p:sp>
                <p:nvSpPr>
                  <p:cNvPr id="1535" name="フローチャート: 論理積ゲート 138">
                    <a:extLst>
                      <a:ext uri="{FF2B5EF4-FFF2-40B4-BE49-F238E27FC236}">
                        <a16:creationId xmlns:a16="http://schemas.microsoft.com/office/drawing/2014/main" xmlns="" id="{D9540507-5AA2-4E16-AAF0-436E001FDB7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6" name="楕円 139">
                    <a:extLst>
                      <a:ext uri="{FF2B5EF4-FFF2-40B4-BE49-F238E27FC236}">
                        <a16:creationId xmlns:a16="http://schemas.microsoft.com/office/drawing/2014/main" xmlns="" id="{32448A26-6E6E-4DC0-A12B-A858EDB7EBB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99" name="グループ化 1498">
                  <a:extLst>
                    <a:ext uri="{FF2B5EF4-FFF2-40B4-BE49-F238E27FC236}">
                      <a16:creationId xmlns:a16="http://schemas.microsoft.com/office/drawing/2014/main" xmlns="" id="{8D73200C-594D-4116-B421-37FDF2C580A4}"/>
                    </a:ext>
                  </a:extLst>
                </p:cNvPr>
                <p:cNvGrpSpPr/>
                <p:nvPr/>
              </p:nvGrpSpPr>
              <p:grpSpPr>
                <a:xfrm>
                  <a:off x="3080831" y="2836057"/>
                  <a:ext cx="158262" cy="270180"/>
                  <a:chOff x="1521069" y="2586587"/>
                  <a:chExt cx="158262" cy="270180"/>
                </a:xfrm>
                <a:solidFill>
                  <a:srgbClr val="FFC000"/>
                </a:solidFill>
              </p:grpSpPr>
              <p:sp>
                <p:nvSpPr>
                  <p:cNvPr id="1533" name="フローチャート: 論理積ゲート 141">
                    <a:extLst>
                      <a:ext uri="{FF2B5EF4-FFF2-40B4-BE49-F238E27FC236}">
                        <a16:creationId xmlns:a16="http://schemas.microsoft.com/office/drawing/2014/main" xmlns="" id="{9A2FED70-DF29-4372-945E-D99058925A5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4" name="楕円 142">
                    <a:extLst>
                      <a:ext uri="{FF2B5EF4-FFF2-40B4-BE49-F238E27FC236}">
                        <a16:creationId xmlns:a16="http://schemas.microsoft.com/office/drawing/2014/main" xmlns="" id="{F7B15F24-5DA1-48BF-A3D3-A700E18B989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00" name="グループ化 1499">
                  <a:extLst>
                    <a:ext uri="{FF2B5EF4-FFF2-40B4-BE49-F238E27FC236}">
                      <a16:creationId xmlns:a16="http://schemas.microsoft.com/office/drawing/2014/main" xmlns="" id="{40FDD496-7F94-4BEA-9A23-46AFCDB2A4FD}"/>
                    </a:ext>
                  </a:extLst>
                </p:cNvPr>
                <p:cNvGrpSpPr/>
                <p:nvPr/>
              </p:nvGrpSpPr>
              <p:grpSpPr>
                <a:xfrm>
                  <a:off x="3264224" y="2836058"/>
                  <a:ext cx="158262" cy="270180"/>
                  <a:chOff x="1521069" y="2586587"/>
                  <a:chExt cx="158262" cy="270180"/>
                </a:xfrm>
                <a:solidFill>
                  <a:schemeClr val="bg1">
                    <a:lumMod val="95000"/>
                  </a:schemeClr>
                </a:solidFill>
              </p:grpSpPr>
              <p:sp>
                <p:nvSpPr>
                  <p:cNvPr id="1531" name="フローチャート: 論理積ゲート 144">
                    <a:extLst>
                      <a:ext uri="{FF2B5EF4-FFF2-40B4-BE49-F238E27FC236}">
                        <a16:creationId xmlns:a16="http://schemas.microsoft.com/office/drawing/2014/main" xmlns="" id="{490663A1-EA26-4C5D-84C7-D938D916612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2" name="楕円 145">
                    <a:extLst>
                      <a:ext uri="{FF2B5EF4-FFF2-40B4-BE49-F238E27FC236}">
                        <a16:creationId xmlns:a16="http://schemas.microsoft.com/office/drawing/2014/main" xmlns="" id="{3FEF2EC5-22E0-4F02-90E7-FFC134A39F0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01" name="グループ化 1500">
                  <a:extLst>
                    <a:ext uri="{FF2B5EF4-FFF2-40B4-BE49-F238E27FC236}">
                      <a16:creationId xmlns:a16="http://schemas.microsoft.com/office/drawing/2014/main" xmlns="" id="{B64CC62C-E693-4719-87CD-4DE7F5C2539E}"/>
                    </a:ext>
                  </a:extLst>
                </p:cNvPr>
                <p:cNvGrpSpPr/>
                <p:nvPr/>
              </p:nvGrpSpPr>
              <p:grpSpPr>
                <a:xfrm>
                  <a:off x="1607828" y="2238166"/>
                  <a:ext cx="158262" cy="270180"/>
                  <a:chOff x="1521069" y="2586587"/>
                  <a:chExt cx="158262" cy="270180"/>
                </a:xfrm>
                <a:solidFill>
                  <a:schemeClr val="bg1">
                    <a:lumMod val="95000"/>
                  </a:schemeClr>
                </a:solidFill>
              </p:grpSpPr>
              <p:sp>
                <p:nvSpPr>
                  <p:cNvPr id="1529" name="フローチャート: 論理積ゲート 175">
                    <a:extLst>
                      <a:ext uri="{FF2B5EF4-FFF2-40B4-BE49-F238E27FC236}">
                        <a16:creationId xmlns:a16="http://schemas.microsoft.com/office/drawing/2014/main" xmlns="" id="{D13AE357-FDB8-4A6F-BA60-1EB10E0B66D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0" name="楕円 176">
                    <a:extLst>
                      <a:ext uri="{FF2B5EF4-FFF2-40B4-BE49-F238E27FC236}">
                        <a16:creationId xmlns:a16="http://schemas.microsoft.com/office/drawing/2014/main" xmlns="" id="{34373A63-EE1A-4AC4-BBEA-36E98A269AA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02" name="グループ化 1501">
                  <a:extLst>
                    <a:ext uri="{FF2B5EF4-FFF2-40B4-BE49-F238E27FC236}">
                      <a16:creationId xmlns:a16="http://schemas.microsoft.com/office/drawing/2014/main" xmlns="" id="{D2004F07-1017-4C5E-ACF0-D0F4D22D2F00}"/>
                    </a:ext>
                  </a:extLst>
                </p:cNvPr>
                <p:cNvGrpSpPr/>
                <p:nvPr/>
              </p:nvGrpSpPr>
              <p:grpSpPr>
                <a:xfrm>
                  <a:off x="1791221" y="2238167"/>
                  <a:ext cx="158262" cy="270180"/>
                  <a:chOff x="1521069" y="2586587"/>
                  <a:chExt cx="158262" cy="270180"/>
                </a:xfrm>
                <a:solidFill>
                  <a:schemeClr val="bg1">
                    <a:lumMod val="95000"/>
                  </a:schemeClr>
                </a:solidFill>
              </p:grpSpPr>
              <p:sp>
                <p:nvSpPr>
                  <p:cNvPr id="1527" name="フローチャート: 論理積ゲート 173">
                    <a:extLst>
                      <a:ext uri="{FF2B5EF4-FFF2-40B4-BE49-F238E27FC236}">
                        <a16:creationId xmlns:a16="http://schemas.microsoft.com/office/drawing/2014/main" xmlns="" id="{02E98271-DEFC-4AF2-BC0D-C906831CC72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8" name="楕円 174">
                    <a:extLst>
                      <a:ext uri="{FF2B5EF4-FFF2-40B4-BE49-F238E27FC236}">
                        <a16:creationId xmlns:a16="http://schemas.microsoft.com/office/drawing/2014/main" xmlns="" id="{2416A732-32CF-47D9-9649-BB86588FF1E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03" name="グループ化 1502">
                  <a:extLst>
                    <a:ext uri="{FF2B5EF4-FFF2-40B4-BE49-F238E27FC236}">
                      <a16:creationId xmlns:a16="http://schemas.microsoft.com/office/drawing/2014/main" xmlns="" id="{D387F185-2670-441F-B9DA-0660C446F46A}"/>
                    </a:ext>
                  </a:extLst>
                </p:cNvPr>
                <p:cNvGrpSpPr/>
                <p:nvPr/>
              </p:nvGrpSpPr>
              <p:grpSpPr>
                <a:xfrm>
                  <a:off x="1974614" y="2238168"/>
                  <a:ext cx="158262" cy="270180"/>
                  <a:chOff x="1521069" y="2586587"/>
                  <a:chExt cx="158262" cy="270180"/>
                </a:xfrm>
                <a:solidFill>
                  <a:schemeClr val="bg1">
                    <a:lumMod val="95000"/>
                  </a:schemeClr>
                </a:solidFill>
              </p:grpSpPr>
              <p:sp>
                <p:nvSpPr>
                  <p:cNvPr id="1525" name="フローチャート: 論理積ゲート 171">
                    <a:extLst>
                      <a:ext uri="{FF2B5EF4-FFF2-40B4-BE49-F238E27FC236}">
                        <a16:creationId xmlns:a16="http://schemas.microsoft.com/office/drawing/2014/main" xmlns="" id="{4585DEF8-3621-4248-ADC4-C712B2B1216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6" name="楕円 172">
                    <a:extLst>
                      <a:ext uri="{FF2B5EF4-FFF2-40B4-BE49-F238E27FC236}">
                        <a16:creationId xmlns:a16="http://schemas.microsoft.com/office/drawing/2014/main" xmlns="" id="{15CB870E-BEE2-40B9-A4D9-31475D813FE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04" name="グループ化 1503">
                  <a:extLst>
                    <a:ext uri="{FF2B5EF4-FFF2-40B4-BE49-F238E27FC236}">
                      <a16:creationId xmlns:a16="http://schemas.microsoft.com/office/drawing/2014/main" xmlns="" id="{18457904-1872-4426-93D5-2DB077C961E5}"/>
                    </a:ext>
                  </a:extLst>
                </p:cNvPr>
                <p:cNvGrpSpPr/>
                <p:nvPr/>
              </p:nvGrpSpPr>
              <p:grpSpPr>
                <a:xfrm>
                  <a:off x="2158007" y="2238169"/>
                  <a:ext cx="158262" cy="270180"/>
                  <a:chOff x="1521069" y="2586587"/>
                  <a:chExt cx="158262" cy="270180"/>
                </a:xfrm>
                <a:solidFill>
                  <a:schemeClr val="bg1">
                    <a:lumMod val="95000"/>
                  </a:schemeClr>
                </a:solidFill>
              </p:grpSpPr>
              <p:sp>
                <p:nvSpPr>
                  <p:cNvPr id="1523" name="フローチャート: 論理積ゲート 169">
                    <a:extLst>
                      <a:ext uri="{FF2B5EF4-FFF2-40B4-BE49-F238E27FC236}">
                        <a16:creationId xmlns:a16="http://schemas.microsoft.com/office/drawing/2014/main" xmlns="" id="{0431F709-1DDA-43BF-B3D5-63B9D6075F7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4" name="楕円 170">
                    <a:extLst>
                      <a:ext uri="{FF2B5EF4-FFF2-40B4-BE49-F238E27FC236}">
                        <a16:creationId xmlns:a16="http://schemas.microsoft.com/office/drawing/2014/main" xmlns="" id="{F279ACAE-35E9-46DD-8286-9A31CF3FB7E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05" name="グループ化 1504">
                  <a:extLst>
                    <a:ext uri="{FF2B5EF4-FFF2-40B4-BE49-F238E27FC236}">
                      <a16:creationId xmlns:a16="http://schemas.microsoft.com/office/drawing/2014/main" xmlns="" id="{6FC52AA4-3C74-43C4-AF47-119F77E6546E}"/>
                    </a:ext>
                  </a:extLst>
                </p:cNvPr>
                <p:cNvGrpSpPr/>
                <p:nvPr/>
              </p:nvGrpSpPr>
              <p:grpSpPr>
                <a:xfrm>
                  <a:off x="2341400" y="2238170"/>
                  <a:ext cx="158262" cy="270180"/>
                  <a:chOff x="1521069" y="2586587"/>
                  <a:chExt cx="158262" cy="270180"/>
                </a:xfrm>
                <a:solidFill>
                  <a:schemeClr val="bg1">
                    <a:lumMod val="95000"/>
                  </a:schemeClr>
                </a:solidFill>
              </p:grpSpPr>
              <p:sp>
                <p:nvSpPr>
                  <p:cNvPr id="1521" name="フローチャート: 論理積ゲート 167">
                    <a:extLst>
                      <a:ext uri="{FF2B5EF4-FFF2-40B4-BE49-F238E27FC236}">
                        <a16:creationId xmlns:a16="http://schemas.microsoft.com/office/drawing/2014/main" xmlns="" id="{0C93EF87-12DF-4385-AA9F-6A22D2FFDC3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2" name="楕円 168">
                    <a:extLst>
                      <a:ext uri="{FF2B5EF4-FFF2-40B4-BE49-F238E27FC236}">
                        <a16:creationId xmlns:a16="http://schemas.microsoft.com/office/drawing/2014/main" xmlns="" id="{59AAEE61-1758-496F-9E63-AD7F312CA4A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06" name="グループ化 1505">
                  <a:extLst>
                    <a:ext uri="{FF2B5EF4-FFF2-40B4-BE49-F238E27FC236}">
                      <a16:creationId xmlns:a16="http://schemas.microsoft.com/office/drawing/2014/main" xmlns="" id="{4C0C1452-6F93-4DB9-ABEE-D0798894C804}"/>
                    </a:ext>
                  </a:extLst>
                </p:cNvPr>
                <p:cNvGrpSpPr/>
                <p:nvPr/>
              </p:nvGrpSpPr>
              <p:grpSpPr>
                <a:xfrm>
                  <a:off x="2524793" y="2238171"/>
                  <a:ext cx="158262" cy="270180"/>
                  <a:chOff x="1521069" y="2586587"/>
                  <a:chExt cx="158262" cy="270180"/>
                </a:xfrm>
                <a:solidFill>
                  <a:schemeClr val="bg1">
                    <a:lumMod val="95000"/>
                  </a:schemeClr>
                </a:solidFill>
              </p:grpSpPr>
              <p:sp>
                <p:nvSpPr>
                  <p:cNvPr id="1519" name="フローチャート: 論理積ゲート 165">
                    <a:extLst>
                      <a:ext uri="{FF2B5EF4-FFF2-40B4-BE49-F238E27FC236}">
                        <a16:creationId xmlns:a16="http://schemas.microsoft.com/office/drawing/2014/main" xmlns="" id="{47E335D5-0D7F-43C1-BD52-33CC7A02ED0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0" name="楕円 166">
                    <a:extLst>
                      <a:ext uri="{FF2B5EF4-FFF2-40B4-BE49-F238E27FC236}">
                        <a16:creationId xmlns:a16="http://schemas.microsoft.com/office/drawing/2014/main" xmlns="" id="{3EE16B83-F8D5-4198-9EAD-2B6CEA9CF79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07" name="グループ化 1506">
                  <a:extLst>
                    <a:ext uri="{FF2B5EF4-FFF2-40B4-BE49-F238E27FC236}">
                      <a16:creationId xmlns:a16="http://schemas.microsoft.com/office/drawing/2014/main" xmlns="" id="{3F2F3DA5-712D-4496-B68E-8075A96510F4}"/>
                    </a:ext>
                  </a:extLst>
                </p:cNvPr>
                <p:cNvGrpSpPr/>
                <p:nvPr/>
              </p:nvGrpSpPr>
              <p:grpSpPr>
                <a:xfrm>
                  <a:off x="2708186" y="2238172"/>
                  <a:ext cx="158262" cy="270180"/>
                  <a:chOff x="1521069" y="2586587"/>
                  <a:chExt cx="158262" cy="270180"/>
                </a:xfrm>
                <a:solidFill>
                  <a:schemeClr val="bg1">
                    <a:lumMod val="95000"/>
                  </a:schemeClr>
                </a:solidFill>
              </p:grpSpPr>
              <p:sp>
                <p:nvSpPr>
                  <p:cNvPr id="1517" name="フローチャート: 論理積ゲート 163">
                    <a:extLst>
                      <a:ext uri="{FF2B5EF4-FFF2-40B4-BE49-F238E27FC236}">
                        <a16:creationId xmlns:a16="http://schemas.microsoft.com/office/drawing/2014/main" xmlns="" id="{832FA9C7-669B-4523-92B5-AC4B2F0E31A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8" name="楕円 164">
                    <a:extLst>
                      <a:ext uri="{FF2B5EF4-FFF2-40B4-BE49-F238E27FC236}">
                        <a16:creationId xmlns:a16="http://schemas.microsoft.com/office/drawing/2014/main" xmlns="" id="{544BA1FC-3FF9-4472-8704-6E163AC2D56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08" name="グループ化 1507">
                  <a:extLst>
                    <a:ext uri="{FF2B5EF4-FFF2-40B4-BE49-F238E27FC236}">
                      <a16:creationId xmlns:a16="http://schemas.microsoft.com/office/drawing/2014/main" xmlns="" id="{919A187C-9E73-4401-A06B-DDB9EDB65844}"/>
                    </a:ext>
                  </a:extLst>
                </p:cNvPr>
                <p:cNvGrpSpPr/>
                <p:nvPr/>
              </p:nvGrpSpPr>
              <p:grpSpPr>
                <a:xfrm>
                  <a:off x="2891579" y="2238173"/>
                  <a:ext cx="158262" cy="270180"/>
                  <a:chOff x="1521069" y="2586587"/>
                  <a:chExt cx="158262" cy="270180"/>
                </a:xfrm>
                <a:solidFill>
                  <a:schemeClr val="bg1">
                    <a:lumMod val="95000"/>
                  </a:schemeClr>
                </a:solidFill>
              </p:grpSpPr>
              <p:sp>
                <p:nvSpPr>
                  <p:cNvPr id="1515" name="フローチャート: 論理積ゲート 161">
                    <a:extLst>
                      <a:ext uri="{FF2B5EF4-FFF2-40B4-BE49-F238E27FC236}">
                        <a16:creationId xmlns:a16="http://schemas.microsoft.com/office/drawing/2014/main" xmlns="" id="{54F3D43D-A5E2-4600-8EC8-E40098E57D7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6" name="楕円 162">
                    <a:extLst>
                      <a:ext uri="{FF2B5EF4-FFF2-40B4-BE49-F238E27FC236}">
                        <a16:creationId xmlns:a16="http://schemas.microsoft.com/office/drawing/2014/main" xmlns="" id="{B91C37C2-8AE5-4A6B-8312-AF3E120BBEE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09" name="グループ化 1508">
                  <a:extLst>
                    <a:ext uri="{FF2B5EF4-FFF2-40B4-BE49-F238E27FC236}">
                      <a16:creationId xmlns:a16="http://schemas.microsoft.com/office/drawing/2014/main" xmlns="" id="{CD7598F0-E86A-474C-B782-0860B292FCD0}"/>
                    </a:ext>
                  </a:extLst>
                </p:cNvPr>
                <p:cNvGrpSpPr/>
                <p:nvPr/>
              </p:nvGrpSpPr>
              <p:grpSpPr>
                <a:xfrm>
                  <a:off x="3074972" y="2238174"/>
                  <a:ext cx="158262" cy="270180"/>
                  <a:chOff x="1521069" y="2586587"/>
                  <a:chExt cx="158262" cy="270180"/>
                </a:xfrm>
                <a:solidFill>
                  <a:schemeClr val="bg1">
                    <a:lumMod val="95000"/>
                  </a:schemeClr>
                </a:solidFill>
              </p:grpSpPr>
              <p:sp>
                <p:nvSpPr>
                  <p:cNvPr id="1513" name="フローチャート: 論理積ゲート 159">
                    <a:extLst>
                      <a:ext uri="{FF2B5EF4-FFF2-40B4-BE49-F238E27FC236}">
                        <a16:creationId xmlns:a16="http://schemas.microsoft.com/office/drawing/2014/main" xmlns="" id="{BB4F2738-67E7-4D4B-8289-5220FEEE2F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4" name="楕円 160">
                    <a:extLst>
                      <a:ext uri="{FF2B5EF4-FFF2-40B4-BE49-F238E27FC236}">
                        <a16:creationId xmlns:a16="http://schemas.microsoft.com/office/drawing/2014/main" xmlns="" id="{4073A52C-000C-45C6-8166-B3E961269CB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10" name="グループ化 1509">
                  <a:extLst>
                    <a:ext uri="{FF2B5EF4-FFF2-40B4-BE49-F238E27FC236}">
                      <a16:creationId xmlns:a16="http://schemas.microsoft.com/office/drawing/2014/main" xmlns="" id="{196F75A0-F8CD-49D4-9E7C-5839861AC833}"/>
                    </a:ext>
                  </a:extLst>
                </p:cNvPr>
                <p:cNvGrpSpPr/>
                <p:nvPr/>
              </p:nvGrpSpPr>
              <p:grpSpPr>
                <a:xfrm>
                  <a:off x="3258365" y="2238175"/>
                  <a:ext cx="158262" cy="270180"/>
                  <a:chOff x="1521069" y="2586587"/>
                  <a:chExt cx="158262" cy="270180"/>
                </a:xfrm>
                <a:solidFill>
                  <a:srgbClr val="FFC000"/>
                </a:solidFill>
              </p:grpSpPr>
              <p:sp>
                <p:nvSpPr>
                  <p:cNvPr id="1511" name="フローチャート: 論理積ゲート 157">
                    <a:extLst>
                      <a:ext uri="{FF2B5EF4-FFF2-40B4-BE49-F238E27FC236}">
                        <a16:creationId xmlns:a16="http://schemas.microsoft.com/office/drawing/2014/main" xmlns="" id="{7C88FC41-EAA8-4568-AEFD-B708DC6BE16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2" name="楕円 158">
                    <a:extLst>
                      <a:ext uri="{FF2B5EF4-FFF2-40B4-BE49-F238E27FC236}">
                        <a16:creationId xmlns:a16="http://schemas.microsoft.com/office/drawing/2014/main" xmlns="" id="{0ADDD540-16E2-4C69-B57C-45AA3E9901D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208" name="グループ化 1207">
                <a:extLst>
                  <a:ext uri="{FF2B5EF4-FFF2-40B4-BE49-F238E27FC236}">
                    <a16:creationId xmlns:a16="http://schemas.microsoft.com/office/drawing/2014/main" xmlns="" id="{C10A4EB5-DC95-4C02-9C38-B13EFD30E3CA}"/>
                  </a:ext>
                </a:extLst>
              </p:cNvPr>
              <p:cNvGrpSpPr>
                <a:grpSpLocks noChangeAspect="1"/>
              </p:cNvGrpSpPr>
              <p:nvPr/>
            </p:nvGrpSpPr>
            <p:grpSpPr>
              <a:xfrm>
                <a:off x="2539396" y="2260551"/>
                <a:ext cx="907329" cy="434036"/>
                <a:chOff x="6986217" y="2260551"/>
                <a:chExt cx="1814658" cy="868072"/>
              </a:xfrm>
            </p:grpSpPr>
            <p:grpSp>
              <p:nvGrpSpPr>
                <p:cNvPr id="1391" name="グループ化 1390">
                  <a:extLst>
                    <a:ext uri="{FF2B5EF4-FFF2-40B4-BE49-F238E27FC236}">
                      <a16:creationId xmlns:a16="http://schemas.microsoft.com/office/drawing/2014/main" xmlns="" id="{0FB91B2B-C4AB-40F0-B4D3-420144DE1D96}"/>
                    </a:ext>
                  </a:extLst>
                </p:cNvPr>
                <p:cNvGrpSpPr/>
                <p:nvPr/>
              </p:nvGrpSpPr>
              <p:grpSpPr>
                <a:xfrm>
                  <a:off x="6992076" y="2559492"/>
                  <a:ext cx="158262" cy="270180"/>
                  <a:chOff x="1521069" y="2586587"/>
                  <a:chExt cx="158262" cy="270180"/>
                </a:xfrm>
                <a:solidFill>
                  <a:srgbClr val="FFC000"/>
                </a:solidFill>
              </p:grpSpPr>
              <p:sp>
                <p:nvSpPr>
                  <p:cNvPr id="1479" name="フローチャート: 論理積ゲート 736">
                    <a:extLst>
                      <a:ext uri="{FF2B5EF4-FFF2-40B4-BE49-F238E27FC236}">
                        <a16:creationId xmlns:a16="http://schemas.microsoft.com/office/drawing/2014/main" xmlns="" id="{BF9F63D2-A642-4357-B2F0-6686305F5CA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0" name="楕円 737">
                    <a:extLst>
                      <a:ext uri="{FF2B5EF4-FFF2-40B4-BE49-F238E27FC236}">
                        <a16:creationId xmlns:a16="http://schemas.microsoft.com/office/drawing/2014/main" xmlns="" id="{864D7D00-11EF-430E-B8EF-31C05F79C08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92" name="グループ化 1391">
                  <a:extLst>
                    <a:ext uri="{FF2B5EF4-FFF2-40B4-BE49-F238E27FC236}">
                      <a16:creationId xmlns:a16="http://schemas.microsoft.com/office/drawing/2014/main" xmlns="" id="{CCF3DD08-B5C8-4773-94FD-811BBC8570C5}"/>
                    </a:ext>
                  </a:extLst>
                </p:cNvPr>
                <p:cNvGrpSpPr/>
                <p:nvPr/>
              </p:nvGrpSpPr>
              <p:grpSpPr>
                <a:xfrm>
                  <a:off x="7175469" y="2559493"/>
                  <a:ext cx="158262" cy="270180"/>
                  <a:chOff x="1521069" y="2586587"/>
                  <a:chExt cx="158262" cy="270180"/>
                </a:xfrm>
                <a:solidFill>
                  <a:schemeClr val="bg1">
                    <a:lumMod val="95000"/>
                  </a:schemeClr>
                </a:solidFill>
              </p:grpSpPr>
              <p:sp>
                <p:nvSpPr>
                  <p:cNvPr id="1477" name="フローチャート: 論理積ゲート 734">
                    <a:extLst>
                      <a:ext uri="{FF2B5EF4-FFF2-40B4-BE49-F238E27FC236}">
                        <a16:creationId xmlns:a16="http://schemas.microsoft.com/office/drawing/2014/main" xmlns="" id="{0B18FF2C-A3C8-4172-B995-162B12E785D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8" name="楕円 735">
                    <a:extLst>
                      <a:ext uri="{FF2B5EF4-FFF2-40B4-BE49-F238E27FC236}">
                        <a16:creationId xmlns:a16="http://schemas.microsoft.com/office/drawing/2014/main" xmlns="" id="{BC6F1700-EBB7-4263-8AFE-D7BA6F415AD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93" name="グループ化 1392">
                  <a:extLst>
                    <a:ext uri="{FF2B5EF4-FFF2-40B4-BE49-F238E27FC236}">
                      <a16:creationId xmlns:a16="http://schemas.microsoft.com/office/drawing/2014/main" xmlns="" id="{585EBCE4-A8D3-4074-AA36-7902988BA429}"/>
                    </a:ext>
                  </a:extLst>
                </p:cNvPr>
                <p:cNvGrpSpPr/>
                <p:nvPr/>
              </p:nvGrpSpPr>
              <p:grpSpPr>
                <a:xfrm>
                  <a:off x="7358862" y="2559494"/>
                  <a:ext cx="158262" cy="270180"/>
                  <a:chOff x="1521069" y="2586587"/>
                  <a:chExt cx="158262" cy="270180"/>
                </a:xfrm>
                <a:solidFill>
                  <a:schemeClr val="bg1">
                    <a:lumMod val="95000"/>
                  </a:schemeClr>
                </a:solidFill>
              </p:grpSpPr>
              <p:sp>
                <p:nvSpPr>
                  <p:cNvPr id="1475" name="フローチャート: 論理積ゲート 732">
                    <a:extLst>
                      <a:ext uri="{FF2B5EF4-FFF2-40B4-BE49-F238E27FC236}">
                        <a16:creationId xmlns:a16="http://schemas.microsoft.com/office/drawing/2014/main" xmlns="" id="{587CFBA4-DD75-4AA2-A1D4-71F451C9F24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6" name="楕円 733">
                    <a:extLst>
                      <a:ext uri="{FF2B5EF4-FFF2-40B4-BE49-F238E27FC236}">
                        <a16:creationId xmlns:a16="http://schemas.microsoft.com/office/drawing/2014/main" xmlns="" id="{05597B5D-DBDE-465B-AFC2-B9CF3EF3F47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94" name="グループ化 1393">
                  <a:extLst>
                    <a:ext uri="{FF2B5EF4-FFF2-40B4-BE49-F238E27FC236}">
                      <a16:creationId xmlns:a16="http://schemas.microsoft.com/office/drawing/2014/main" xmlns="" id="{739779D8-E51A-471F-B5C3-A0C43A59B8DF}"/>
                    </a:ext>
                  </a:extLst>
                </p:cNvPr>
                <p:cNvGrpSpPr/>
                <p:nvPr/>
              </p:nvGrpSpPr>
              <p:grpSpPr>
                <a:xfrm>
                  <a:off x="7542255" y="2559495"/>
                  <a:ext cx="158262" cy="270180"/>
                  <a:chOff x="1521069" y="2586587"/>
                  <a:chExt cx="158262" cy="270180"/>
                </a:xfrm>
                <a:solidFill>
                  <a:schemeClr val="bg1">
                    <a:lumMod val="95000"/>
                  </a:schemeClr>
                </a:solidFill>
              </p:grpSpPr>
              <p:sp>
                <p:nvSpPr>
                  <p:cNvPr id="1473" name="フローチャート: 論理積ゲート 730">
                    <a:extLst>
                      <a:ext uri="{FF2B5EF4-FFF2-40B4-BE49-F238E27FC236}">
                        <a16:creationId xmlns:a16="http://schemas.microsoft.com/office/drawing/2014/main" xmlns="" id="{9B797C3C-2E2D-41E9-95C8-1564F9BB60C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4" name="楕円 731">
                    <a:extLst>
                      <a:ext uri="{FF2B5EF4-FFF2-40B4-BE49-F238E27FC236}">
                        <a16:creationId xmlns:a16="http://schemas.microsoft.com/office/drawing/2014/main" xmlns="" id="{2AC916A8-49B8-4DC8-8D2E-76642BC9776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95" name="グループ化 1394">
                  <a:extLst>
                    <a:ext uri="{FF2B5EF4-FFF2-40B4-BE49-F238E27FC236}">
                      <a16:creationId xmlns:a16="http://schemas.microsoft.com/office/drawing/2014/main" xmlns="" id="{34483279-0A2B-4C07-8118-841AE8944F6C}"/>
                    </a:ext>
                  </a:extLst>
                </p:cNvPr>
                <p:cNvGrpSpPr/>
                <p:nvPr/>
              </p:nvGrpSpPr>
              <p:grpSpPr>
                <a:xfrm>
                  <a:off x="7725648" y="2559496"/>
                  <a:ext cx="158262" cy="270180"/>
                  <a:chOff x="1521069" y="2586587"/>
                  <a:chExt cx="158262" cy="270180"/>
                </a:xfrm>
                <a:solidFill>
                  <a:schemeClr val="bg1">
                    <a:lumMod val="95000"/>
                  </a:schemeClr>
                </a:solidFill>
              </p:grpSpPr>
              <p:sp>
                <p:nvSpPr>
                  <p:cNvPr id="1471" name="フローチャート: 論理積ゲート 728">
                    <a:extLst>
                      <a:ext uri="{FF2B5EF4-FFF2-40B4-BE49-F238E27FC236}">
                        <a16:creationId xmlns:a16="http://schemas.microsoft.com/office/drawing/2014/main" xmlns="" id="{7F7858F3-A072-49CA-9202-7695D872301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2" name="楕円 729">
                    <a:extLst>
                      <a:ext uri="{FF2B5EF4-FFF2-40B4-BE49-F238E27FC236}">
                        <a16:creationId xmlns:a16="http://schemas.microsoft.com/office/drawing/2014/main" xmlns="" id="{D4D6CA0F-0C9F-485F-9005-A09ED2729FB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96" name="グループ化 1395">
                  <a:extLst>
                    <a:ext uri="{FF2B5EF4-FFF2-40B4-BE49-F238E27FC236}">
                      <a16:creationId xmlns:a16="http://schemas.microsoft.com/office/drawing/2014/main" xmlns="" id="{B0906266-60A4-40DD-8DE7-CC8DFFA2DD42}"/>
                    </a:ext>
                  </a:extLst>
                </p:cNvPr>
                <p:cNvGrpSpPr/>
                <p:nvPr/>
              </p:nvGrpSpPr>
              <p:grpSpPr>
                <a:xfrm>
                  <a:off x="7909041" y="2559497"/>
                  <a:ext cx="158262" cy="270180"/>
                  <a:chOff x="1521069" y="2586587"/>
                  <a:chExt cx="158262" cy="270180"/>
                </a:xfrm>
                <a:solidFill>
                  <a:srgbClr val="FFC000"/>
                </a:solidFill>
              </p:grpSpPr>
              <p:sp>
                <p:nvSpPr>
                  <p:cNvPr id="1469" name="フローチャート: 論理積ゲート 726">
                    <a:extLst>
                      <a:ext uri="{FF2B5EF4-FFF2-40B4-BE49-F238E27FC236}">
                        <a16:creationId xmlns:a16="http://schemas.microsoft.com/office/drawing/2014/main" xmlns="" id="{0D1D37EB-E16B-48C9-9C74-B8097DF9258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0" name="楕円 727">
                    <a:extLst>
                      <a:ext uri="{FF2B5EF4-FFF2-40B4-BE49-F238E27FC236}">
                        <a16:creationId xmlns:a16="http://schemas.microsoft.com/office/drawing/2014/main" xmlns="" id="{38F59BC3-7235-4F55-8779-C3A32D62761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97" name="グループ化 1396">
                  <a:extLst>
                    <a:ext uri="{FF2B5EF4-FFF2-40B4-BE49-F238E27FC236}">
                      <a16:creationId xmlns:a16="http://schemas.microsoft.com/office/drawing/2014/main" xmlns="" id="{D761BB63-1D59-4315-BBCE-0431A0E021CC}"/>
                    </a:ext>
                  </a:extLst>
                </p:cNvPr>
                <p:cNvGrpSpPr/>
                <p:nvPr/>
              </p:nvGrpSpPr>
              <p:grpSpPr>
                <a:xfrm>
                  <a:off x="8092434" y="2559498"/>
                  <a:ext cx="158262" cy="270180"/>
                  <a:chOff x="1521069" y="2586587"/>
                  <a:chExt cx="158262" cy="270180"/>
                </a:xfrm>
                <a:solidFill>
                  <a:schemeClr val="bg1">
                    <a:lumMod val="95000"/>
                  </a:schemeClr>
                </a:solidFill>
              </p:grpSpPr>
              <p:sp>
                <p:nvSpPr>
                  <p:cNvPr id="1467" name="フローチャート: 論理積ゲート 724">
                    <a:extLst>
                      <a:ext uri="{FF2B5EF4-FFF2-40B4-BE49-F238E27FC236}">
                        <a16:creationId xmlns:a16="http://schemas.microsoft.com/office/drawing/2014/main" xmlns="" id="{71B8794A-6561-4E10-98C4-C78EBA4925F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8" name="楕円 725">
                    <a:extLst>
                      <a:ext uri="{FF2B5EF4-FFF2-40B4-BE49-F238E27FC236}">
                        <a16:creationId xmlns:a16="http://schemas.microsoft.com/office/drawing/2014/main" xmlns="" id="{DF57C93A-16F3-4E45-BBF7-3F0557BFEC9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98" name="グループ化 1397">
                  <a:extLst>
                    <a:ext uri="{FF2B5EF4-FFF2-40B4-BE49-F238E27FC236}">
                      <a16:creationId xmlns:a16="http://schemas.microsoft.com/office/drawing/2014/main" xmlns="" id="{BC9EB119-BC71-4E08-8466-33C08A52B1B1}"/>
                    </a:ext>
                  </a:extLst>
                </p:cNvPr>
                <p:cNvGrpSpPr/>
                <p:nvPr/>
              </p:nvGrpSpPr>
              <p:grpSpPr>
                <a:xfrm>
                  <a:off x="8275827" y="2559499"/>
                  <a:ext cx="158262" cy="270180"/>
                  <a:chOff x="1521069" y="2586587"/>
                  <a:chExt cx="158262" cy="270180"/>
                </a:xfrm>
                <a:solidFill>
                  <a:schemeClr val="bg1">
                    <a:lumMod val="95000"/>
                  </a:schemeClr>
                </a:solidFill>
              </p:grpSpPr>
              <p:sp>
                <p:nvSpPr>
                  <p:cNvPr id="1465" name="フローチャート: 論理積ゲート 722">
                    <a:extLst>
                      <a:ext uri="{FF2B5EF4-FFF2-40B4-BE49-F238E27FC236}">
                        <a16:creationId xmlns:a16="http://schemas.microsoft.com/office/drawing/2014/main" xmlns="" id="{4D12DE0A-7FCE-4648-87A7-850B5AA1208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6" name="楕円 723">
                    <a:extLst>
                      <a:ext uri="{FF2B5EF4-FFF2-40B4-BE49-F238E27FC236}">
                        <a16:creationId xmlns:a16="http://schemas.microsoft.com/office/drawing/2014/main" xmlns="" id="{714B60C1-8DDC-4ACC-9143-9BD418CA512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99" name="グループ化 1398">
                  <a:extLst>
                    <a:ext uri="{FF2B5EF4-FFF2-40B4-BE49-F238E27FC236}">
                      <a16:creationId xmlns:a16="http://schemas.microsoft.com/office/drawing/2014/main" xmlns="" id="{1C616470-586C-459A-B6FF-46C322AE34FF}"/>
                    </a:ext>
                  </a:extLst>
                </p:cNvPr>
                <p:cNvGrpSpPr/>
                <p:nvPr/>
              </p:nvGrpSpPr>
              <p:grpSpPr>
                <a:xfrm>
                  <a:off x="8459220" y="2559500"/>
                  <a:ext cx="158262" cy="270180"/>
                  <a:chOff x="1521069" y="2586587"/>
                  <a:chExt cx="158262" cy="270180"/>
                </a:xfrm>
                <a:solidFill>
                  <a:schemeClr val="bg1">
                    <a:lumMod val="95000"/>
                  </a:schemeClr>
                </a:solidFill>
              </p:grpSpPr>
              <p:sp>
                <p:nvSpPr>
                  <p:cNvPr id="1463" name="フローチャート: 論理積ゲート 720">
                    <a:extLst>
                      <a:ext uri="{FF2B5EF4-FFF2-40B4-BE49-F238E27FC236}">
                        <a16:creationId xmlns:a16="http://schemas.microsoft.com/office/drawing/2014/main" xmlns="" id="{8F18EF73-0DA0-4601-B7E8-07177E3867D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4" name="楕円 721">
                    <a:extLst>
                      <a:ext uri="{FF2B5EF4-FFF2-40B4-BE49-F238E27FC236}">
                        <a16:creationId xmlns:a16="http://schemas.microsoft.com/office/drawing/2014/main" xmlns="" id="{3E96D49A-54F9-4A15-8187-3D53338BBAC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00" name="グループ化 1399">
                  <a:extLst>
                    <a:ext uri="{FF2B5EF4-FFF2-40B4-BE49-F238E27FC236}">
                      <a16:creationId xmlns:a16="http://schemas.microsoft.com/office/drawing/2014/main" xmlns="" id="{C4F9A618-0DC6-4EE6-9D82-8048E2A2F1A6}"/>
                    </a:ext>
                  </a:extLst>
                </p:cNvPr>
                <p:cNvGrpSpPr/>
                <p:nvPr/>
              </p:nvGrpSpPr>
              <p:grpSpPr>
                <a:xfrm>
                  <a:off x="8642613" y="2559501"/>
                  <a:ext cx="158262" cy="270180"/>
                  <a:chOff x="1521069" y="2586587"/>
                  <a:chExt cx="158262" cy="270180"/>
                </a:xfrm>
                <a:solidFill>
                  <a:schemeClr val="bg1">
                    <a:lumMod val="95000"/>
                  </a:schemeClr>
                </a:solidFill>
              </p:grpSpPr>
              <p:sp>
                <p:nvSpPr>
                  <p:cNvPr id="1461" name="フローチャート: 論理積ゲート 718">
                    <a:extLst>
                      <a:ext uri="{FF2B5EF4-FFF2-40B4-BE49-F238E27FC236}">
                        <a16:creationId xmlns:a16="http://schemas.microsoft.com/office/drawing/2014/main" xmlns="" id="{0A52C41C-FE3F-4639-8C83-FC0291CC8DB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2" name="楕円 719">
                    <a:extLst>
                      <a:ext uri="{FF2B5EF4-FFF2-40B4-BE49-F238E27FC236}">
                        <a16:creationId xmlns:a16="http://schemas.microsoft.com/office/drawing/2014/main" xmlns="" id="{56AE7D27-C712-4358-83F7-FA9EFA0CCAB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01" name="グループ化 1400">
                  <a:extLst>
                    <a:ext uri="{FF2B5EF4-FFF2-40B4-BE49-F238E27FC236}">
                      <a16:creationId xmlns:a16="http://schemas.microsoft.com/office/drawing/2014/main" xmlns="" id="{12667B6C-5E13-4833-B0C6-803C599757F7}"/>
                    </a:ext>
                  </a:extLst>
                </p:cNvPr>
                <p:cNvGrpSpPr/>
                <p:nvPr/>
              </p:nvGrpSpPr>
              <p:grpSpPr>
                <a:xfrm>
                  <a:off x="6992076" y="2858434"/>
                  <a:ext cx="158262" cy="270180"/>
                  <a:chOff x="1521069" y="2586587"/>
                  <a:chExt cx="158262" cy="270180"/>
                </a:xfrm>
                <a:solidFill>
                  <a:schemeClr val="bg1">
                    <a:lumMod val="95000"/>
                  </a:schemeClr>
                </a:solidFill>
              </p:grpSpPr>
              <p:sp>
                <p:nvSpPr>
                  <p:cNvPr id="1459" name="フローチャート: 論理積ゲート 716">
                    <a:extLst>
                      <a:ext uri="{FF2B5EF4-FFF2-40B4-BE49-F238E27FC236}">
                        <a16:creationId xmlns:a16="http://schemas.microsoft.com/office/drawing/2014/main" xmlns="" id="{E3CEF735-4535-46FF-8C00-E68386F5C3F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0" name="楕円 717">
                    <a:extLst>
                      <a:ext uri="{FF2B5EF4-FFF2-40B4-BE49-F238E27FC236}">
                        <a16:creationId xmlns:a16="http://schemas.microsoft.com/office/drawing/2014/main" xmlns="" id="{EB28BE9D-24B9-48AC-A691-D4B2DF608B6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02" name="グループ化 1401">
                  <a:extLst>
                    <a:ext uri="{FF2B5EF4-FFF2-40B4-BE49-F238E27FC236}">
                      <a16:creationId xmlns:a16="http://schemas.microsoft.com/office/drawing/2014/main" xmlns="" id="{72FC0E4E-A0C5-4EB5-9E73-F87207EAA086}"/>
                    </a:ext>
                  </a:extLst>
                </p:cNvPr>
                <p:cNvGrpSpPr/>
                <p:nvPr/>
              </p:nvGrpSpPr>
              <p:grpSpPr>
                <a:xfrm>
                  <a:off x="7175469" y="2858435"/>
                  <a:ext cx="158262" cy="270180"/>
                  <a:chOff x="1521069" y="2586587"/>
                  <a:chExt cx="158262" cy="270180"/>
                </a:xfrm>
                <a:solidFill>
                  <a:schemeClr val="bg1">
                    <a:lumMod val="95000"/>
                  </a:schemeClr>
                </a:solidFill>
              </p:grpSpPr>
              <p:sp>
                <p:nvSpPr>
                  <p:cNvPr id="1457" name="フローチャート: 論理積ゲート 714">
                    <a:extLst>
                      <a:ext uri="{FF2B5EF4-FFF2-40B4-BE49-F238E27FC236}">
                        <a16:creationId xmlns:a16="http://schemas.microsoft.com/office/drawing/2014/main" xmlns="" id="{AB44BD71-2D9A-4A38-AE28-BC08FD880D2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8" name="楕円 715">
                    <a:extLst>
                      <a:ext uri="{FF2B5EF4-FFF2-40B4-BE49-F238E27FC236}">
                        <a16:creationId xmlns:a16="http://schemas.microsoft.com/office/drawing/2014/main" xmlns="" id="{A4E888BB-C3F2-4EA1-8EA4-1D69DEA0CEA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03" name="グループ化 1402">
                  <a:extLst>
                    <a:ext uri="{FF2B5EF4-FFF2-40B4-BE49-F238E27FC236}">
                      <a16:creationId xmlns:a16="http://schemas.microsoft.com/office/drawing/2014/main" xmlns="" id="{2048FFA4-250B-42BF-9CD0-71CF71D54661}"/>
                    </a:ext>
                  </a:extLst>
                </p:cNvPr>
                <p:cNvGrpSpPr/>
                <p:nvPr/>
              </p:nvGrpSpPr>
              <p:grpSpPr>
                <a:xfrm>
                  <a:off x="7358862" y="2858436"/>
                  <a:ext cx="158262" cy="270180"/>
                  <a:chOff x="1521069" y="2586587"/>
                  <a:chExt cx="158262" cy="270180"/>
                </a:xfrm>
                <a:solidFill>
                  <a:schemeClr val="bg1">
                    <a:lumMod val="95000"/>
                  </a:schemeClr>
                </a:solidFill>
              </p:grpSpPr>
              <p:sp>
                <p:nvSpPr>
                  <p:cNvPr id="1455" name="フローチャート: 論理積ゲート 712">
                    <a:extLst>
                      <a:ext uri="{FF2B5EF4-FFF2-40B4-BE49-F238E27FC236}">
                        <a16:creationId xmlns:a16="http://schemas.microsoft.com/office/drawing/2014/main" xmlns="" id="{EABF85F3-8875-42B9-933E-7148E5B18CA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6" name="楕円 713">
                    <a:extLst>
                      <a:ext uri="{FF2B5EF4-FFF2-40B4-BE49-F238E27FC236}">
                        <a16:creationId xmlns:a16="http://schemas.microsoft.com/office/drawing/2014/main" xmlns="" id="{40E0C0F5-57DB-4747-8293-90989486FFE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04" name="グループ化 1403">
                  <a:extLst>
                    <a:ext uri="{FF2B5EF4-FFF2-40B4-BE49-F238E27FC236}">
                      <a16:creationId xmlns:a16="http://schemas.microsoft.com/office/drawing/2014/main" xmlns="" id="{A5ECADDA-EB54-4FF3-8C0A-7B8AED20C061}"/>
                    </a:ext>
                  </a:extLst>
                </p:cNvPr>
                <p:cNvGrpSpPr/>
                <p:nvPr/>
              </p:nvGrpSpPr>
              <p:grpSpPr>
                <a:xfrm>
                  <a:off x="7542255" y="2858437"/>
                  <a:ext cx="158262" cy="270180"/>
                  <a:chOff x="1521069" y="2586587"/>
                  <a:chExt cx="158262" cy="270180"/>
                </a:xfrm>
                <a:solidFill>
                  <a:srgbClr val="FFC000"/>
                </a:solidFill>
              </p:grpSpPr>
              <p:sp>
                <p:nvSpPr>
                  <p:cNvPr id="1453" name="フローチャート: 論理積ゲート 710">
                    <a:extLst>
                      <a:ext uri="{FF2B5EF4-FFF2-40B4-BE49-F238E27FC236}">
                        <a16:creationId xmlns:a16="http://schemas.microsoft.com/office/drawing/2014/main" xmlns="" id="{D704D587-011A-495E-81D1-7D3EBAEB79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4" name="楕円 711">
                    <a:extLst>
                      <a:ext uri="{FF2B5EF4-FFF2-40B4-BE49-F238E27FC236}">
                        <a16:creationId xmlns:a16="http://schemas.microsoft.com/office/drawing/2014/main" xmlns="" id="{227B10EC-90B3-4ED5-BE8A-F675BD584B7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05" name="グループ化 1404">
                  <a:extLst>
                    <a:ext uri="{FF2B5EF4-FFF2-40B4-BE49-F238E27FC236}">
                      <a16:creationId xmlns:a16="http://schemas.microsoft.com/office/drawing/2014/main" xmlns="" id="{54FD053E-C604-489A-B30C-6C74C16710BE}"/>
                    </a:ext>
                  </a:extLst>
                </p:cNvPr>
                <p:cNvGrpSpPr/>
                <p:nvPr/>
              </p:nvGrpSpPr>
              <p:grpSpPr>
                <a:xfrm>
                  <a:off x="7725648" y="2858438"/>
                  <a:ext cx="158262" cy="270180"/>
                  <a:chOff x="1521069" y="2586587"/>
                  <a:chExt cx="158262" cy="270180"/>
                </a:xfrm>
                <a:solidFill>
                  <a:schemeClr val="bg1">
                    <a:lumMod val="95000"/>
                  </a:schemeClr>
                </a:solidFill>
              </p:grpSpPr>
              <p:sp>
                <p:nvSpPr>
                  <p:cNvPr id="1451" name="フローチャート: 論理積ゲート 708">
                    <a:extLst>
                      <a:ext uri="{FF2B5EF4-FFF2-40B4-BE49-F238E27FC236}">
                        <a16:creationId xmlns:a16="http://schemas.microsoft.com/office/drawing/2014/main" xmlns="" id="{A971897E-A9D7-45DA-8B0D-CC05190458A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2" name="楕円 709">
                    <a:extLst>
                      <a:ext uri="{FF2B5EF4-FFF2-40B4-BE49-F238E27FC236}">
                        <a16:creationId xmlns:a16="http://schemas.microsoft.com/office/drawing/2014/main" xmlns="" id="{0FFAD5E6-2FCD-41E8-AF2D-1ACE5EA46B8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06" name="グループ化 1405">
                  <a:extLst>
                    <a:ext uri="{FF2B5EF4-FFF2-40B4-BE49-F238E27FC236}">
                      <a16:creationId xmlns:a16="http://schemas.microsoft.com/office/drawing/2014/main" xmlns="" id="{419EBA79-3F3C-46CD-B7BF-183B33A10F84}"/>
                    </a:ext>
                  </a:extLst>
                </p:cNvPr>
                <p:cNvGrpSpPr/>
                <p:nvPr/>
              </p:nvGrpSpPr>
              <p:grpSpPr>
                <a:xfrm>
                  <a:off x="7909041" y="2858439"/>
                  <a:ext cx="158262" cy="270180"/>
                  <a:chOff x="1521069" y="2586587"/>
                  <a:chExt cx="158262" cy="270180"/>
                </a:xfrm>
                <a:solidFill>
                  <a:schemeClr val="bg1">
                    <a:lumMod val="95000"/>
                  </a:schemeClr>
                </a:solidFill>
              </p:grpSpPr>
              <p:sp>
                <p:nvSpPr>
                  <p:cNvPr id="1449" name="フローチャート: 論理積ゲート 706">
                    <a:extLst>
                      <a:ext uri="{FF2B5EF4-FFF2-40B4-BE49-F238E27FC236}">
                        <a16:creationId xmlns:a16="http://schemas.microsoft.com/office/drawing/2014/main" xmlns="" id="{02EA469F-F988-4E50-95D2-FBDBD628969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0" name="楕円 707">
                    <a:extLst>
                      <a:ext uri="{FF2B5EF4-FFF2-40B4-BE49-F238E27FC236}">
                        <a16:creationId xmlns:a16="http://schemas.microsoft.com/office/drawing/2014/main" xmlns="" id="{C972DF9F-B671-4B72-860A-0C7DA7356BC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07" name="グループ化 1406">
                  <a:extLst>
                    <a:ext uri="{FF2B5EF4-FFF2-40B4-BE49-F238E27FC236}">
                      <a16:creationId xmlns:a16="http://schemas.microsoft.com/office/drawing/2014/main" xmlns="" id="{F490C721-D546-4C7E-B4A2-A24F95770834}"/>
                    </a:ext>
                  </a:extLst>
                </p:cNvPr>
                <p:cNvGrpSpPr/>
                <p:nvPr/>
              </p:nvGrpSpPr>
              <p:grpSpPr>
                <a:xfrm>
                  <a:off x="8092434" y="2858440"/>
                  <a:ext cx="158262" cy="270180"/>
                  <a:chOff x="1521069" y="2586587"/>
                  <a:chExt cx="158262" cy="270180"/>
                </a:xfrm>
                <a:solidFill>
                  <a:schemeClr val="bg1">
                    <a:lumMod val="95000"/>
                  </a:schemeClr>
                </a:solidFill>
              </p:grpSpPr>
              <p:sp>
                <p:nvSpPr>
                  <p:cNvPr id="1447" name="フローチャート: 論理積ゲート 704">
                    <a:extLst>
                      <a:ext uri="{FF2B5EF4-FFF2-40B4-BE49-F238E27FC236}">
                        <a16:creationId xmlns:a16="http://schemas.microsoft.com/office/drawing/2014/main" xmlns="" id="{36C59E05-D2E9-4DA6-9F45-6BBDACA58C8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8" name="楕円 705">
                    <a:extLst>
                      <a:ext uri="{FF2B5EF4-FFF2-40B4-BE49-F238E27FC236}">
                        <a16:creationId xmlns:a16="http://schemas.microsoft.com/office/drawing/2014/main" xmlns="" id="{F294D872-D5CC-4205-B7A5-6C57CFFEAA4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08" name="グループ化 1407">
                  <a:extLst>
                    <a:ext uri="{FF2B5EF4-FFF2-40B4-BE49-F238E27FC236}">
                      <a16:creationId xmlns:a16="http://schemas.microsoft.com/office/drawing/2014/main" xmlns="" id="{EAE9A61B-70F4-4AC1-9E71-1571A94DC6A2}"/>
                    </a:ext>
                  </a:extLst>
                </p:cNvPr>
                <p:cNvGrpSpPr/>
                <p:nvPr/>
              </p:nvGrpSpPr>
              <p:grpSpPr>
                <a:xfrm>
                  <a:off x="8275827" y="2858441"/>
                  <a:ext cx="158262" cy="270180"/>
                  <a:chOff x="1521069" y="2586587"/>
                  <a:chExt cx="158262" cy="270180"/>
                </a:xfrm>
                <a:solidFill>
                  <a:schemeClr val="bg1">
                    <a:lumMod val="95000"/>
                  </a:schemeClr>
                </a:solidFill>
              </p:grpSpPr>
              <p:sp>
                <p:nvSpPr>
                  <p:cNvPr id="1445" name="フローチャート: 論理積ゲート 702">
                    <a:extLst>
                      <a:ext uri="{FF2B5EF4-FFF2-40B4-BE49-F238E27FC236}">
                        <a16:creationId xmlns:a16="http://schemas.microsoft.com/office/drawing/2014/main" xmlns="" id="{0A718459-5982-4E84-95BC-A0FC65D5920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6" name="楕円 703">
                    <a:extLst>
                      <a:ext uri="{FF2B5EF4-FFF2-40B4-BE49-F238E27FC236}">
                        <a16:creationId xmlns:a16="http://schemas.microsoft.com/office/drawing/2014/main" xmlns="" id="{D4135D02-4A58-48D1-8977-30C4301405C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09" name="グループ化 1408">
                  <a:extLst>
                    <a:ext uri="{FF2B5EF4-FFF2-40B4-BE49-F238E27FC236}">
                      <a16:creationId xmlns:a16="http://schemas.microsoft.com/office/drawing/2014/main" xmlns="" id="{F841AC67-CC96-4496-A7D9-93052BAEB004}"/>
                    </a:ext>
                  </a:extLst>
                </p:cNvPr>
                <p:cNvGrpSpPr/>
                <p:nvPr/>
              </p:nvGrpSpPr>
              <p:grpSpPr>
                <a:xfrm>
                  <a:off x="8459220" y="2858442"/>
                  <a:ext cx="158262" cy="270180"/>
                  <a:chOff x="1521069" y="2586587"/>
                  <a:chExt cx="158262" cy="270180"/>
                </a:xfrm>
                <a:solidFill>
                  <a:schemeClr val="bg1">
                    <a:lumMod val="95000"/>
                  </a:schemeClr>
                </a:solidFill>
              </p:grpSpPr>
              <p:sp>
                <p:nvSpPr>
                  <p:cNvPr id="1443" name="フローチャート: 論理積ゲート 700">
                    <a:extLst>
                      <a:ext uri="{FF2B5EF4-FFF2-40B4-BE49-F238E27FC236}">
                        <a16:creationId xmlns:a16="http://schemas.microsoft.com/office/drawing/2014/main" xmlns="" id="{2889BB50-C125-4852-876E-07763A61E72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4" name="楕円 701">
                    <a:extLst>
                      <a:ext uri="{FF2B5EF4-FFF2-40B4-BE49-F238E27FC236}">
                        <a16:creationId xmlns:a16="http://schemas.microsoft.com/office/drawing/2014/main" xmlns="" id="{21319983-9E97-4C04-8A21-EE4605D43E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10" name="グループ化 1409">
                  <a:extLst>
                    <a:ext uri="{FF2B5EF4-FFF2-40B4-BE49-F238E27FC236}">
                      <a16:creationId xmlns:a16="http://schemas.microsoft.com/office/drawing/2014/main" xmlns="" id="{E8348A35-49E5-49BA-815E-7897C25DAB5E}"/>
                    </a:ext>
                  </a:extLst>
                </p:cNvPr>
                <p:cNvGrpSpPr/>
                <p:nvPr/>
              </p:nvGrpSpPr>
              <p:grpSpPr>
                <a:xfrm>
                  <a:off x="8642613" y="2858443"/>
                  <a:ext cx="158262" cy="270180"/>
                  <a:chOff x="1521069" y="2586587"/>
                  <a:chExt cx="158262" cy="270180"/>
                </a:xfrm>
                <a:solidFill>
                  <a:srgbClr val="FFC000"/>
                </a:solidFill>
              </p:grpSpPr>
              <p:sp>
                <p:nvSpPr>
                  <p:cNvPr id="1441" name="フローチャート: 論理積ゲート 698">
                    <a:extLst>
                      <a:ext uri="{FF2B5EF4-FFF2-40B4-BE49-F238E27FC236}">
                        <a16:creationId xmlns:a16="http://schemas.microsoft.com/office/drawing/2014/main" xmlns="" id="{BBC10292-2BD1-470F-AFA2-02D48316958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2" name="楕円 699">
                    <a:extLst>
                      <a:ext uri="{FF2B5EF4-FFF2-40B4-BE49-F238E27FC236}">
                        <a16:creationId xmlns:a16="http://schemas.microsoft.com/office/drawing/2014/main" xmlns="" id="{F200E5DB-CEA4-473F-9288-45B69CF0820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11" name="グループ化 1410">
                  <a:extLst>
                    <a:ext uri="{FF2B5EF4-FFF2-40B4-BE49-F238E27FC236}">
                      <a16:creationId xmlns:a16="http://schemas.microsoft.com/office/drawing/2014/main" xmlns="" id="{B70AFE02-F457-4777-B082-D144C7B80775}"/>
                    </a:ext>
                  </a:extLst>
                </p:cNvPr>
                <p:cNvGrpSpPr/>
                <p:nvPr/>
              </p:nvGrpSpPr>
              <p:grpSpPr>
                <a:xfrm>
                  <a:off x="6986217" y="2260551"/>
                  <a:ext cx="158262" cy="270180"/>
                  <a:chOff x="1521069" y="2586587"/>
                  <a:chExt cx="158262" cy="270180"/>
                </a:xfrm>
                <a:solidFill>
                  <a:schemeClr val="bg1">
                    <a:lumMod val="95000"/>
                  </a:schemeClr>
                </a:solidFill>
              </p:grpSpPr>
              <p:sp>
                <p:nvSpPr>
                  <p:cNvPr id="1439" name="フローチャート: 論理積ゲート 696">
                    <a:extLst>
                      <a:ext uri="{FF2B5EF4-FFF2-40B4-BE49-F238E27FC236}">
                        <a16:creationId xmlns:a16="http://schemas.microsoft.com/office/drawing/2014/main" xmlns="" id="{5EF6CF9A-2B41-4D84-A780-4D4194FB020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0" name="楕円 697">
                    <a:extLst>
                      <a:ext uri="{FF2B5EF4-FFF2-40B4-BE49-F238E27FC236}">
                        <a16:creationId xmlns:a16="http://schemas.microsoft.com/office/drawing/2014/main" xmlns="" id="{3BCB9288-D808-4E9B-9C57-EF6563B914A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12" name="グループ化 1411">
                  <a:extLst>
                    <a:ext uri="{FF2B5EF4-FFF2-40B4-BE49-F238E27FC236}">
                      <a16:creationId xmlns:a16="http://schemas.microsoft.com/office/drawing/2014/main" xmlns="" id="{6BA12E41-F63D-4DCC-9333-F3C16A2944D1}"/>
                    </a:ext>
                  </a:extLst>
                </p:cNvPr>
                <p:cNvGrpSpPr/>
                <p:nvPr/>
              </p:nvGrpSpPr>
              <p:grpSpPr>
                <a:xfrm>
                  <a:off x="7169610" y="2260552"/>
                  <a:ext cx="158262" cy="270180"/>
                  <a:chOff x="1521069" y="2586587"/>
                  <a:chExt cx="158262" cy="270180"/>
                </a:xfrm>
                <a:solidFill>
                  <a:schemeClr val="bg1">
                    <a:lumMod val="95000"/>
                  </a:schemeClr>
                </a:solidFill>
              </p:grpSpPr>
              <p:sp>
                <p:nvSpPr>
                  <p:cNvPr id="1437" name="フローチャート: 論理積ゲート 694">
                    <a:extLst>
                      <a:ext uri="{FF2B5EF4-FFF2-40B4-BE49-F238E27FC236}">
                        <a16:creationId xmlns:a16="http://schemas.microsoft.com/office/drawing/2014/main" xmlns="" id="{B4BD3E02-0929-4DE0-974B-C2F5C68AD93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8" name="楕円 695">
                    <a:extLst>
                      <a:ext uri="{FF2B5EF4-FFF2-40B4-BE49-F238E27FC236}">
                        <a16:creationId xmlns:a16="http://schemas.microsoft.com/office/drawing/2014/main" xmlns="" id="{E97C1EAE-CF44-4A60-A252-DC7FFB79CA9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13" name="グループ化 1412">
                  <a:extLst>
                    <a:ext uri="{FF2B5EF4-FFF2-40B4-BE49-F238E27FC236}">
                      <a16:creationId xmlns:a16="http://schemas.microsoft.com/office/drawing/2014/main" xmlns="" id="{A7F41A13-334A-4F5E-B2ED-A93C5F6C98CB}"/>
                    </a:ext>
                  </a:extLst>
                </p:cNvPr>
                <p:cNvGrpSpPr/>
                <p:nvPr/>
              </p:nvGrpSpPr>
              <p:grpSpPr>
                <a:xfrm>
                  <a:off x="7353003" y="2260553"/>
                  <a:ext cx="158262" cy="270180"/>
                  <a:chOff x="1521069" y="2586587"/>
                  <a:chExt cx="158262" cy="270180"/>
                </a:xfrm>
                <a:solidFill>
                  <a:srgbClr val="FFC000"/>
                </a:solidFill>
              </p:grpSpPr>
              <p:sp>
                <p:nvSpPr>
                  <p:cNvPr id="1435" name="フローチャート: 論理積ゲート 692">
                    <a:extLst>
                      <a:ext uri="{FF2B5EF4-FFF2-40B4-BE49-F238E27FC236}">
                        <a16:creationId xmlns:a16="http://schemas.microsoft.com/office/drawing/2014/main" xmlns="" id="{3FA56A8E-35E6-4CAF-AEB8-7D0C112AC55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6" name="楕円 693">
                    <a:extLst>
                      <a:ext uri="{FF2B5EF4-FFF2-40B4-BE49-F238E27FC236}">
                        <a16:creationId xmlns:a16="http://schemas.microsoft.com/office/drawing/2014/main" xmlns="" id="{921EF9D8-2B05-46FA-AF02-09E3A6CABAC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14" name="グループ化 1413">
                  <a:extLst>
                    <a:ext uri="{FF2B5EF4-FFF2-40B4-BE49-F238E27FC236}">
                      <a16:creationId xmlns:a16="http://schemas.microsoft.com/office/drawing/2014/main" xmlns="" id="{53E19386-A9B1-4FBA-8D7A-6E12C49CD2D3}"/>
                    </a:ext>
                  </a:extLst>
                </p:cNvPr>
                <p:cNvGrpSpPr/>
                <p:nvPr/>
              </p:nvGrpSpPr>
              <p:grpSpPr>
                <a:xfrm>
                  <a:off x="7536396" y="2260554"/>
                  <a:ext cx="158262" cy="270180"/>
                  <a:chOff x="1521069" y="2586587"/>
                  <a:chExt cx="158262" cy="270180"/>
                </a:xfrm>
                <a:solidFill>
                  <a:schemeClr val="bg1">
                    <a:lumMod val="95000"/>
                  </a:schemeClr>
                </a:solidFill>
              </p:grpSpPr>
              <p:sp>
                <p:nvSpPr>
                  <p:cNvPr id="1433" name="フローチャート: 論理積ゲート 690">
                    <a:extLst>
                      <a:ext uri="{FF2B5EF4-FFF2-40B4-BE49-F238E27FC236}">
                        <a16:creationId xmlns:a16="http://schemas.microsoft.com/office/drawing/2014/main" xmlns="" id="{DF25EB10-EABF-4E5D-AF9B-5A6B02FE7E3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4" name="楕円 691">
                    <a:extLst>
                      <a:ext uri="{FF2B5EF4-FFF2-40B4-BE49-F238E27FC236}">
                        <a16:creationId xmlns:a16="http://schemas.microsoft.com/office/drawing/2014/main" xmlns="" id="{0569E201-B1CB-4EBD-884F-2DBC4C93260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15" name="グループ化 1414">
                  <a:extLst>
                    <a:ext uri="{FF2B5EF4-FFF2-40B4-BE49-F238E27FC236}">
                      <a16:creationId xmlns:a16="http://schemas.microsoft.com/office/drawing/2014/main" xmlns="" id="{825318E0-93CB-4C20-B0E7-FF441E5959A4}"/>
                    </a:ext>
                  </a:extLst>
                </p:cNvPr>
                <p:cNvGrpSpPr/>
                <p:nvPr/>
              </p:nvGrpSpPr>
              <p:grpSpPr>
                <a:xfrm>
                  <a:off x="7719789" y="2260555"/>
                  <a:ext cx="158262" cy="270180"/>
                  <a:chOff x="1521069" y="2586587"/>
                  <a:chExt cx="158262" cy="270180"/>
                </a:xfrm>
                <a:solidFill>
                  <a:schemeClr val="bg1">
                    <a:lumMod val="95000"/>
                  </a:schemeClr>
                </a:solidFill>
              </p:grpSpPr>
              <p:sp>
                <p:nvSpPr>
                  <p:cNvPr id="1431" name="フローチャート: 論理積ゲート 688">
                    <a:extLst>
                      <a:ext uri="{FF2B5EF4-FFF2-40B4-BE49-F238E27FC236}">
                        <a16:creationId xmlns:a16="http://schemas.microsoft.com/office/drawing/2014/main" xmlns="" id="{344704C4-B642-4A61-92C4-B05FC5DD32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2" name="楕円 689">
                    <a:extLst>
                      <a:ext uri="{FF2B5EF4-FFF2-40B4-BE49-F238E27FC236}">
                        <a16:creationId xmlns:a16="http://schemas.microsoft.com/office/drawing/2014/main" xmlns="" id="{C8F7D681-2B8F-4D5A-959F-C05C12D927A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16" name="グループ化 1415">
                  <a:extLst>
                    <a:ext uri="{FF2B5EF4-FFF2-40B4-BE49-F238E27FC236}">
                      <a16:creationId xmlns:a16="http://schemas.microsoft.com/office/drawing/2014/main" xmlns="" id="{0AA2D427-4EFB-417D-98B6-B27BEA6DE884}"/>
                    </a:ext>
                  </a:extLst>
                </p:cNvPr>
                <p:cNvGrpSpPr/>
                <p:nvPr/>
              </p:nvGrpSpPr>
              <p:grpSpPr>
                <a:xfrm>
                  <a:off x="7903182" y="2260556"/>
                  <a:ext cx="158262" cy="270180"/>
                  <a:chOff x="1521069" y="2586587"/>
                  <a:chExt cx="158262" cy="270180"/>
                </a:xfrm>
                <a:solidFill>
                  <a:schemeClr val="bg1">
                    <a:lumMod val="95000"/>
                  </a:schemeClr>
                </a:solidFill>
              </p:grpSpPr>
              <p:sp>
                <p:nvSpPr>
                  <p:cNvPr id="1429" name="フローチャート: 論理積ゲート 686">
                    <a:extLst>
                      <a:ext uri="{FF2B5EF4-FFF2-40B4-BE49-F238E27FC236}">
                        <a16:creationId xmlns:a16="http://schemas.microsoft.com/office/drawing/2014/main" xmlns="" id="{C5691817-8483-4A78-AC74-1BF44C83007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0" name="楕円 687">
                    <a:extLst>
                      <a:ext uri="{FF2B5EF4-FFF2-40B4-BE49-F238E27FC236}">
                        <a16:creationId xmlns:a16="http://schemas.microsoft.com/office/drawing/2014/main" xmlns="" id="{2D4B9400-CD0A-4ABA-BD8D-26EA5E4F5D0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17" name="グループ化 1416">
                  <a:extLst>
                    <a:ext uri="{FF2B5EF4-FFF2-40B4-BE49-F238E27FC236}">
                      <a16:creationId xmlns:a16="http://schemas.microsoft.com/office/drawing/2014/main" xmlns="" id="{DEDA41A6-8A9E-4054-99FF-87CE6F1F3028}"/>
                    </a:ext>
                  </a:extLst>
                </p:cNvPr>
                <p:cNvGrpSpPr/>
                <p:nvPr/>
              </p:nvGrpSpPr>
              <p:grpSpPr>
                <a:xfrm>
                  <a:off x="8086575" y="2260557"/>
                  <a:ext cx="158262" cy="270180"/>
                  <a:chOff x="1521069" y="2586587"/>
                  <a:chExt cx="158262" cy="270180"/>
                </a:xfrm>
                <a:solidFill>
                  <a:schemeClr val="bg1">
                    <a:lumMod val="95000"/>
                  </a:schemeClr>
                </a:solidFill>
              </p:grpSpPr>
              <p:sp>
                <p:nvSpPr>
                  <p:cNvPr id="1427" name="フローチャート: 論理積ゲート 684">
                    <a:extLst>
                      <a:ext uri="{FF2B5EF4-FFF2-40B4-BE49-F238E27FC236}">
                        <a16:creationId xmlns:a16="http://schemas.microsoft.com/office/drawing/2014/main" xmlns="" id="{E26E939D-E04A-4AEC-A889-3FA8CAB1976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8" name="楕円 685">
                    <a:extLst>
                      <a:ext uri="{FF2B5EF4-FFF2-40B4-BE49-F238E27FC236}">
                        <a16:creationId xmlns:a16="http://schemas.microsoft.com/office/drawing/2014/main" xmlns="" id="{02F42E3F-371F-4707-B04B-C273F53BC1A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18" name="グループ化 1417">
                  <a:extLst>
                    <a:ext uri="{FF2B5EF4-FFF2-40B4-BE49-F238E27FC236}">
                      <a16:creationId xmlns:a16="http://schemas.microsoft.com/office/drawing/2014/main" xmlns="" id="{67E9B10B-593E-47E4-8DB5-31474C443433}"/>
                    </a:ext>
                  </a:extLst>
                </p:cNvPr>
                <p:cNvGrpSpPr/>
                <p:nvPr/>
              </p:nvGrpSpPr>
              <p:grpSpPr>
                <a:xfrm>
                  <a:off x="8269968" y="2260558"/>
                  <a:ext cx="158262" cy="270180"/>
                  <a:chOff x="1521069" y="2586587"/>
                  <a:chExt cx="158262" cy="270180"/>
                </a:xfrm>
                <a:solidFill>
                  <a:srgbClr val="FFC000"/>
                </a:solidFill>
              </p:grpSpPr>
              <p:sp>
                <p:nvSpPr>
                  <p:cNvPr id="1425" name="フローチャート: 論理積ゲート 682">
                    <a:extLst>
                      <a:ext uri="{FF2B5EF4-FFF2-40B4-BE49-F238E27FC236}">
                        <a16:creationId xmlns:a16="http://schemas.microsoft.com/office/drawing/2014/main" xmlns="" id="{0AF64F08-ED58-46B8-BBA6-EB6FFFB4BBC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6" name="楕円 683">
                    <a:extLst>
                      <a:ext uri="{FF2B5EF4-FFF2-40B4-BE49-F238E27FC236}">
                        <a16:creationId xmlns:a16="http://schemas.microsoft.com/office/drawing/2014/main" xmlns="" id="{F475FDBD-46D2-4ADE-AEF1-3EA8957FC20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19" name="グループ化 1418">
                  <a:extLst>
                    <a:ext uri="{FF2B5EF4-FFF2-40B4-BE49-F238E27FC236}">
                      <a16:creationId xmlns:a16="http://schemas.microsoft.com/office/drawing/2014/main" xmlns="" id="{6FB73441-278E-4B55-9424-33C5FE90C4C3}"/>
                    </a:ext>
                  </a:extLst>
                </p:cNvPr>
                <p:cNvGrpSpPr/>
                <p:nvPr/>
              </p:nvGrpSpPr>
              <p:grpSpPr>
                <a:xfrm>
                  <a:off x="8453361" y="2260559"/>
                  <a:ext cx="158262" cy="270180"/>
                  <a:chOff x="1521069" y="2586587"/>
                  <a:chExt cx="158262" cy="270180"/>
                </a:xfrm>
                <a:solidFill>
                  <a:schemeClr val="bg1">
                    <a:lumMod val="95000"/>
                  </a:schemeClr>
                </a:solidFill>
              </p:grpSpPr>
              <p:sp>
                <p:nvSpPr>
                  <p:cNvPr id="1423" name="フローチャート: 論理積ゲート 680">
                    <a:extLst>
                      <a:ext uri="{FF2B5EF4-FFF2-40B4-BE49-F238E27FC236}">
                        <a16:creationId xmlns:a16="http://schemas.microsoft.com/office/drawing/2014/main" xmlns="" id="{BFC05ECE-89DA-4713-93B4-40D294944B1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4" name="楕円 681">
                    <a:extLst>
                      <a:ext uri="{FF2B5EF4-FFF2-40B4-BE49-F238E27FC236}">
                        <a16:creationId xmlns:a16="http://schemas.microsoft.com/office/drawing/2014/main" xmlns="" id="{5AC574B5-6B8F-43E8-814A-6E55C4A2570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0" name="グループ化 1419">
                  <a:extLst>
                    <a:ext uri="{FF2B5EF4-FFF2-40B4-BE49-F238E27FC236}">
                      <a16:creationId xmlns:a16="http://schemas.microsoft.com/office/drawing/2014/main" xmlns="" id="{DC220C2B-F891-433C-8C6D-084B44540D78}"/>
                    </a:ext>
                  </a:extLst>
                </p:cNvPr>
                <p:cNvGrpSpPr/>
                <p:nvPr/>
              </p:nvGrpSpPr>
              <p:grpSpPr>
                <a:xfrm>
                  <a:off x="8636754" y="2260560"/>
                  <a:ext cx="158262" cy="270180"/>
                  <a:chOff x="1521069" y="2586587"/>
                  <a:chExt cx="158262" cy="270180"/>
                </a:xfrm>
                <a:solidFill>
                  <a:schemeClr val="bg1">
                    <a:lumMod val="95000"/>
                  </a:schemeClr>
                </a:solidFill>
              </p:grpSpPr>
              <p:sp>
                <p:nvSpPr>
                  <p:cNvPr id="1421" name="フローチャート: 論理積ゲート 678">
                    <a:extLst>
                      <a:ext uri="{FF2B5EF4-FFF2-40B4-BE49-F238E27FC236}">
                        <a16:creationId xmlns:a16="http://schemas.microsoft.com/office/drawing/2014/main" xmlns="" id="{41A5C56A-BAD9-4D32-AE72-A42B56B757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2" name="楕円 679">
                    <a:extLst>
                      <a:ext uri="{FF2B5EF4-FFF2-40B4-BE49-F238E27FC236}">
                        <a16:creationId xmlns:a16="http://schemas.microsoft.com/office/drawing/2014/main" xmlns="" id="{7E235137-7D01-45D8-8580-64050AE0BBA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209" name="グループ化 1208">
                <a:extLst>
                  <a:ext uri="{FF2B5EF4-FFF2-40B4-BE49-F238E27FC236}">
                    <a16:creationId xmlns:a16="http://schemas.microsoft.com/office/drawing/2014/main" xmlns="" id="{3EE83037-D069-4A25-9D96-E5DD7EC8D019}"/>
                  </a:ext>
                </a:extLst>
              </p:cNvPr>
              <p:cNvGrpSpPr>
                <a:grpSpLocks noChangeAspect="1"/>
              </p:cNvGrpSpPr>
              <p:nvPr/>
            </p:nvGrpSpPr>
            <p:grpSpPr>
              <a:xfrm>
                <a:off x="1604942" y="2695302"/>
                <a:ext cx="907329" cy="434036"/>
                <a:chOff x="6986217" y="2260551"/>
                <a:chExt cx="1814658" cy="868072"/>
              </a:xfrm>
            </p:grpSpPr>
            <p:grpSp>
              <p:nvGrpSpPr>
                <p:cNvPr id="1301" name="グループ化 1300">
                  <a:extLst>
                    <a:ext uri="{FF2B5EF4-FFF2-40B4-BE49-F238E27FC236}">
                      <a16:creationId xmlns:a16="http://schemas.microsoft.com/office/drawing/2014/main" xmlns="" id="{D12A9A4C-9A5F-4D50-B8F1-B01603A6A9DA}"/>
                    </a:ext>
                  </a:extLst>
                </p:cNvPr>
                <p:cNvGrpSpPr/>
                <p:nvPr/>
              </p:nvGrpSpPr>
              <p:grpSpPr>
                <a:xfrm>
                  <a:off x="6992076" y="2559492"/>
                  <a:ext cx="158262" cy="270180"/>
                  <a:chOff x="1521069" y="2586587"/>
                  <a:chExt cx="158262" cy="270180"/>
                </a:xfrm>
                <a:solidFill>
                  <a:srgbClr val="FFC000"/>
                </a:solidFill>
              </p:grpSpPr>
              <p:sp>
                <p:nvSpPr>
                  <p:cNvPr id="1389" name="フローチャート: 論理積ゲート 827">
                    <a:extLst>
                      <a:ext uri="{FF2B5EF4-FFF2-40B4-BE49-F238E27FC236}">
                        <a16:creationId xmlns:a16="http://schemas.microsoft.com/office/drawing/2014/main" xmlns="" id="{0941C524-C757-4C3E-99BD-D076C86F059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0" name="楕円 828">
                    <a:extLst>
                      <a:ext uri="{FF2B5EF4-FFF2-40B4-BE49-F238E27FC236}">
                        <a16:creationId xmlns:a16="http://schemas.microsoft.com/office/drawing/2014/main" xmlns="" id="{B136BDE4-69E1-40BE-8CE0-E06EA618B83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02" name="グループ化 1301">
                  <a:extLst>
                    <a:ext uri="{FF2B5EF4-FFF2-40B4-BE49-F238E27FC236}">
                      <a16:creationId xmlns:a16="http://schemas.microsoft.com/office/drawing/2014/main" xmlns="" id="{BEA0424B-3774-4DA8-BED4-5C7F39B42946}"/>
                    </a:ext>
                  </a:extLst>
                </p:cNvPr>
                <p:cNvGrpSpPr/>
                <p:nvPr/>
              </p:nvGrpSpPr>
              <p:grpSpPr>
                <a:xfrm>
                  <a:off x="7175469" y="2559493"/>
                  <a:ext cx="158262" cy="270180"/>
                  <a:chOff x="1521069" y="2586587"/>
                  <a:chExt cx="158262" cy="270180"/>
                </a:xfrm>
                <a:solidFill>
                  <a:schemeClr val="bg1">
                    <a:lumMod val="95000"/>
                  </a:schemeClr>
                </a:solidFill>
              </p:grpSpPr>
              <p:sp>
                <p:nvSpPr>
                  <p:cNvPr id="1387" name="フローチャート: 論理積ゲート 825">
                    <a:extLst>
                      <a:ext uri="{FF2B5EF4-FFF2-40B4-BE49-F238E27FC236}">
                        <a16:creationId xmlns:a16="http://schemas.microsoft.com/office/drawing/2014/main" xmlns="" id="{E2CE2BD3-85AC-46AF-ABA7-26560416354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8" name="楕円 826">
                    <a:extLst>
                      <a:ext uri="{FF2B5EF4-FFF2-40B4-BE49-F238E27FC236}">
                        <a16:creationId xmlns:a16="http://schemas.microsoft.com/office/drawing/2014/main" xmlns="" id="{4F6AA6E7-4809-4DA9-9A16-8745CA63374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03" name="グループ化 1302">
                  <a:extLst>
                    <a:ext uri="{FF2B5EF4-FFF2-40B4-BE49-F238E27FC236}">
                      <a16:creationId xmlns:a16="http://schemas.microsoft.com/office/drawing/2014/main" xmlns="" id="{4ECC06F3-1EE3-4106-9118-66157B276421}"/>
                    </a:ext>
                  </a:extLst>
                </p:cNvPr>
                <p:cNvGrpSpPr/>
                <p:nvPr/>
              </p:nvGrpSpPr>
              <p:grpSpPr>
                <a:xfrm>
                  <a:off x="7358862" y="2559494"/>
                  <a:ext cx="158262" cy="270180"/>
                  <a:chOff x="1521069" y="2586587"/>
                  <a:chExt cx="158262" cy="270180"/>
                </a:xfrm>
                <a:solidFill>
                  <a:schemeClr val="bg1">
                    <a:lumMod val="95000"/>
                  </a:schemeClr>
                </a:solidFill>
              </p:grpSpPr>
              <p:sp>
                <p:nvSpPr>
                  <p:cNvPr id="1385" name="フローチャート: 論理積ゲート 823">
                    <a:extLst>
                      <a:ext uri="{FF2B5EF4-FFF2-40B4-BE49-F238E27FC236}">
                        <a16:creationId xmlns:a16="http://schemas.microsoft.com/office/drawing/2014/main" xmlns="" id="{2DF7A064-DE7E-48A2-87C7-D82565C7365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6" name="楕円 824">
                    <a:extLst>
                      <a:ext uri="{FF2B5EF4-FFF2-40B4-BE49-F238E27FC236}">
                        <a16:creationId xmlns:a16="http://schemas.microsoft.com/office/drawing/2014/main" xmlns="" id="{A4CADED8-966F-411C-B217-5700DA3B097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04" name="グループ化 1303">
                  <a:extLst>
                    <a:ext uri="{FF2B5EF4-FFF2-40B4-BE49-F238E27FC236}">
                      <a16:creationId xmlns:a16="http://schemas.microsoft.com/office/drawing/2014/main" xmlns="" id="{C40CC42D-ADB2-433E-993D-77FB38CB6D7D}"/>
                    </a:ext>
                  </a:extLst>
                </p:cNvPr>
                <p:cNvGrpSpPr/>
                <p:nvPr/>
              </p:nvGrpSpPr>
              <p:grpSpPr>
                <a:xfrm>
                  <a:off x="7542255" y="2559495"/>
                  <a:ext cx="158262" cy="270180"/>
                  <a:chOff x="1521069" y="2586587"/>
                  <a:chExt cx="158262" cy="270180"/>
                </a:xfrm>
                <a:solidFill>
                  <a:schemeClr val="bg1">
                    <a:lumMod val="95000"/>
                  </a:schemeClr>
                </a:solidFill>
              </p:grpSpPr>
              <p:sp>
                <p:nvSpPr>
                  <p:cNvPr id="1383" name="フローチャート: 論理積ゲート 821">
                    <a:extLst>
                      <a:ext uri="{FF2B5EF4-FFF2-40B4-BE49-F238E27FC236}">
                        <a16:creationId xmlns:a16="http://schemas.microsoft.com/office/drawing/2014/main" xmlns="" id="{01FF6CB8-2C1B-4D27-B8F4-9FD7453DA5F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4" name="楕円 822">
                    <a:extLst>
                      <a:ext uri="{FF2B5EF4-FFF2-40B4-BE49-F238E27FC236}">
                        <a16:creationId xmlns:a16="http://schemas.microsoft.com/office/drawing/2014/main" xmlns="" id="{40D2F245-DFB6-4AD7-A1D5-842D4E025C4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05" name="グループ化 1304">
                  <a:extLst>
                    <a:ext uri="{FF2B5EF4-FFF2-40B4-BE49-F238E27FC236}">
                      <a16:creationId xmlns:a16="http://schemas.microsoft.com/office/drawing/2014/main" xmlns="" id="{4D27442F-75E8-4C19-88D9-CF1B439EC916}"/>
                    </a:ext>
                  </a:extLst>
                </p:cNvPr>
                <p:cNvGrpSpPr/>
                <p:nvPr/>
              </p:nvGrpSpPr>
              <p:grpSpPr>
                <a:xfrm>
                  <a:off x="7725648" y="2559496"/>
                  <a:ext cx="158262" cy="270180"/>
                  <a:chOff x="1521069" y="2586587"/>
                  <a:chExt cx="158262" cy="270180"/>
                </a:xfrm>
                <a:solidFill>
                  <a:schemeClr val="bg1">
                    <a:lumMod val="95000"/>
                  </a:schemeClr>
                </a:solidFill>
              </p:grpSpPr>
              <p:sp>
                <p:nvSpPr>
                  <p:cNvPr id="1381" name="フローチャート: 論理積ゲート 819">
                    <a:extLst>
                      <a:ext uri="{FF2B5EF4-FFF2-40B4-BE49-F238E27FC236}">
                        <a16:creationId xmlns:a16="http://schemas.microsoft.com/office/drawing/2014/main" xmlns="" id="{9DD0F564-784D-46D1-AAF4-31138BC43F2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2" name="楕円 820">
                    <a:extLst>
                      <a:ext uri="{FF2B5EF4-FFF2-40B4-BE49-F238E27FC236}">
                        <a16:creationId xmlns:a16="http://schemas.microsoft.com/office/drawing/2014/main" xmlns="" id="{C522863F-F0AC-496E-BB98-25976CDEC97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06" name="グループ化 1305">
                  <a:extLst>
                    <a:ext uri="{FF2B5EF4-FFF2-40B4-BE49-F238E27FC236}">
                      <a16:creationId xmlns:a16="http://schemas.microsoft.com/office/drawing/2014/main" xmlns="" id="{F924A5F5-B355-40D1-BDB5-8609C7E5D365}"/>
                    </a:ext>
                  </a:extLst>
                </p:cNvPr>
                <p:cNvGrpSpPr/>
                <p:nvPr/>
              </p:nvGrpSpPr>
              <p:grpSpPr>
                <a:xfrm>
                  <a:off x="7909041" y="2559497"/>
                  <a:ext cx="158262" cy="270180"/>
                  <a:chOff x="1521069" y="2586587"/>
                  <a:chExt cx="158262" cy="270180"/>
                </a:xfrm>
                <a:solidFill>
                  <a:srgbClr val="FFC000"/>
                </a:solidFill>
              </p:grpSpPr>
              <p:sp>
                <p:nvSpPr>
                  <p:cNvPr id="1379" name="フローチャート: 論理積ゲート 817">
                    <a:extLst>
                      <a:ext uri="{FF2B5EF4-FFF2-40B4-BE49-F238E27FC236}">
                        <a16:creationId xmlns:a16="http://schemas.microsoft.com/office/drawing/2014/main" xmlns="" id="{312F1A7F-B71B-48A5-A0B2-2FE9B842DAF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0" name="楕円 818">
                    <a:extLst>
                      <a:ext uri="{FF2B5EF4-FFF2-40B4-BE49-F238E27FC236}">
                        <a16:creationId xmlns:a16="http://schemas.microsoft.com/office/drawing/2014/main" xmlns="" id="{2883B4C8-5B0D-4E5B-BC63-9D17E4336FB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07" name="グループ化 1306">
                  <a:extLst>
                    <a:ext uri="{FF2B5EF4-FFF2-40B4-BE49-F238E27FC236}">
                      <a16:creationId xmlns:a16="http://schemas.microsoft.com/office/drawing/2014/main" xmlns="" id="{77AB7B4E-A323-4612-92DD-AE3EF95D1C9D}"/>
                    </a:ext>
                  </a:extLst>
                </p:cNvPr>
                <p:cNvGrpSpPr/>
                <p:nvPr/>
              </p:nvGrpSpPr>
              <p:grpSpPr>
                <a:xfrm>
                  <a:off x="8092434" y="2559498"/>
                  <a:ext cx="158262" cy="270180"/>
                  <a:chOff x="1521069" y="2586587"/>
                  <a:chExt cx="158262" cy="270180"/>
                </a:xfrm>
                <a:solidFill>
                  <a:schemeClr val="bg1">
                    <a:lumMod val="95000"/>
                  </a:schemeClr>
                </a:solidFill>
              </p:grpSpPr>
              <p:sp>
                <p:nvSpPr>
                  <p:cNvPr id="1377" name="フローチャート: 論理積ゲート 815">
                    <a:extLst>
                      <a:ext uri="{FF2B5EF4-FFF2-40B4-BE49-F238E27FC236}">
                        <a16:creationId xmlns:a16="http://schemas.microsoft.com/office/drawing/2014/main" xmlns="" id="{1A7CFD27-9446-4A37-A3F9-C4FB7F965AF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8" name="楕円 816">
                    <a:extLst>
                      <a:ext uri="{FF2B5EF4-FFF2-40B4-BE49-F238E27FC236}">
                        <a16:creationId xmlns:a16="http://schemas.microsoft.com/office/drawing/2014/main" xmlns="" id="{A0E02000-E04B-43B8-A253-B1922DBD18B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08" name="グループ化 1307">
                  <a:extLst>
                    <a:ext uri="{FF2B5EF4-FFF2-40B4-BE49-F238E27FC236}">
                      <a16:creationId xmlns:a16="http://schemas.microsoft.com/office/drawing/2014/main" xmlns="" id="{C02E8988-F49F-48FF-A891-B579E223F340}"/>
                    </a:ext>
                  </a:extLst>
                </p:cNvPr>
                <p:cNvGrpSpPr/>
                <p:nvPr/>
              </p:nvGrpSpPr>
              <p:grpSpPr>
                <a:xfrm>
                  <a:off x="8275827" y="2559499"/>
                  <a:ext cx="158262" cy="270180"/>
                  <a:chOff x="1521069" y="2586587"/>
                  <a:chExt cx="158262" cy="270180"/>
                </a:xfrm>
                <a:solidFill>
                  <a:schemeClr val="bg1">
                    <a:lumMod val="95000"/>
                  </a:schemeClr>
                </a:solidFill>
              </p:grpSpPr>
              <p:sp>
                <p:nvSpPr>
                  <p:cNvPr id="1375" name="フローチャート: 論理積ゲート 813">
                    <a:extLst>
                      <a:ext uri="{FF2B5EF4-FFF2-40B4-BE49-F238E27FC236}">
                        <a16:creationId xmlns:a16="http://schemas.microsoft.com/office/drawing/2014/main" xmlns="" id="{B85AD4B8-EC23-45F2-9E6A-E84584CD652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6" name="楕円 814">
                    <a:extLst>
                      <a:ext uri="{FF2B5EF4-FFF2-40B4-BE49-F238E27FC236}">
                        <a16:creationId xmlns:a16="http://schemas.microsoft.com/office/drawing/2014/main" xmlns="" id="{C48D40FA-C3E7-4A4E-BF3E-AA4B31114AF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09" name="グループ化 1308">
                  <a:extLst>
                    <a:ext uri="{FF2B5EF4-FFF2-40B4-BE49-F238E27FC236}">
                      <a16:creationId xmlns:a16="http://schemas.microsoft.com/office/drawing/2014/main" xmlns="" id="{E9937449-2F50-4C05-B3BC-459923583A24}"/>
                    </a:ext>
                  </a:extLst>
                </p:cNvPr>
                <p:cNvGrpSpPr/>
                <p:nvPr/>
              </p:nvGrpSpPr>
              <p:grpSpPr>
                <a:xfrm>
                  <a:off x="8459220" y="2559500"/>
                  <a:ext cx="158262" cy="270180"/>
                  <a:chOff x="1521069" y="2586587"/>
                  <a:chExt cx="158262" cy="270180"/>
                </a:xfrm>
                <a:solidFill>
                  <a:schemeClr val="bg1">
                    <a:lumMod val="95000"/>
                  </a:schemeClr>
                </a:solidFill>
              </p:grpSpPr>
              <p:sp>
                <p:nvSpPr>
                  <p:cNvPr id="1373" name="フローチャート: 論理積ゲート 811">
                    <a:extLst>
                      <a:ext uri="{FF2B5EF4-FFF2-40B4-BE49-F238E27FC236}">
                        <a16:creationId xmlns:a16="http://schemas.microsoft.com/office/drawing/2014/main" xmlns="" id="{70509709-9735-493D-9D5D-CBC75A03810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4" name="楕円 812">
                    <a:extLst>
                      <a:ext uri="{FF2B5EF4-FFF2-40B4-BE49-F238E27FC236}">
                        <a16:creationId xmlns:a16="http://schemas.microsoft.com/office/drawing/2014/main" xmlns="" id="{C1F7EF43-25B9-4F88-A3D8-C19D01F3B17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10" name="グループ化 1309">
                  <a:extLst>
                    <a:ext uri="{FF2B5EF4-FFF2-40B4-BE49-F238E27FC236}">
                      <a16:creationId xmlns:a16="http://schemas.microsoft.com/office/drawing/2014/main" xmlns="" id="{3C008F7F-3A4B-4D31-8C73-D0A4A4AFB598}"/>
                    </a:ext>
                  </a:extLst>
                </p:cNvPr>
                <p:cNvGrpSpPr/>
                <p:nvPr/>
              </p:nvGrpSpPr>
              <p:grpSpPr>
                <a:xfrm>
                  <a:off x="8642613" y="2559501"/>
                  <a:ext cx="158262" cy="270180"/>
                  <a:chOff x="1521069" y="2586587"/>
                  <a:chExt cx="158262" cy="270180"/>
                </a:xfrm>
                <a:solidFill>
                  <a:schemeClr val="bg1">
                    <a:lumMod val="95000"/>
                  </a:schemeClr>
                </a:solidFill>
              </p:grpSpPr>
              <p:sp>
                <p:nvSpPr>
                  <p:cNvPr id="1371" name="フローチャート: 論理積ゲート 809">
                    <a:extLst>
                      <a:ext uri="{FF2B5EF4-FFF2-40B4-BE49-F238E27FC236}">
                        <a16:creationId xmlns:a16="http://schemas.microsoft.com/office/drawing/2014/main" xmlns="" id="{0AA0A68E-45E8-435A-96F2-DE72D4121B6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2" name="楕円 810">
                    <a:extLst>
                      <a:ext uri="{FF2B5EF4-FFF2-40B4-BE49-F238E27FC236}">
                        <a16:creationId xmlns:a16="http://schemas.microsoft.com/office/drawing/2014/main" xmlns="" id="{0F42DDD8-5FC8-43F2-A55E-085FCA5BB69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11" name="グループ化 1310">
                  <a:extLst>
                    <a:ext uri="{FF2B5EF4-FFF2-40B4-BE49-F238E27FC236}">
                      <a16:creationId xmlns:a16="http://schemas.microsoft.com/office/drawing/2014/main" xmlns="" id="{1E173217-76F7-4A9D-A076-4A76AEFEC97E}"/>
                    </a:ext>
                  </a:extLst>
                </p:cNvPr>
                <p:cNvGrpSpPr/>
                <p:nvPr/>
              </p:nvGrpSpPr>
              <p:grpSpPr>
                <a:xfrm>
                  <a:off x="6992076" y="2858434"/>
                  <a:ext cx="158262" cy="270180"/>
                  <a:chOff x="1521069" y="2586587"/>
                  <a:chExt cx="158262" cy="270180"/>
                </a:xfrm>
                <a:solidFill>
                  <a:schemeClr val="bg1">
                    <a:lumMod val="95000"/>
                  </a:schemeClr>
                </a:solidFill>
              </p:grpSpPr>
              <p:sp>
                <p:nvSpPr>
                  <p:cNvPr id="1369" name="フローチャート: 論理積ゲート 807">
                    <a:extLst>
                      <a:ext uri="{FF2B5EF4-FFF2-40B4-BE49-F238E27FC236}">
                        <a16:creationId xmlns:a16="http://schemas.microsoft.com/office/drawing/2014/main" xmlns="" id="{DC77838B-DA0E-4AE3-AE7E-D6063E1F342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0" name="楕円 808">
                    <a:extLst>
                      <a:ext uri="{FF2B5EF4-FFF2-40B4-BE49-F238E27FC236}">
                        <a16:creationId xmlns:a16="http://schemas.microsoft.com/office/drawing/2014/main" xmlns="" id="{B2B336BB-97FD-4D0B-9674-82733AB29B9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12" name="グループ化 1311">
                  <a:extLst>
                    <a:ext uri="{FF2B5EF4-FFF2-40B4-BE49-F238E27FC236}">
                      <a16:creationId xmlns:a16="http://schemas.microsoft.com/office/drawing/2014/main" xmlns="" id="{D4B1A837-2DC2-4D21-A433-232AC267B543}"/>
                    </a:ext>
                  </a:extLst>
                </p:cNvPr>
                <p:cNvGrpSpPr/>
                <p:nvPr/>
              </p:nvGrpSpPr>
              <p:grpSpPr>
                <a:xfrm>
                  <a:off x="7175469" y="2858435"/>
                  <a:ext cx="158262" cy="270180"/>
                  <a:chOff x="1521069" y="2586587"/>
                  <a:chExt cx="158262" cy="270180"/>
                </a:xfrm>
                <a:solidFill>
                  <a:schemeClr val="bg1">
                    <a:lumMod val="95000"/>
                  </a:schemeClr>
                </a:solidFill>
              </p:grpSpPr>
              <p:sp>
                <p:nvSpPr>
                  <p:cNvPr id="1367" name="フローチャート: 論理積ゲート 805">
                    <a:extLst>
                      <a:ext uri="{FF2B5EF4-FFF2-40B4-BE49-F238E27FC236}">
                        <a16:creationId xmlns:a16="http://schemas.microsoft.com/office/drawing/2014/main" xmlns="" id="{C2A5990F-FE10-4350-BC86-282FFB839A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8" name="楕円 806">
                    <a:extLst>
                      <a:ext uri="{FF2B5EF4-FFF2-40B4-BE49-F238E27FC236}">
                        <a16:creationId xmlns:a16="http://schemas.microsoft.com/office/drawing/2014/main" xmlns="" id="{7CBAA7CD-E67D-4876-8231-BFE12A591F0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13" name="グループ化 1312">
                  <a:extLst>
                    <a:ext uri="{FF2B5EF4-FFF2-40B4-BE49-F238E27FC236}">
                      <a16:creationId xmlns:a16="http://schemas.microsoft.com/office/drawing/2014/main" xmlns="" id="{1A636375-9AEF-4C0E-9241-2301C0725632}"/>
                    </a:ext>
                  </a:extLst>
                </p:cNvPr>
                <p:cNvGrpSpPr/>
                <p:nvPr/>
              </p:nvGrpSpPr>
              <p:grpSpPr>
                <a:xfrm>
                  <a:off x="7358862" y="2858436"/>
                  <a:ext cx="158262" cy="270180"/>
                  <a:chOff x="1521069" y="2586587"/>
                  <a:chExt cx="158262" cy="270180"/>
                </a:xfrm>
                <a:solidFill>
                  <a:schemeClr val="bg1">
                    <a:lumMod val="95000"/>
                  </a:schemeClr>
                </a:solidFill>
              </p:grpSpPr>
              <p:sp>
                <p:nvSpPr>
                  <p:cNvPr id="1365" name="フローチャート: 論理積ゲート 803">
                    <a:extLst>
                      <a:ext uri="{FF2B5EF4-FFF2-40B4-BE49-F238E27FC236}">
                        <a16:creationId xmlns:a16="http://schemas.microsoft.com/office/drawing/2014/main" xmlns="" id="{11BCD404-8C8C-4AF2-B388-9487C3390B9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6" name="楕円 804">
                    <a:extLst>
                      <a:ext uri="{FF2B5EF4-FFF2-40B4-BE49-F238E27FC236}">
                        <a16:creationId xmlns:a16="http://schemas.microsoft.com/office/drawing/2014/main" xmlns="" id="{5938F04B-9488-429D-993D-1DA14359011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14" name="グループ化 1313">
                  <a:extLst>
                    <a:ext uri="{FF2B5EF4-FFF2-40B4-BE49-F238E27FC236}">
                      <a16:creationId xmlns:a16="http://schemas.microsoft.com/office/drawing/2014/main" xmlns="" id="{6AFB2AE6-358B-44E0-BF73-F268173C72F5}"/>
                    </a:ext>
                  </a:extLst>
                </p:cNvPr>
                <p:cNvGrpSpPr/>
                <p:nvPr/>
              </p:nvGrpSpPr>
              <p:grpSpPr>
                <a:xfrm>
                  <a:off x="7542255" y="2858437"/>
                  <a:ext cx="158262" cy="270180"/>
                  <a:chOff x="1521069" y="2586587"/>
                  <a:chExt cx="158262" cy="270180"/>
                </a:xfrm>
                <a:solidFill>
                  <a:srgbClr val="FFC000"/>
                </a:solidFill>
              </p:grpSpPr>
              <p:sp>
                <p:nvSpPr>
                  <p:cNvPr id="1363" name="フローチャート: 論理積ゲート 801">
                    <a:extLst>
                      <a:ext uri="{FF2B5EF4-FFF2-40B4-BE49-F238E27FC236}">
                        <a16:creationId xmlns:a16="http://schemas.microsoft.com/office/drawing/2014/main" xmlns="" id="{062E83E0-9080-4592-8C47-1DCFEDB6C78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4" name="楕円 802">
                    <a:extLst>
                      <a:ext uri="{FF2B5EF4-FFF2-40B4-BE49-F238E27FC236}">
                        <a16:creationId xmlns:a16="http://schemas.microsoft.com/office/drawing/2014/main" xmlns="" id="{DC79DA68-9A38-463C-BF06-267C133DE1D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15" name="グループ化 1314">
                  <a:extLst>
                    <a:ext uri="{FF2B5EF4-FFF2-40B4-BE49-F238E27FC236}">
                      <a16:creationId xmlns:a16="http://schemas.microsoft.com/office/drawing/2014/main" xmlns="" id="{AFE11CC0-4390-4C28-AC4B-B46166CE7F38}"/>
                    </a:ext>
                  </a:extLst>
                </p:cNvPr>
                <p:cNvGrpSpPr/>
                <p:nvPr/>
              </p:nvGrpSpPr>
              <p:grpSpPr>
                <a:xfrm>
                  <a:off x="7725648" y="2858438"/>
                  <a:ext cx="158262" cy="270180"/>
                  <a:chOff x="1521069" y="2586587"/>
                  <a:chExt cx="158262" cy="270180"/>
                </a:xfrm>
                <a:solidFill>
                  <a:schemeClr val="bg1">
                    <a:lumMod val="95000"/>
                  </a:schemeClr>
                </a:solidFill>
              </p:grpSpPr>
              <p:sp>
                <p:nvSpPr>
                  <p:cNvPr id="1361" name="フローチャート: 論理積ゲート 799">
                    <a:extLst>
                      <a:ext uri="{FF2B5EF4-FFF2-40B4-BE49-F238E27FC236}">
                        <a16:creationId xmlns:a16="http://schemas.microsoft.com/office/drawing/2014/main" xmlns="" id="{F2B04C64-3034-4170-8A63-636E215CB81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2" name="楕円 800">
                    <a:extLst>
                      <a:ext uri="{FF2B5EF4-FFF2-40B4-BE49-F238E27FC236}">
                        <a16:creationId xmlns:a16="http://schemas.microsoft.com/office/drawing/2014/main" xmlns="" id="{A1F52976-3372-4EA5-AFE7-672AC9F4D55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16" name="グループ化 1315">
                  <a:extLst>
                    <a:ext uri="{FF2B5EF4-FFF2-40B4-BE49-F238E27FC236}">
                      <a16:creationId xmlns:a16="http://schemas.microsoft.com/office/drawing/2014/main" xmlns="" id="{02FC4F75-2B5C-46D3-B760-A241ABEB24D6}"/>
                    </a:ext>
                  </a:extLst>
                </p:cNvPr>
                <p:cNvGrpSpPr/>
                <p:nvPr/>
              </p:nvGrpSpPr>
              <p:grpSpPr>
                <a:xfrm>
                  <a:off x="7909041" y="2858439"/>
                  <a:ext cx="158262" cy="270180"/>
                  <a:chOff x="1521069" y="2586587"/>
                  <a:chExt cx="158262" cy="270180"/>
                </a:xfrm>
                <a:solidFill>
                  <a:schemeClr val="bg1">
                    <a:lumMod val="95000"/>
                  </a:schemeClr>
                </a:solidFill>
              </p:grpSpPr>
              <p:sp>
                <p:nvSpPr>
                  <p:cNvPr id="1359" name="フローチャート: 論理積ゲート 797">
                    <a:extLst>
                      <a:ext uri="{FF2B5EF4-FFF2-40B4-BE49-F238E27FC236}">
                        <a16:creationId xmlns:a16="http://schemas.microsoft.com/office/drawing/2014/main" xmlns="" id="{767340D2-C901-455C-B05D-C81B47A1E4E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0" name="楕円 798">
                    <a:extLst>
                      <a:ext uri="{FF2B5EF4-FFF2-40B4-BE49-F238E27FC236}">
                        <a16:creationId xmlns:a16="http://schemas.microsoft.com/office/drawing/2014/main" xmlns="" id="{C6083B46-ED24-461F-BD6D-F51B3B3F727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17" name="グループ化 1316">
                  <a:extLst>
                    <a:ext uri="{FF2B5EF4-FFF2-40B4-BE49-F238E27FC236}">
                      <a16:creationId xmlns:a16="http://schemas.microsoft.com/office/drawing/2014/main" xmlns="" id="{215A355F-4FCD-4AB5-8384-5B7B11E1D72A}"/>
                    </a:ext>
                  </a:extLst>
                </p:cNvPr>
                <p:cNvGrpSpPr/>
                <p:nvPr/>
              </p:nvGrpSpPr>
              <p:grpSpPr>
                <a:xfrm>
                  <a:off x="8092434" y="2858440"/>
                  <a:ext cx="158262" cy="270180"/>
                  <a:chOff x="1521069" y="2586587"/>
                  <a:chExt cx="158262" cy="270180"/>
                </a:xfrm>
                <a:solidFill>
                  <a:schemeClr val="bg1">
                    <a:lumMod val="95000"/>
                  </a:schemeClr>
                </a:solidFill>
              </p:grpSpPr>
              <p:sp>
                <p:nvSpPr>
                  <p:cNvPr id="1357" name="フローチャート: 論理積ゲート 795">
                    <a:extLst>
                      <a:ext uri="{FF2B5EF4-FFF2-40B4-BE49-F238E27FC236}">
                        <a16:creationId xmlns:a16="http://schemas.microsoft.com/office/drawing/2014/main" xmlns="" id="{D2D90BBF-5083-4EF5-B299-773EE59C6EA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8" name="楕円 796">
                    <a:extLst>
                      <a:ext uri="{FF2B5EF4-FFF2-40B4-BE49-F238E27FC236}">
                        <a16:creationId xmlns:a16="http://schemas.microsoft.com/office/drawing/2014/main" xmlns="" id="{4A9CC6BC-B8CA-4129-A677-36B1FCCA53B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18" name="グループ化 1317">
                  <a:extLst>
                    <a:ext uri="{FF2B5EF4-FFF2-40B4-BE49-F238E27FC236}">
                      <a16:creationId xmlns:a16="http://schemas.microsoft.com/office/drawing/2014/main" xmlns="" id="{F4F9A80B-07F0-49A7-88BF-AF9D8D142C68}"/>
                    </a:ext>
                  </a:extLst>
                </p:cNvPr>
                <p:cNvGrpSpPr/>
                <p:nvPr/>
              </p:nvGrpSpPr>
              <p:grpSpPr>
                <a:xfrm>
                  <a:off x="8275827" y="2858441"/>
                  <a:ext cx="158262" cy="270180"/>
                  <a:chOff x="1521069" y="2586587"/>
                  <a:chExt cx="158262" cy="270180"/>
                </a:xfrm>
                <a:solidFill>
                  <a:schemeClr val="bg1">
                    <a:lumMod val="95000"/>
                  </a:schemeClr>
                </a:solidFill>
              </p:grpSpPr>
              <p:sp>
                <p:nvSpPr>
                  <p:cNvPr id="1355" name="フローチャート: 論理積ゲート 793">
                    <a:extLst>
                      <a:ext uri="{FF2B5EF4-FFF2-40B4-BE49-F238E27FC236}">
                        <a16:creationId xmlns:a16="http://schemas.microsoft.com/office/drawing/2014/main" xmlns="" id="{D5AA93DE-DA7B-4D47-8016-7FD49B1DE38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6" name="楕円 794">
                    <a:extLst>
                      <a:ext uri="{FF2B5EF4-FFF2-40B4-BE49-F238E27FC236}">
                        <a16:creationId xmlns:a16="http://schemas.microsoft.com/office/drawing/2014/main" xmlns="" id="{21A289C0-7476-455F-BF71-F007E9FA864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19" name="グループ化 1318">
                  <a:extLst>
                    <a:ext uri="{FF2B5EF4-FFF2-40B4-BE49-F238E27FC236}">
                      <a16:creationId xmlns:a16="http://schemas.microsoft.com/office/drawing/2014/main" xmlns="" id="{CBF4F2BA-B953-4C3A-8635-E7D2FFE9CA67}"/>
                    </a:ext>
                  </a:extLst>
                </p:cNvPr>
                <p:cNvGrpSpPr/>
                <p:nvPr/>
              </p:nvGrpSpPr>
              <p:grpSpPr>
                <a:xfrm>
                  <a:off x="8459220" y="2858442"/>
                  <a:ext cx="158262" cy="270180"/>
                  <a:chOff x="1521069" y="2586587"/>
                  <a:chExt cx="158262" cy="270180"/>
                </a:xfrm>
                <a:solidFill>
                  <a:schemeClr val="bg1">
                    <a:lumMod val="95000"/>
                  </a:schemeClr>
                </a:solidFill>
              </p:grpSpPr>
              <p:sp>
                <p:nvSpPr>
                  <p:cNvPr id="1353" name="フローチャート: 論理積ゲート 791">
                    <a:extLst>
                      <a:ext uri="{FF2B5EF4-FFF2-40B4-BE49-F238E27FC236}">
                        <a16:creationId xmlns:a16="http://schemas.microsoft.com/office/drawing/2014/main" xmlns="" id="{09149D63-202A-4E32-AC39-001EA17878E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4" name="楕円 792">
                    <a:extLst>
                      <a:ext uri="{FF2B5EF4-FFF2-40B4-BE49-F238E27FC236}">
                        <a16:creationId xmlns:a16="http://schemas.microsoft.com/office/drawing/2014/main" xmlns="" id="{790C16BA-535B-47A3-9A74-86EB354DB8F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20" name="グループ化 1319">
                  <a:extLst>
                    <a:ext uri="{FF2B5EF4-FFF2-40B4-BE49-F238E27FC236}">
                      <a16:creationId xmlns:a16="http://schemas.microsoft.com/office/drawing/2014/main" xmlns="" id="{FCFBFD9B-4630-4263-930B-D2ACF5B131E7}"/>
                    </a:ext>
                  </a:extLst>
                </p:cNvPr>
                <p:cNvGrpSpPr/>
                <p:nvPr/>
              </p:nvGrpSpPr>
              <p:grpSpPr>
                <a:xfrm>
                  <a:off x="8642613" y="2858443"/>
                  <a:ext cx="158262" cy="270180"/>
                  <a:chOff x="1521069" y="2586587"/>
                  <a:chExt cx="158262" cy="270180"/>
                </a:xfrm>
                <a:solidFill>
                  <a:srgbClr val="FFC000"/>
                </a:solidFill>
              </p:grpSpPr>
              <p:sp>
                <p:nvSpPr>
                  <p:cNvPr id="1351" name="フローチャート: 論理積ゲート 789">
                    <a:extLst>
                      <a:ext uri="{FF2B5EF4-FFF2-40B4-BE49-F238E27FC236}">
                        <a16:creationId xmlns:a16="http://schemas.microsoft.com/office/drawing/2014/main" xmlns="" id="{3256C71B-6DC7-44E2-8BF2-F6FA3E79242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2" name="楕円 790">
                    <a:extLst>
                      <a:ext uri="{FF2B5EF4-FFF2-40B4-BE49-F238E27FC236}">
                        <a16:creationId xmlns:a16="http://schemas.microsoft.com/office/drawing/2014/main" xmlns="" id="{D826DE55-16DF-4383-808D-95855F799CF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21" name="グループ化 1320">
                  <a:extLst>
                    <a:ext uri="{FF2B5EF4-FFF2-40B4-BE49-F238E27FC236}">
                      <a16:creationId xmlns:a16="http://schemas.microsoft.com/office/drawing/2014/main" xmlns="" id="{336DB3E4-00EB-42D7-805B-7D85C828F59D}"/>
                    </a:ext>
                  </a:extLst>
                </p:cNvPr>
                <p:cNvGrpSpPr/>
                <p:nvPr/>
              </p:nvGrpSpPr>
              <p:grpSpPr>
                <a:xfrm>
                  <a:off x="6986217" y="2260551"/>
                  <a:ext cx="158262" cy="270180"/>
                  <a:chOff x="1521069" y="2586587"/>
                  <a:chExt cx="158262" cy="270180"/>
                </a:xfrm>
                <a:solidFill>
                  <a:schemeClr val="bg1">
                    <a:lumMod val="95000"/>
                  </a:schemeClr>
                </a:solidFill>
              </p:grpSpPr>
              <p:sp>
                <p:nvSpPr>
                  <p:cNvPr id="1349" name="フローチャート: 論理積ゲート 787">
                    <a:extLst>
                      <a:ext uri="{FF2B5EF4-FFF2-40B4-BE49-F238E27FC236}">
                        <a16:creationId xmlns:a16="http://schemas.microsoft.com/office/drawing/2014/main" xmlns="" id="{E561447B-94CD-4866-AC7D-D260F552EA9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0" name="楕円 788">
                    <a:extLst>
                      <a:ext uri="{FF2B5EF4-FFF2-40B4-BE49-F238E27FC236}">
                        <a16:creationId xmlns:a16="http://schemas.microsoft.com/office/drawing/2014/main" xmlns="" id="{2C678242-421F-40C3-9055-DF331924116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22" name="グループ化 1321">
                  <a:extLst>
                    <a:ext uri="{FF2B5EF4-FFF2-40B4-BE49-F238E27FC236}">
                      <a16:creationId xmlns:a16="http://schemas.microsoft.com/office/drawing/2014/main" xmlns="" id="{F855D10A-35CC-487F-90E1-5FB282B0FD73}"/>
                    </a:ext>
                  </a:extLst>
                </p:cNvPr>
                <p:cNvGrpSpPr/>
                <p:nvPr/>
              </p:nvGrpSpPr>
              <p:grpSpPr>
                <a:xfrm>
                  <a:off x="7169610" y="2260552"/>
                  <a:ext cx="158262" cy="270180"/>
                  <a:chOff x="1521069" y="2586587"/>
                  <a:chExt cx="158262" cy="270180"/>
                </a:xfrm>
                <a:solidFill>
                  <a:schemeClr val="bg1">
                    <a:lumMod val="95000"/>
                  </a:schemeClr>
                </a:solidFill>
              </p:grpSpPr>
              <p:sp>
                <p:nvSpPr>
                  <p:cNvPr id="1347" name="フローチャート: 論理積ゲート 785">
                    <a:extLst>
                      <a:ext uri="{FF2B5EF4-FFF2-40B4-BE49-F238E27FC236}">
                        <a16:creationId xmlns:a16="http://schemas.microsoft.com/office/drawing/2014/main" xmlns="" id="{4DB207FC-A346-466E-A7D0-624DB2693CB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8" name="楕円 786">
                    <a:extLst>
                      <a:ext uri="{FF2B5EF4-FFF2-40B4-BE49-F238E27FC236}">
                        <a16:creationId xmlns:a16="http://schemas.microsoft.com/office/drawing/2014/main" xmlns="" id="{2E323304-A941-4240-ACE4-0F7A2E4F96C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23" name="グループ化 1322">
                  <a:extLst>
                    <a:ext uri="{FF2B5EF4-FFF2-40B4-BE49-F238E27FC236}">
                      <a16:creationId xmlns:a16="http://schemas.microsoft.com/office/drawing/2014/main" xmlns="" id="{516199E6-DC56-4D44-85B7-D0B52B9489EE}"/>
                    </a:ext>
                  </a:extLst>
                </p:cNvPr>
                <p:cNvGrpSpPr/>
                <p:nvPr/>
              </p:nvGrpSpPr>
              <p:grpSpPr>
                <a:xfrm>
                  <a:off x="7353003" y="2260553"/>
                  <a:ext cx="158262" cy="270180"/>
                  <a:chOff x="1521069" y="2586587"/>
                  <a:chExt cx="158262" cy="270180"/>
                </a:xfrm>
                <a:solidFill>
                  <a:srgbClr val="FFC000"/>
                </a:solidFill>
              </p:grpSpPr>
              <p:sp>
                <p:nvSpPr>
                  <p:cNvPr id="1345" name="フローチャート: 論理積ゲート 783">
                    <a:extLst>
                      <a:ext uri="{FF2B5EF4-FFF2-40B4-BE49-F238E27FC236}">
                        <a16:creationId xmlns:a16="http://schemas.microsoft.com/office/drawing/2014/main" xmlns="" id="{C8A2319F-0FE9-46B2-AAE0-47B943DB66A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6" name="楕円 784">
                    <a:extLst>
                      <a:ext uri="{FF2B5EF4-FFF2-40B4-BE49-F238E27FC236}">
                        <a16:creationId xmlns:a16="http://schemas.microsoft.com/office/drawing/2014/main" xmlns="" id="{4AE3A628-EF5A-47B0-B801-49C331D54F4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24" name="グループ化 1323">
                  <a:extLst>
                    <a:ext uri="{FF2B5EF4-FFF2-40B4-BE49-F238E27FC236}">
                      <a16:creationId xmlns:a16="http://schemas.microsoft.com/office/drawing/2014/main" xmlns="" id="{C1D96EA1-7806-43EA-96EC-EEC33FEAA41B}"/>
                    </a:ext>
                  </a:extLst>
                </p:cNvPr>
                <p:cNvGrpSpPr/>
                <p:nvPr/>
              </p:nvGrpSpPr>
              <p:grpSpPr>
                <a:xfrm>
                  <a:off x="7536396" y="2260554"/>
                  <a:ext cx="158262" cy="270180"/>
                  <a:chOff x="1521069" y="2586587"/>
                  <a:chExt cx="158262" cy="270180"/>
                </a:xfrm>
                <a:solidFill>
                  <a:schemeClr val="bg1">
                    <a:lumMod val="95000"/>
                  </a:schemeClr>
                </a:solidFill>
              </p:grpSpPr>
              <p:sp>
                <p:nvSpPr>
                  <p:cNvPr id="1343" name="フローチャート: 論理積ゲート 781">
                    <a:extLst>
                      <a:ext uri="{FF2B5EF4-FFF2-40B4-BE49-F238E27FC236}">
                        <a16:creationId xmlns:a16="http://schemas.microsoft.com/office/drawing/2014/main" xmlns="" id="{B5F45B6B-2EFA-430F-8B45-4581E55679F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4" name="楕円 782">
                    <a:extLst>
                      <a:ext uri="{FF2B5EF4-FFF2-40B4-BE49-F238E27FC236}">
                        <a16:creationId xmlns:a16="http://schemas.microsoft.com/office/drawing/2014/main" xmlns="" id="{10773B19-E4B0-4F20-AC61-6A69824086F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25" name="グループ化 1324">
                  <a:extLst>
                    <a:ext uri="{FF2B5EF4-FFF2-40B4-BE49-F238E27FC236}">
                      <a16:creationId xmlns:a16="http://schemas.microsoft.com/office/drawing/2014/main" xmlns="" id="{67158CB1-18F0-4A66-B24B-1583039ADECB}"/>
                    </a:ext>
                  </a:extLst>
                </p:cNvPr>
                <p:cNvGrpSpPr/>
                <p:nvPr/>
              </p:nvGrpSpPr>
              <p:grpSpPr>
                <a:xfrm>
                  <a:off x="7719789" y="2260555"/>
                  <a:ext cx="158262" cy="270180"/>
                  <a:chOff x="1521069" y="2586587"/>
                  <a:chExt cx="158262" cy="270180"/>
                </a:xfrm>
                <a:solidFill>
                  <a:schemeClr val="bg1">
                    <a:lumMod val="95000"/>
                  </a:schemeClr>
                </a:solidFill>
              </p:grpSpPr>
              <p:sp>
                <p:nvSpPr>
                  <p:cNvPr id="1341" name="フローチャート: 論理積ゲート 779">
                    <a:extLst>
                      <a:ext uri="{FF2B5EF4-FFF2-40B4-BE49-F238E27FC236}">
                        <a16:creationId xmlns:a16="http://schemas.microsoft.com/office/drawing/2014/main" xmlns="" id="{1225A541-EEA5-4895-AF76-760CB39CA27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2" name="楕円 780">
                    <a:extLst>
                      <a:ext uri="{FF2B5EF4-FFF2-40B4-BE49-F238E27FC236}">
                        <a16:creationId xmlns:a16="http://schemas.microsoft.com/office/drawing/2014/main" xmlns="" id="{3E2CD94A-3EF3-41A6-83B0-75DE9C8ABBD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26" name="グループ化 1325">
                  <a:extLst>
                    <a:ext uri="{FF2B5EF4-FFF2-40B4-BE49-F238E27FC236}">
                      <a16:creationId xmlns:a16="http://schemas.microsoft.com/office/drawing/2014/main" xmlns="" id="{22A178D7-FFFC-4B26-A889-67782B12C506}"/>
                    </a:ext>
                  </a:extLst>
                </p:cNvPr>
                <p:cNvGrpSpPr/>
                <p:nvPr/>
              </p:nvGrpSpPr>
              <p:grpSpPr>
                <a:xfrm>
                  <a:off x="7903182" y="2260556"/>
                  <a:ext cx="158262" cy="270180"/>
                  <a:chOff x="1521069" y="2586587"/>
                  <a:chExt cx="158262" cy="270180"/>
                </a:xfrm>
                <a:solidFill>
                  <a:schemeClr val="bg1">
                    <a:lumMod val="95000"/>
                  </a:schemeClr>
                </a:solidFill>
              </p:grpSpPr>
              <p:sp>
                <p:nvSpPr>
                  <p:cNvPr id="1339" name="フローチャート: 論理積ゲート 777">
                    <a:extLst>
                      <a:ext uri="{FF2B5EF4-FFF2-40B4-BE49-F238E27FC236}">
                        <a16:creationId xmlns:a16="http://schemas.microsoft.com/office/drawing/2014/main" xmlns="" id="{3C879F42-A980-4D0B-A95F-35086E71E90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0" name="楕円 778">
                    <a:extLst>
                      <a:ext uri="{FF2B5EF4-FFF2-40B4-BE49-F238E27FC236}">
                        <a16:creationId xmlns:a16="http://schemas.microsoft.com/office/drawing/2014/main" xmlns="" id="{5319DC1B-5CB7-44F0-997C-9B16AC93FB9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27" name="グループ化 1326">
                  <a:extLst>
                    <a:ext uri="{FF2B5EF4-FFF2-40B4-BE49-F238E27FC236}">
                      <a16:creationId xmlns:a16="http://schemas.microsoft.com/office/drawing/2014/main" xmlns="" id="{EB6D8D88-890C-4B9D-9739-518A99CDF319}"/>
                    </a:ext>
                  </a:extLst>
                </p:cNvPr>
                <p:cNvGrpSpPr/>
                <p:nvPr/>
              </p:nvGrpSpPr>
              <p:grpSpPr>
                <a:xfrm>
                  <a:off x="8086575" y="2260557"/>
                  <a:ext cx="158262" cy="270180"/>
                  <a:chOff x="1521069" y="2586587"/>
                  <a:chExt cx="158262" cy="270180"/>
                </a:xfrm>
                <a:solidFill>
                  <a:schemeClr val="bg1">
                    <a:lumMod val="95000"/>
                  </a:schemeClr>
                </a:solidFill>
              </p:grpSpPr>
              <p:sp>
                <p:nvSpPr>
                  <p:cNvPr id="1337" name="フローチャート: 論理積ゲート 775">
                    <a:extLst>
                      <a:ext uri="{FF2B5EF4-FFF2-40B4-BE49-F238E27FC236}">
                        <a16:creationId xmlns:a16="http://schemas.microsoft.com/office/drawing/2014/main" xmlns="" id="{B23D2703-A6D4-4E92-AA71-395E25D3DCE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8" name="楕円 776">
                    <a:extLst>
                      <a:ext uri="{FF2B5EF4-FFF2-40B4-BE49-F238E27FC236}">
                        <a16:creationId xmlns:a16="http://schemas.microsoft.com/office/drawing/2014/main" xmlns="" id="{7815AF51-426B-4067-BAEF-EEE933E045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28" name="グループ化 1327">
                  <a:extLst>
                    <a:ext uri="{FF2B5EF4-FFF2-40B4-BE49-F238E27FC236}">
                      <a16:creationId xmlns:a16="http://schemas.microsoft.com/office/drawing/2014/main" xmlns="" id="{C525332F-872D-4643-879D-B271558CE484}"/>
                    </a:ext>
                  </a:extLst>
                </p:cNvPr>
                <p:cNvGrpSpPr/>
                <p:nvPr/>
              </p:nvGrpSpPr>
              <p:grpSpPr>
                <a:xfrm>
                  <a:off x="8269968" y="2260558"/>
                  <a:ext cx="158262" cy="270180"/>
                  <a:chOff x="1521069" y="2586587"/>
                  <a:chExt cx="158262" cy="270180"/>
                </a:xfrm>
                <a:solidFill>
                  <a:srgbClr val="FFC000"/>
                </a:solidFill>
              </p:grpSpPr>
              <p:sp>
                <p:nvSpPr>
                  <p:cNvPr id="1335" name="フローチャート: 論理積ゲート 773">
                    <a:extLst>
                      <a:ext uri="{FF2B5EF4-FFF2-40B4-BE49-F238E27FC236}">
                        <a16:creationId xmlns:a16="http://schemas.microsoft.com/office/drawing/2014/main" xmlns="" id="{272899B4-9ADF-4621-A5A8-C8297E610E9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6" name="楕円 774">
                    <a:extLst>
                      <a:ext uri="{FF2B5EF4-FFF2-40B4-BE49-F238E27FC236}">
                        <a16:creationId xmlns:a16="http://schemas.microsoft.com/office/drawing/2014/main" xmlns="" id="{52057C02-5A9C-4A78-A777-6C40808F80A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29" name="グループ化 1328">
                  <a:extLst>
                    <a:ext uri="{FF2B5EF4-FFF2-40B4-BE49-F238E27FC236}">
                      <a16:creationId xmlns:a16="http://schemas.microsoft.com/office/drawing/2014/main" xmlns="" id="{80114D5B-8C2F-48E3-A009-8C779E5A3A5F}"/>
                    </a:ext>
                  </a:extLst>
                </p:cNvPr>
                <p:cNvGrpSpPr/>
                <p:nvPr/>
              </p:nvGrpSpPr>
              <p:grpSpPr>
                <a:xfrm>
                  <a:off x="8453361" y="2260559"/>
                  <a:ext cx="158262" cy="270180"/>
                  <a:chOff x="1521069" y="2586587"/>
                  <a:chExt cx="158262" cy="270180"/>
                </a:xfrm>
                <a:solidFill>
                  <a:schemeClr val="bg1">
                    <a:lumMod val="95000"/>
                  </a:schemeClr>
                </a:solidFill>
              </p:grpSpPr>
              <p:sp>
                <p:nvSpPr>
                  <p:cNvPr id="1333" name="フローチャート: 論理積ゲート 771">
                    <a:extLst>
                      <a:ext uri="{FF2B5EF4-FFF2-40B4-BE49-F238E27FC236}">
                        <a16:creationId xmlns:a16="http://schemas.microsoft.com/office/drawing/2014/main" xmlns="" id="{37E1C1AF-41AA-4AB0-B638-366A86D39EA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4" name="楕円 772">
                    <a:extLst>
                      <a:ext uri="{FF2B5EF4-FFF2-40B4-BE49-F238E27FC236}">
                        <a16:creationId xmlns:a16="http://schemas.microsoft.com/office/drawing/2014/main" xmlns="" id="{BEB984A9-CF45-400D-B44C-1AC3F5B00FD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0" name="グループ化 1329">
                  <a:extLst>
                    <a:ext uri="{FF2B5EF4-FFF2-40B4-BE49-F238E27FC236}">
                      <a16:creationId xmlns:a16="http://schemas.microsoft.com/office/drawing/2014/main" xmlns="" id="{3F96C2D1-0CFD-4597-AD35-4EF2EB48F742}"/>
                    </a:ext>
                  </a:extLst>
                </p:cNvPr>
                <p:cNvGrpSpPr/>
                <p:nvPr/>
              </p:nvGrpSpPr>
              <p:grpSpPr>
                <a:xfrm>
                  <a:off x="8636754" y="2260560"/>
                  <a:ext cx="158262" cy="270180"/>
                  <a:chOff x="1521069" y="2586587"/>
                  <a:chExt cx="158262" cy="270180"/>
                </a:xfrm>
                <a:solidFill>
                  <a:schemeClr val="bg1">
                    <a:lumMod val="95000"/>
                  </a:schemeClr>
                </a:solidFill>
              </p:grpSpPr>
              <p:sp>
                <p:nvSpPr>
                  <p:cNvPr id="1331" name="フローチャート: 論理積ゲート 769">
                    <a:extLst>
                      <a:ext uri="{FF2B5EF4-FFF2-40B4-BE49-F238E27FC236}">
                        <a16:creationId xmlns:a16="http://schemas.microsoft.com/office/drawing/2014/main" xmlns="" id="{01BF55EB-1E81-4F36-91F0-439D1F83A4F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2" name="楕円 770">
                    <a:extLst>
                      <a:ext uri="{FF2B5EF4-FFF2-40B4-BE49-F238E27FC236}">
                        <a16:creationId xmlns:a16="http://schemas.microsoft.com/office/drawing/2014/main" xmlns="" id="{DDB89B2A-7912-4260-A358-FB931EA8464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210" name="グループ化 1209">
                <a:extLst>
                  <a:ext uri="{FF2B5EF4-FFF2-40B4-BE49-F238E27FC236}">
                    <a16:creationId xmlns:a16="http://schemas.microsoft.com/office/drawing/2014/main" xmlns="" id="{6DEDAF4D-F6FD-4971-9444-2E230CA43EE8}"/>
                  </a:ext>
                </a:extLst>
              </p:cNvPr>
              <p:cNvGrpSpPr>
                <a:grpSpLocks noChangeAspect="1"/>
              </p:cNvGrpSpPr>
              <p:nvPr/>
            </p:nvGrpSpPr>
            <p:grpSpPr>
              <a:xfrm>
                <a:off x="2539396" y="2715159"/>
                <a:ext cx="907329" cy="434036"/>
                <a:chOff x="1607828" y="2238166"/>
                <a:chExt cx="1814658" cy="868072"/>
              </a:xfrm>
            </p:grpSpPr>
            <p:grpSp>
              <p:nvGrpSpPr>
                <p:cNvPr id="1211" name="グループ化 1210">
                  <a:extLst>
                    <a:ext uri="{FF2B5EF4-FFF2-40B4-BE49-F238E27FC236}">
                      <a16:creationId xmlns:a16="http://schemas.microsoft.com/office/drawing/2014/main" xmlns="" id="{4A0DED6C-AD80-4513-B72D-19AA034B09BB}"/>
                    </a:ext>
                  </a:extLst>
                </p:cNvPr>
                <p:cNvGrpSpPr/>
                <p:nvPr/>
              </p:nvGrpSpPr>
              <p:grpSpPr>
                <a:xfrm>
                  <a:off x="1613687" y="2537107"/>
                  <a:ext cx="158262" cy="270180"/>
                  <a:chOff x="1521069" y="2586587"/>
                  <a:chExt cx="158262" cy="270180"/>
                </a:xfrm>
                <a:solidFill>
                  <a:schemeClr val="bg1">
                    <a:lumMod val="95000"/>
                  </a:schemeClr>
                </a:solidFill>
              </p:grpSpPr>
              <p:sp>
                <p:nvSpPr>
                  <p:cNvPr id="1299" name="フローチャート: 論理積ゲート 1009">
                    <a:extLst>
                      <a:ext uri="{FF2B5EF4-FFF2-40B4-BE49-F238E27FC236}">
                        <a16:creationId xmlns:a16="http://schemas.microsoft.com/office/drawing/2014/main" xmlns="" id="{BD2A260F-74C6-43E0-9552-B328C05048E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0" name="楕円 1010">
                    <a:extLst>
                      <a:ext uri="{FF2B5EF4-FFF2-40B4-BE49-F238E27FC236}">
                        <a16:creationId xmlns:a16="http://schemas.microsoft.com/office/drawing/2014/main" xmlns="" id="{CA72EDE4-38ED-4DB2-9285-AE40574FAA8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12" name="グループ化 1211">
                  <a:extLst>
                    <a:ext uri="{FF2B5EF4-FFF2-40B4-BE49-F238E27FC236}">
                      <a16:creationId xmlns:a16="http://schemas.microsoft.com/office/drawing/2014/main" xmlns="" id="{B9220A8C-BCDF-442D-A708-6CED96265F54}"/>
                    </a:ext>
                  </a:extLst>
                </p:cNvPr>
                <p:cNvGrpSpPr/>
                <p:nvPr/>
              </p:nvGrpSpPr>
              <p:grpSpPr>
                <a:xfrm>
                  <a:off x="1797080" y="2537108"/>
                  <a:ext cx="158262" cy="270180"/>
                  <a:chOff x="1521069" y="2586587"/>
                  <a:chExt cx="158262" cy="270180"/>
                </a:xfrm>
                <a:solidFill>
                  <a:srgbClr val="FFC000"/>
                </a:solidFill>
              </p:grpSpPr>
              <p:sp>
                <p:nvSpPr>
                  <p:cNvPr id="1297" name="フローチャート: 論理積ゲート 1007">
                    <a:extLst>
                      <a:ext uri="{FF2B5EF4-FFF2-40B4-BE49-F238E27FC236}">
                        <a16:creationId xmlns:a16="http://schemas.microsoft.com/office/drawing/2014/main" xmlns="" id="{8C21A1BF-166B-4015-B9B0-70158FDB65A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8" name="楕円 1008">
                    <a:extLst>
                      <a:ext uri="{FF2B5EF4-FFF2-40B4-BE49-F238E27FC236}">
                        <a16:creationId xmlns:a16="http://schemas.microsoft.com/office/drawing/2014/main" xmlns="" id="{28CCE60C-17CA-4DE1-96AE-382979C5382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13" name="グループ化 1212">
                  <a:extLst>
                    <a:ext uri="{FF2B5EF4-FFF2-40B4-BE49-F238E27FC236}">
                      <a16:creationId xmlns:a16="http://schemas.microsoft.com/office/drawing/2014/main" xmlns="" id="{394FA3C8-4272-41DC-BF1E-047AF9D8B3B5}"/>
                    </a:ext>
                  </a:extLst>
                </p:cNvPr>
                <p:cNvGrpSpPr/>
                <p:nvPr/>
              </p:nvGrpSpPr>
              <p:grpSpPr>
                <a:xfrm>
                  <a:off x="1980473" y="2537109"/>
                  <a:ext cx="158262" cy="270180"/>
                  <a:chOff x="1521069" y="2586587"/>
                  <a:chExt cx="158262" cy="270180"/>
                </a:xfrm>
                <a:solidFill>
                  <a:schemeClr val="bg1">
                    <a:lumMod val="95000"/>
                  </a:schemeClr>
                </a:solidFill>
              </p:grpSpPr>
              <p:sp>
                <p:nvSpPr>
                  <p:cNvPr id="1295" name="フローチャート: 論理積ゲート 1005">
                    <a:extLst>
                      <a:ext uri="{FF2B5EF4-FFF2-40B4-BE49-F238E27FC236}">
                        <a16:creationId xmlns:a16="http://schemas.microsoft.com/office/drawing/2014/main" xmlns="" id="{69F729BA-EA87-4E9B-A2BC-FB50F4B6207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6" name="楕円 1006">
                    <a:extLst>
                      <a:ext uri="{FF2B5EF4-FFF2-40B4-BE49-F238E27FC236}">
                        <a16:creationId xmlns:a16="http://schemas.microsoft.com/office/drawing/2014/main" xmlns="" id="{91BEA59F-87CE-4E0A-AD42-BEDC5FFECC9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14" name="グループ化 1213">
                  <a:extLst>
                    <a:ext uri="{FF2B5EF4-FFF2-40B4-BE49-F238E27FC236}">
                      <a16:creationId xmlns:a16="http://schemas.microsoft.com/office/drawing/2014/main" xmlns="" id="{63D67711-6576-4B29-AE93-74B834080AAD}"/>
                    </a:ext>
                  </a:extLst>
                </p:cNvPr>
                <p:cNvGrpSpPr/>
                <p:nvPr/>
              </p:nvGrpSpPr>
              <p:grpSpPr>
                <a:xfrm>
                  <a:off x="2163866" y="2537110"/>
                  <a:ext cx="158262" cy="270180"/>
                  <a:chOff x="1521069" y="2586587"/>
                  <a:chExt cx="158262" cy="270180"/>
                </a:xfrm>
                <a:solidFill>
                  <a:schemeClr val="bg1">
                    <a:lumMod val="95000"/>
                  </a:schemeClr>
                </a:solidFill>
              </p:grpSpPr>
              <p:sp>
                <p:nvSpPr>
                  <p:cNvPr id="1293" name="フローチャート: 論理積ゲート 1003">
                    <a:extLst>
                      <a:ext uri="{FF2B5EF4-FFF2-40B4-BE49-F238E27FC236}">
                        <a16:creationId xmlns:a16="http://schemas.microsoft.com/office/drawing/2014/main" xmlns="" id="{D0BB1ACA-3619-4D02-8267-1B2E333C40A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4" name="楕円 1004">
                    <a:extLst>
                      <a:ext uri="{FF2B5EF4-FFF2-40B4-BE49-F238E27FC236}">
                        <a16:creationId xmlns:a16="http://schemas.microsoft.com/office/drawing/2014/main" xmlns="" id="{E93278D6-7256-4320-8E09-822D9BDE5F9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15" name="グループ化 1214">
                  <a:extLst>
                    <a:ext uri="{FF2B5EF4-FFF2-40B4-BE49-F238E27FC236}">
                      <a16:creationId xmlns:a16="http://schemas.microsoft.com/office/drawing/2014/main" xmlns="" id="{0836E937-4AD2-4F4B-8F9E-C861B16F2EC2}"/>
                    </a:ext>
                  </a:extLst>
                </p:cNvPr>
                <p:cNvGrpSpPr/>
                <p:nvPr/>
              </p:nvGrpSpPr>
              <p:grpSpPr>
                <a:xfrm>
                  <a:off x="2347259" y="2537111"/>
                  <a:ext cx="158262" cy="270180"/>
                  <a:chOff x="1521069" y="2586587"/>
                  <a:chExt cx="158262" cy="270180"/>
                </a:xfrm>
                <a:solidFill>
                  <a:schemeClr val="bg1">
                    <a:lumMod val="95000"/>
                  </a:schemeClr>
                </a:solidFill>
              </p:grpSpPr>
              <p:sp>
                <p:nvSpPr>
                  <p:cNvPr id="1291" name="フローチャート: 論理積ゲート 1001">
                    <a:extLst>
                      <a:ext uri="{FF2B5EF4-FFF2-40B4-BE49-F238E27FC236}">
                        <a16:creationId xmlns:a16="http://schemas.microsoft.com/office/drawing/2014/main" xmlns="" id="{22FB2A17-ED8B-4656-8E6E-CB9A3B89ABD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2" name="楕円 1002">
                    <a:extLst>
                      <a:ext uri="{FF2B5EF4-FFF2-40B4-BE49-F238E27FC236}">
                        <a16:creationId xmlns:a16="http://schemas.microsoft.com/office/drawing/2014/main" xmlns="" id="{08359585-817D-4519-B62F-48A2436C54E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16" name="グループ化 1215">
                  <a:extLst>
                    <a:ext uri="{FF2B5EF4-FFF2-40B4-BE49-F238E27FC236}">
                      <a16:creationId xmlns:a16="http://schemas.microsoft.com/office/drawing/2014/main" xmlns="" id="{841B5097-55A2-4F6F-A4CF-3887306FE2C2}"/>
                    </a:ext>
                  </a:extLst>
                </p:cNvPr>
                <p:cNvGrpSpPr/>
                <p:nvPr/>
              </p:nvGrpSpPr>
              <p:grpSpPr>
                <a:xfrm>
                  <a:off x="2530652" y="2537112"/>
                  <a:ext cx="158262" cy="270180"/>
                  <a:chOff x="1521069" y="2586587"/>
                  <a:chExt cx="158262" cy="270180"/>
                </a:xfrm>
                <a:solidFill>
                  <a:srgbClr val="FFC000"/>
                </a:solidFill>
              </p:grpSpPr>
              <p:sp>
                <p:nvSpPr>
                  <p:cNvPr id="1289" name="フローチャート: 論理積ゲート 999">
                    <a:extLst>
                      <a:ext uri="{FF2B5EF4-FFF2-40B4-BE49-F238E27FC236}">
                        <a16:creationId xmlns:a16="http://schemas.microsoft.com/office/drawing/2014/main" xmlns="" id="{D6D48297-F49A-44E5-8125-039F9B5A1F6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0" name="楕円 1000">
                    <a:extLst>
                      <a:ext uri="{FF2B5EF4-FFF2-40B4-BE49-F238E27FC236}">
                        <a16:creationId xmlns:a16="http://schemas.microsoft.com/office/drawing/2014/main" xmlns="" id="{4EFD044B-6E2D-4BB6-8299-F8F4AC471B7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17" name="グループ化 1216">
                  <a:extLst>
                    <a:ext uri="{FF2B5EF4-FFF2-40B4-BE49-F238E27FC236}">
                      <a16:creationId xmlns:a16="http://schemas.microsoft.com/office/drawing/2014/main" xmlns="" id="{2C613A59-D50F-4A80-8C4A-8F3701DDE743}"/>
                    </a:ext>
                  </a:extLst>
                </p:cNvPr>
                <p:cNvGrpSpPr/>
                <p:nvPr/>
              </p:nvGrpSpPr>
              <p:grpSpPr>
                <a:xfrm>
                  <a:off x="2714045" y="2537113"/>
                  <a:ext cx="158262" cy="270180"/>
                  <a:chOff x="1521069" y="2586587"/>
                  <a:chExt cx="158262" cy="270180"/>
                </a:xfrm>
                <a:solidFill>
                  <a:schemeClr val="bg1">
                    <a:lumMod val="95000"/>
                  </a:schemeClr>
                </a:solidFill>
              </p:grpSpPr>
              <p:sp>
                <p:nvSpPr>
                  <p:cNvPr id="1287" name="フローチャート: 論理積ゲート 997">
                    <a:extLst>
                      <a:ext uri="{FF2B5EF4-FFF2-40B4-BE49-F238E27FC236}">
                        <a16:creationId xmlns:a16="http://schemas.microsoft.com/office/drawing/2014/main" xmlns="" id="{28347585-3ADD-41DA-94CA-A22B39207EA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8" name="楕円 998">
                    <a:extLst>
                      <a:ext uri="{FF2B5EF4-FFF2-40B4-BE49-F238E27FC236}">
                        <a16:creationId xmlns:a16="http://schemas.microsoft.com/office/drawing/2014/main" xmlns="" id="{45952EAD-5BFD-45C7-9B05-2DAC619C96B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18" name="グループ化 1217">
                  <a:extLst>
                    <a:ext uri="{FF2B5EF4-FFF2-40B4-BE49-F238E27FC236}">
                      <a16:creationId xmlns:a16="http://schemas.microsoft.com/office/drawing/2014/main" xmlns="" id="{4537F900-D76C-4FC3-B945-4A219B376DB6}"/>
                    </a:ext>
                  </a:extLst>
                </p:cNvPr>
                <p:cNvGrpSpPr/>
                <p:nvPr/>
              </p:nvGrpSpPr>
              <p:grpSpPr>
                <a:xfrm>
                  <a:off x="2897438" y="2537114"/>
                  <a:ext cx="158262" cy="270180"/>
                  <a:chOff x="1521069" y="2586587"/>
                  <a:chExt cx="158262" cy="270180"/>
                </a:xfrm>
                <a:solidFill>
                  <a:schemeClr val="bg1">
                    <a:lumMod val="95000"/>
                  </a:schemeClr>
                </a:solidFill>
              </p:grpSpPr>
              <p:sp>
                <p:nvSpPr>
                  <p:cNvPr id="1285" name="フローチャート: 論理積ゲート 995">
                    <a:extLst>
                      <a:ext uri="{FF2B5EF4-FFF2-40B4-BE49-F238E27FC236}">
                        <a16:creationId xmlns:a16="http://schemas.microsoft.com/office/drawing/2014/main" xmlns="" id="{5EB2264E-7075-4854-9619-A3847458B3B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6" name="楕円 996">
                    <a:extLst>
                      <a:ext uri="{FF2B5EF4-FFF2-40B4-BE49-F238E27FC236}">
                        <a16:creationId xmlns:a16="http://schemas.microsoft.com/office/drawing/2014/main" xmlns="" id="{854A36F6-B2A2-4EE7-9070-E4EED7CBE83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19" name="グループ化 1218">
                  <a:extLst>
                    <a:ext uri="{FF2B5EF4-FFF2-40B4-BE49-F238E27FC236}">
                      <a16:creationId xmlns:a16="http://schemas.microsoft.com/office/drawing/2014/main" xmlns="" id="{F0459284-ADEB-4FCB-9D39-851D99875327}"/>
                    </a:ext>
                  </a:extLst>
                </p:cNvPr>
                <p:cNvGrpSpPr/>
                <p:nvPr/>
              </p:nvGrpSpPr>
              <p:grpSpPr>
                <a:xfrm>
                  <a:off x="3080831" y="2537115"/>
                  <a:ext cx="158262" cy="270180"/>
                  <a:chOff x="1521069" y="2586587"/>
                  <a:chExt cx="158262" cy="270180"/>
                </a:xfrm>
                <a:solidFill>
                  <a:schemeClr val="bg1">
                    <a:lumMod val="95000"/>
                  </a:schemeClr>
                </a:solidFill>
              </p:grpSpPr>
              <p:sp>
                <p:nvSpPr>
                  <p:cNvPr id="1283" name="フローチャート: 論理積ゲート 993">
                    <a:extLst>
                      <a:ext uri="{FF2B5EF4-FFF2-40B4-BE49-F238E27FC236}">
                        <a16:creationId xmlns:a16="http://schemas.microsoft.com/office/drawing/2014/main" xmlns="" id="{E50F34B4-BD78-420E-8351-5B0989BCA31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4" name="楕円 994">
                    <a:extLst>
                      <a:ext uri="{FF2B5EF4-FFF2-40B4-BE49-F238E27FC236}">
                        <a16:creationId xmlns:a16="http://schemas.microsoft.com/office/drawing/2014/main" xmlns="" id="{5FBD1745-B7DE-4E96-AABC-C28E8511433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20" name="グループ化 1219">
                  <a:extLst>
                    <a:ext uri="{FF2B5EF4-FFF2-40B4-BE49-F238E27FC236}">
                      <a16:creationId xmlns:a16="http://schemas.microsoft.com/office/drawing/2014/main" xmlns="" id="{B5C42178-B914-4FE3-B458-81E7679B5E1B}"/>
                    </a:ext>
                  </a:extLst>
                </p:cNvPr>
                <p:cNvGrpSpPr/>
                <p:nvPr/>
              </p:nvGrpSpPr>
              <p:grpSpPr>
                <a:xfrm>
                  <a:off x="3264224" y="2537116"/>
                  <a:ext cx="158262" cy="270180"/>
                  <a:chOff x="1521069" y="2586587"/>
                  <a:chExt cx="158262" cy="270180"/>
                </a:xfrm>
                <a:solidFill>
                  <a:schemeClr val="bg1">
                    <a:lumMod val="95000"/>
                  </a:schemeClr>
                </a:solidFill>
              </p:grpSpPr>
              <p:sp>
                <p:nvSpPr>
                  <p:cNvPr id="1281" name="フローチャート: 論理積ゲート 991">
                    <a:extLst>
                      <a:ext uri="{FF2B5EF4-FFF2-40B4-BE49-F238E27FC236}">
                        <a16:creationId xmlns:a16="http://schemas.microsoft.com/office/drawing/2014/main" xmlns="" id="{B3DA2A6E-40B8-44D6-8B76-B11FAEAA3CA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2" name="楕円 992">
                    <a:extLst>
                      <a:ext uri="{FF2B5EF4-FFF2-40B4-BE49-F238E27FC236}">
                        <a16:creationId xmlns:a16="http://schemas.microsoft.com/office/drawing/2014/main" xmlns="" id="{20D7D0A9-F1F8-4C63-901E-10CF856CA8A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21" name="グループ化 1220">
                  <a:extLst>
                    <a:ext uri="{FF2B5EF4-FFF2-40B4-BE49-F238E27FC236}">
                      <a16:creationId xmlns:a16="http://schemas.microsoft.com/office/drawing/2014/main" xmlns="" id="{ADA13209-E99E-40EE-A4E5-547264287CC0}"/>
                    </a:ext>
                  </a:extLst>
                </p:cNvPr>
                <p:cNvGrpSpPr/>
                <p:nvPr/>
              </p:nvGrpSpPr>
              <p:grpSpPr>
                <a:xfrm>
                  <a:off x="1613687" y="2836049"/>
                  <a:ext cx="158262" cy="270180"/>
                  <a:chOff x="1521069" y="2586587"/>
                  <a:chExt cx="158262" cy="270180"/>
                </a:xfrm>
                <a:solidFill>
                  <a:schemeClr val="bg1">
                    <a:lumMod val="95000"/>
                  </a:schemeClr>
                </a:solidFill>
              </p:grpSpPr>
              <p:sp>
                <p:nvSpPr>
                  <p:cNvPr id="1279" name="フローチャート: 論理積ゲート 989">
                    <a:extLst>
                      <a:ext uri="{FF2B5EF4-FFF2-40B4-BE49-F238E27FC236}">
                        <a16:creationId xmlns:a16="http://schemas.microsoft.com/office/drawing/2014/main" xmlns="" id="{F1D6F899-6AB2-4CB6-92EF-1BCFC3D8290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0" name="楕円 990">
                    <a:extLst>
                      <a:ext uri="{FF2B5EF4-FFF2-40B4-BE49-F238E27FC236}">
                        <a16:creationId xmlns:a16="http://schemas.microsoft.com/office/drawing/2014/main" xmlns="" id="{A55AF43C-18C3-43AD-9984-BF2835A559E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22" name="グループ化 1221">
                  <a:extLst>
                    <a:ext uri="{FF2B5EF4-FFF2-40B4-BE49-F238E27FC236}">
                      <a16:creationId xmlns:a16="http://schemas.microsoft.com/office/drawing/2014/main" xmlns="" id="{8E642800-89EB-4AE8-AE4D-0591321DFBC7}"/>
                    </a:ext>
                  </a:extLst>
                </p:cNvPr>
                <p:cNvGrpSpPr/>
                <p:nvPr/>
              </p:nvGrpSpPr>
              <p:grpSpPr>
                <a:xfrm>
                  <a:off x="1797080" y="2836050"/>
                  <a:ext cx="158262" cy="270180"/>
                  <a:chOff x="1521069" y="2586587"/>
                  <a:chExt cx="158262" cy="270180"/>
                </a:xfrm>
                <a:solidFill>
                  <a:schemeClr val="bg1">
                    <a:lumMod val="95000"/>
                  </a:schemeClr>
                </a:solidFill>
              </p:grpSpPr>
              <p:sp>
                <p:nvSpPr>
                  <p:cNvPr id="1277" name="フローチャート: 論理積ゲート 987">
                    <a:extLst>
                      <a:ext uri="{FF2B5EF4-FFF2-40B4-BE49-F238E27FC236}">
                        <a16:creationId xmlns:a16="http://schemas.microsoft.com/office/drawing/2014/main" xmlns="" id="{8B4D3245-A716-4059-9619-D2379E6D6F7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8" name="楕円 988">
                    <a:extLst>
                      <a:ext uri="{FF2B5EF4-FFF2-40B4-BE49-F238E27FC236}">
                        <a16:creationId xmlns:a16="http://schemas.microsoft.com/office/drawing/2014/main" xmlns="" id="{0AC124B1-5B1D-43F8-A8CA-7217114C747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23" name="グループ化 1222">
                  <a:extLst>
                    <a:ext uri="{FF2B5EF4-FFF2-40B4-BE49-F238E27FC236}">
                      <a16:creationId xmlns:a16="http://schemas.microsoft.com/office/drawing/2014/main" xmlns="" id="{695C2C16-7015-448C-BBA8-B5453F932702}"/>
                    </a:ext>
                  </a:extLst>
                </p:cNvPr>
                <p:cNvGrpSpPr/>
                <p:nvPr/>
              </p:nvGrpSpPr>
              <p:grpSpPr>
                <a:xfrm>
                  <a:off x="1980473" y="2836051"/>
                  <a:ext cx="158262" cy="270180"/>
                  <a:chOff x="1521069" y="2586587"/>
                  <a:chExt cx="158262" cy="270180"/>
                </a:xfrm>
                <a:solidFill>
                  <a:schemeClr val="bg1">
                    <a:lumMod val="95000"/>
                  </a:schemeClr>
                </a:solidFill>
              </p:grpSpPr>
              <p:sp>
                <p:nvSpPr>
                  <p:cNvPr id="1275" name="フローチャート: 論理積ゲート 985">
                    <a:extLst>
                      <a:ext uri="{FF2B5EF4-FFF2-40B4-BE49-F238E27FC236}">
                        <a16:creationId xmlns:a16="http://schemas.microsoft.com/office/drawing/2014/main" xmlns="" id="{082C3205-0C38-48F2-8902-C5A3488E017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6" name="楕円 986">
                    <a:extLst>
                      <a:ext uri="{FF2B5EF4-FFF2-40B4-BE49-F238E27FC236}">
                        <a16:creationId xmlns:a16="http://schemas.microsoft.com/office/drawing/2014/main" xmlns="" id="{43837005-ACA3-412A-84AF-A690055A566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24" name="グループ化 1223">
                  <a:extLst>
                    <a:ext uri="{FF2B5EF4-FFF2-40B4-BE49-F238E27FC236}">
                      <a16:creationId xmlns:a16="http://schemas.microsoft.com/office/drawing/2014/main" xmlns="" id="{E825ADA7-72D1-4CDF-A572-4C9DF3FC53F7}"/>
                    </a:ext>
                  </a:extLst>
                </p:cNvPr>
                <p:cNvGrpSpPr/>
                <p:nvPr/>
              </p:nvGrpSpPr>
              <p:grpSpPr>
                <a:xfrm>
                  <a:off x="2163866" y="2836052"/>
                  <a:ext cx="158262" cy="270180"/>
                  <a:chOff x="1521069" y="2586587"/>
                  <a:chExt cx="158262" cy="270180"/>
                </a:xfrm>
                <a:solidFill>
                  <a:srgbClr val="FFC000"/>
                </a:solidFill>
              </p:grpSpPr>
              <p:sp>
                <p:nvSpPr>
                  <p:cNvPr id="1273" name="フローチャート: 論理積ゲート 983">
                    <a:extLst>
                      <a:ext uri="{FF2B5EF4-FFF2-40B4-BE49-F238E27FC236}">
                        <a16:creationId xmlns:a16="http://schemas.microsoft.com/office/drawing/2014/main" xmlns="" id="{86651F0F-DA92-4389-86FD-9022E6125E3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4" name="楕円 984">
                    <a:extLst>
                      <a:ext uri="{FF2B5EF4-FFF2-40B4-BE49-F238E27FC236}">
                        <a16:creationId xmlns:a16="http://schemas.microsoft.com/office/drawing/2014/main" xmlns="" id="{CEA157D7-5976-45BE-80C4-7CCDA1EE0C4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25" name="グループ化 1224">
                  <a:extLst>
                    <a:ext uri="{FF2B5EF4-FFF2-40B4-BE49-F238E27FC236}">
                      <a16:creationId xmlns:a16="http://schemas.microsoft.com/office/drawing/2014/main" xmlns="" id="{6AE4120A-F8E9-428E-81B9-6BB68313B7D7}"/>
                    </a:ext>
                  </a:extLst>
                </p:cNvPr>
                <p:cNvGrpSpPr/>
                <p:nvPr/>
              </p:nvGrpSpPr>
              <p:grpSpPr>
                <a:xfrm>
                  <a:off x="2347259" y="2836053"/>
                  <a:ext cx="158262" cy="270180"/>
                  <a:chOff x="1521069" y="2586587"/>
                  <a:chExt cx="158262" cy="270180"/>
                </a:xfrm>
                <a:solidFill>
                  <a:schemeClr val="bg1">
                    <a:lumMod val="95000"/>
                  </a:schemeClr>
                </a:solidFill>
              </p:grpSpPr>
              <p:sp>
                <p:nvSpPr>
                  <p:cNvPr id="1271" name="フローチャート: 論理積ゲート 981">
                    <a:extLst>
                      <a:ext uri="{FF2B5EF4-FFF2-40B4-BE49-F238E27FC236}">
                        <a16:creationId xmlns:a16="http://schemas.microsoft.com/office/drawing/2014/main" xmlns="" id="{F73860BB-568A-478D-A0A1-21DB4D168DA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2" name="楕円 982">
                    <a:extLst>
                      <a:ext uri="{FF2B5EF4-FFF2-40B4-BE49-F238E27FC236}">
                        <a16:creationId xmlns:a16="http://schemas.microsoft.com/office/drawing/2014/main" xmlns="" id="{232A9F36-10FC-475B-9078-634FD5F9AA7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26" name="グループ化 1225">
                  <a:extLst>
                    <a:ext uri="{FF2B5EF4-FFF2-40B4-BE49-F238E27FC236}">
                      <a16:creationId xmlns:a16="http://schemas.microsoft.com/office/drawing/2014/main" xmlns="" id="{BE91C531-FF00-4231-95CA-E9817519576C}"/>
                    </a:ext>
                  </a:extLst>
                </p:cNvPr>
                <p:cNvGrpSpPr/>
                <p:nvPr/>
              </p:nvGrpSpPr>
              <p:grpSpPr>
                <a:xfrm>
                  <a:off x="2530652" y="2836054"/>
                  <a:ext cx="158262" cy="270180"/>
                  <a:chOff x="1521069" y="2586587"/>
                  <a:chExt cx="158262" cy="270180"/>
                </a:xfrm>
                <a:solidFill>
                  <a:schemeClr val="bg1">
                    <a:lumMod val="95000"/>
                  </a:schemeClr>
                </a:solidFill>
              </p:grpSpPr>
              <p:sp>
                <p:nvSpPr>
                  <p:cNvPr id="1269" name="フローチャート: 論理積ゲート 979">
                    <a:extLst>
                      <a:ext uri="{FF2B5EF4-FFF2-40B4-BE49-F238E27FC236}">
                        <a16:creationId xmlns:a16="http://schemas.microsoft.com/office/drawing/2014/main" xmlns="" id="{98D73006-EE05-4487-9B63-1FF87A9BFF1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0" name="楕円 980">
                    <a:extLst>
                      <a:ext uri="{FF2B5EF4-FFF2-40B4-BE49-F238E27FC236}">
                        <a16:creationId xmlns:a16="http://schemas.microsoft.com/office/drawing/2014/main" xmlns="" id="{187EFCB5-C65B-4912-B9A9-A2717A67641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27" name="グループ化 1226">
                  <a:extLst>
                    <a:ext uri="{FF2B5EF4-FFF2-40B4-BE49-F238E27FC236}">
                      <a16:creationId xmlns:a16="http://schemas.microsoft.com/office/drawing/2014/main" xmlns="" id="{7B2F97C5-2550-4330-9BC6-ACCBA6C03530}"/>
                    </a:ext>
                  </a:extLst>
                </p:cNvPr>
                <p:cNvGrpSpPr/>
                <p:nvPr/>
              </p:nvGrpSpPr>
              <p:grpSpPr>
                <a:xfrm>
                  <a:off x="2714045" y="2836055"/>
                  <a:ext cx="158262" cy="270180"/>
                  <a:chOff x="1521069" y="2586587"/>
                  <a:chExt cx="158262" cy="270180"/>
                </a:xfrm>
                <a:solidFill>
                  <a:srgbClr val="FFC000"/>
                </a:solidFill>
              </p:grpSpPr>
              <p:sp>
                <p:nvSpPr>
                  <p:cNvPr id="1267" name="フローチャート: 論理積ゲート 977">
                    <a:extLst>
                      <a:ext uri="{FF2B5EF4-FFF2-40B4-BE49-F238E27FC236}">
                        <a16:creationId xmlns:a16="http://schemas.microsoft.com/office/drawing/2014/main" xmlns="" id="{90EE1D02-4041-4F95-94BC-6AF663E88CB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8" name="楕円 978">
                    <a:extLst>
                      <a:ext uri="{FF2B5EF4-FFF2-40B4-BE49-F238E27FC236}">
                        <a16:creationId xmlns:a16="http://schemas.microsoft.com/office/drawing/2014/main" xmlns="" id="{75B731C5-4A02-4C38-869E-822051B3E1A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28" name="グループ化 1227">
                  <a:extLst>
                    <a:ext uri="{FF2B5EF4-FFF2-40B4-BE49-F238E27FC236}">
                      <a16:creationId xmlns:a16="http://schemas.microsoft.com/office/drawing/2014/main" xmlns="" id="{B1E1FEC5-3181-4308-9B2A-A29F5FE5724E}"/>
                    </a:ext>
                  </a:extLst>
                </p:cNvPr>
                <p:cNvGrpSpPr/>
                <p:nvPr/>
              </p:nvGrpSpPr>
              <p:grpSpPr>
                <a:xfrm>
                  <a:off x="2897438" y="2836056"/>
                  <a:ext cx="158262" cy="270180"/>
                  <a:chOff x="1521069" y="2586587"/>
                  <a:chExt cx="158262" cy="270180"/>
                </a:xfrm>
                <a:solidFill>
                  <a:schemeClr val="bg1">
                    <a:lumMod val="95000"/>
                  </a:schemeClr>
                </a:solidFill>
              </p:grpSpPr>
              <p:sp>
                <p:nvSpPr>
                  <p:cNvPr id="1265" name="フローチャート: 論理積ゲート 975">
                    <a:extLst>
                      <a:ext uri="{FF2B5EF4-FFF2-40B4-BE49-F238E27FC236}">
                        <a16:creationId xmlns:a16="http://schemas.microsoft.com/office/drawing/2014/main" xmlns="" id="{7DD245AC-D3FE-48AB-AB4C-1278560BF25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6" name="楕円 976">
                    <a:extLst>
                      <a:ext uri="{FF2B5EF4-FFF2-40B4-BE49-F238E27FC236}">
                        <a16:creationId xmlns:a16="http://schemas.microsoft.com/office/drawing/2014/main" xmlns="" id="{09B431A4-3E27-4632-9288-9D9BF023060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29" name="グループ化 1228">
                  <a:extLst>
                    <a:ext uri="{FF2B5EF4-FFF2-40B4-BE49-F238E27FC236}">
                      <a16:creationId xmlns:a16="http://schemas.microsoft.com/office/drawing/2014/main" xmlns="" id="{B4C82D18-E3B3-4810-A792-56183E478193}"/>
                    </a:ext>
                  </a:extLst>
                </p:cNvPr>
                <p:cNvGrpSpPr/>
                <p:nvPr/>
              </p:nvGrpSpPr>
              <p:grpSpPr>
                <a:xfrm>
                  <a:off x="3080831" y="2836057"/>
                  <a:ext cx="158262" cy="270180"/>
                  <a:chOff x="1521069" y="2586587"/>
                  <a:chExt cx="158262" cy="270180"/>
                </a:xfrm>
                <a:solidFill>
                  <a:srgbClr val="FFC000"/>
                </a:solidFill>
              </p:grpSpPr>
              <p:sp>
                <p:nvSpPr>
                  <p:cNvPr id="1263" name="フローチャート: 論理積ゲート 973">
                    <a:extLst>
                      <a:ext uri="{FF2B5EF4-FFF2-40B4-BE49-F238E27FC236}">
                        <a16:creationId xmlns:a16="http://schemas.microsoft.com/office/drawing/2014/main" xmlns="" id="{22551BFA-730D-4032-83F7-B2517D77BA6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4" name="楕円 974">
                    <a:extLst>
                      <a:ext uri="{FF2B5EF4-FFF2-40B4-BE49-F238E27FC236}">
                        <a16:creationId xmlns:a16="http://schemas.microsoft.com/office/drawing/2014/main" xmlns="" id="{09B8E2C0-EF98-41FA-89F8-BD79534A621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0" name="グループ化 1229">
                  <a:extLst>
                    <a:ext uri="{FF2B5EF4-FFF2-40B4-BE49-F238E27FC236}">
                      <a16:creationId xmlns:a16="http://schemas.microsoft.com/office/drawing/2014/main" xmlns="" id="{663BF7CB-A633-4655-85DD-F0C2A6C17981}"/>
                    </a:ext>
                  </a:extLst>
                </p:cNvPr>
                <p:cNvGrpSpPr/>
                <p:nvPr/>
              </p:nvGrpSpPr>
              <p:grpSpPr>
                <a:xfrm>
                  <a:off x="3264224" y="2836058"/>
                  <a:ext cx="158262" cy="270180"/>
                  <a:chOff x="1521069" y="2586587"/>
                  <a:chExt cx="158262" cy="270180"/>
                </a:xfrm>
                <a:solidFill>
                  <a:schemeClr val="bg1">
                    <a:lumMod val="95000"/>
                  </a:schemeClr>
                </a:solidFill>
              </p:grpSpPr>
              <p:sp>
                <p:nvSpPr>
                  <p:cNvPr id="1261" name="フローチャート: 論理積ゲート 971">
                    <a:extLst>
                      <a:ext uri="{FF2B5EF4-FFF2-40B4-BE49-F238E27FC236}">
                        <a16:creationId xmlns:a16="http://schemas.microsoft.com/office/drawing/2014/main" xmlns="" id="{F88F99A0-4D9D-41DB-80F5-319BADD1B1C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2" name="楕円 972">
                    <a:extLst>
                      <a:ext uri="{FF2B5EF4-FFF2-40B4-BE49-F238E27FC236}">
                        <a16:creationId xmlns:a16="http://schemas.microsoft.com/office/drawing/2014/main" xmlns="" id="{687D3B56-F902-4AC8-8345-770EB96E796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1" name="グループ化 1230">
                  <a:extLst>
                    <a:ext uri="{FF2B5EF4-FFF2-40B4-BE49-F238E27FC236}">
                      <a16:creationId xmlns:a16="http://schemas.microsoft.com/office/drawing/2014/main" xmlns="" id="{8D70DA0C-4AFC-4EF0-8F53-C894A1481633}"/>
                    </a:ext>
                  </a:extLst>
                </p:cNvPr>
                <p:cNvGrpSpPr/>
                <p:nvPr/>
              </p:nvGrpSpPr>
              <p:grpSpPr>
                <a:xfrm>
                  <a:off x="1607828" y="2238166"/>
                  <a:ext cx="158262" cy="270180"/>
                  <a:chOff x="1521069" y="2586587"/>
                  <a:chExt cx="158262" cy="270180"/>
                </a:xfrm>
                <a:solidFill>
                  <a:schemeClr val="bg1">
                    <a:lumMod val="95000"/>
                  </a:schemeClr>
                </a:solidFill>
              </p:grpSpPr>
              <p:sp>
                <p:nvSpPr>
                  <p:cNvPr id="1259" name="フローチャート: 論理積ゲート 969">
                    <a:extLst>
                      <a:ext uri="{FF2B5EF4-FFF2-40B4-BE49-F238E27FC236}">
                        <a16:creationId xmlns:a16="http://schemas.microsoft.com/office/drawing/2014/main" xmlns="" id="{5E0D56F2-C9E9-4EC6-A80B-30DCD584675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0" name="楕円 970">
                    <a:extLst>
                      <a:ext uri="{FF2B5EF4-FFF2-40B4-BE49-F238E27FC236}">
                        <a16:creationId xmlns:a16="http://schemas.microsoft.com/office/drawing/2014/main" xmlns="" id="{9F379299-C44D-4B90-ACD5-6414BAFB7AB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2" name="グループ化 1231">
                  <a:extLst>
                    <a:ext uri="{FF2B5EF4-FFF2-40B4-BE49-F238E27FC236}">
                      <a16:creationId xmlns:a16="http://schemas.microsoft.com/office/drawing/2014/main" xmlns="" id="{4F36D36E-0627-4022-AABC-370405BD2549}"/>
                    </a:ext>
                  </a:extLst>
                </p:cNvPr>
                <p:cNvGrpSpPr/>
                <p:nvPr/>
              </p:nvGrpSpPr>
              <p:grpSpPr>
                <a:xfrm>
                  <a:off x="1791221" y="2238167"/>
                  <a:ext cx="158262" cy="270180"/>
                  <a:chOff x="1521069" y="2586587"/>
                  <a:chExt cx="158262" cy="270180"/>
                </a:xfrm>
                <a:solidFill>
                  <a:schemeClr val="bg1">
                    <a:lumMod val="95000"/>
                  </a:schemeClr>
                </a:solidFill>
              </p:grpSpPr>
              <p:sp>
                <p:nvSpPr>
                  <p:cNvPr id="1257" name="フローチャート: 論理積ゲート 967">
                    <a:extLst>
                      <a:ext uri="{FF2B5EF4-FFF2-40B4-BE49-F238E27FC236}">
                        <a16:creationId xmlns:a16="http://schemas.microsoft.com/office/drawing/2014/main" xmlns="" id="{9FF0A1BF-05C7-4D10-9846-6524A91E05E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8" name="楕円 968">
                    <a:extLst>
                      <a:ext uri="{FF2B5EF4-FFF2-40B4-BE49-F238E27FC236}">
                        <a16:creationId xmlns:a16="http://schemas.microsoft.com/office/drawing/2014/main" xmlns="" id="{8AE21E57-293B-4B9C-ABB9-C4FDA68AA97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3" name="グループ化 1232">
                  <a:extLst>
                    <a:ext uri="{FF2B5EF4-FFF2-40B4-BE49-F238E27FC236}">
                      <a16:creationId xmlns:a16="http://schemas.microsoft.com/office/drawing/2014/main" xmlns="" id="{E95B4AF6-CCFD-4102-9CC2-9DA833797CBF}"/>
                    </a:ext>
                  </a:extLst>
                </p:cNvPr>
                <p:cNvGrpSpPr/>
                <p:nvPr/>
              </p:nvGrpSpPr>
              <p:grpSpPr>
                <a:xfrm>
                  <a:off x="1974614" y="2238168"/>
                  <a:ext cx="158262" cy="270180"/>
                  <a:chOff x="1521069" y="2586587"/>
                  <a:chExt cx="158262" cy="270180"/>
                </a:xfrm>
                <a:solidFill>
                  <a:schemeClr val="bg1">
                    <a:lumMod val="95000"/>
                  </a:schemeClr>
                </a:solidFill>
              </p:grpSpPr>
              <p:sp>
                <p:nvSpPr>
                  <p:cNvPr id="1255" name="フローチャート: 論理積ゲート 965">
                    <a:extLst>
                      <a:ext uri="{FF2B5EF4-FFF2-40B4-BE49-F238E27FC236}">
                        <a16:creationId xmlns:a16="http://schemas.microsoft.com/office/drawing/2014/main" xmlns="" id="{035072B9-51E8-4CE7-9502-99DC09F8918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6" name="楕円 966">
                    <a:extLst>
                      <a:ext uri="{FF2B5EF4-FFF2-40B4-BE49-F238E27FC236}">
                        <a16:creationId xmlns:a16="http://schemas.microsoft.com/office/drawing/2014/main" xmlns="" id="{79100836-FF3E-43DE-B415-19C0B63704A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4" name="グループ化 1233">
                  <a:extLst>
                    <a:ext uri="{FF2B5EF4-FFF2-40B4-BE49-F238E27FC236}">
                      <a16:creationId xmlns:a16="http://schemas.microsoft.com/office/drawing/2014/main" xmlns="" id="{6C160013-2264-41DB-93BF-349F8A65FA16}"/>
                    </a:ext>
                  </a:extLst>
                </p:cNvPr>
                <p:cNvGrpSpPr/>
                <p:nvPr/>
              </p:nvGrpSpPr>
              <p:grpSpPr>
                <a:xfrm>
                  <a:off x="2158007" y="2238169"/>
                  <a:ext cx="158262" cy="270180"/>
                  <a:chOff x="1521069" y="2586587"/>
                  <a:chExt cx="158262" cy="270180"/>
                </a:xfrm>
                <a:solidFill>
                  <a:schemeClr val="bg1">
                    <a:lumMod val="95000"/>
                  </a:schemeClr>
                </a:solidFill>
              </p:grpSpPr>
              <p:sp>
                <p:nvSpPr>
                  <p:cNvPr id="1253" name="フローチャート: 論理積ゲート 963">
                    <a:extLst>
                      <a:ext uri="{FF2B5EF4-FFF2-40B4-BE49-F238E27FC236}">
                        <a16:creationId xmlns:a16="http://schemas.microsoft.com/office/drawing/2014/main" xmlns="" id="{B0622FBE-1408-40DA-A51F-672E1DBD32E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4" name="楕円 964">
                    <a:extLst>
                      <a:ext uri="{FF2B5EF4-FFF2-40B4-BE49-F238E27FC236}">
                        <a16:creationId xmlns:a16="http://schemas.microsoft.com/office/drawing/2014/main" xmlns="" id="{9E7EB0BE-9AA2-4F49-8BDF-34B837E7FE4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5" name="グループ化 1234">
                  <a:extLst>
                    <a:ext uri="{FF2B5EF4-FFF2-40B4-BE49-F238E27FC236}">
                      <a16:creationId xmlns:a16="http://schemas.microsoft.com/office/drawing/2014/main" xmlns="" id="{BB550A04-D6B6-4DD2-92F6-9AC8749D2716}"/>
                    </a:ext>
                  </a:extLst>
                </p:cNvPr>
                <p:cNvGrpSpPr/>
                <p:nvPr/>
              </p:nvGrpSpPr>
              <p:grpSpPr>
                <a:xfrm>
                  <a:off x="2341400" y="2238170"/>
                  <a:ext cx="158262" cy="270180"/>
                  <a:chOff x="1521069" y="2586587"/>
                  <a:chExt cx="158262" cy="270180"/>
                </a:xfrm>
                <a:solidFill>
                  <a:schemeClr val="bg1">
                    <a:lumMod val="95000"/>
                  </a:schemeClr>
                </a:solidFill>
              </p:grpSpPr>
              <p:sp>
                <p:nvSpPr>
                  <p:cNvPr id="1251" name="フローチャート: 論理積ゲート 961">
                    <a:extLst>
                      <a:ext uri="{FF2B5EF4-FFF2-40B4-BE49-F238E27FC236}">
                        <a16:creationId xmlns:a16="http://schemas.microsoft.com/office/drawing/2014/main" xmlns="" id="{228307E9-9EF2-48F7-B4E2-AC4EB0A5946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2" name="楕円 962">
                    <a:extLst>
                      <a:ext uri="{FF2B5EF4-FFF2-40B4-BE49-F238E27FC236}">
                        <a16:creationId xmlns:a16="http://schemas.microsoft.com/office/drawing/2014/main" xmlns="" id="{AED81C11-6B70-4788-A335-C03706C2730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6" name="グループ化 1235">
                  <a:extLst>
                    <a:ext uri="{FF2B5EF4-FFF2-40B4-BE49-F238E27FC236}">
                      <a16:creationId xmlns:a16="http://schemas.microsoft.com/office/drawing/2014/main" xmlns="" id="{7E081615-B767-417E-B73A-9D3B86D90976}"/>
                    </a:ext>
                  </a:extLst>
                </p:cNvPr>
                <p:cNvGrpSpPr/>
                <p:nvPr/>
              </p:nvGrpSpPr>
              <p:grpSpPr>
                <a:xfrm>
                  <a:off x="2524793" y="2238171"/>
                  <a:ext cx="158262" cy="270180"/>
                  <a:chOff x="1521069" y="2586587"/>
                  <a:chExt cx="158262" cy="270180"/>
                </a:xfrm>
                <a:solidFill>
                  <a:schemeClr val="bg1">
                    <a:lumMod val="95000"/>
                  </a:schemeClr>
                </a:solidFill>
              </p:grpSpPr>
              <p:sp>
                <p:nvSpPr>
                  <p:cNvPr id="1249" name="フローチャート: 論理積ゲート 959">
                    <a:extLst>
                      <a:ext uri="{FF2B5EF4-FFF2-40B4-BE49-F238E27FC236}">
                        <a16:creationId xmlns:a16="http://schemas.microsoft.com/office/drawing/2014/main" xmlns="" id="{9BF10B31-E5BA-4F74-A3FE-47D29EB6F0C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0" name="楕円 960">
                    <a:extLst>
                      <a:ext uri="{FF2B5EF4-FFF2-40B4-BE49-F238E27FC236}">
                        <a16:creationId xmlns:a16="http://schemas.microsoft.com/office/drawing/2014/main" xmlns="" id="{AEAF0BD6-68BA-4FD5-A9FC-A69BFAB1281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7" name="グループ化 1236">
                  <a:extLst>
                    <a:ext uri="{FF2B5EF4-FFF2-40B4-BE49-F238E27FC236}">
                      <a16:creationId xmlns:a16="http://schemas.microsoft.com/office/drawing/2014/main" xmlns="" id="{5AE331FD-C9BB-4339-A7C6-7C78F1630EBD}"/>
                    </a:ext>
                  </a:extLst>
                </p:cNvPr>
                <p:cNvGrpSpPr/>
                <p:nvPr/>
              </p:nvGrpSpPr>
              <p:grpSpPr>
                <a:xfrm>
                  <a:off x="2708186" y="2238172"/>
                  <a:ext cx="158262" cy="270180"/>
                  <a:chOff x="1521069" y="2586587"/>
                  <a:chExt cx="158262" cy="270180"/>
                </a:xfrm>
                <a:solidFill>
                  <a:schemeClr val="bg1">
                    <a:lumMod val="95000"/>
                  </a:schemeClr>
                </a:solidFill>
              </p:grpSpPr>
              <p:sp>
                <p:nvSpPr>
                  <p:cNvPr id="1247" name="フローチャート: 論理積ゲート 957">
                    <a:extLst>
                      <a:ext uri="{FF2B5EF4-FFF2-40B4-BE49-F238E27FC236}">
                        <a16:creationId xmlns:a16="http://schemas.microsoft.com/office/drawing/2014/main" xmlns="" id="{10C094E0-C25D-4054-A366-408C5D12200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8" name="楕円 958">
                    <a:extLst>
                      <a:ext uri="{FF2B5EF4-FFF2-40B4-BE49-F238E27FC236}">
                        <a16:creationId xmlns:a16="http://schemas.microsoft.com/office/drawing/2014/main" xmlns="" id="{E3E44324-A826-4C01-8FA2-459BEC5A6F3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8" name="グループ化 1237">
                  <a:extLst>
                    <a:ext uri="{FF2B5EF4-FFF2-40B4-BE49-F238E27FC236}">
                      <a16:creationId xmlns:a16="http://schemas.microsoft.com/office/drawing/2014/main" xmlns="" id="{8AEB934B-0A90-4074-8922-72A28FB4A1D7}"/>
                    </a:ext>
                  </a:extLst>
                </p:cNvPr>
                <p:cNvGrpSpPr/>
                <p:nvPr/>
              </p:nvGrpSpPr>
              <p:grpSpPr>
                <a:xfrm>
                  <a:off x="2891579" y="2238173"/>
                  <a:ext cx="158262" cy="270180"/>
                  <a:chOff x="1521069" y="2586587"/>
                  <a:chExt cx="158262" cy="270180"/>
                </a:xfrm>
                <a:solidFill>
                  <a:schemeClr val="bg1">
                    <a:lumMod val="95000"/>
                  </a:schemeClr>
                </a:solidFill>
              </p:grpSpPr>
              <p:sp>
                <p:nvSpPr>
                  <p:cNvPr id="1245" name="フローチャート: 論理積ゲート 955">
                    <a:extLst>
                      <a:ext uri="{FF2B5EF4-FFF2-40B4-BE49-F238E27FC236}">
                        <a16:creationId xmlns:a16="http://schemas.microsoft.com/office/drawing/2014/main" xmlns="" id="{6F40BACB-DDDB-481B-B6F7-348AC84A02F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6" name="楕円 956">
                    <a:extLst>
                      <a:ext uri="{FF2B5EF4-FFF2-40B4-BE49-F238E27FC236}">
                        <a16:creationId xmlns:a16="http://schemas.microsoft.com/office/drawing/2014/main" xmlns="" id="{A941E887-5EA2-4D12-8003-CB9491A2D23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9" name="グループ化 1238">
                  <a:extLst>
                    <a:ext uri="{FF2B5EF4-FFF2-40B4-BE49-F238E27FC236}">
                      <a16:creationId xmlns:a16="http://schemas.microsoft.com/office/drawing/2014/main" xmlns="" id="{32D36695-F91D-40CF-9722-AF6ABA2EB3F9}"/>
                    </a:ext>
                  </a:extLst>
                </p:cNvPr>
                <p:cNvGrpSpPr/>
                <p:nvPr/>
              </p:nvGrpSpPr>
              <p:grpSpPr>
                <a:xfrm>
                  <a:off x="3074972" y="2238174"/>
                  <a:ext cx="158262" cy="270180"/>
                  <a:chOff x="1521069" y="2586587"/>
                  <a:chExt cx="158262" cy="270180"/>
                </a:xfrm>
                <a:solidFill>
                  <a:schemeClr val="bg1">
                    <a:lumMod val="95000"/>
                  </a:schemeClr>
                </a:solidFill>
              </p:grpSpPr>
              <p:sp>
                <p:nvSpPr>
                  <p:cNvPr id="1243" name="フローチャート: 論理積ゲート 953">
                    <a:extLst>
                      <a:ext uri="{FF2B5EF4-FFF2-40B4-BE49-F238E27FC236}">
                        <a16:creationId xmlns:a16="http://schemas.microsoft.com/office/drawing/2014/main" xmlns="" id="{9C2CA0E1-AF04-49CE-95F7-D170121527F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4" name="楕円 954">
                    <a:extLst>
                      <a:ext uri="{FF2B5EF4-FFF2-40B4-BE49-F238E27FC236}">
                        <a16:creationId xmlns:a16="http://schemas.microsoft.com/office/drawing/2014/main" xmlns="" id="{F4D76AE5-0143-488C-AF4A-C852258FBA5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0" name="グループ化 1239">
                  <a:extLst>
                    <a:ext uri="{FF2B5EF4-FFF2-40B4-BE49-F238E27FC236}">
                      <a16:creationId xmlns:a16="http://schemas.microsoft.com/office/drawing/2014/main" xmlns="" id="{786FD23D-B0FE-48B7-B482-57B7485C43FA}"/>
                    </a:ext>
                  </a:extLst>
                </p:cNvPr>
                <p:cNvGrpSpPr/>
                <p:nvPr/>
              </p:nvGrpSpPr>
              <p:grpSpPr>
                <a:xfrm>
                  <a:off x="3258365" y="2238175"/>
                  <a:ext cx="158262" cy="270180"/>
                  <a:chOff x="1521069" y="2586587"/>
                  <a:chExt cx="158262" cy="270180"/>
                </a:xfrm>
                <a:solidFill>
                  <a:srgbClr val="FFC000"/>
                </a:solidFill>
              </p:grpSpPr>
              <p:sp>
                <p:nvSpPr>
                  <p:cNvPr id="1241" name="フローチャート: 論理積ゲート 951">
                    <a:extLst>
                      <a:ext uri="{FF2B5EF4-FFF2-40B4-BE49-F238E27FC236}">
                        <a16:creationId xmlns:a16="http://schemas.microsoft.com/office/drawing/2014/main" xmlns="" id="{D08A1824-ACCB-48EA-9B59-7890EC59F7B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2" name="楕円 952">
                    <a:extLst>
                      <a:ext uri="{FF2B5EF4-FFF2-40B4-BE49-F238E27FC236}">
                        <a16:creationId xmlns:a16="http://schemas.microsoft.com/office/drawing/2014/main" xmlns="" id="{78276C62-9886-4853-AC35-E8AE65F41E1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1571" name="グループ化 1570">
              <a:extLst>
                <a:ext uri="{FF2B5EF4-FFF2-40B4-BE49-F238E27FC236}">
                  <a16:creationId xmlns:a16="http://schemas.microsoft.com/office/drawing/2014/main" xmlns="" id="{AA19BDEB-C3DB-4A96-876D-21C393585CB8}"/>
                </a:ext>
              </a:extLst>
            </p:cNvPr>
            <p:cNvGrpSpPr/>
            <p:nvPr/>
          </p:nvGrpSpPr>
          <p:grpSpPr>
            <a:xfrm>
              <a:off x="7170442" y="2693474"/>
              <a:ext cx="911681" cy="442189"/>
              <a:chOff x="1604942" y="2260551"/>
              <a:chExt cx="1841783" cy="888644"/>
            </a:xfrm>
          </p:grpSpPr>
          <p:grpSp>
            <p:nvGrpSpPr>
              <p:cNvPr id="1572" name="グループ化 1571">
                <a:extLst>
                  <a:ext uri="{FF2B5EF4-FFF2-40B4-BE49-F238E27FC236}">
                    <a16:creationId xmlns:a16="http://schemas.microsoft.com/office/drawing/2014/main" xmlns="" id="{92F988E3-6778-4CCF-B392-40B6848C0E70}"/>
                  </a:ext>
                </a:extLst>
              </p:cNvPr>
              <p:cNvGrpSpPr>
                <a:grpSpLocks noChangeAspect="1"/>
              </p:cNvGrpSpPr>
              <p:nvPr/>
            </p:nvGrpSpPr>
            <p:grpSpPr>
              <a:xfrm>
                <a:off x="1607829" y="2260551"/>
                <a:ext cx="907329" cy="434036"/>
                <a:chOff x="1607828" y="2238166"/>
                <a:chExt cx="1814658" cy="868072"/>
              </a:xfrm>
            </p:grpSpPr>
            <p:grpSp>
              <p:nvGrpSpPr>
                <p:cNvPr id="1846" name="グループ化 1845">
                  <a:extLst>
                    <a:ext uri="{FF2B5EF4-FFF2-40B4-BE49-F238E27FC236}">
                      <a16:creationId xmlns:a16="http://schemas.microsoft.com/office/drawing/2014/main" xmlns="" id="{46D099E5-8DBB-4B22-B637-32EB411905AC}"/>
                    </a:ext>
                  </a:extLst>
                </p:cNvPr>
                <p:cNvGrpSpPr/>
                <p:nvPr/>
              </p:nvGrpSpPr>
              <p:grpSpPr>
                <a:xfrm>
                  <a:off x="1613687" y="2537107"/>
                  <a:ext cx="158262" cy="270180"/>
                  <a:chOff x="1521069" y="2586587"/>
                  <a:chExt cx="158262" cy="270180"/>
                </a:xfrm>
                <a:solidFill>
                  <a:schemeClr val="bg1">
                    <a:lumMod val="95000"/>
                  </a:schemeClr>
                </a:solidFill>
              </p:grpSpPr>
              <p:sp>
                <p:nvSpPr>
                  <p:cNvPr id="1934" name="フローチャート: 論理積ゲート 24">
                    <a:extLst>
                      <a:ext uri="{FF2B5EF4-FFF2-40B4-BE49-F238E27FC236}">
                        <a16:creationId xmlns:a16="http://schemas.microsoft.com/office/drawing/2014/main" xmlns="" id="{86CDBBD9-A0AC-4D43-ABD3-EC934676ABC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5" name="楕円 25">
                    <a:extLst>
                      <a:ext uri="{FF2B5EF4-FFF2-40B4-BE49-F238E27FC236}">
                        <a16:creationId xmlns:a16="http://schemas.microsoft.com/office/drawing/2014/main" xmlns="" id="{6E3306A6-7FF4-4D2A-B2C5-68C6F9CE048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47" name="グループ化 1846">
                  <a:extLst>
                    <a:ext uri="{FF2B5EF4-FFF2-40B4-BE49-F238E27FC236}">
                      <a16:creationId xmlns:a16="http://schemas.microsoft.com/office/drawing/2014/main" xmlns="" id="{623F9760-8090-488F-8D5C-142A868DD412}"/>
                    </a:ext>
                  </a:extLst>
                </p:cNvPr>
                <p:cNvGrpSpPr/>
                <p:nvPr/>
              </p:nvGrpSpPr>
              <p:grpSpPr>
                <a:xfrm>
                  <a:off x="1797080" y="2537108"/>
                  <a:ext cx="158262" cy="270180"/>
                  <a:chOff x="1521069" y="2586587"/>
                  <a:chExt cx="158262" cy="270180"/>
                </a:xfrm>
                <a:solidFill>
                  <a:srgbClr val="FFC000"/>
                </a:solidFill>
              </p:grpSpPr>
              <p:sp>
                <p:nvSpPr>
                  <p:cNvPr id="1932" name="フローチャート: 論理積ゲート 84">
                    <a:extLst>
                      <a:ext uri="{FF2B5EF4-FFF2-40B4-BE49-F238E27FC236}">
                        <a16:creationId xmlns:a16="http://schemas.microsoft.com/office/drawing/2014/main" xmlns="" id="{63EC8886-D96A-4791-984C-6752C8D0137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3" name="楕円 85">
                    <a:extLst>
                      <a:ext uri="{FF2B5EF4-FFF2-40B4-BE49-F238E27FC236}">
                        <a16:creationId xmlns:a16="http://schemas.microsoft.com/office/drawing/2014/main" xmlns="" id="{A0FEAA2C-E09F-4354-9177-F18FFBA5AEE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48" name="グループ化 1847">
                  <a:extLst>
                    <a:ext uri="{FF2B5EF4-FFF2-40B4-BE49-F238E27FC236}">
                      <a16:creationId xmlns:a16="http://schemas.microsoft.com/office/drawing/2014/main" xmlns="" id="{CE1CAFCF-BB7F-40A2-B268-2EC1CBDC0706}"/>
                    </a:ext>
                  </a:extLst>
                </p:cNvPr>
                <p:cNvGrpSpPr/>
                <p:nvPr/>
              </p:nvGrpSpPr>
              <p:grpSpPr>
                <a:xfrm>
                  <a:off x="1980473" y="2537109"/>
                  <a:ext cx="158262" cy="270180"/>
                  <a:chOff x="1521069" y="2586587"/>
                  <a:chExt cx="158262" cy="270180"/>
                </a:xfrm>
                <a:solidFill>
                  <a:schemeClr val="bg1">
                    <a:lumMod val="95000"/>
                  </a:schemeClr>
                </a:solidFill>
              </p:grpSpPr>
              <p:sp>
                <p:nvSpPr>
                  <p:cNvPr id="1930" name="フローチャート: 論理積ゲート 87">
                    <a:extLst>
                      <a:ext uri="{FF2B5EF4-FFF2-40B4-BE49-F238E27FC236}">
                        <a16:creationId xmlns:a16="http://schemas.microsoft.com/office/drawing/2014/main" xmlns="" id="{9DEE9B78-A343-4B76-9C47-657372B77E2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1" name="楕円 88">
                    <a:extLst>
                      <a:ext uri="{FF2B5EF4-FFF2-40B4-BE49-F238E27FC236}">
                        <a16:creationId xmlns:a16="http://schemas.microsoft.com/office/drawing/2014/main" xmlns="" id="{9167CA03-3D4C-4A05-8FC5-CE19D25D909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49" name="グループ化 1848">
                  <a:extLst>
                    <a:ext uri="{FF2B5EF4-FFF2-40B4-BE49-F238E27FC236}">
                      <a16:creationId xmlns:a16="http://schemas.microsoft.com/office/drawing/2014/main" xmlns="" id="{A6D6468B-AB13-4993-8D30-F5CD281F6B78}"/>
                    </a:ext>
                  </a:extLst>
                </p:cNvPr>
                <p:cNvGrpSpPr/>
                <p:nvPr/>
              </p:nvGrpSpPr>
              <p:grpSpPr>
                <a:xfrm>
                  <a:off x="2163866" y="2537110"/>
                  <a:ext cx="158262" cy="270180"/>
                  <a:chOff x="1521069" y="2586587"/>
                  <a:chExt cx="158262" cy="270180"/>
                </a:xfrm>
                <a:solidFill>
                  <a:schemeClr val="bg1">
                    <a:lumMod val="95000"/>
                  </a:schemeClr>
                </a:solidFill>
              </p:grpSpPr>
              <p:sp>
                <p:nvSpPr>
                  <p:cNvPr id="1928" name="フローチャート: 論理積ゲート 90">
                    <a:extLst>
                      <a:ext uri="{FF2B5EF4-FFF2-40B4-BE49-F238E27FC236}">
                        <a16:creationId xmlns:a16="http://schemas.microsoft.com/office/drawing/2014/main" xmlns="" id="{C009EB7F-1CFF-4743-A0B4-0541DBB4F2B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9" name="楕円 91">
                    <a:extLst>
                      <a:ext uri="{FF2B5EF4-FFF2-40B4-BE49-F238E27FC236}">
                        <a16:creationId xmlns:a16="http://schemas.microsoft.com/office/drawing/2014/main" xmlns="" id="{628CAB86-EE14-4399-BDF9-DAEFCAFD544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50" name="グループ化 1849">
                  <a:extLst>
                    <a:ext uri="{FF2B5EF4-FFF2-40B4-BE49-F238E27FC236}">
                      <a16:creationId xmlns:a16="http://schemas.microsoft.com/office/drawing/2014/main" xmlns="" id="{537E304D-0F2F-4FD5-855F-3A9CCC7E3F4A}"/>
                    </a:ext>
                  </a:extLst>
                </p:cNvPr>
                <p:cNvGrpSpPr/>
                <p:nvPr/>
              </p:nvGrpSpPr>
              <p:grpSpPr>
                <a:xfrm>
                  <a:off x="2347259" y="2537111"/>
                  <a:ext cx="158262" cy="270180"/>
                  <a:chOff x="1521069" y="2586587"/>
                  <a:chExt cx="158262" cy="270180"/>
                </a:xfrm>
                <a:solidFill>
                  <a:schemeClr val="bg1">
                    <a:lumMod val="95000"/>
                  </a:schemeClr>
                </a:solidFill>
              </p:grpSpPr>
              <p:sp>
                <p:nvSpPr>
                  <p:cNvPr id="1926" name="フローチャート: 論理積ゲート 93">
                    <a:extLst>
                      <a:ext uri="{FF2B5EF4-FFF2-40B4-BE49-F238E27FC236}">
                        <a16:creationId xmlns:a16="http://schemas.microsoft.com/office/drawing/2014/main" xmlns="" id="{F2FAC288-7CED-4C17-9AF4-5E7E63763F6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7" name="楕円 94">
                    <a:extLst>
                      <a:ext uri="{FF2B5EF4-FFF2-40B4-BE49-F238E27FC236}">
                        <a16:creationId xmlns:a16="http://schemas.microsoft.com/office/drawing/2014/main" xmlns="" id="{3D0EF570-A7EB-45B2-966A-D262F316884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51" name="グループ化 1850">
                  <a:extLst>
                    <a:ext uri="{FF2B5EF4-FFF2-40B4-BE49-F238E27FC236}">
                      <a16:creationId xmlns:a16="http://schemas.microsoft.com/office/drawing/2014/main" xmlns="" id="{64BD71B3-005F-44B6-AF23-741E9BB466CD}"/>
                    </a:ext>
                  </a:extLst>
                </p:cNvPr>
                <p:cNvGrpSpPr/>
                <p:nvPr/>
              </p:nvGrpSpPr>
              <p:grpSpPr>
                <a:xfrm>
                  <a:off x="2530652" y="2537112"/>
                  <a:ext cx="158262" cy="270180"/>
                  <a:chOff x="1521069" y="2586587"/>
                  <a:chExt cx="158262" cy="270180"/>
                </a:xfrm>
                <a:solidFill>
                  <a:srgbClr val="FFC000"/>
                </a:solidFill>
              </p:grpSpPr>
              <p:sp>
                <p:nvSpPr>
                  <p:cNvPr id="1924" name="フローチャート: 論理積ゲート 96">
                    <a:extLst>
                      <a:ext uri="{FF2B5EF4-FFF2-40B4-BE49-F238E27FC236}">
                        <a16:creationId xmlns:a16="http://schemas.microsoft.com/office/drawing/2014/main" xmlns="" id="{86C7DC8C-C823-451E-A07B-835D3834154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5" name="楕円 97">
                    <a:extLst>
                      <a:ext uri="{FF2B5EF4-FFF2-40B4-BE49-F238E27FC236}">
                        <a16:creationId xmlns:a16="http://schemas.microsoft.com/office/drawing/2014/main" xmlns="" id="{5B63E615-24D2-4D24-82E0-C0C64064F23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52" name="グループ化 1851">
                  <a:extLst>
                    <a:ext uri="{FF2B5EF4-FFF2-40B4-BE49-F238E27FC236}">
                      <a16:creationId xmlns:a16="http://schemas.microsoft.com/office/drawing/2014/main" xmlns="" id="{30077F8D-F4AF-4B70-AE44-9FC79D99DB29}"/>
                    </a:ext>
                  </a:extLst>
                </p:cNvPr>
                <p:cNvGrpSpPr/>
                <p:nvPr/>
              </p:nvGrpSpPr>
              <p:grpSpPr>
                <a:xfrm>
                  <a:off x="2714045" y="2537113"/>
                  <a:ext cx="158262" cy="270180"/>
                  <a:chOff x="1521069" y="2586587"/>
                  <a:chExt cx="158262" cy="270180"/>
                </a:xfrm>
                <a:solidFill>
                  <a:schemeClr val="bg1">
                    <a:lumMod val="95000"/>
                  </a:schemeClr>
                </a:solidFill>
              </p:grpSpPr>
              <p:sp>
                <p:nvSpPr>
                  <p:cNvPr id="1922" name="フローチャート: 論理積ゲート 99">
                    <a:extLst>
                      <a:ext uri="{FF2B5EF4-FFF2-40B4-BE49-F238E27FC236}">
                        <a16:creationId xmlns:a16="http://schemas.microsoft.com/office/drawing/2014/main" xmlns="" id="{3B305096-78C5-45BC-A230-6E93A756570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3" name="楕円 100">
                    <a:extLst>
                      <a:ext uri="{FF2B5EF4-FFF2-40B4-BE49-F238E27FC236}">
                        <a16:creationId xmlns:a16="http://schemas.microsoft.com/office/drawing/2014/main" xmlns="" id="{28768A3F-E839-4FD8-9AAC-6944FA254DB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53" name="グループ化 1852">
                  <a:extLst>
                    <a:ext uri="{FF2B5EF4-FFF2-40B4-BE49-F238E27FC236}">
                      <a16:creationId xmlns:a16="http://schemas.microsoft.com/office/drawing/2014/main" xmlns="" id="{CB50C5D3-1430-4DB4-BA77-26CE3B429813}"/>
                    </a:ext>
                  </a:extLst>
                </p:cNvPr>
                <p:cNvGrpSpPr/>
                <p:nvPr/>
              </p:nvGrpSpPr>
              <p:grpSpPr>
                <a:xfrm>
                  <a:off x="2897438" y="2537114"/>
                  <a:ext cx="158262" cy="270180"/>
                  <a:chOff x="1521069" y="2586587"/>
                  <a:chExt cx="158262" cy="270180"/>
                </a:xfrm>
                <a:solidFill>
                  <a:schemeClr val="bg1">
                    <a:lumMod val="95000"/>
                  </a:schemeClr>
                </a:solidFill>
              </p:grpSpPr>
              <p:sp>
                <p:nvSpPr>
                  <p:cNvPr id="1920" name="フローチャート: 論理積ゲート 102">
                    <a:extLst>
                      <a:ext uri="{FF2B5EF4-FFF2-40B4-BE49-F238E27FC236}">
                        <a16:creationId xmlns:a16="http://schemas.microsoft.com/office/drawing/2014/main" xmlns="" id="{0CD6C407-C0C0-45C5-928E-C34C8C7C5A4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1" name="楕円 103">
                    <a:extLst>
                      <a:ext uri="{FF2B5EF4-FFF2-40B4-BE49-F238E27FC236}">
                        <a16:creationId xmlns:a16="http://schemas.microsoft.com/office/drawing/2014/main" xmlns="" id="{C6CF6E2A-0480-4749-B2C9-ACFF8418187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54" name="グループ化 1853">
                  <a:extLst>
                    <a:ext uri="{FF2B5EF4-FFF2-40B4-BE49-F238E27FC236}">
                      <a16:creationId xmlns:a16="http://schemas.microsoft.com/office/drawing/2014/main" xmlns="" id="{051369C5-6896-49CE-A79E-9F4317EEF294}"/>
                    </a:ext>
                  </a:extLst>
                </p:cNvPr>
                <p:cNvGrpSpPr/>
                <p:nvPr/>
              </p:nvGrpSpPr>
              <p:grpSpPr>
                <a:xfrm>
                  <a:off x="3080831" y="2537115"/>
                  <a:ext cx="158262" cy="270180"/>
                  <a:chOff x="1521069" y="2586587"/>
                  <a:chExt cx="158262" cy="270180"/>
                </a:xfrm>
                <a:solidFill>
                  <a:schemeClr val="bg1">
                    <a:lumMod val="95000"/>
                  </a:schemeClr>
                </a:solidFill>
              </p:grpSpPr>
              <p:sp>
                <p:nvSpPr>
                  <p:cNvPr id="1918" name="フローチャート: 論理積ゲート 105">
                    <a:extLst>
                      <a:ext uri="{FF2B5EF4-FFF2-40B4-BE49-F238E27FC236}">
                        <a16:creationId xmlns:a16="http://schemas.microsoft.com/office/drawing/2014/main" xmlns="" id="{EBD616CC-FAC6-45E8-8B4E-F150B9BBDBE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9" name="楕円 106">
                    <a:extLst>
                      <a:ext uri="{FF2B5EF4-FFF2-40B4-BE49-F238E27FC236}">
                        <a16:creationId xmlns:a16="http://schemas.microsoft.com/office/drawing/2014/main" xmlns="" id="{ACDF3EA0-9E87-43E3-9624-6CE58BFE006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55" name="グループ化 1854">
                  <a:extLst>
                    <a:ext uri="{FF2B5EF4-FFF2-40B4-BE49-F238E27FC236}">
                      <a16:creationId xmlns:a16="http://schemas.microsoft.com/office/drawing/2014/main" xmlns="" id="{731CE222-1B4D-4F89-B8EC-59CCE6B07E07}"/>
                    </a:ext>
                  </a:extLst>
                </p:cNvPr>
                <p:cNvGrpSpPr/>
                <p:nvPr/>
              </p:nvGrpSpPr>
              <p:grpSpPr>
                <a:xfrm>
                  <a:off x="3264224" y="2537116"/>
                  <a:ext cx="158262" cy="270180"/>
                  <a:chOff x="1521069" y="2586587"/>
                  <a:chExt cx="158262" cy="270180"/>
                </a:xfrm>
                <a:solidFill>
                  <a:schemeClr val="bg1">
                    <a:lumMod val="95000"/>
                  </a:schemeClr>
                </a:solidFill>
              </p:grpSpPr>
              <p:sp>
                <p:nvSpPr>
                  <p:cNvPr id="1916" name="フローチャート: 論理積ゲート 108">
                    <a:extLst>
                      <a:ext uri="{FF2B5EF4-FFF2-40B4-BE49-F238E27FC236}">
                        <a16:creationId xmlns:a16="http://schemas.microsoft.com/office/drawing/2014/main" xmlns="" id="{3674B5AD-4BA0-412A-8CF1-667B46A87F8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7" name="楕円 109">
                    <a:extLst>
                      <a:ext uri="{FF2B5EF4-FFF2-40B4-BE49-F238E27FC236}">
                        <a16:creationId xmlns:a16="http://schemas.microsoft.com/office/drawing/2014/main" xmlns="" id="{6B054A24-C1CB-44C8-A942-353591DCDAF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56" name="グループ化 1855">
                  <a:extLst>
                    <a:ext uri="{FF2B5EF4-FFF2-40B4-BE49-F238E27FC236}">
                      <a16:creationId xmlns:a16="http://schemas.microsoft.com/office/drawing/2014/main" xmlns="" id="{77C7B9BC-1D6E-47B9-A37E-4302DD671007}"/>
                    </a:ext>
                  </a:extLst>
                </p:cNvPr>
                <p:cNvGrpSpPr/>
                <p:nvPr/>
              </p:nvGrpSpPr>
              <p:grpSpPr>
                <a:xfrm>
                  <a:off x="1613687" y="2836049"/>
                  <a:ext cx="158262" cy="270180"/>
                  <a:chOff x="1521069" y="2586587"/>
                  <a:chExt cx="158262" cy="270180"/>
                </a:xfrm>
                <a:solidFill>
                  <a:schemeClr val="bg1">
                    <a:lumMod val="95000"/>
                  </a:schemeClr>
                </a:solidFill>
              </p:grpSpPr>
              <p:sp>
                <p:nvSpPr>
                  <p:cNvPr id="1914" name="フローチャート: 論理積ゲート 117">
                    <a:extLst>
                      <a:ext uri="{FF2B5EF4-FFF2-40B4-BE49-F238E27FC236}">
                        <a16:creationId xmlns:a16="http://schemas.microsoft.com/office/drawing/2014/main" xmlns="" id="{59D803D9-0E0A-44C4-999E-C190C0F209E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5" name="楕円 118">
                    <a:extLst>
                      <a:ext uri="{FF2B5EF4-FFF2-40B4-BE49-F238E27FC236}">
                        <a16:creationId xmlns:a16="http://schemas.microsoft.com/office/drawing/2014/main" xmlns="" id="{FC8CB2BC-301B-4BEA-AC98-9A4B22224ED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57" name="グループ化 1856">
                  <a:extLst>
                    <a:ext uri="{FF2B5EF4-FFF2-40B4-BE49-F238E27FC236}">
                      <a16:creationId xmlns:a16="http://schemas.microsoft.com/office/drawing/2014/main" xmlns="" id="{9927B25D-A99B-4CAD-B526-A39AADACAC12}"/>
                    </a:ext>
                  </a:extLst>
                </p:cNvPr>
                <p:cNvGrpSpPr/>
                <p:nvPr/>
              </p:nvGrpSpPr>
              <p:grpSpPr>
                <a:xfrm>
                  <a:off x="1797080" y="2836050"/>
                  <a:ext cx="158262" cy="270180"/>
                  <a:chOff x="1521069" y="2586587"/>
                  <a:chExt cx="158262" cy="270180"/>
                </a:xfrm>
                <a:solidFill>
                  <a:schemeClr val="bg1">
                    <a:lumMod val="95000"/>
                  </a:schemeClr>
                </a:solidFill>
              </p:grpSpPr>
              <p:sp>
                <p:nvSpPr>
                  <p:cNvPr id="1912" name="フローチャート: 論理積ゲート 120">
                    <a:extLst>
                      <a:ext uri="{FF2B5EF4-FFF2-40B4-BE49-F238E27FC236}">
                        <a16:creationId xmlns:a16="http://schemas.microsoft.com/office/drawing/2014/main" xmlns="" id="{80B47ECA-E767-4C9E-86B6-19FC7EEE5D5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3" name="楕円 121">
                    <a:extLst>
                      <a:ext uri="{FF2B5EF4-FFF2-40B4-BE49-F238E27FC236}">
                        <a16:creationId xmlns:a16="http://schemas.microsoft.com/office/drawing/2014/main" xmlns="" id="{F7A11E77-6C07-4060-8E59-22D587A96FA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58" name="グループ化 1857">
                  <a:extLst>
                    <a:ext uri="{FF2B5EF4-FFF2-40B4-BE49-F238E27FC236}">
                      <a16:creationId xmlns:a16="http://schemas.microsoft.com/office/drawing/2014/main" xmlns="" id="{48F011D6-3201-4645-9A48-1FD0235E7783}"/>
                    </a:ext>
                  </a:extLst>
                </p:cNvPr>
                <p:cNvGrpSpPr/>
                <p:nvPr/>
              </p:nvGrpSpPr>
              <p:grpSpPr>
                <a:xfrm>
                  <a:off x="1980473" y="2836051"/>
                  <a:ext cx="158262" cy="270180"/>
                  <a:chOff x="1521069" y="2586587"/>
                  <a:chExt cx="158262" cy="270180"/>
                </a:xfrm>
                <a:solidFill>
                  <a:schemeClr val="bg1">
                    <a:lumMod val="95000"/>
                  </a:schemeClr>
                </a:solidFill>
              </p:grpSpPr>
              <p:sp>
                <p:nvSpPr>
                  <p:cNvPr id="1910" name="フローチャート: 論理積ゲート 123">
                    <a:extLst>
                      <a:ext uri="{FF2B5EF4-FFF2-40B4-BE49-F238E27FC236}">
                        <a16:creationId xmlns:a16="http://schemas.microsoft.com/office/drawing/2014/main" xmlns="" id="{61AB28ED-E3A5-4EEA-8A3B-A2696B2103B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1" name="楕円 124">
                    <a:extLst>
                      <a:ext uri="{FF2B5EF4-FFF2-40B4-BE49-F238E27FC236}">
                        <a16:creationId xmlns:a16="http://schemas.microsoft.com/office/drawing/2014/main" xmlns="" id="{8D6ABC17-DCA2-463B-9674-D8E5EA9A8CD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59" name="グループ化 1858">
                  <a:extLst>
                    <a:ext uri="{FF2B5EF4-FFF2-40B4-BE49-F238E27FC236}">
                      <a16:creationId xmlns:a16="http://schemas.microsoft.com/office/drawing/2014/main" xmlns="" id="{9B87E09E-AA00-4066-A43E-96A965C9BA4F}"/>
                    </a:ext>
                  </a:extLst>
                </p:cNvPr>
                <p:cNvGrpSpPr/>
                <p:nvPr/>
              </p:nvGrpSpPr>
              <p:grpSpPr>
                <a:xfrm>
                  <a:off x="2163866" y="2836052"/>
                  <a:ext cx="158262" cy="270180"/>
                  <a:chOff x="1521069" y="2586587"/>
                  <a:chExt cx="158262" cy="270180"/>
                </a:xfrm>
                <a:solidFill>
                  <a:srgbClr val="FFC000"/>
                </a:solidFill>
              </p:grpSpPr>
              <p:sp>
                <p:nvSpPr>
                  <p:cNvPr id="1908" name="フローチャート: 論理積ゲート 126">
                    <a:extLst>
                      <a:ext uri="{FF2B5EF4-FFF2-40B4-BE49-F238E27FC236}">
                        <a16:creationId xmlns:a16="http://schemas.microsoft.com/office/drawing/2014/main" xmlns="" id="{47A77D62-C22E-4C3D-835E-EB4059A1A86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9" name="楕円 127">
                    <a:extLst>
                      <a:ext uri="{FF2B5EF4-FFF2-40B4-BE49-F238E27FC236}">
                        <a16:creationId xmlns:a16="http://schemas.microsoft.com/office/drawing/2014/main" xmlns="" id="{173BECAB-4FA7-49C2-892F-64F9EEC31FF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60" name="グループ化 1859">
                  <a:extLst>
                    <a:ext uri="{FF2B5EF4-FFF2-40B4-BE49-F238E27FC236}">
                      <a16:creationId xmlns:a16="http://schemas.microsoft.com/office/drawing/2014/main" xmlns="" id="{9B90CBFE-665E-4587-8971-5985FBC1C824}"/>
                    </a:ext>
                  </a:extLst>
                </p:cNvPr>
                <p:cNvGrpSpPr/>
                <p:nvPr/>
              </p:nvGrpSpPr>
              <p:grpSpPr>
                <a:xfrm>
                  <a:off x="2347259" y="2836053"/>
                  <a:ext cx="158262" cy="270180"/>
                  <a:chOff x="1521069" y="2586587"/>
                  <a:chExt cx="158262" cy="270180"/>
                </a:xfrm>
                <a:solidFill>
                  <a:schemeClr val="bg1">
                    <a:lumMod val="95000"/>
                  </a:schemeClr>
                </a:solidFill>
              </p:grpSpPr>
              <p:sp>
                <p:nvSpPr>
                  <p:cNvPr id="1906" name="フローチャート: 論理積ゲート 129">
                    <a:extLst>
                      <a:ext uri="{FF2B5EF4-FFF2-40B4-BE49-F238E27FC236}">
                        <a16:creationId xmlns:a16="http://schemas.microsoft.com/office/drawing/2014/main" xmlns="" id="{3AE00D48-0F00-40CB-AA58-1EE3E5359F2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7" name="楕円 130">
                    <a:extLst>
                      <a:ext uri="{FF2B5EF4-FFF2-40B4-BE49-F238E27FC236}">
                        <a16:creationId xmlns:a16="http://schemas.microsoft.com/office/drawing/2014/main" xmlns="" id="{1CD9A7BA-0332-493D-8D9B-412AE3AB75D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61" name="グループ化 1860">
                  <a:extLst>
                    <a:ext uri="{FF2B5EF4-FFF2-40B4-BE49-F238E27FC236}">
                      <a16:creationId xmlns:a16="http://schemas.microsoft.com/office/drawing/2014/main" xmlns="" id="{718DD1A9-BA29-45F7-9B9E-AA2EF8C2B218}"/>
                    </a:ext>
                  </a:extLst>
                </p:cNvPr>
                <p:cNvGrpSpPr/>
                <p:nvPr/>
              </p:nvGrpSpPr>
              <p:grpSpPr>
                <a:xfrm>
                  <a:off x="2530652" y="2836054"/>
                  <a:ext cx="158262" cy="270180"/>
                  <a:chOff x="1521069" y="2586587"/>
                  <a:chExt cx="158262" cy="270180"/>
                </a:xfrm>
                <a:solidFill>
                  <a:schemeClr val="bg1">
                    <a:lumMod val="95000"/>
                  </a:schemeClr>
                </a:solidFill>
              </p:grpSpPr>
              <p:sp>
                <p:nvSpPr>
                  <p:cNvPr id="1904" name="フローチャート: 論理積ゲート 132">
                    <a:extLst>
                      <a:ext uri="{FF2B5EF4-FFF2-40B4-BE49-F238E27FC236}">
                        <a16:creationId xmlns:a16="http://schemas.microsoft.com/office/drawing/2014/main" xmlns="" id="{4C8C1F92-0277-4DF9-9825-0B34A17FCC8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5" name="楕円 133">
                    <a:extLst>
                      <a:ext uri="{FF2B5EF4-FFF2-40B4-BE49-F238E27FC236}">
                        <a16:creationId xmlns:a16="http://schemas.microsoft.com/office/drawing/2014/main" xmlns="" id="{552252B0-9631-43A0-BA68-D03F26E24EF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62" name="グループ化 1861">
                  <a:extLst>
                    <a:ext uri="{FF2B5EF4-FFF2-40B4-BE49-F238E27FC236}">
                      <a16:creationId xmlns:a16="http://schemas.microsoft.com/office/drawing/2014/main" xmlns="" id="{AED4B56F-F7B8-46C3-B7B0-3104C0827EB6}"/>
                    </a:ext>
                  </a:extLst>
                </p:cNvPr>
                <p:cNvGrpSpPr/>
                <p:nvPr/>
              </p:nvGrpSpPr>
              <p:grpSpPr>
                <a:xfrm>
                  <a:off x="2714045" y="2836055"/>
                  <a:ext cx="158262" cy="270180"/>
                  <a:chOff x="1521069" y="2586587"/>
                  <a:chExt cx="158262" cy="270180"/>
                </a:xfrm>
                <a:solidFill>
                  <a:srgbClr val="FFC000"/>
                </a:solidFill>
              </p:grpSpPr>
              <p:sp>
                <p:nvSpPr>
                  <p:cNvPr id="1902" name="フローチャート: 論理積ゲート 135">
                    <a:extLst>
                      <a:ext uri="{FF2B5EF4-FFF2-40B4-BE49-F238E27FC236}">
                        <a16:creationId xmlns:a16="http://schemas.microsoft.com/office/drawing/2014/main" xmlns="" id="{869F641A-2707-4F77-B6BA-AF2CDF6415D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3" name="楕円 136">
                    <a:extLst>
                      <a:ext uri="{FF2B5EF4-FFF2-40B4-BE49-F238E27FC236}">
                        <a16:creationId xmlns:a16="http://schemas.microsoft.com/office/drawing/2014/main" xmlns="" id="{6B368560-8EAA-42BF-BD01-8319E4355AD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63" name="グループ化 1862">
                  <a:extLst>
                    <a:ext uri="{FF2B5EF4-FFF2-40B4-BE49-F238E27FC236}">
                      <a16:creationId xmlns:a16="http://schemas.microsoft.com/office/drawing/2014/main" xmlns="" id="{EB594539-182D-46C1-8E29-8CFDD7C959D4}"/>
                    </a:ext>
                  </a:extLst>
                </p:cNvPr>
                <p:cNvGrpSpPr/>
                <p:nvPr/>
              </p:nvGrpSpPr>
              <p:grpSpPr>
                <a:xfrm>
                  <a:off x="2897438" y="2836056"/>
                  <a:ext cx="158262" cy="270180"/>
                  <a:chOff x="1521069" y="2586587"/>
                  <a:chExt cx="158262" cy="270180"/>
                </a:xfrm>
                <a:solidFill>
                  <a:schemeClr val="bg1">
                    <a:lumMod val="95000"/>
                  </a:schemeClr>
                </a:solidFill>
              </p:grpSpPr>
              <p:sp>
                <p:nvSpPr>
                  <p:cNvPr id="1900" name="フローチャート: 論理積ゲート 138">
                    <a:extLst>
                      <a:ext uri="{FF2B5EF4-FFF2-40B4-BE49-F238E27FC236}">
                        <a16:creationId xmlns:a16="http://schemas.microsoft.com/office/drawing/2014/main" xmlns="" id="{D9540507-5AA2-4E16-AAF0-436E001FDB7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1" name="楕円 139">
                    <a:extLst>
                      <a:ext uri="{FF2B5EF4-FFF2-40B4-BE49-F238E27FC236}">
                        <a16:creationId xmlns:a16="http://schemas.microsoft.com/office/drawing/2014/main" xmlns="" id="{32448A26-6E6E-4DC0-A12B-A858EDB7EBB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64" name="グループ化 1863">
                  <a:extLst>
                    <a:ext uri="{FF2B5EF4-FFF2-40B4-BE49-F238E27FC236}">
                      <a16:creationId xmlns:a16="http://schemas.microsoft.com/office/drawing/2014/main" xmlns="" id="{8D73200C-594D-4116-B421-37FDF2C580A4}"/>
                    </a:ext>
                  </a:extLst>
                </p:cNvPr>
                <p:cNvGrpSpPr/>
                <p:nvPr/>
              </p:nvGrpSpPr>
              <p:grpSpPr>
                <a:xfrm>
                  <a:off x="3080831" y="2836057"/>
                  <a:ext cx="158262" cy="270180"/>
                  <a:chOff x="1521069" y="2586587"/>
                  <a:chExt cx="158262" cy="270180"/>
                </a:xfrm>
                <a:solidFill>
                  <a:srgbClr val="FFC000"/>
                </a:solidFill>
              </p:grpSpPr>
              <p:sp>
                <p:nvSpPr>
                  <p:cNvPr id="1898" name="フローチャート: 論理積ゲート 141">
                    <a:extLst>
                      <a:ext uri="{FF2B5EF4-FFF2-40B4-BE49-F238E27FC236}">
                        <a16:creationId xmlns:a16="http://schemas.microsoft.com/office/drawing/2014/main" xmlns="" id="{9A2FED70-DF29-4372-945E-D99058925A5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9" name="楕円 142">
                    <a:extLst>
                      <a:ext uri="{FF2B5EF4-FFF2-40B4-BE49-F238E27FC236}">
                        <a16:creationId xmlns:a16="http://schemas.microsoft.com/office/drawing/2014/main" xmlns="" id="{F7B15F24-5DA1-48BF-A3D3-A700E18B989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65" name="グループ化 1864">
                  <a:extLst>
                    <a:ext uri="{FF2B5EF4-FFF2-40B4-BE49-F238E27FC236}">
                      <a16:creationId xmlns:a16="http://schemas.microsoft.com/office/drawing/2014/main" xmlns="" id="{40FDD496-7F94-4BEA-9A23-46AFCDB2A4FD}"/>
                    </a:ext>
                  </a:extLst>
                </p:cNvPr>
                <p:cNvGrpSpPr/>
                <p:nvPr/>
              </p:nvGrpSpPr>
              <p:grpSpPr>
                <a:xfrm>
                  <a:off x="3264224" y="2836058"/>
                  <a:ext cx="158262" cy="270180"/>
                  <a:chOff x="1521069" y="2586587"/>
                  <a:chExt cx="158262" cy="270180"/>
                </a:xfrm>
                <a:solidFill>
                  <a:schemeClr val="bg1">
                    <a:lumMod val="95000"/>
                  </a:schemeClr>
                </a:solidFill>
              </p:grpSpPr>
              <p:sp>
                <p:nvSpPr>
                  <p:cNvPr id="1896" name="フローチャート: 論理積ゲート 144">
                    <a:extLst>
                      <a:ext uri="{FF2B5EF4-FFF2-40B4-BE49-F238E27FC236}">
                        <a16:creationId xmlns:a16="http://schemas.microsoft.com/office/drawing/2014/main" xmlns="" id="{490663A1-EA26-4C5D-84C7-D938D916612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7" name="楕円 145">
                    <a:extLst>
                      <a:ext uri="{FF2B5EF4-FFF2-40B4-BE49-F238E27FC236}">
                        <a16:creationId xmlns:a16="http://schemas.microsoft.com/office/drawing/2014/main" xmlns="" id="{3FEF2EC5-22E0-4F02-90E7-FFC134A39F0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66" name="グループ化 1865">
                  <a:extLst>
                    <a:ext uri="{FF2B5EF4-FFF2-40B4-BE49-F238E27FC236}">
                      <a16:creationId xmlns:a16="http://schemas.microsoft.com/office/drawing/2014/main" xmlns="" id="{B64CC62C-E693-4719-87CD-4DE7F5C2539E}"/>
                    </a:ext>
                  </a:extLst>
                </p:cNvPr>
                <p:cNvGrpSpPr/>
                <p:nvPr/>
              </p:nvGrpSpPr>
              <p:grpSpPr>
                <a:xfrm>
                  <a:off x="1607828" y="2238166"/>
                  <a:ext cx="158262" cy="270180"/>
                  <a:chOff x="1521069" y="2586587"/>
                  <a:chExt cx="158262" cy="270180"/>
                </a:xfrm>
                <a:solidFill>
                  <a:schemeClr val="bg1">
                    <a:lumMod val="95000"/>
                  </a:schemeClr>
                </a:solidFill>
              </p:grpSpPr>
              <p:sp>
                <p:nvSpPr>
                  <p:cNvPr id="1894" name="フローチャート: 論理積ゲート 175">
                    <a:extLst>
                      <a:ext uri="{FF2B5EF4-FFF2-40B4-BE49-F238E27FC236}">
                        <a16:creationId xmlns:a16="http://schemas.microsoft.com/office/drawing/2014/main" xmlns="" id="{D13AE357-FDB8-4A6F-BA60-1EB10E0B66D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5" name="楕円 176">
                    <a:extLst>
                      <a:ext uri="{FF2B5EF4-FFF2-40B4-BE49-F238E27FC236}">
                        <a16:creationId xmlns:a16="http://schemas.microsoft.com/office/drawing/2014/main" xmlns="" id="{34373A63-EE1A-4AC4-BBEA-36E98A269AA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67" name="グループ化 1866">
                  <a:extLst>
                    <a:ext uri="{FF2B5EF4-FFF2-40B4-BE49-F238E27FC236}">
                      <a16:creationId xmlns:a16="http://schemas.microsoft.com/office/drawing/2014/main" xmlns="" id="{D2004F07-1017-4C5E-ACF0-D0F4D22D2F00}"/>
                    </a:ext>
                  </a:extLst>
                </p:cNvPr>
                <p:cNvGrpSpPr/>
                <p:nvPr/>
              </p:nvGrpSpPr>
              <p:grpSpPr>
                <a:xfrm>
                  <a:off x="1791221" y="2238167"/>
                  <a:ext cx="158262" cy="270180"/>
                  <a:chOff x="1521069" y="2586587"/>
                  <a:chExt cx="158262" cy="270180"/>
                </a:xfrm>
                <a:solidFill>
                  <a:schemeClr val="bg1">
                    <a:lumMod val="95000"/>
                  </a:schemeClr>
                </a:solidFill>
              </p:grpSpPr>
              <p:sp>
                <p:nvSpPr>
                  <p:cNvPr id="1892" name="フローチャート: 論理積ゲート 173">
                    <a:extLst>
                      <a:ext uri="{FF2B5EF4-FFF2-40B4-BE49-F238E27FC236}">
                        <a16:creationId xmlns:a16="http://schemas.microsoft.com/office/drawing/2014/main" xmlns="" id="{02E98271-DEFC-4AF2-BC0D-C906831CC72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3" name="楕円 174">
                    <a:extLst>
                      <a:ext uri="{FF2B5EF4-FFF2-40B4-BE49-F238E27FC236}">
                        <a16:creationId xmlns:a16="http://schemas.microsoft.com/office/drawing/2014/main" xmlns="" id="{2416A732-32CF-47D9-9649-BB86588FF1E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68" name="グループ化 1867">
                  <a:extLst>
                    <a:ext uri="{FF2B5EF4-FFF2-40B4-BE49-F238E27FC236}">
                      <a16:creationId xmlns:a16="http://schemas.microsoft.com/office/drawing/2014/main" xmlns="" id="{D387F185-2670-441F-B9DA-0660C446F46A}"/>
                    </a:ext>
                  </a:extLst>
                </p:cNvPr>
                <p:cNvGrpSpPr/>
                <p:nvPr/>
              </p:nvGrpSpPr>
              <p:grpSpPr>
                <a:xfrm>
                  <a:off x="1974614" y="2238168"/>
                  <a:ext cx="158262" cy="270180"/>
                  <a:chOff x="1521069" y="2586587"/>
                  <a:chExt cx="158262" cy="270180"/>
                </a:xfrm>
                <a:solidFill>
                  <a:schemeClr val="bg1">
                    <a:lumMod val="95000"/>
                  </a:schemeClr>
                </a:solidFill>
              </p:grpSpPr>
              <p:sp>
                <p:nvSpPr>
                  <p:cNvPr id="1890" name="フローチャート: 論理積ゲート 171">
                    <a:extLst>
                      <a:ext uri="{FF2B5EF4-FFF2-40B4-BE49-F238E27FC236}">
                        <a16:creationId xmlns:a16="http://schemas.microsoft.com/office/drawing/2014/main" xmlns="" id="{4585DEF8-3621-4248-ADC4-C712B2B1216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1" name="楕円 172">
                    <a:extLst>
                      <a:ext uri="{FF2B5EF4-FFF2-40B4-BE49-F238E27FC236}">
                        <a16:creationId xmlns:a16="http://schemas.microsoft.com/office/drawing/2014/main" xmlns="" id="{15CB870E-BEE2-40B9-A4D9-31475D813FE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69" name="グループ化 1868">
                  <a:extLst>
                    <a:ext uri="{FF2B5EF4-FFF2-40B4-BE49-F238E27FC236}">
                      <a16:creationId xmlns:a16="http://schemas.microsoft.com/office/drawing/2014/main" xmlns="" id="{18457904-1872-4426-93D5-2DB077C961E5}"/>
                    </a:ext>
                  </a:extLst>
                </p:cNvPr>
                <p:cNvGrpSpPr/>
                <p:nvPr/>
              </p:nvGrpSpPr>
              <p:grpSpPr>
                <a:xfrm>
                  <a:off x="2158007" y="2238169"/>
                  <a:ext cx="158262" cy="270180"/>
                  <a:chOff x="1521069" y="2586587"/>
                  <a:chExt cx="158262" cy="270180"/>
                </a:xfrm>
                <a:solidFill>
                  <a:schemeClr val="bg1">
                    <a:lumMod val="95000"/>
                  </a:schemeClr>
                </a:solidFill>
              </p:grpSpPr>
              <p:sp>
                <p:nvSpPr>
                  <p:cNvPr id="1888" name="フローチャート: 論理積ゲート 169">
                    <a:extLst>
                      <a:ext uri="{FF2B5EF4-FFF2-40B4-BE49-F238E27FC236}">
                        <a16:creationId xmlns:a16="http://schemas.microsoft.com/office/drawing/2014/main" xmlns="" id="{0431F709-1DDA-43BF-B3D5-63B9D6075F7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9" name="楕円 170">
                    <a:extLst>
                      <a:ext uri="{FF2B5EF4-FFF2-40B4-BE49-F238E27FC236}">
                        <a16:creationId xmlns:a16="http://schemas.microsoft.com/office/drawing/2014/main" xmlns="" id="{F279ACAE-35E9-46DD-8286-9A31CF3FB7E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70" name="グループ化 1869">
                  <a:extLst>
                    <a:ext uri="{FF2B5EF4-FFF2-40B4-BE49-F238E27FC236}">
                      <a16:creationId xmlns:a16="http://schemas.microsoft.com/office/drawing/2014/main" xmlns="" id="{6FC52AA4-3C74-43C4-AF47-119F77E6546E}"/>
                    </a:ext>
                  </a:extLst>
                </p:cNvPr>
                <p:cNvGrpSpPr/>
                <p:nvPr/>
              </p:nvGrpSpPr>
              <p:grpSpPr>
                <a:xfrm>
                  <a:off x="2341400" y="2238170"/>
                  <a:ext cx="158262" cy="270180"/>
                  <a:chOff x="1521069" y="2586587"/>
                  <a:chExt cx="158262" cy="270180"/>
                </a:xfrm>
                <a:solidFill>
                  <a:schemeClr val="bg1">
                    <a:lumMod val="95000"/>
                  </a:schemeClr>
                </a:solidFill>
              </p:grpSpPr>
              <p:sp>
                <p:nvSpPr>
                  <p:cNvPr id="1886" name="フローチャート: 論理積ゲート 167">
                    <a:extLst>
                      <a:ext uri="{FF2B5EF4-FFF2-40B4-BE49-F238E27FC236}">
                        <a16:creationId xmlns:a16="http://schemas.microsoft.com/office/drawing/2014/main" xmlns="" id="{0C93EF87-12DF-4385-AA9F-6A22D2FFDC3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7" name="楕円 168">
                    <a:extLst>
                      <a:ext uri="{FF2B5EF4-FFF2-40B4-BE49-F238E27FC236}">
                        <a16:creationId xmlns:a16="http://schemas.microsoft.com/office/drawing/2014/main" xmlns="" id="{59AAEE61-1758-496F-9E63-AD7F312CA4A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71" name="グループ化 1870">
                  <a:extLst>
                    <a:ext uri="{FF2B5EF4-FFF2-40B4-BE49-F238E27FC236}">
                      <a16:creationId xmlns:a16="http://schemas.microsoft.com/office/drawing/2014/main" xmlns="" id="{4C0C1452-6F93-4DB9-ABEE-D0798894C804}"/>
                    </a:ext>
                  </a:extLst>
                </p:cNvPr>
                <p:cNvGrpSpPr/>
                <p:nvPr/>
              </p:nvGrpSpPr>
              <p:grpSpPr>
                <a:xfrm>
                  <a:off x="2524793" y="2238171"/>
                  <a:ext cx="158262" cy="270180"/>
                  <a:chOff x="1521069" y="2586587"/>
                  <a:chExt cx="158262" cy="270180"/>
                </a:xfrm>
                <a:solidFill>
                  <a:schemeClr val="bg1">
                    <a:lumMod val="95000"/>
                  </a:schemeClr>
                </a:solidFill>
              </p:grpSpPr>
              <p:sp>
                <p:nvSpPr>
                  <p:cNvPr id="1884" name="フローチャート: 論理積ゲート 165">
                    <a:extLst>
                      <a:ext uri="{FF2B5EF4-FFF2-40B4-BE49-F238E27FC236}">
                        <a16:creationId xmlns:a16="http://schemas.microsoft.com/office/drawing/2014/main" xmlns="" id="{47E335D5-0D7F-43C1-BD52-33CC7A02ED0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5" name="楕円 166">
                    <a:extLst>
                      <a:ext uri="{FF2B5EF4-FFF2-40B4-BE49-F238E27FC236}">
                        <a16:creationId xmlns:a16="http://schemas.microsoft.com/office/drawing/2014/main" xmlns="" id="{3EE16B83-F8D5-4198-9EAD-2B6CEA9CF79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72" name="グループ化 1871">
                  <a:extLst>
                    <a:ext uri="{FF2B5EF4-FFF2-40B4-BE49-F238E27FC236}">
                      <a16:creationId xmlns:a16="http://schemas.microsoft.com/office/drawing/2014/main" xmlns="" id="{3F2F3DA5-712D-4496-B68E-8075A96510F4}"/>
                    </a:ext>
                  </a:extLst>
                </p:cNvPr>
                <p:cNvGrpSpPr/>
                <p:nvPr/>
              </p:nvGrpSpPr>
              <p:grpSpPr>
                <a:xfrm>
                  <a:off x="2708186" y="2238172"/>
                  <a:ext cx="158262" cy="270180"/>
                  <a:chOff x="1521069" y="2586587"/>
                  <a:chExt cx="158262" cy="270180"/>
                </a:xfrm>
                <a:solidFill>
                  <a:schemeClr val="bg1">
                    <a:lumMod val="95000"/>
                  </a:schemeClr>
                </a:solidFill>
              </p:grpSpPr>
              <p:sp>
                <p:nvSpPr>
                  <p:cNvPr id="1882" name="フローチャート: 論理積ゲート 163">
                    <a:extLst>
                      <a:ext uri="{FF2B5EF4-FFF2-40B4-BE49-F238E27FC236}">
                        <a16:creationId xmlns:a16="http://schemas.microsoft.com/office/drawing/2014/main" xmlns="" id="{832FA9C7-669B-4523-92B5-AC4B2F0E31A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3" name="楕円 164">
                    <a:extLst>
                      <a:ext uri="{FF2B5EF4-FFF2-40B4-BE49-F238E27FC236}">
                        <a16:creationId xmlns:a16="http://schemas.microsoft.com/office/drawing/2014/main" xmlns="" id="{544BA1FC-3FF9-4472-8704-6E163AC2D56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73" name="グループ化 1872">
                  <a:extLst>
                    <a:ext uri="{FF2B5EF4-FFF2-40B4-BE49-F238E27FC236}">
                      <a16:creationId xmlns:a16="http://schemas.microsoft.com/office/drawing/2014/main" xmlns="" id="{919A187C-9E73-4401-A06B-DDB9EDB65844}"/>
                    </a:ext>
                  </a:extLst>
                </p:cNvPr>
                <p:cNvGrpSpPr/>
                <p:nvPr/>
              </p:nvGrpSpPr>
              <p:grpSpPr>
                <a:xfrm>
                  <a:off x="2891579" y="2238173"/>
                  <a:ext cx="158262" cy="270180"/>
                  <a:chOff x="1521069" y="2586587"/>
                  <a:chExt cx="158262" cy="270180"/>
                </a:xfrm>
                <a:solidFill>
                  <a:schemeClr val="bg1">
                    <a:lumMod val="95000"/>
                  </a:schemeClr>
                </a:solidFill>
              </p:grpSpPr>
              <p:sp>
                <p:nvSpPr>
                  <p:cNvPr id="1880" name="フローチャート: 論理積ゲート 161">
                    <a:extLst>
                      <a:ext uri="{FF2B5EF4-FFF2-40B4-BE49-F238E27FC236}">
                        <a16:creationId xmlns:a16="http://schemas.microsoft.com/office/drawing/2014/main" xmlns="" id="{54F3D43D-A5E2-4600-8EC8-E40098E57D7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1" name="楕円 162">
                    <a:extLst>
                      <a:ext uri="{FF2B5EF4-FFF2-40B4-BE49-F238E27FC236}">
                        <a16:creationId xmlns:a16="http://schemas.microsoft.com/office/drawing/2014/main" xmlns="" id="{B91C37C2-8AE5-4A6B-8312-AF3E120BBEE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74" name="グループ化 1873">
                  <a:extLst>
                    <a:ext uri="{FF2B5EF4-FFF2-40B4-BE49-F238E27FC236}">
                      <a16:creationId xmlns:a16="http://schemas.microsoft.com/office/drawing/2014/main" xmlns="" id="{CD7598F0-E86A-474C-B782-0860B292FCD0}"/>
                    </a:ext>
                  </a:extLst>
                </p:cNvPr>
                <p:cNvGrpSpPr/>
                <p:nvPr/>
              </p:nvGrpSpPr>
              <p:grpSpPr>
                <a:xfrm>
                  <a:off x="3074972" y="2238174"/>
                  <a:ext cx="158262" cy="270180"/>
                  <a:chOff x="1521069" y="2586587"/>
                  <a:chExt cx="158262" cy="270180"/>
                </a:xfrm>
                <a:solidFill>
                  <a:schemeClr val="bg1">
                    <a:lumMod val="95000"/>
                  </a:schemeClr>
                </a:solidFill>
              </p:grpSpPr>
              <p:sp>
                <p:nvSpPr>
                  <p:cNvPr id="1878" name="フローチャート: 論理積ゲート 159">
                    <a:extLst>
                      <a:ext uri="{FF2B5EF4-FFF2-40B4-BE49-F238E27FC236}">
                        <a16:creationId xmlns:a16="http://schemas.microsoft.com/office/drawing/2014/main" xmlns="" id="{BB4F2738-67E7-4D4B-8289-5220FEEE2F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9" name="楕円 160">
                    <a:extLst>
                      <a:ext uri="{FF2B5EF4-FFF2-40B4-BE49-F238E27FC236}">
                        <a16:creationId xmlns:a16="http://schemas.microsoft.com/office/drawing/2014/main" xmlns="" id="{4073A52C-000C-45C6-8166-B3E961269CB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75" name="グループ化 1874">
                  <a:extLst>
                    <a:ext uri="{FF2B5EF4-FFF2-40B4-BE49-F238E27FC236}">
                      <a16:creationId xmlns:a16="http://schemas.microsoft.com/office/drawing/2014/main" xmlns="" id="{196F75A0-F8CD-49D4-9E7C-5839861AC833}"/>
                    </a:ext>
                  </a:extLst>
                </p:cNvPr>
                <p:cNvGrpSpPr/>
                <p:nvPr/>
              </p:nvGrpSpPr>
              <p:grpSpPr>
                <a:xfrm>
                  <a:off x="3258365" y="2238175"/>
                  <a:ext cx="158262" cy="270180"/>
                  <a:chOff x="1521069" y="2586587"/>
                  <a:chExt cx="158262" cy="270180"/>
                </a:xfrm>
                <a:solidFill>
                  <a:srgbClr val="FFC000"/>
                </a:solidFill>
              </p:grpSpPr>
              <p:sp>
                <p:nvSpPr>
                  <p:cNvPr id="1876" name="フローチャート: 論理積ゲート 157">
                    <a:extLst>
                      <a:ext uri="{FF2B5EF4-FFF2-40B4-BE49-F238E27FC236}">
                        <a16:creationId xmlns:a16="http://schemas.microsoft.com/office/drawing/2014/main" xmlns="" id="{7C88FC41-EAA8-4568-AEFD-B708DC6BE16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7" name="楕円 158">
                    <a:extLst>
                      <a:ext uri="{FF2B5EF4-FFF2-40B4-BE49-F238E27FC236}">
                        <a16:creationId xmlns:a16="http://schemas.microsoft.com/office/drawing/2014/main" xmlns="" id="{0ADDD540-16E2-4C69-B57C-45AA3E9901D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573" name="グループ化 1572">
                <a:extLst>
                  <a:ext uri="{FF2B5EF4-FFF2-40B4-BE49-F238E27FC236}">
                    <a16:creationId xmlns:a16="http://schemas.microsoft.com/office/drawing/2014/main" xmlns="" id="{C10A4EB5-DC95-4C02-9C38-B13EFD30E3CA}"/>
                  </a:ext>
                </a:extLst>
              </p:cNvPr>
              <p:cNvGrpSpPr>
                <a:grpSpLocks noChangeAspect="1"/>
              </p:cNvGrpSpPr>
              <p:nvPr/>
            </p:nvGrpSpPr>
            <p:grpSpPr>
              <a:xfrm>
                <a:off x="2539396" y="2260551"/>
                <a:ext cx="907329" cy="434036"/>
                <a:chOff x="6986217" y="2260551"/>
                <a:chExt cx="1814658" cy="868072"/>
              </a:xfrm>
            </p:grpSpPr>
            <p:grpSp>
              <p:nvGrpSpPr>
                <p:cNvPr id="1756" name="グループ化 1755">
                  <a:extLst>
                    <a:ext uri="{FF2B5EF4-FFF2-40B4-BE49-F238E27FC236}">
                      <a16:creationId xmlns:a16="http://schemas.microsoft.com/office/drawing/2014/main" xmlns="" id="{0FB91B2B-C4AB-40F0-B4D3-420144DE1D96}"/>
                    </a:ext>
                  </a:extLst>
                </p:cNvPr>
                <p:cNvGrpSpPr/>
                <p:nvPr/>
              </p:nvGrpSpPr>
              <p:grpSpPr>
                <a:xfrm>
                  <a:off x="6992076" y="2559492"/>
                  <a:ext cx="158262" cy="270180"/>
                  <a:chOff x="1521069" y="2586587"/>
                  <a:chExt cx="158262" cy="270180"/>
                </a:xfrm>
                <a:solidFill>
                  <a:srgbClr val="FFC000"/>
                </a:solidFill>
              </p:grpSpPr>
              <p:sp>
                <p:nvSpPr>
                  <p:cNvPr id="1844" name="フローチャート: 論理積ゲート 736">
                    <a:extLst>
                      <a:ext uri="{FF2B5EF4-FFF2-40B4-BE49-F238E27FC236}">
                        <a16:creationId xmlns:a16="http://schemas.microsoft.com/office/drawing/2014/main" xmlns="" id="{BF9F63D2-A642-4357-B2F0-6686305F5CA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5" name="楕円 737">
                    <a:extLst>
                      <a:ext uri="{FF2B5EF4-FFF2-40B4-BE49-F238E27FC236}">
                        <a16:creationId xmlns:a16="http://schemas.microsoft.com/office/drawing/2014/main" xmlns="" id="{864D7D00-11EF-430E-B8EF-31C05F79C08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57" name="グループ化 1756">
                  <a:extLst>
                    <a:ext uri="{FF2B5EF4-FFF2-40B4-BE49-F238E27FC236}">
                      <a16:creationId xmlns:a16="http://schemas.microsoft.com/office/drawing/2014/main" xmlns="" id="{CCF3DD08-B5C8-4773-94FD-811BBC8570C5}"/>
                    </a:ext>
                  </a:extLst>
                </p:cNvPr>
                <p:cNvGrpSpPr/>
                <p:nvPr/>
              </p:nvGrpSpPr>
              <p:grpSpPr>
                <a:xfrm>
                  <a:off x="7175469" y="2559493"/>
                  <a:ext cx="158262" cy="270180"/>
                  <a:chOff x="1521069" y="2586587"/>
                  <a:chExt cx="158262" cy="270180"/>
                </a:xfrm>
                <a:solidFill>
                  <a:schemeClr val="bg1">
                    <a:lumMod val="95000"/>
                  </a:schemeClr>
                </a:solidFill>
              </p:grpSpPr>
              <p:sp>
                <p:nvSpPr>
                  <p:cNvPr id="1842" name="フローチャート: 論理積ゲート 734">
                    <a:extLst>
                      <a:ext uri="{FF2B5EF4-FFF2-40B4-BE49-F238E27FC236}">
                        <a16:creationId xmlns:a16="http://schemas.microsoft.com/office/drawing/2014/main" xmlns="" id="{0B18FF2C-A3C8-4172-B995-162B12E785D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3" name="楕円 735">
                    <a:extLst>
                      <a:ext uri="{FF2B5EF4-FFF2-40B4-BE49-F238E27FC236}">
                        <a16:creationId xmlns:a16="http://schemas.microsoft.com/office/drawing/2014/main" xmlns="" id="{BC6F1700-EBB7-4263-8AFE-D7BA6F415AD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58" name="グループ化 1757">
                  <a:extLst>
                    <a:ext uri="{FF2B5EF4-FFF2-40B4-BE49-F238E27FC236}">
                      <a16:creationId xmlns:a16="http://schemas.microsoft.com/office/drawing/2014/main" xmlns="" id="{585EBCE4-A8D3-4074-AA36-7902988BA429}"/>
                    </a:ext>
                  </a:extLst>
                </p:cNvPr>
                <p:cNvGrpSpPr/>
                <p:nvPr/>
              </p:nvGrpSpPr>
              <p:grpSpPr>
                <a:xfrm>
                  <a:off x="7358862" y="2559494"/>
                  <a:ext cx="158262" cy="270180"/>
                  <a:chOff x="1521069" y="2586587"/>
                  <a:chExt cx="158262" cy="270180"/>
                </a:xfrm>
                <a:solidFill>
                  <a:schemeClr val="bg1">
                    <a:lumMod val="95000"/>
                  </a:schemeClr>
                </a:solidFill>
              </p:grpSpPr>
              <p:sp>
                <p:nvSpPr>
                  <p:cNvPr id="1840" name="フローチャート: 論理積ゲート 732">
                    <a:extLst>
                      <a:ext uri="{FF2B5EF4-FFF2-40B4-BE49-F238E27FC236}">
                        <a16:creationId xmlns:a16="http://schemas.microsoft.com/office/drawing/2014/main" xmlns="" id="{587CFBA4-DD75-4AA2-A1D4-71F451C9F24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1" name="楕円 733">
                    <a:extLst>
                      <a:ext uri="{FF2B5EF4-FFF2-40B4-BE49-F238E27FC236}">
                        <a16:creationId xmlns:a16="http://schemas.microsoft.com/office/drawing/2014/main" xmlns="" id="{05597B5D-DBDE-465B-AFC2-B9CF3EF3F47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59" name="グループ化 1758">
                  <a:extLst>
                    <a:ext uri="{FF2B5EF4-FFF2-40B4-BE49-F238E27FC236}">
                      <a16:creationId xmlns:a16="http://schemas.microsoft.com/office/drawing/2014/main" xmlns="" id="{739779D8-E51A-471F-B5C3-A0C43A59B8DF}"/>
                    </a:ext>
                  </a:extLst>
                </p:cNvPr>
                <p:cNvGrpSpPr/>
                <p:nvPr/>
              </p:nvGrpSpPr>
              <p:grpSpPr>
                <a:xfrm>
                  <a:off x="7542255" y="2559495"/>
                  <a:ext cx="158262" cy="270180"/>
                  <a:chOff x="1521069" y="2586587"/>
                  <a:chExt cx="158262" cy="270180"/>
                </a:xfrm>
                <a:solidFill>
                  <a:schemeClr val="bg1">
                    <a:lumMod val="95000"/>
                  </a:schemeClr>
                </a:solidFill>
              </p:grpSpPr>
              <p:sp>
                <p:nvSpPr>
                  <p:cNvPr id="1838" name="フローチャート: 論理積ゲート 730">
                    <a:extLst>
                      <a:ext uri="{FF2B5EF4-FFF2-40B4-BE49-F238E27FC236}">
                        <a16:creationId xmlns:a16="http://schemas.microsoft.com/office/drawing/2014/main" xmlns="" id="{9B797C3C-2E2D-41E9-95C8-1564F9BB60C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9" name="楕円 731">
                    <a:extLst>
                      <a:ext uri="{FF2B5EF4-FFF2-40B4-BE49-F238E27FC236}">
                        <a16:creationId xmlns:a16="http://schemas.microsoft.com/office/drawing/2014/main" xmlns="" id="{2AC916A8-49B8-4DC8-8D2E-76642BC9776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60" name="グループ化 1759">
                  <a:extLst>
                    <a:ext uri="{FF2B5EF4-FFF2-40B4-BE49-F238E27FC236}">
                      <a16:creationId xmlns:a16="http://schemas.microsoft.com/office/drawing/2014/main" xmlns="" id="{34483279-0A2B-4C07-8118-841AE8944F6C}"/>
                    </a:ext>
                  </a:extLst>
                </p:cNvPr>
                <p:cNvGrpSpPr/>
                <p:nvPr/>
              </p:nvGrpSpPr>
              <p:grpSpPr>
                <a:xfrm>
                  <a:off x="7725648" y="2559496"/>
                  <a:ext cx="158262" cy="270180"/>
                  <a:chOff x="1521069" y="2586587"/>
                  <a:chExt cx="158262" cy="270180"/>
                </a:xfrm>
                <a:solidFill>
                  <a:schemeClr val="bg1">
                    <a:lumMod val="95000"/>
                  </a:schemeClr>
                </a:solidFill>
              </p:grpSpPr>
              <p:sp>
                <p:nvSpPr>
                  <p:cNvPr id="1836" name="フローチャート: 論理積ゲート 728">
                    <a:extLst>
                      <a:ext uri="{FF2B5EF4-FFF2-40B4-BE49-F238E27FC236}">
                        <a16:creationId xmlns:a16="http://schemas.microsoft.com/office/drawing/2014/main" xmlns="" id="{7F7858F3-A072-49CA-9202-7695D872301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7" name="楕円 729">
                    <a:extLst>
                      <a:ext uri="{FF2B5EF4-FFF2-40B4-BE49-F238E27FC236}">
                        <a16:creationId xmlns:a16="http://schemas.microsoft.com/office/drawing/2014/main" xmlns="" id="{D4D6CA0F-0C9F-485F-9005-A09ED2729FB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61" name="グループ化 1760">
                  <a:extLst>
                    <a:ext uri="{FF2B5EF4-FFF2-40B4-BE49-F238E27FC236}">
                      <a16:creationId xmlns:a16="http://schemas.microsoft.com/office/drawing/2014/main" xmlns="" id="{B0906266-60A4-40DD-8DE7-CC8DFFA2DD42}"/>
                    </a:ext>
                  </a:extLst>
                </p:cNvPr>
                <p:cNvGrpSpPr/>
                <p:nvPr/>
              </p:nvGrpSpPr>
              <p:grpSpPr>
                <a:xfrm>
                  <a:off x="7909041" y="2559497"/>
                  <a:ext cx="158262" cy="270180"/>
                  <a:chOff x="1521069" y="2586587"/>
                  <a:chExt cx="158262" cy="270180"/>
                </a:xfrm>
                <a:solidFill>
                  <a:srgbClr val="FFC000"/>
                </a:solidFill>
              </p:grpSpPr>
              <p:sp>
                <p:nvSpPr>
                  <p:cNvPr id="1834" name="フローチャート: 論理積ゲート 726">
                    <a:extLst>
                      <a:ext uri="{FF2B5EF4-FFF2-40B4-BE49-F238E27FC236}">
                        <a16:creationId xmlns:a16="http://schemas.microsoft.com/office/drawing/2014/main" xmlns="" id="{0D1D37EB-E16B-48C9-9C74-B8097DF9258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5" name="楕円 727">
                    <a:extLst>
                      <a:ext uri="{FF2B5EF4-FFF2-40B4-BE49-F238E27FC236}">
                        <a16:creationId xmlns:a16="http://schemas.microsoft.com/office/drawing/2014/main" xmlns="" id="{38F59BC3-7235-4F55-8779-C3A32D62761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62" name="グループ化 1761">
                  <a:extLst>
                    <a:ext uri="{FF2B5EF4-FFF2-40B4-BE49-F238E27FC236}">
                      <a16:creationId xmlns:a16="http://schemas.microsoft.com/office/drawing/2014/main" xmlns="" id="{D761BB63-1D59-4315-BBCE-0431A0E021CC}"/>
                    </a:ext>
                  </a:extLst>
                </p:cNvPr>
                <p:cNvGrpSpPr/>
                <p:nvPr/>
              </p:nvGrpSpPr>
              <p:grpSpPr>
                <a:xfrm>
                  <a:off x="8092434" y="2559498"/>
                  <a:ext cx="158262" cy="270180"/>
                  <a:chOff x="1521069" y="2586587"/>
                  <a:chExt cx="158262" cy="270180"/>
                </a:xfrm>
                <a:solidFill>
                  <a:schemeClr val="bg1">
                    <a:lumMod val="95000"/>
                  </a:schemeClr>
                </a:solidFill>
              </p:grpSpPr>
              <p:sp>
                <p:nvSpPr>
                  <p:cNvPr id="1832" name="フローチャート: 論理積ゲート 724">
                    <a:extLst>
                      <a:ext uri="{FF2B5EF4-FFF2-40B4-BE49-F238E27FC236}">
                        <a16:creationId xmlns:a16="http://schemas.microsoft.com/office/drawing/2014/main" xmlns="" id="{71B8794A-6561-4E10-98C4-C78EBA4925F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3" name="楕円 725">
                    <a:extLst>
                      <a:ext uri="{FF2B5EF4-FFF2-40B4-BE49-F238E27FC236}">
                        <a16:creationId xmlns:a16="http://schemas.microsoft.com/office/drawing/2014/main" xmlns="" id="{DF57C93A-16F3-4E45-BBF7-3F0557BFEC9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63" name="グループ化 1762">
                  <a:extLst>
                    <a:ext uri="{FF2B5EF4-FFF2-40B4-BE49-F238E27FC236}">
                      <a16:creationId xmlns:a16="http://schemas.microsoft.com/office/drawing/2014/main" xmlns="" id="{BC9EB119-BC71-4E08-8466-33C08A52B1B1}"/>
                    </a:ext>
                  </a:extLst>
                </p:cNvPr>
                <p:cNvGrpSpPr/>
                <p:nvPr/>
              </p:nvGrpSpPr>
              <p:grpSpPr>
                <a:xfrm>
                  <a:off x="8275827" y="2559499"/>
                  <a:ext cx="158262" cy="270180"/>
                  <a:chOff x="1521069" y="2586587"/>
                  <a:chExt cx="158262" cy="270180"/>
                </a:xfrm>
                <a:solidFill>
                  <a:schemeClr val="bg1">
                    <a:lumMod val="95000"/>
                  </a:schemeClr>
                </a:solidFill>
              </p:grpSpPr>
              <p:sp>
                <p:nvSpPr>
                  <p:cNvPr id="1830" name="フローチャート: 論理積ゲート 722">
                    <a:extLst>
                      <a:ext uri="{FF2B5EF4-FFF2-40B4-BE49-F238E27FC236}">
                        <a16:creationId xmlns:a16="http://schemas.microsoft.com/office/drawing/2014/main" xmlns="" id="{4D12DE0A-7FCE-4648-87A7-850B5AA1208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1" name="楕円 723">
                    <a:extLst>
                      <a:ext uri="{FF2B5EF4-FFF2-40B4-BE49-F238E27FC236}">
                        <a16:creationId xmlns:a16="http://schemas.microsoft.com/office/drawing/2014/main" xmlns="" id="{714B60C1-8DDC-4ACC-9143-9BD418CA512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64" name="グループ化 1763">
                  <a:extLst>
                    <a:ext uri="{FF2B5EF4-FFF2-40B4-BE49-F238E27FC236}">
                      <a16:creationId xmlns:a16="http://schemas.microsoft.com/office/drawing/2014/main" xmlns="" id="{1C616470-586C-459A-B6FF-46C322AE34FF}"/>
                    </a:ext>
                  </a:extLst>
                </p:cNvPr>
                <p:cNvGrpSpPr/>
                <p:nvPr/>
              </p:nvGrpSpPr>
              <p:grpSpPr>
                <a:xfrm>
                  <a:off x="8459220" y="2559500"/>
                  <a:ext cx="158262" cy="270180"/>
                  <a:chOff x="1521069" y="2586587"/>
                  <a:chExt cx="158262" cy="270180"/>
                </a:xfrm>
                <a:solidFill>
                  <a:schemeClr val="bg1">
                    <a:lumMod val="95000"/>
                  </a:schemeClr>
                </a:solidFill>
              </p:grpSpPr>
              <p:sp>
                <p:nvSpPr>
                  <p:cNvPr id="1828" name="フローチャート: 論理積ゲート 720">
                    <a:extLst>
                      <a:ext uri="{FF2B5EF4-FFF2-40B4-BE49-F238E27FC236}">
                        <a16:creationId xmlns:a16="http://schemas.microsoft.com/office/drawing/2014/main" xmlns="" id="{8F18EF73-0DA0-4601-B7E8-07177E3867D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9" name="楕円 721">
                    <a:extLst>
                      <a:ext uri="{FF2B5EF4-FFF2-40B4-BE49-F238E27FC236}">
                        <a16:creationId xmlns:a16="http://schemas.microsoft.com/office/drawing/2014/main" xmlns="" id="{3E96D49A-54F9-4A15-8187-3D53338BBAC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65" name="グループ化 1764">
                  <a:extLst>
                    <a:ext uri="{FF2B5EF4-FFF2-40B4-BE49-F238E27FC236}">
                      <a16:creationId xmlns:a16="http://schemas.microsoft.com/office/drawing/2014/main" xmlns="" id="{C4F9A618-0DC6-4EE6-9D82-8048E2A2F1A6}"/>
                    </a:ext>
                  </a:extLst>
                </p:cNvPr>
                <p:cNvGrpSpPr/>
                <p:nvPr/>
              </p:nvGrpSpPr>
              <p:grpSpPr>
                <a:xfrm>
                  <a:off x="8642613" y="2559501"/>
                  <a:ext cx="158262" cy="270180"/>
                  <a:chOff x="1521069" y="2586587"/>
                  <a:chExt cx="158262" cy="270180"/>
                </a:xfrm>
                <a:solidFill>
                  <a:schemeClr val="bg1">
                    <a:lumMod val="95000"/>
                  </a:schemeClr>
                </a:solidFill>
              </p:grpSpPr>
              <p:sp>
                <p:nvSpPr>
                  <p:cNvPr id="1826" name="フローチャート: 論理積ゲート 718">
                    <a:extLst>
                      <a:ext uri="{FF2B5EF4-FFF2-40B4-BE49-F238E27FC236}">
                        <a16:creationId xmlns:a16="http://schemas.microsoft.com/office/drawing/2014/main" xmlns="" id="{0A52C41C-FE3F-4639-8C83-FC0291CC8DB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7" name="楕円 719">
                    <a:extLst>
                      <a:ext uri="{FF2B5EF4-FFF2-40B4-BE49-F238E27FC236}">
                        <a16:creationId xmlns:a16="http://schemas.microsoft.com/office/drawing/2014/main" xmlns="" id="{56AE7D27-C712-4358-83F7-FA9EFA0CCAB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66" name="グループ化 1765">
                  <a:extLst>
                    <a:ext uri="{FF2B5EF4-FFF2-40B4-BE49-F238E27FC236}">
                      <a16:creationId xmlns:a16="http://schemas.microsoft.com/office/drawing/2014/main" xmlns="" id="{12667B6C-5E13-4833-B0C6-803C599757F7}"/>
                    </a:ext>
                  </a:extLst>
                </p:cNvPr>
                <p:cNvGrpSpPr/>
                <p:nvPr/>
              </p:nvGrpSpPr>
              <p:grpSpPr>
                <a:xfrm>
                  <a:off x="6992076" y="2858434"/>
                  <a:ext cx="158262" cy="270180"/>
                  <a:chOff x="1521069" y="2586587"/>
                  <a:chExt cx="158262" cy="270180"/>
                </a:xfrm>
                <a:solidFill>
                  <a:schemeClr val="bg1">
                    <a:lumMod val="95000"/>
                  </a:schemeClr>
                </a:solidFill>
              </p:grpSpPr>
              <p:sp>
                <p:nvSpPr>
                  <p:cNvPr id="1824" name="フローチャート: 論理積ゲート 716">
                    <a:extLst>
                      <a:ext uri="{FF2B5EF4-FFF2-40B4-BE49-F238E27FC236}">
                        <a16:creationId xmlns:a16="http://schemas.microsoft.com/office/drawing/2014/main" xmlns="" id="{E3CEF735-4535-46FF-8C00-E68386F5C3F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5" name="楕円 717">
                    <a:extLst>
                      <a:ext uri="{FF2B5EF4-FFF2-40B4-BE49-F238E27FC236}">
                        <a16:creationId xmlns:a16="http://schemas.microsoft.com/office/drawing/2014/main" xmlns="" id="{EB28BE9D-24B9-48AC-A691-D4B2DF608B6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67" name="グループ化 1766">
                  <a:extLst>
                    <a:ext uri="{FF2B5EF4-FFF2-40B4-BE49-F238E27FC236}">
                      <a16:creationId xmlns:a16="http://schemas.microsoft.com/office/drawing/2014/main" xmlns="" id="{72FC0E4E-A0C5-4EB5-9E73-F87207EAA086}"/>
                    </a:ext>
                  </a:extLst>
                </p:cNvPr>
                <p:cNvGrpSpPr/>
                <p:nvPr/>
              </p:nvGrpSpPr>
              <p:grpSpPr>
                <a:xfrm>
                  <a:off x="7175469" y="2858435"/>
                  <a:ext cx="158262" cy="270180"/>
                  <a:chOff x="1521069" y="2586587"/>
                  <a:chExt cx="158262" cy="270180"/>
                </a:xfrm>
                <a:solidFill>
                  <a:schemeClr val="bg1">
                    <a:lumMod val="95000"/>
                  </a:schemeClr>
                </a:solidFill>
              </p:grpSpPr>
              <p:sp>
                <p:nvSpPr>
                  <p:cNvPr id="1822" name="フローチャート: 論理積ゲート 714">
                    <a:extLst>
                      <a:ext uri="{FF2B5EF4-FFF2-40B4-BE49-F238E27FC236}">
                        <a16:creationId xmlns:a16="http://schemas.microsoft.com/office/drawing/2014/main" xmlns="" id="{AB44BD71-2D9A-4A38-AE28-BC08FD880D2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3" name="楕円 715">
                    <a:extLst>
                      <a:ext uri="{FF2B5EF4-FFF2-40B4-BE49-F238E27FC236}">
                        <a16:creationId xmlns:a16="http://schemas.microsoft.com/office/drawing/2014/main" xmlns="" id="{A4E888BB-C3F2-4EA1-8EA4-1D69DEA0CEA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68" name="グループ化 1767">
                  <a:extLst>
                    <a:ext uri="{FF2B5EF4-FFF2-40B4-BE49-F238E27FC236}">
                      <a16:creationId xmlns:a16="http://schemas.microsoft.com/office/drawing/2014/main" xmlns="" id="{2048FFA4-250B-42BF-9CD0-71CF71D54661}"/>
                    </a:ext>
                  </a:extLst>
                </p:cNvPr>
                <p:cNvGrpSpPr/>
                <p:nvPr/>
              </p:nvGrpSpPr>
              <p:grpSpPr>
                <a:xfrm>
                  <a:off x="7358862" y="2858436"/>
                  <a:ext cx="158262" cy="270180"/>
                  <a:chOff x="1521069" y="2586587"/>
                  <a:chExt cx="158262" cy="270180"/>
                </a:xfrm>
                <a:solidFill>
                  <a:schemeClr val="bg1">
                    <a:lumMod val="95000"/>
                  </a:schemeClr>
                </a:solidFill>
              </p:grpSpPr>
              <p:sp>
                <p:nvSpPr>
                  <p:cNvPr id="1820" name="フローチャート: 論理積ゲート 712">
                    <a:extLst>
                      <a:ext uri="{FF2B5EF4-FFF2-40B4-BE49-F238E27FC236}">
                        <a16:creationId xmlns:a16="http://schemas.microsoft.com/office/drawing/2014/main" xmlns="" id="{EABF85F3-8875-42B9-933E-7148E5B18CA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1" name="楕円 713">
                    <a:extLst>
                      <a:ext uri="{FF2B5EF4-FFF2-40B4-BE49-F238E27FC236}">
                        <a16:creationId xmlns:a16="http://schemas.microsoft.com/office/drawing/2014/main" xmlns="" id="{40E0C0F5-57DB-4747-8293-90989486FFE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69" name="グループ化 1768">
                  <a:extLst>
                    <a:ext uri="{FF2B5EF4-FFF2-40B4-BE49-F238E27FC236}">
                      <a16:creationId xmlns:a16="http://schemas.microsoft.com/office/drawing/2014/main" xmlns="" id="{A5ECADDA-EB54-4FF3-8C0A-7B8AED20C061}"/>
                    </a:ext>
                  </a:extLst>
                </p:cNvPr>
                <p:cNvGrpSpPr/>
                <p:nvPr/>
              </p:nvGrpSpPr>
              <p:grpSpPr>
                <a:xfrm>
                  <a:off x="7542255" y="2858437"/>
                  <a:ext cx="158262" cy="270180"/>
                  <a:chOff x="1521069" y="2586587"/>
                  <a:chExt cx="158262" cy="270180"/>
                </a:xfrm>
                <a:solidFill>
                  <a:srgbClr val="FFC000"/>
                </a:solidFill>
              </p:grpSpPr>
              <p:sp>
                <p:nvSpPr>
                  <p:cNvPr id="1818" name="フローチャート: 論理積ゲート 710">
                    <a:extLst>
                      <a:ext uri="{FF2B5EF4-FFF2-40B4-BE49-F238E27FC236}">
                        <a16:creationId xmlns:a16="http://schemas.microsoft.com/office/drawing/2014/main" xmlns="" id="{D704D587-011A-495E-81D1-7D3EBAEB79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9" name="楕円 711">
                    <a:extLst>
                      <a:ext uri="{FF2B5EF4-FFF2-40B4-BE49-F238E27FC236}">
                        <a16:creationId xmlns:a16="http://schemas.microsoft.com/office/drawing/2014/main" xmlns="" id="{227B10EC-90B3-4ED5-BE8A-F675BD584B7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0" name="グループ化 1769">
                  <a:extLst>
                    <a:ext uri="{FF2B5EF4-FFF2-40B4-BE49-F238E27FC236}">
                      <a16:creationId xmlns:a16="http://schemas.microsoft.com/office/drawing/2014/main" xmlns="" id="{54FD053E-C604-489A-B30C-6C74C16710BE}"/>
                    </a:ext>
                  </a:extLst>
                </p:cNvPr>
                <p:cNvGrpSpPr/>
                <p:nvPr/>
              </p:nvGrpSpPr>
              <p:grpSpPr>
                <a:xfrm>
                  <a:off x="7725648" y="2858438"/>
                  <a:ext cx="158262" cy="270180"/>
                  <a:chOff x="1521069" y="2586587"/>
                  <a:chExt cx="158262" cy="270180"/>
                </a:xfrm>
                <a:solidFill>
                  <a:schemeClr val="bg1">
                    <a:lumMod val="95000"/>
                  </a:schemeClr>
                </a:solidFill>
              </p:grpSpPr>
              <p:sp>
                <p:nvSpPr>
                  <p:cNvPr id="1816" name="フローチャート: 論理積ゲート 708">
                    <a:extLst>
                      <a:ext uri="{FF2B5EF4-FFF2-40B4-BE49-F238E27FC236}">
                        <a16:creationId xmlns:a16="http://schemas.microsoft.com/office/drawing/2014/main" xmlns="" id="{A971897E-A9D7-45DA-8B0D-CC05190458A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7" name="楕円 709">
                    <a:extLst>
                      <a:ext uri="{FF2B5EF4-FFF2-40B4-BE49-F238E27FC236}">
                        <a16:creationId xmlns:a16="http://schemas.microsoft.com/office/drawing/2014/main" xmlns="" id="{0FFAD5E6-2FCD-41E8-AF2D-1ACE5EA46B8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1" name="グループ化 1770">
                  <a:extLst>
                    <a:ext uri="{FF2B5EF4-FFF2-40B4-BE49-F238E27FC236}">
                      <a16:creationId xmlns:a16="http://schemas.microsoft.com/office/drawing/2014/main" xmlns="" id="{419EBA79-3F3C-46CD-B7BF-183B33A10F84}"/>
                    </a:ext>
                  </a:extLst>
                </p:cNvPr>
                <p:cNvGrpSpPr/>
                <p:nvPr/>
              </p:nvGrpSpPr>
              <p:grpSpPr>
                <a:xfrm>
                  <a:off x="7909041" y="2858439"/>
                  <a:ext cx="158262" cy="270180"/>
                  <a:chOff x="1521069" y="2586587"/>
                  <a:chExt cx="158262" cy="270180"/>
                </a:xfrm>
                <a:solidFill>
                  <a:schemeClr val="bg1">
                    <a:lumMod val="95000"/>
                  </a:schemeClr>
                </a:solidFill>
              </p:grpSpPr>
              <p:sp>
                <p:nvSpPr>
                  <p:cNvPr id="1814" name="フローチャート: 論理積ゲート 706">
                    <a:extLst>
                      <a:ext uri="{FF2B5EF4-FFF2-40B4-BE49-F238E27FC236}">
                        <a16:creationId xmlns:a16="http://schemas.microsoft.com/office/drawing/2014/main" xmlns="" id="{02EA469F-F988-4E50-95D2-FBDBD628969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5" name="楕円 707">
                    <a:extLst>
                      <a:ext uri="{FF2B5EF4-FFF2-40B4-BE49-F238E27FC236}">
                        <a16:creationId xmlns:a16="http://schemas.microsoft.com/office/drawing/2014/main" xmlns="" id="{C972DF9F-B671-4B72-860A-0C7DA7356BC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2" name="グループ化 1771">
                  <a:extLst>
                    <a:ext uri="{FF2B5EF4-FFF2-40B4-BE49-F238E27FC236}">
                      <a16:creationId xmlns:a16="http://schemas.microsoft.com/office/drawing/2014/main" xmlns="" id="{F490C721-D546-4C7E-B4A2-A24F95770834}"/>
                    </a:ext>
                  </a:extLst>
                </p:cNvPr>
                <p:cNvGrpSpPr/>
                <p:nvPr/>
              </p:nvGrpSpPr>
              <p:grpSpPr>
                <a:xfrm>
                  <a:off x="8092434" y="2858440"/>
                  <a:ext cx="158262" cy="270180"/>
                  <a:chOff x="1521069" y="2586587"/>
                  <a:chExt cx="158262" cy="270180"/>
                </a:xfrm>
                <a:solidFill>
                  <a:schemeClr val="bg1">
                    <a:lumMod val="95000"/>
                  </a:schemeClr>
                </a:solidFill>
              </p:grpSpPr>
              <p:sp>
                <p:nvSpPr>
                  <p:cNvPr id="1812" name="フローチャート: 論理積ゲート 704">
                    <a:extLst>
                      <a:ext uri="{FF2B5EF4-FFF2-40B4-BE49-F238E27FC236}">
                        <a16:creationId xmlns:a16="http://schemas.microsoft.com/office/drawing/2014/main" xmlns="" id="{36C59E05-D2E9-4DA6-9F45-6BBDACA58C8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3" name="楕円 705">
                    <a:extLst>
                      <a:ext uri="{FF2B5EF4-FFF2-40B4-BE49-F238E27FC236}">
                        <a16:creationId xmlns:a16="http://schemas.microsoft.com/office/drawing/2014/main" xmlns="" id="{F294D872-D5CC-4205-B7A5-6C57CFFEAA4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3" name="グループ化 1772">
                  <a:extLst>
                    <a:ext uri="{FF2B5EF4-FFF2-40B4-BE49-F238E27FC236}">
                      <a16:creationId xmlns:a16="http://schemas.microsoft.com/office/drawing/2014/main" xmlns="" id="{EAE9A61B-70F4-4AC1-9E71-1571A94DC6A2}"/>
                    </a:ext>
                  </a:extLst>
                </p:cNvPr>
                <p:cNvGrpSpPr/>
                <p:nvPr/>
              </p:nvGrpSpPr>
              <p:grpSpPr>
                <a:xfrm>
                  <a:off x="8275827" y="2858441"/>
                  <a:ext cx="158262" cy="270180"/>
                  <a:chOff x="1521069" y="2586587"/>
                  <a:chExt cx="158262" cy="270180"/>
                </a:xfrm>
                <a:solidFill>
                  <a:schemeClr val="bg1">
                    <a:lumMod val="95000"/>
                  </a:schemeClr>
                </a:solidFill>
              </p:grpSpPr>
              <p:sp>
                <p:nvSpPr>
                  <p:cNvPr id="1810" name="フローチャート: 論理積ゲート 702">
                    <a:extLst>
                      <a:ext uri="{FF2B5EF4-FFF2-40B4-BE49-F238E27FC236}">
                        <a16:creationId xmlns:a16="http://schemas.microsoft.com/office/drawing/2014/main" xmlns="" id="{0A718459-5982-4E84-95BC-A0FC65D5920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1" name="楕円 703">
                    <a:extLst>
                      <a:ext uri="{FF2B5EF4-FFF2-40B4-BE49-F238E27FC236}">
                        <a16:creationId xmlns:a16="http://schemas.microsoft.com/office/drawing/2014/main" xmlns="" id="{D4135D02-4A58-48D1-8977-30C4301405C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4" name="グループ化 1773">
                  <a:extLst>
                    <a:ext uri="{FF2B5EF4-FFF2-40B4-BE49-F238E27FC236}">
                      <a16:creationId xmlns:a16="http://schemas.microsoft.com/office/drawing/2014/main" xmlns="" id="{F841AC67-CC96-4496-A7D9-93052BAEB004}"/>
                    </a:ext>
                  </a:extLst>
                </p:cNvPr>
                <p:cNvGrpSpPr/>
                <p:nvPr/>
              </p:nvGrpSpPr>
              <p:grpSpPr>
                <a:xfrm>
                  <a:off x="8459220" y="2858442"/>
                  <a:ext cx="158262" cy="270180"/>
                  <a:chOff x="1521069" y="2586587"/>
                  <a:chExt cx="158262" cy="270180"/>
                </a:xfrm>
                <a:solidFill>
                  <a:schemeClr val="bg1">
                    <a:lumMod val="95000"/>
                  </a:schemeClr>
                </a:solidFill>
              </p:grpSpPr>
              <p:sp>
                <p:nvSpPr>
                  <p:cNvPr id="1808" name="フローチャート: 論理積ゲート 700">
                    <a:extLst>
                      <a:ext uri="{FF2B5EF4-FFF2-40B4-BE49-F238E27FC236}">
                        <a16:creationId xmlns:a16="http://schemas.microsoft.com/office/drawing/2014/main" xmlns="" id="{2889BB50-C125-4852-876E-07763A61E72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9" name="楕円 701">
                    <a:extLst>
                      <a:ext uri="{FF2B5EF4-FFF2-40B4-BE49-F238E27FC236}">
                        <a16:creationId xmlns:a16="http://schemas.microsoft.com/office/drawing/2014/main" xmlns="" id="{21319983-9E97-4C04-8A21-EE4605D43E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5" name="グループ化 1774">
                  <a:extLst>
                    <a:ext uri="{FF2B5EF4-FFF2-40B4-BE49-F238E27FC236}">
                      <a16:creationId xmlns:a16="http://schemas.microsoft.com/office/drawing/2014/main" xmlns="" id="{E8348A35-49E5-49BA-815E-7897C25DAB5E}"/>
                    </a:ext>
                  </a:extLst>
                </p:cNvPr>
                <p:cNvGrpSpPr/>
                <p:nvPr/>
              </p:nvGrpSpPr>
              <p:grpSpPr>
                <a:xfrm>
                  <a:off x="8642613" y="2858443"/>
                  <a:ext cx="158262" cy="270180"/>
                  <a:chOff x="1521069" y="2586587"/>
                  <a:chExt cx="158262" cy="270180"/>
                </a:xfrm>
                <a:solidFill>
                  <a:srgbClr val="FFC000"/>
                </a:solidFill>
              </p:grpSpPr>
              <p:sp>
                <p:nvSpPr>
                  <p:cNvPr id="1806" name="フローチャート: 論理積ゲート 698">
                    <a:extLst>
                      <a:ext uri="{FF2B5EF4-FFF2-40B4-BE49-F238E27FC236}">
                        <a16:creationId xmlns:a16="http://schemas.microsoft.com/office/drawing/2014/main" xmlns="" id="{BBC10292-2BD1-470F-AFA2-02D48316958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7" name="楕円 699">
                    <a:extLst>
                      <a:ext uri="{FF2B5EF4-FFF2-40B4-BE49-F238E27FC236}">
                        <a16:creationId xmlns:a16="http://schemas.microsoft.com/office/drawing/2014/main" xmlns="" id="{F200E5DB-CEA4-473F-9288-45B69CF0820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6" name="グループ化 1775">
                  <a:extLst>
                    <a:ext uri="{FF2B5EF4-FFF2-40B4-BE49-F238E27FC236}">
                      <a16:creationId xmlns:a16="http://schemas.microsoft.com/office/drawing/2014/main" xmlns="" id="{B70AFE02-F457-4777-B082-D144C7B80775}"/>
                    </a:ext>
                  </a:extLst>
                </p:cNvPr>
                <p:cNvGrpSpPr/>
                <p:nvPr/>
              </p:nvGrpSpPr>
              <p:grpSpPr>
                <a:xfrm>
                  <a:off x="6986217" y="2260551"/>
                  <a:ext cx="158262" cy="270180"/>
                  <a:chOff x="1521069" y="2586587"/>
                  <a:chExt cx="158262" cy="270180"/>
                </a:xfrm>
                <a:solidFill>
                  <a:schemeClr val="bg1">
                    <a:lumMod val="95000"/>
                  </a:schemeClr>
                </a:solidFill>
              </p:grpSpPr>
              <p:sp>
                <p:nvSpPr>
                  <p:cNvPr id="1804" name="フローチャート: 論理積ゲート 696">
                    <a:extLst>
                      <a:ext uri="{FF2B5EF4-FFF2-40B4-BE49-F238E27FC236}">
                        <a16:creationId xmlns:a16="http://schemas.microsoft.com/office/drawing/2014/main" xmlns="" id="{5EF6CF9A-2B41-4D84-A780-4D4194FB020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5" name="楕円 697">
                    <a:extLst>
                      <a:ext uri="{FF2B5EF4-FFF2-40B4-BE49-F238E27FC236}">
                        <a16:creationId xmlns:a16="http://schemas.microsoft.com/office/drawing/2014/main" xmlns="" id="{3BCB9288-D808-4E9B-9C57-EF6563B914A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7" name="グループ化 1776">
                  <a:extLst>
                    <a:ext uri="{FF2B5EF4-FFF2-40B4-BE49-F238E27FC236}">
                      <a16:creationId xmlns:a16="http://schemas.microsoft.com/office/drawing/2014/main" xmlns="" id="{6BA12E41-F63D-4DCC-9333-F3C16A2944D1}"/>
                    </a:ext>
                  </a:extLst>
                </p:cNvPr>
                <p:cNvGrpSpPr/>
                <p:nvPr/>
              </p:nvGrpSpPr>
              <p:grpSpPr>
                <a:xfrm>
                  <a:off x="7169610" y="2260552"/>
                  <a:ext cx="158262" cy="270180"/>
                  <a:chOff x="1521069" y="2586587"/>
                  <a:chExt cx="158262" cy="270180"/>
                </a:xfrm>
                <a:solidFill>
                  <a:schemeClr val="bg1">
                    <a:lumMod val="95000"/>
                  </a:schemeClr>
                </a:solidFill>
              </p:grpSpPr>
              <p:sp>
                <p:nvSpPr>
                  <p:cNvPr id="1802" name="フローチャート: 論理積ゲート 694">
                    <a:extLst>
                      <a:ext uri="{FF2B5EF4-FFF2-40B4-BE49-F238E27FC236}">
                        <a16:creationId xmlns:a16="http://schemas.microsoft.com/office/drawing/2014/main" xmlns="" id="{B4BD3E02-0929-4DE0-974B-C2F5C68AD93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3" name="楕円 695">
                    <a:extLst>
                      <a:ext uri="{FF2B5EF4-FFF2-40B4-BE49-F238E27FC236}">
                        <a16:creationId xmlns:a16="http://schemas.microsoft.com/office/drawing/2014/main" xmlns="" id="{E97C1EAE-CF44-4A60-A252-DC7FFB79CA9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8" name="グループ化 1777">
                  <a:extLst>
                    <a:ext uri="{FF2B5EF4-FFF2-40B4-BE49-F238E27FC236}">
                      <a16:creationId xmlns:a16="http://schemas.microsoft.com/office/drawing/2014/main" xmlns="" id="{A7F41A13-334A-4F5E-B2ED-A93C5F6C98CB}"/>
                    </a:ext>
                  </a:extLst>
                </p:cNvPr>
                <p:cNvGrpSpPr/>
                <p:nvPr/>
              </p:nvGrpSpPr>
              <p:grpSpPr>
                <a:xfrm>
                  <a:off x="7353003" y="2260553"/>
                  <a:ext cx="158262" cy="270180"/>
                  <a:chOff x="1521069" y="2586587"/>
                  <a:chExt cx="158262" cy="270180"/>
                </a:xfrm>
                <a:solidFill>
                  <a:srgbClr val="FFC000"/>
                </a:solidFill>
              </p:grpSpPr>
              <p:sp>
                <p:nvSpPr>
                  <p:cNvPr id="1800" name="フローチャート: 論理積ゲート 692">
                    <a:extLst>
                      <a:ext uri="{FF2B5EF4-FFF2-40B4-BE49-F238E27FC236}">
                        <a16:creationId xmlns:a16="http://schemas.microsoft.com/office/drawing/2014/main" xmlns="" id="{3FA56A8E-35E6-4CAF-AEB8-7D0C112AC55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1" name="楕円 693">
                    <a:extLst>
                      <a:ext uri="{FF2B5EF4-FFF2-40B4-BE49-F238E27FC236}">
                        <a16:creationId xmlns:a16="http://schemas.microsoft.com/office/drawing/2014/main" xmlns="" id="{921EF9D8-2B05-46FA-AF02-09E3A6CABAC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9" name="グループ化 1778">
                  <a:extLst>
                    <a:ext uri="{FF2B5EF4-FFF2-40B4-BE49-F238E27FC236}">
                      <a16:creationId xmlns:a16="http://schemas.microsoft.com/office/drawing/2014/main" xmlns="" id="{53E19386-A9B1-4FBA-8D7A-6E12C49CD2D3}"/>
                    </a:ext>
                  </a:extLst>
                </p:cNvPr>
                <p:cNvGrpSpPr/>
                <p:nvPr/>
              </p:nvGrpSpPr>
              <p:grpSpPr>
                <a:xfrm>
                  <a:off x="7536396" y="2260554"/>
                  <a:ext cx="158262" cy="270180"/>
                  <a:chOff x="1521069" y="2586587"/>
                  <a:chExt cx="158262" cy="270180"/>
                </a:xfrm>
                <a:solidFill>
                  <a:schemeClr val="bg1">
                    <a:lumMod val="95000"/>
                  </a:schemeClr>
                </a:solidFill>
              </p:grpSpPr>
              <p:sp>
                <p:nvSpPr>
                  <p:cNvPr id="1798" name="フローチャート: 論理積ゲート 690">
                    <a:extLst>
                      <a:ext uri="{FF2B5EF4-FFF2-40B4-BE49-F238E27FC236}">
                        <a16:creationId xmlns:a16="http://schemas.microsoft.com/office/drawing/2014/main" xmlns="" id="{DF25EB10-EABF-4E5D-AF9B-5A6B02FE7E3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9" name="楕円 691">
                    <a:extLst>
                      <a:ext uri="{FF2B5EF4-FFF2-40B4-BE49-F238E27FC236}">
                        <a16:creationId xmlns:a16="http://schemas.microsoft.com/office/drawing/2014/main" xmlns="" id="{0569E201-B1CB-4EBD-884F-2DBC4C93260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80" name="グループ化 1779">
                  <a:extLst>
                    <a:ext uri="{FF2B5EF4-FFF2-40B4-BE49-F238E27FC236}">
                      <a16:creationId xmlns:a16="http://schemas.microsoft.com/office/drawing/2014/main" xmlns="" id="{825318E0-93CB-4C20-B0E7-FF441E5959A4}"/>
                    </a:ext>
                  </a:extLst>
                </p:cNvPr>
                <p:cNvGrpSpPr/>
                <p:nvPr/>
              </p:nvGrpSpPr>
              <p:grpSpPr>
                <a:xfrm>
                  <a:off x="7719789" y="2260555"/>
                  <a:ext cx="158262" cy="270180"/>
                  <a:chOff x="1521069" y="2586587"/>
                  <a:chExt cx="158262" cy="270180"/>
                </a:xfrm>
                <a:solidFill>
                  <a:schemeClr val="bg1">
                    <a:lumMod val="95000"/>
                  </a:schemeClr>
                </a:solidFill>
              </p:grpSpPr>
              <p:sp>
                <p:nvSpPr>
                  <p:cNvPr id="1796" name="フローチャート: 論理積ゲート 688">
                    <a:extLst>
                      <a:ext uri="{FF2B5EF4-FFF2-40B4-BE49-F238E27FC236}">
                        <a16:creationId xmlns:a16="http://schemas.microsoft.com/office/drawing/2014/main" xmlns="" id="{344704C4-B642-4A61-92C4-B05FC5DD32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7" name="楕円 689">
                    <a:extLst>
                      <a:ext uri="{FF2B5EF4-FFF2-40B4-BE49-F238E27FC236}">
                        <a16:creationId xmlns:a16="http://schemas.microsoft.com/office/drawing/2014/main" xmlns="" id="{C8F7D681-2B8F-4D5A-959F-C05C12D927A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81" name="グループ化 1780">
                  <a:extLst>
                    <a:ext uri="{FF2B5EF4-FFF2-40B4-BE49-F238E27FC236}">
                      <a16:creationId xmlns:a16="http://schemas.microsoft.com/office/drawing/2014/main" xmlns="" id="{0AA2D427-4EFB-417D-98B6-B27BEA6DE884}"/>
                    </a:ext>
                  </a:extLst>
                </p:cNvPr>
                <p:cNvGrpSpPr/>
                <p:nvPr/>
              </p:nvGrpSpPr>
              <p:grpSpPr>
                <a:xfrm>
                  <a:off x="7903182" y="2260556"/>
                  <a:ext cx="158262" cy="270180"/>
                  <a:chOff x="1521069" y="2586587"/>
                  <a:chExt cx="158262" cy="270180"/>
                </a:xfrm>
                <a:solidFill>
                  <a:schemeClr val="bg1">
                    <a:lumMod val="95000"/>
                  </a:schemeClr>
                </a:solidFill>
              </p:grpSpPr>
              <p:sp>
                <p:nvSpPr>
                  <p:cNvPr id="1794" name="フローチャート: 論理積ゲート 686">
                    <a:extLst>
                      <a:ext uri="{FF2B5EF4-FFF2-40B4-BE49-F238E27FC236}">
                        <a16:creationId xmlns:a16="http://schemas.microsoft.com/office/drawing/2014/main" xmlns="" id="{C5691817-8483-4A78-AC74-1BF44C83007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5" name="楕円 687">
                    <a:extLst>
                      <a:ext uri="{FF2B5EF4-FFF2-40B4-BE49-F238E27FC236}">
                        <a16:creationId xmlns:a16="http://schemas.microsoft.com/office/drawing/2014/main" xmlns="" id="{2D4B9400-CD0A-4ABA-BD8D-26EA5E4F5D0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82" name="グループ化 1781">
                  <a:extLst>
                    <a:ext uri="{FF2B5EF4-FFF2-40B4-BE49-F238E27FC236}">
                      <a16:creationId xmlns:a16="http://schemas.microsoft.com/office/drawing/2014/main" xmlns="" id="{DEDA41A6-8A9E-4054-99FF-87CE6F1F3028}"/>
                    </a:ext>
                  </a:extLst>
                </p:cNvPr>
                <p:cNvGrpSpPr/>
                <p:nvPr/>
              </p:nvGrpSpPr>
              <p:grpSpPr>
                <a:xfrm>
                  <a:off x="8086575" y="2260557"/>
                  <a:ext cx="158262" cy="270180"/>
                  <a:chOff x="1521069" y="2586587"/>
                  <a:chExt cx="158262" cy="270180"/>
                </a:xfrm>
                <a:solidFill>
                  <a:schemeClr val="bg1">
                    <a:lumMod val="95000"/>
                  </a:schemeClr>
                </a:solidFill>
              </p:grpSpPr>
              <p:sp>
                <p:nvSpPr>
                  <p:cNvPr id="1792" name="フローチャート: 論理積ゲート 684">
                    <a:extLst>
                      <a:ext uri="{FF2B5EF4-FFF2-40B4-BE49-F238E27FC236}">
                        <a16:creationId xmlns:a16="http://schemas.microsoft.com/office/drawing/2014/main" xmlns="" id="{E26E939D-E04A-4AEC-A889-3FA8CAB1976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3" name="楕円 685">
                    <a:extLst>
                      <a:ext uri="{FF2B5EF4-FFF2-40B4-BE49-F238E27FC236}">
                        <a16:creationId xmlns:a16="http://schemas.microsoft.com/office/drawing/2014/main" xmlns="" id="{02F42E3F-371F-4707-B04B-C273F53BC1A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83" name="グループ化 1782">
                  <a:extLst>
                    <a:ext uri="{FF2B5EF4-FFF2-40B4-BE49-F238E27FC236}">
                      <a16:creationId xmlns:a16="http://schemas.microsoft.com/office/drawing/2014/main" xmlns="" id="{67E9B10B-593E-47E4-8DB5-31474C443433}"/>
                    </a:ext>
                  </a:extLst>
                </p:cNvPr>
                <p:cNvGrpSpPr/>
                <p:nvPr/>
              </p:nvGrpSpPr>
              <p:grpSpPr>
                <a:xfrm>
                  <a:off x="8269968" y="2260558"/>
                  <a:ext cx="158262" cy="270180"/>
                  <a:chOff x="1521069" y="2586587"/>
                  <a:chExt cx="158262" cy="270180"/>
                </a:xfrm>
                <a:solidFill>
                  <a:srgbClr val="FFC000"/>
                </a:solidFill>
              </p:grpSpPr>
              <p:sp>
                <p:nvSpPr>
                  <p:cNvPr id="1790" name="フローチャート: 論理積ゲート 682">
                    <a:extLst>
                      <a:ext uri="{FF2B5EF4-FFF2-40B4-BE49-F238E27FC236}">
                        <a16:creationId xmlns:a16="http://schemas.microsoft.com/office/drawing/2014/main" xmlns="" id="{0AF64F08-ED58-46B8-BBA6-EB6FFFB4BBC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1" name="楕円 683">
                    <a:extLst>
                      <a:ext uri="{FF2B5EF4-FFF2-40B4-BE49-F238E27FC236}">
                        <a16:creationId xmlns:a16="http://schemas.microsoft.com/office/drawing/2014/main" xmlns="" id="{F475FDBD-46D2-4ADE-AEF1-3EA8957FC20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84" name="グループ化 1783">
                  <a:extLst>
                    <a:ext uri="{FF2B5EF4-FFF2-40B4-BE49-F238E27FC236}">
                      <a16:creationId xmlns:a16="http://schemas.microsoft.com/office/drawing/2014/main" xmlns="" id="{6FB73441-278E-4B55-9424-33C5FE90C4C3}"/>
                    </a:ext>
                  </a:extLst>
                </p:cNvPr>
                <p:cNvGrpSpPr/>
                <p:nvPr/>
              </p:nvGrpSpPr>
              <p:grpSpPr>
                <a:xfrm>
                  <a:off x="8453361" y="2260559"/>
                  <a:ext cx="158262" cy="270180"/>
                  <a:chOff x="1521069" y="2586587"/>
                  <a:chExt cx="158262" cy="270180"/>
                </a:xfrm>
                <a:solidFill>
                  <a:schemeClr val="bg1">
                    <a:lumMod val="95000"/>
                  </a:schemeClr>
                </a:solidFill>
              </p:grpSpPr>
              <p:sp>
                <p:nvSpPr>
                  <p:cNvPr id="1788" name="フローチャート: 論理積ゲート 680">
                    <a:extLst>
                      <a:ext uri="{FF2B5EF4-FFF2-40B4-BE49-F238E27FC236}">
                        <a16:creationId xmlns:a16="http://schemas.microsoft.com/office/drawing/2014/main" xmlns="" id="{BFC05ECE-89DA-4713-93B4-40D294944B1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9" name="楕円 681">
                    <a:extLst>
                      <a:ext uri="{FF2B5EF4-FFF2-40B4-BE49-F238E27FC236}">
                        <a16:creationId xmlns:a16="http://schemas.microsoft.com/office/drawing/2014/main" xmlns="" id="{5AC574B5-6B8F-43E8-814A-6E55C4A2570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85" name="グループ化 1784">
                  <a:extLst>
                    <a:ext uri="{FF2B5EF4-FFF2-40B4-BE49-F238E27FC236}">
                      <a16:creationId xmlns:a16="http://schemas.microsoft.com/office/drawing/2014/main" xmlns="" id="{DC220C2B-F891-433C-8C6D-084B44540D78}"/>
                    </a:ext>
                  </a:extLst>
                </p:cNvPr>
                <p:cNvGrpSpPr/>
                <p:nvPr/>
              </p:nvGrpSpPr>
              <p:grpSpPr>
                <a:xfrm>
                  <a:off x="8636754" y="2260560"/>
                  <a:ext cx="158262" cy="270180"/>
                  <a:chOff x="1521069" y="2586587"/>
                  <a:chExt cx="158262" cy="270180"/>
                </a:xfrm>
                <a:solidFill>
                  <a:schemeClr val="bg1">
                    <a:lumMod val="95000"/>
                  </a:schemeClr>
                </a:solidFill>
              </p:grpSpPr>
              <p:sp>
                <p:nvSpPr>
                  <p:cNvPr id="1786" name="フローチャート: 論理積ゲート 678">
                    <a:extLst>
                      <a:ext uri="{FF2B5EF4-FFF2-40B4-BE49-F238E27FC236}">
                        <a16:creationId xmlns:a16="http://schemas.microsoft.com/office/drawing/2014/main" xmlns="" id="{41A5C56A-BAD9-4D32-AE72-A42B56B757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7" name="楕円 679">
                    <a:extLst>
                      <a:ext uri="{FF2B5EF4-FFF2-40B4-BE49-F238E27FC236}">
                        <a16:creationId xmlns:a16="http://schemas.microsoft.com/office/drawing/2014/main" xmlns="" id="{7E235137-7D01-45D8-8580-64050AE0BBA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574" name="グループ化 1573">
                <a:extLst>
                  <a:ext uri="{FF2B5EF4-FFF2-40B4-BE49-F238E27FC236}">
                    <a16:creationId xmlns:a16="http://schemas.microsoft.com/office/drawing/2014/main" xmlns="" id="{3EE83037-D069-4A25-9D96-E5DD7EC8D019}"/>
                  </a:ext>
                </a:extLst>
              </p:cNvPr>
              <p:cNvGrpSpPr>
                <a:grpSpLocks noChangeAspect="1"/>
              </p:cNvGrpSpPr>
              <p:nvPr/>
            </p:nvGrpSpPr>
            <p:grpSpPr>
              <a:xfrm>
                <a:off x="1604942" y="2695302"/>
                <a:ext cx="907329" cy="434036"/>
                <a:chOff x="6986217" y="2260551"/>
                <a:chExt cx="1814658" cy="868072"/>
              </a:xfrm>
            </p:grpSpPr>
            <p:grpSp>
              <p:nvGrpSpPr>
                <p:cNvPr id="1666" name="グループ化 1665">
                  <a:extLst>
                    <a:ext uri="{FF2B5EF4-FFF2-40B4-BE49-F238E27FC236}">
                      <a16:creationId xmlns:a16="http://schemas.microsoft.com/office/drawing/2014/main" xmlns="" id="{D12A9A4C-9A5F-4D50-B8F1-B01603A6A9DA}"/>
                    </a:ext>
                  </a:extLst>
                </p:cNvPr>
                <p:cNvGrpSpPr/>
                <p:nvPr/>
              </p:nvGrpSpPr>
              <p:grpSpPr>
                <a:xfrm>
                  <a:off x="6992076" y="2559492"/>
                  <a:ext cx="158262" cy="270180"/>
                  <a:chOff x="1521069" y="2586587"/>
                  <a:chExt cx="158262" cy="270180"/>
                </a:xfrm>
                <a:solidFill>
                  <a:srgbClr val="FFC000"/>
                </a:solidFill>
              </p:grpSpPr>
              <p:sp>
                <p:nvSpPr>
                  <p:cNvPr id="1754" name="フローチャート: 論理積ゲート 827">
                    <a:extLst>
                      <a:ext uri="{FF2B5EF4-FFF2-40B4-BE49-F238E27FC236}">
                        <a16:creationId xmlns:a16="http://schemas.microsoft.com/office/drawing/2014/main" xmlns="" id="{0941C524-C757-4C3E-99BD-D076C86F059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5" name="楕円 828">
                    <a:extLst>
                      <a:ext uri="{FF2B5EF4-FFF2-40B4-BE49-F238E27FC236}">
                        <a16:creationId xmlns:a16="http://schemas.microsoft.com/office/drawing/2014/main" xmlns="" id="{B136BDE4-69E1-40BE-8CE0-E06EA618B83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67" name="グループ化 1666">
                  <a:extLst>
                    <a:ext uri="{FF2B5EF4-FFF2-40B4-BE49-F238E27FC236}">
                      <a16:creationId xmlns:a16="http://schemas.microsoft.com/office/drawing/2014/main" xmlns="" id="{BEA0424B-3774-4DA8-BED4-5C7F39B42946}"/>
                    </a:ext>
                  </a:extLst>
                </p:cNvPr>
                <p:cNvGrpSpPr/>
                <p:nvPr/>
              </p:nvGrpSpPr>
              <p:grpSpPr>
                <a:xfrm>
                  <a:off x="7175469" y="2559493"/>
                  <a:ext cx="158262" cy="270180"/>
                  <a:chOff x="1521069" y="2586587"/>
                  <a:chExt cx="158262" cy="270180"/>
                </a:xfrm>
                <a:solidFill>
                  <a:schemeClr val="bg1">
                    <a:lumMod val="95000"/>
                  </a:schemeClr>
                </a:solidFill>
              </p:grpSpPr>
              <p:sp>
                <p:nvSpPr>
                  <p:cNvPr id="1752" name="フローチャート: 論理積ゲート 825">
                    <a:extLst>
                      <a:ext uri="{FF2B5EF4-FFF2-40B4-BE49-F238E27FC236}">
                        <a16:creationId xmlns:a16="http://schemas.microsoft.com/office/drawing/2014/main" xmlns="" id="{E2CE2BD3-85AC-46AF-ABA7-26560416354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3" name="楕円 826">
                    <a:extLst>
                      <a:ext uri="{FF2B5EF4-FFF2-40B4-BE49-F238E27FC236}">
                        <a16:creationId xmlns:a16="http://schemas.microsoft.com/office/drawing/2014/main" xmlns="" id="{4F6AA6E7-4809-4DA9-9A16-8745CA63374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68" name="グループ化 1667">
                  <a:extLst>
                    <a:ext uri="{FF2B5EF4-FFF2-40B4-BE49-F238E27FC236}">
                      <a16:creationId xmlns:a16="http://schemas.microsoft.com/office/drawing/2014/main" xmlns="" id="{4ECC06F3-1EE3-4106-9118-66157B276421}"/>
                    </a:ext>
                  </a:extLst>
                </p:cNvPr>
                <p:cNvGrpSpPr/>
                <p:nvPr/>
              </p:nvGrpSpPr>
              <p:grpSpPr>
                <a:xfrm>
                  <a:off x="7358862" y="2559494"/>
                  <a:ext cx="158262" cy="270180"/>
                  <a:chOff x="1521069" y="2586587"/>
                  <a:chExt cx="158262" cy="270180"/>
                </a:xfrm>
                <a:solidFill>
                  <a:schemeClr val="bg1">
                    <a:lumMod val="95000"/>
                  </a:schemeClr>
                </a:solidFill>
              </p:grpSpPr>
              <p:sp>
                <p:nvSpPr>
                  <p:cNvPr id="1750" name="フローチャート: 論理積ゲート 823">
                    <a:extLst>
                      <a:ext uri="{FF2B5EF4-FFF2-40B4-BE49-F238E27FC236}">
                        <a16:creationId xmlns:a16="http://schemas.microsoft.com/office/drawing/2014/main" xmlns="" id="{2DF7A064-DE7E-48A2-87C7-D82565C7365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1" name="楕円 824">
                    <a:extLst>
                      <a:ext uri="{FF2B5EF4-FFF2-40B4-BE49-F238E27FC236}">
                        <a16:creationId xmlns:a16="http://schemas.microsoft.com/office/drawing/2014/main" xmlns="" id="{A4CADED8-966F-411C-B217-5700DA3B097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69" name="グループ化 1668">
                  <a:extLst>
                    <a:ext uri="{FF2B5EF4-FFF2-40B4-BE49-F238E27FC236}">
                      <a16:creationId xmlns:a16="http://schemas.microsoft.com/office/drawing/2014/main" xmlns="" id="{C40CC42D-ADB2-433E-993D-77FB38CB6D7D}"/>
                    </a:ext>
                  </a:extLst>
                </p:cNvPr>
                <p:cNvGrpSpPr/>
                <p:nvPr/>
              </p:nvGrpSpPr>
              <p:grpSpPr>
                <a:xfrm>
                  <a:off x="7542255" y="2559495"/>
                  <a:ext cx="158262" cy="270180"/>
                  <a:chOff x="1521069" y="2586587"/>
                  <a:chExt cx="158262" cy="270180"/>
                </a:xfrm>
                <a:solidFill>
                  <a:schemeClr val="bg1">
                    <a:lumMod val="95000"/>
                  </a:schemeClr>
                </a:solidFill>
              </p:grpSpPr>
              <p:sp>
                <p:nvSpPr>
                  <p:cNvPr id="1748" name="フローチャート: 論理積ゲート 821">
                    <a:extLst>
                      <a:ext uri="{FF2B5EF4-FFF2-40B4-BE49-F238E27FC236}">
                        <a16:creationId xmlns:a16="http://schemas.microsoft.com/office/drawing/2014/main" xmlns="" id="{01FF6CB8-2C1B-4D27-B8F4-9FD7453DA5F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9" name="楕円 822">
                    <a:extLst>
                      <a:ext uri="{FF2B5EF4-FFF2-40B4-BE49-F238E27FC236}">
                        <a16:creationId xmlns:a16="http://schemas.microsoft.com/office/drawing/2014/main" xmlns="" id="{40D2F245-DFB6-4AD7-A1D5-842D4E025C4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70" name="グループ化 1669">
                  <a:extLst>
                    <a:ext uri="{FF2B5EF4-FFF2-40B4-BE49-F238E27FC236}">
                      <a16:creationId xmlns:a16="http://schemas.microsoft.com/office/drawing/2014/main" xmlns="" id="{4D27442F-75E8-4C19-88D9-CF1B439EC916}"/>
                    </a:ext>
                  </a:extLst>
                </p:cNvPr>
                <p:cNvGrpSpPr/>
                <p:nvPr/>
              </p:nvGrpSpPr>
              <p:grpSpPr>
                <a:xfrm>
                  <a:off x="7725648" y="2559496"/>
                  <a:ext cx="158262" cy="270180"/>
                  <a:chOff x="1521069" y="2586587"/>
                  <a:chExt cx="158262" cy="270180"/>
                </a:xfrm>
                <a:solidFill>
                  <a:schemeClr val="bg1">
                    <a:lumMod val="95000"/>
                  </a:schemeClr>
                </a:solidFill>
              </p:grpSpPr>
              <p:sp>
                <p:nvSpPr>
                  <p:cNvPr id="1746" name="フローチャート: 論理積ゲート 819">
                    <a:extLst>
                      <a:ext uri="{FF2B5EF4-FFF2-40B4-BE49-F238E27FC236}">
                        <a16:creationId xmlns:a16="http://schemas.microsoft.com/office/drawing/2014/main" xmlns="" id="{9DD0F564-784D-46D1-AAF4-31138BC43F2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7" name="楕円 820">
                    <a:extLst>
                      <a:ext uri="{FF2B5EF4-FFF2-40B4-BE49-F238E27FC236}">
                        <a16:creationId xmlns:a16="http://schemas.microsoft.com/office/drawing/2014/main" xmlns="" id="{C522863F-F0AC-496E-BB98-25976CDEC97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71" name="グループ化 1670">
                  <a:extLst>
                    <a:ext uri="{FF2B5EF4-FFF2-40B4-BE49-F238E27FC236}">
                      <a16:creationId xmlns:a16="http://schemas.microsoft.com/office/drawing/2014/main" xmlns="" id="{F924A5F5-B355-40D1-BDB5-8609C7E5D365}"/>
                    </a:ext>
                  </a:extLst>
                </p:cNvPr>
                <p:cNvGrpSpPr/>
                <p:nvPr/>
              </p:nvGrpSpPr>
              <p:grpSpPr>
                <a:xfrm>
                  <a:off x="7909041" y="2559497"/>
                  <a:ext cx="158262" cy="270180"/>
                  <a:chOff x="1521069" y="2586587"/>
                  <a:chExt cx="158262" cy="270180"/>
                </a:xfrm>
                <a:solidFill>
                  <a:srgbClr val="FFC000"/>
                </a:solidFill>
              </p:grpSpPr>
              <p:sp>
                <p:nvSpPr>
                  <p:cNvPr id="1744" name="フローチャート: 論理積ゲート 817">
                    <a:extLst>
                      <a:ext uri="{FF2B5EF4-FFF2-40B4-BE49-F238E27FC236}">
                        <a16:creationId xmlns:a16="http://schemas.microsoft.com/office/drawing/2014/main" xmlns="" id="{312F1A7F-B71B-48A5-A0B2-2FE9B842DAF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5" name="楕円 818">
                    <a:extLst>
                      <a:ext uri="{FF2B5EF4-FFF2-40B4-BE49-F238E27FC236}">
                        <a16:creationId xmlns:a16="http://schemas.microsoft.com/office/drawing/2014/main" xmlns="" id="{2883B4C8-5B0D-4E5B-BC63-9D17E4336FB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72" name="グループ化 1671">
                  <a:extLst>
                    <a:ext uri="{FF2B5EF4-FFF2-40B4-BE49-F238E27FC236}">
                      <a16:creationId xmlns:a16="http://schemas.microsoft.com/office/drawing/2014/main" xmlns="" id="{77AB7B4E-A323-4612-92DD-AE3EF95D1C9D}"/>
                    </a:ext>
                  </a:extLst>
                </p:cNvPr>
                <p:cNvGrpSpPr/>
                <p:nvPr/>
              </p:nvGrpSpPr>
              <p:grpSpPr>
                <a:xfrm>
                  <a:off x="8092434" y="2559498"/>
                  <a:ext cx="158262" cy="270180"/>
                  <a:chOff x="1521069" y="2586587"/>
                  <a:chExt cx="158262" cy="270180"/>
                </a:xfrm>
                <a:solidFill>
                  <a:schemeClr val="bg1">
                    <a:lumMod val="95000"/>
                  </a:schemeClr>
                </a:solidFill>
              </p:grpSpPr>
              <p:sp>
                <p:nvSpPr>
                  <p:cNvPr id="1742" name="フローチャート: 論理積ゲート 815">
                    <a:extLst>
                      <a:ext uri="{FF2B5EF4-FFF2-40B4-BE49-F238E27FC236}">
                        <a16:creationId xmlns:a16="http://schemas.microsoft.com/office/drawing/2014/main" xmlns="" id="{1A7CFD27-9446-4A37-A3F9-C4FB7F965AF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3" name="楕円 816">
                    <a:extLst>
                      <a:ext uri="{FF2B5EF4-FFF2-40B4-BE49-F238E27FC236}">
                        <a16:creationId xmlns:a16="http://schemas.microsoft.com/office/drawing/2014/main" xmlns="" id="{A0E02000-E04B-43B8-A253-B1922DBD18B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73" name="グループ化 1672">
                  <a:extLst>
                    <a:ext uri="{FF2B5EF4-FFF2-40B4-BE49-F238E27FC236}">
                      <a16:creationId xmlns:a16="http://schemas.microsoft.com/office/drawing/2014/main" xmlns="" id="{C02E8988-F49F-48FF-A891-B579E223F340}"/>
                    </a:ext>
                  </a:extLst>
                </p:cNvPr>
                <p:cNvGrpSpPr/>
                <p:nvPr/>
              </p:nvGrpSpPr>
              <p:grpSpPr>
                <a:xfrm>
                  <a:off x="8275827" y="2559499"/>
                  <a:ext cx="158262" cy="270180"/>
                  <a:chOff x="1521069" y="2586587"/>
                  <a:chExt cx="158262" cy="270180"/>
                </a:xfrm>
                <a:solidFill>
                  <a:schemeClr val="bg1">
                    <a:lumMod val="95000"/>
                  </a:schemeClr>
                </a:solidFill>
              </p:grpSpPr>
              <p:sp>
                <p:nvSpPr>
                  <p:cNvPr id="1740" name="フローチャート: 論理積ゲート 813">
                    <a:extLst>
                      <a:ext uri="{FF2B5EF4-FFF2-40B4-BE49-F238E27FC236}">
                        <a16:creationId xmlns:a16="http://schemas.microsoft.com/office/drawing/2014/main" xmlns="" id="{B85AD4B8-EC23-45F2-9E6A-E84584CD652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1" name="楕円 814">
                    <a:extLst>
                      <a:ext uri="{FF2B5EF4-FFF2-40B4-BE49-F238E27FC236}">
                        <a16:creationId xmlns:a16="http://schemas.microsoft.com/office/drawing/2014/main" xmlns="" id="{C48D40FA-C3E7-4A4E-BF3E-AA4B31114AF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74" name="グループ化 1673">
                  <a:extLst>
                    <a:ext uri="{FF2B5EF4-FFF2-40B4-BE49-F238E27FC236}">
                      <a16:creationId xmlns:a16="http://schemas.microsoft.com/office/drawing/2014/main" xmlns="" id="{E9937449-2F50-4C05-B3BC-459923583A24}"/>
                    </a:ext>
                  </a:extLst>
                </p:cNvPr>
                <p:cNvGrpSpPr/>
                <p:nvPr/>
              </p:nvGrpSpPr>
              <p:grpSpPr>
                <a:xfrm>
                  <a:off x="8459220" y="2559500"/>
                  <a:ext cx="158262" cy="270180"/>
                  <a:chOff x="1521069" y="2586587"/>
                  <a:chExt cx="158262" cy="270180"/>
                </a:xfrm>
                <a:solidFill>
                  <a:schemeClr val="bg1">
                    <a:lumMod val="95000"/>
                  </a:schemeClr>
                </a:solidFill>
              </p:grpSpPr>
              <p:sp>
                <p:nvSpPr>
                  <p:cNvPr id="1738" name="フローチャート: 論理積ゲート 811">
                    <a:extLst>
                      <a:ext uri="{FF2B5EF4-FFF2-40B4-BE49-F238E27FC236}">
                        <a16:creationId xmlns:a16="http://schemas.microsoft.com/office/drawing/2014/main" xmlns="" id="{70509709-9735-493D-9D5D-CBC75A03810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9" name="楕円 812">
                    <a:extLst>
                      <a:ext uri="{FF2B5EF4-FFF2-40B4-BE49-F238E27FC236}">
                        <a16:creationId xmlns:a16="http://schemas.microsoft.com/office/drawing/2014/main" xmlns="" id="{C1F7EF43-25B9-4F88-A3D8-C19D01F3B17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75" name="グループ化 1674">
                  <a:extLst>
                    <a:ext uri="{FF2B5EF4-FFF2-40B4-BE49-F238E27FC236}">
                      <a16:creationId xmlns:a16="http://schemas.microsoft.com/office/drawing/2014/main" xmlns="" id="{3C008F7F-3A4B-4D31-8C73-D0A4A4AFB598}"/>
                    </a:ext>
                  </a:extLst>
                </p:cNvPr>
                <p:cNvGrpSpPr/>
                <p:nvPr/>
              </p:nvGrpSpPr>
              <p:grpSpPr>
                <a:xfrm>
                  <a:off x="8642613" y="2559501"/>
                  <a:ext cx="158262" cy="270180"/>
                  <a:chOff x="1521069" y="2586587"/>
                  <a:chExt cx="158262" cy="270180"/>
                </a:xfrm>
                <a:solidFill>
                  <a:schemeClr val="bg1">
                    <a:lumMod val="95000"/>
                  </a:schemeClr>
                </a:solidFill>
              </p:grpSpPr>
              <p:sp>
                <p:nvSpPr>
                  <p:cNvPr id="1736" name="フローチャート: 論理積ゲート 809">
                    <a:extLst>
                      <a:ext uri="{FF2B5EF4-FFF2-40B4-BE49-F238E27FC236}">
                        <a16:creationId xmlns:a16="http://schemas.microsoft.com/office/drawing/2014/main" xmlns="" id="{0AA0A68E-45E8-435A-96F2-DE72D4121B6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7" name="楕円 810">
                    <a:extLst>
                      <a:ext uri="{FF2B5EF4-FFF2-40B4-BE49-F238E27FC236}">
                        <a16:creationId xmlns:a16="http://schemas.microsoft.com/office/drawing/2014/main" xmlns="" id="{0F42DDD8-5FC8-43F2-A55E-085FCA5BB69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76" name="グループ化 1675">
                  <a:extLst>
                    <a:ext uri="{FF2B5EF4-FFF2-40B4-BE49-F238E27FC236}">
                      <a16:creationId xmlns:a16="http://schemas.microsoft.com/office/drawing/2014/main" xmlns="" id="{1E173217-76F7-4A9D-A076-4A76AEFEC97E}"/>
                    </a:ext>
                  </a:extLst>
                </p:cNvPr>
                <p:cNvGrpSpPr/>
                <p:nvPr/>
              </p:nvGrpSpPr>
              <p:grpSpPr>
                <a:xfrm>
                  <a:off x="6992076" y="2858434"/>
                  <a:ext cx="158262" cy="270180"/>
                  <a:chOff x="1521069" y="2586587"/>
                  <a:chExt cx="158262" cy="270180"/>
                </a:xfrm>
                <a:solidFill>
                  <a:schemeClr val="bg1">
                    <a:lumMod val="95000"/>
                  </a:schemeClr>
                </a:solidFill>
              </p:grpSpPr>
              <p:sp>
                <p:nvSpPr>
                  <p:cNvPr id="1734" name="フローチャート: 論理積ゲート 807">
                    <a:extLst>
                      <a:ext uri="{FF2B5EF4-FFF2-40B4-BE49-F238E27FC236}">
                        <a16:creationId xmlns:a16="http://schemas.microsoft.com/office/drawing/2014/main" xmlns="" id="{DC77838B-DA0E-4AE3-AE7E-D6063E1F342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5" name="楕円 808">
                    <a:extLst>
                      <a:ext uri="{FF2B5EF4-FFF2-40B4-BE49-F238E27FC236}">
                        <a16:creationId xmlns:a16="http://schemas.microsoft.com/office/drawing/2014/main" xmlns="" id="{B2B336BB-97FD-4D0B-9674-82733AB29B9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77" name="グループ化 1676">
                  <a:extLst>
                    <a:ext uri="{FF2B5EF4-FFF2-40B4-BE49-F238E27FC236}">
                      <a16:creationId xmlns:a16="http://schemas.microsoft.com/office/drawing/2014/main" xmlns="" id="{D4B1A837-2DC2-4D21-A433-232AC267B543}"/>
                    </a:ext>
                  </a:extLst>
                </p:cNvPr>
                <p:cNvGrpSpPr/>
                <p:nvPr/>
              </p:nvGrpSpPr>
              <p:grpSpPr>
                <a:xfrm>
                  <a:off x="7175469" y="2858435"/>
                  <a:ext cx="158262" cy="270180"/>
                  <a:chOff x="1521069" y="2586587"/>
                  <a:chExt cx="158262" cy="270180"/>
                </a:xfrm>
                <a:solidFill>
                  <a:schemeClr val="bg1">
                    <a:lumMod val="95000"/>
                  </a:schemeClr>
                </a:solidFill>
              </p:grpSpPr>
              <p:sp>
                <p:nvSpPr>
                  <p:cNvPr id="1732" name="フローチャート: 論理積ゲート 805">
                    <a:extLst>
                      <a:ext uri="{FF2B5EF4-FFF2-40B4-BE49-F238E27FC236}">
                        <a16:creationId xmlns:a16="http://schemas.microsoft.com/office/drawing/2014/main" xmlns="" id="{C2A5990F-FE10-4350-BC86-282FFB839A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3" name="楕円 806">
                    <a:extLst>
                      <a:ext uri="{FF2B5EF4-FFF2-40B4-BE49-F238E27FC236}">
                        <a16:creationId xmlns:a16="http://schemas.microsoft.com/office/drawing/2014/main" xmlns="" id="{7CBAA7CD-E67D-4876-8231-BFE12A591F0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78" name="グループ化 1677">
                  <a:extLst>
                    <a:ext uri="{FF2B5EF4-FFF2-40B4-BE49-F238E27FC236}">
                      <a16:creationId xmlns:a16="http://schemas.microsoft.com/office/drawing/2014/main" xmlns="" id="{1A636375-9AEF-4C0E-9241-2301C0725632}"/>
                    </a:ext>
                  </a:extLst>
                </p:cNvPr>
                <p:cNvGrpSpPr/>
                <p:nvPr/>
              </p:nvGrpSpPr>
              <p:grpSpPr>
                <a:xfrm>
                  <a:off x="7358862" y="2858436"/>
                  <a:ext cx="158262" cy="270180"/>
                  <a:chOff x="1521069" y="2586587"/>
                  <a:chExt cx="158262" cy="270180"/>
                </a:xfrm>
                <a:solidFill>
                  <a:schemeClr val="bg1">
                    <a:lumMod val="95000"/>
                  </a:schemeClr>
                </a:solidFill>
              </p:grpSpPr>
              <p:sp>
                <p:nvSpPr>
                  <p:cNvPr id="1730" name="フローチャート: 論理積ゲート 803">
                    <a:extLst>
                      <a:ext uri="{FF2B5EF4-FFF2-40B4-BE49-F238E27FC236}">
                        <a16:creationId xmlns:a16="http://schemas.microsoft.com/office/drawing/2014/main" xmlns="" id="{11BCD404-8C8C-4AF2-B388-9487C3390B9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1" name="楕円 804">
                    <a:extLst>
                      <a:ext uri="{FF2B5EF4-FFF2-40B4-BE49-F238E27FC236}">
                        <a16:creationId xmlns:a16="http://schemas.microsoft.com/office/drawing/2014/main" xmlns="" id="{5938F04B-9488-429D-993D-1DA14359011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79" name="グループ化 1678">
                  <a:extLst>
                    <a:ext uri="{FF2B5EF4-FFF2-40B4-BE49-F238E27FC236}">
                      <a16:creationId xmlns:a16="http://schemas.microsoft.com/office/drawing/2014/main" xmlns="" id="{6AFB2AE6-358B-44E0-BF73-F268173C72F5}"/>
                    </a:ext>
                  </a:extLst>
                </p:cNvPr>
                <p:cNvGrpSpPr/>
                <p:nvPr/>
              </p:nvGrpSpPr>
              <p:grpSpPr>
                <a:xfrm>
                  <a:off x="7542255" y="2858437"/>
                  <a:ext cx="158262" cy="270180"/>
                  <a:chOff x="1521069" y="2586587"/>
                  <a:chExt cx="158262" cy="270180"/>
                </a:xfrm>
                <a:solidFill>
                  <a:srgbClr val="FFC000"/>
                </a:solidFill>
              </p:grpSpPr>
              <p:sp>
                <p:nvSpPr>
                  <p:cNvPr id="1728" name="フローチャート: 論理積ゲート 801">
                    <a:extLst>
                      <a:ext uri="{FF2B5EF4-FFF2-40B4-BE49-F238E27FC236}">
                        <a16:creationId xmlns:a16="http://schemas.microsoft.com/office/drawing/2014/main" xmlns="" id="{062E83E0-9080-4592-8C47-1DCFEDB6C78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9" name="楕円 802">
                    <a:extLst>
                      <a:ext uri="{FF2B5EF4-FFF2-40B4-BE49-F238E27FC236}">
                        <a16:creationId xmlns:a16="http://schemas.microsoft.com/office/drawing/2014/main" xmlns="" id="{DC79DA68-9A38-463C-BF06-267C133DE1D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80" name="グループ化 1679">
                  <a:extLst>
                    <a:ext uri="{FF2B5EF4-FFF2-40B4-BE49-F238E27FC236}">
                      <a16:creationId xmlns:a16="http://schemas.microsoft.com/office/drawing/2014/main" xmlns="" id="{AFE11CC0-4390-4C28-AC4B-B46166CE7F38}"/>
                    </a:ext>
                  </a:extLst>
                </p:cNvPr>
                <p:cNvGrpSpPr/>
                <p:nvPr/>
              </p:nvGrpSpPr>
              <p:grpSpPr>
                <a:xfrm>
                  <a:off x="7725648" y="2858438"/>
                  <a:ext cx="158262" cy="270180"/>
                  <a:chOff x="1521069" y="2586587"/>
                  <a:chExt cx="158262" cy="270180"/>
                </a:xfrm>
                <a:solidFill>
                  <a:schemeClr val="bg1">
                    <a:lumMod val="95000"/>
                  </a:schemeClr>
                </a:solidFill>
              </p:grpSpPr>
              <p:sp>
                <p:nvSpPr>
                  <p:cNvPr id="1726" name="フローチャート: 論理積ゲート 799">
                    <a:extLst>
                      <a:ext uri="{FF2B5EF4-FFF2-40B4-BE49-F238E27FC236}">
                        <a16:creationId xmlns:a16="http://schemas.microsoft.com/office/drawing/2014/main" xmlns="" id="{F2B04C64-3034-4170-8A63-636E215CB81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7" name="楕円 800">
                    <a:extLst>
                      <a:ext uri="{FF2B5EF4-FFF2-40B4-BE49-F238E27FC236}">
                        <a16:creationId xmlns:a16="http://schemas.microsoft.com/office/drawing/2014/main" xmlns="" id="{A1F52976-3372-4EA5-AFE7-672AC9F4D55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81" name="グループ化 1680">
                  <a:extLst>
                    <a:ext uri="{FF2B5EF4-FFF2-40B4-BE49-F238E27FC236}">
                      <a16:creationId xmlns:a16="http://schemas.microsoft.com/office/drawing/2014/main" xmlns="" id="{02FC4F75-2B5C-46D3-B760-A241ABEB24D6}"/>
                    </a:ext>
                  </a:extLst>
                </p:cNvPr>
                <p:cNvGrpSpPr/>
                <p:nvPr/>
              </p:nvGrpSpPr>
              <p:grpSpPr>
                <a:xfrm>
                  <a:off x="7909041" y="2858439"/>
                  <a:ext cx="158262" cy="270180"/>
                  <a:chOff x="1521069" y="2586587"/>
                  <a:chExt cx="158262" cy="270180"/>
                </a:xfrm>
                <a:solidFill>
                  <a:schemeClr val="bg1">
                    <a:lumMod val="95000"/>
                  </a:schemeClr>
                </a:solidFill>
              </p:grpSpPr>
              <p:sp>
                <p:nvSpPr>
                  <p:cNvPr id="1724" name="フローチャート: 論理積ゲート 797">
                    <a:extLst>
                      <a:ext uri="{FF2B5EF4-FFF2-40B4-BE49-F238E27FC236}">
                        <a16:creationId xmlns:a16="http://schemas.microsoft.com/office/drawing/2014/main" xmlns="" id="{767340D2-C901-455C-B05D-C81B47A1E4E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5" name="楕円 798">
                    <a:extLst>
                      <a:ext uri="{FF2B5EF4-FFF2-40B4-BE49-F238E27FC236}">
                        <a16:creationId xmlns:a16="http://schemas.microsoft.com/office/drawing/2014/main" xmlns="" id="{C6083B46-ED24-461F-BD6D-F51B3B3F727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82" name="グループ化 1681">
                  <a:extLst>
                    <a:ext uri="{FF2B5EF4-FFF2-40B4-BE49-F238E27FC236}">
                      <a16:creationId xmlns:a16="http://schemas.microsoft.com/office/drawing/2014/main" xmlns="" id="{215A355F-4FCD-4AB5-8384-5B7B11E1D72A}"/>
                    </a:ext>
                  </a:extLst>
                </p:cNvPr>
                <p:cNvGrpSpPr/>
                <p:nvPr/>
              </p:nvGrpSpPr>
              <p:grpSpPr>
                <a:xfrm>
                  <a:off x="8092434" y="2858440"/>
                  <a:ext cx="158262" cy="270180"/>
                  <a:chOff x="1521069" y="2586587"/>
                  <a:chExt cx="158262" cy="270180"/>
                </a:xfrm>
                <a:solidFill>
                  <a:schemeClr val="bg1">
                    <a:lumMod val="95000"/>
                  </a:schemeClr>
                </a:solidFill>
              </p:grpSpPr>
              <p:sp>
                <p:nvSpPr>
                  <p:cNvPr id="1722" name="フローチャート: 論理積ゲート 795">
                    <a:extLst>
                      <a:ext uri="{FF2B5EF4-FFF2-40B4-BE49-F238E27FC236}">
                        <a16:creationId xmlns:a16="http://schemas.microsoft.com/office/drawing/2014/main" xmlns="" id="{D2D90BBF-5083-4EF5-B299-773EE59C6EA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3" name="楕円 796">
                    <a:extLst>
                      <a:ext uri="{FF2B5EF4-FFF2-40B4-BE49-F238E27FC236}">
                        <a16:creationId xmlns:a16="http://schemas.microsoft.com/office/drawing/2014/main" xmlns="" id="{4A9CC6BC-B8CA-4129-A677-36B1FCCA53B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83" name="グループ化 1682">
                  <a:extLst>
                    <a:ext uri="{FF2B5EF4-FFF2-40B4-BE49-F238E27FC236}">
                      <a16:creationId xmlns:a16="http://schemas.microsoft.com/office/drawing/2014/main" xmlns="" id="{F4F9A80B-07F0-49A7-88BF-AF9D8D142C68}"/>
                    </a:ext>
                  </a:extLst>
                </p:cNvPr>
                <p:cNvGrpSpPr/>
                <p:nvPr/>
              </p:nvGrpSpPr>
              <p:grpSpPr>
                <a:xfrm>
                  <a:off x="8275827" y="2858441"/>
                  <a:ext cx="158262" cy="270180"/>
                  <a:chOff x="1521069" y="2586587"/>
                  <a:chExt cx="158262" cy="270180"/>
                </a:xfrm>
                <a:solidFill>
                  <a:schemeClr val="bg1">
                    <a:lumMod val="95000"/>
                  </a:schemeClr>
                </a:solidFill>
              </p:grpSpPr>
              <p:sp>
                <p:nvSpPr>
                  <p:cNvPr id="1720" name="フローチャート: 論理積ゲート 793">
                    <a:extLst>
                      <a:ext uri="{FF2B5EF4-FFF2-40B4-BE49-F238E27FC236}">
                        <a16:creationId xmlns:a16="http://schemas.microsoft.com/office/drawing/2014/main" xmlns="" id="{D5AA93DE-DA7B-4D47-8016-7FD49B1DE38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1" name="楕円 794">
                    <a:extLst>
                      <a:ext uri="{FF2B5EF4-FFF2-40B4-BE49-F238E27FC236}">
                        <a16:creationId xmlns:a16="http://schemas.microsoft.com/office/drawing/2014/main" xmlns="" id="{21A289C0-7476-455F-BF71-F007E9FA864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84" name="グループ化 1683">
                  <a:extLst>
                    <a:ext uri="{FF2B5EF4-FFF2-40B4-BE49-F238E27FC236}">
                      <a16:creationId xmlns:a16="http://schemas.microsoft.com/office/drawing/2014/main" xmlns="" id="{CBF4F2BA-B953-4C3A-8635-E7D2FFE9CA67}"/>
                    </a:ext>
                  </a:extLst>
                </p:cNvPr>
                <p:cNvGrpSpPr/>
                <p:nvPr/>
              </p:nvGrpSpPr>
              <p:grpSpPr>
                <a:xfrm>
                  <a:off x="8459220" y="2858442"/>
                  <a:ext cx="158262" cy="270180"/>
                  <a:chOff x="1521069" y="2586587"/>
                  <a:chExt cx="158262" cy="270180"/>
                </a:xfrm>
                <a:solidFill>
                  <a:schemeClr val="bg1">
                    <a:lumMod val="95000"/>
                  </a:schemeClr>
                </a:solidFill>
              </p:grpSpPr>
              <p:sp>
                <p:nvSpPr>
                  <p:cNvPr id="1718" name="フローチャート: 論理積ゲート 791">
                    <a:extLst>
                      <a:ext uri="{FF2B5EF4-FFF2-40B4-BE49-F238E27FC236}">
                        <a16:creationId xmlns:a16="http://schemas.microsoft.com/office/drawing/2014/main" xmlns="" id="{09149D63-202A-4E32-AC39-001EA17878E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9" name="楕円 792">
                    <a:extLst>
                      <a:ext uri="{FF2B5EF4-FFF2-40B4-BE49-F238E27FC236}">
                        <a16:creationId xmlns:a16="http://schemas.microsoft.com/office/drawing/2014/main" xmlns="" id="{790C16BA-535B-47A3-9A74-86EB354DB8F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85" name="グループ化 1684">
                  <a:extLst>
                    <a:ext uri="{FF2B5EF4-FFF2-40B4-BE49-F238E27FC236}">
                      <a16:creationId xmlns:a16="http://schemas.microsoft.com/office/drawing/2014/main" xmlns="" id="{FCFBFD9B-4630-4263-930B-D2ACF5B131E7}"/>
                    </a:ext>
                  </a:extLst>
                </p:cNvPr>
                <p:cNvGrpSpPr/>
                <p:nvPr/>
              </p:nvGrpSpPr>
              <p:grpSpPr>
                <a:xfrm>
                  <a:off x="8642613" y="2858443"/>
                  <a:ext cx="158262" cy="270180"/>
                  <a:chOff x="1521069" y="2586587"/>
                  <a:chExt cx="158262" cy="270180"/>
                </a:xfrm>
                <a:solidFill>
                  <a:srgbClr val="FFC000"/>
                </a:solidFill>
              </p:grpSpPr>
              <p:sp>
                <p:nvSpPr>
                  <p:cNvPr id="1716" name="フローチャート: 論理積ゲート 789">
                    <a:extLst>
                      <a:ext uri="{FF2B5EF4-FFF2-40B4-BE49-F238E27FC236}">
                        <a16:creationId xmlns:a16="http://schemas.microsoft.com/office/drawing/2014/main" xmlns="" id="{3256C71B-6DC7-44E2-8BF2-F6FA3E79242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7" name="楕円 790">
                    <a:extLst>
                      <a:ext uri="{FF2B5EF4-FFF2-40B4-BE49-F238E27FC236}">
                        <a16:creationId xmlns:a16="http://schemas.microsoft.com/office/drawing/2014/main" xmlns="" id="{D826DE55-16DF-4383-808D-95855F799CF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86" name="グループ化 1685">
                  <a:extLst>
                    <a:ext uri="{FF2B5EF4-FFF2-40B4-BE49-F238E27FC236}">
                      <a16:creationId xmlns:a16="http://schemas.microsoft.com/office/drawing/2014/main" xmlns="" id="{336DB3E4-00EB-42D7-805B-7D85C828F59D}"/>
                    </a:ext>
                  </a:extLst>
                </p:cNvPr>
                <p:cNvGrpSpPr/>
                <p:nvPr/>
              </p:nvGrpSpPr>
              <p:grpSpPr>
                <a:xfrm>
                  <a:off x="6986217" y="2260551"/>
                  <a:ext cx="158262" cy="270180"/>
                  <a:chOff x="1521069" y="2586587"/>
                  <a:chExt cx="158262" cy="270180"/>
                </a:xfrm>
                <a:solidFill>
                  <a:schemeClr val="bg1">
                    <a:lumMod val="95000"/>
                  </a:schemeClr>
                </a:solidFill>
              </p:grpSpPr>
              <p:sp>
                <p:nvSpPr>
                  <p:cNvPr id="1714" name="フローチャート: 論理積ゲート 787">
                    <a:extLst>
                      <a:ext uri="{FF2B5EF4-FFF2-40B4-BE49-F238E27FC236}">
                        <a16:creationId xmlns:a16="http://schemas.microsoft.com/office/drawing/2014/main" xmlns="" id="{E561447B-94CD-4866-AC7D-D260F552EA9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5" name="楕円 788">
                    <a:extLst>
                      <a:ext uri="{FF2B5EF4-FFF2-40B4-BE49-F238E27FC236}">
                        <a16:creationId xmlns:a16="http://schemas.microsoft.com/office/drawing/2014/main" xmlns="" id="{2C678242-421F-40C3-9055-DF331924116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87" name="グループ化 1686">
                  <a:extLst>
                    <a:ext uri="{FF2B5EF4-FFF2-40B4-BE49-F238E27FC236}">
                      <a16:creationId xmlns:a16="http://schemas.microsoft.com/office/drawing/2014/main" xmlns="" id="{F855D10A-35CC-487F-90E1-5FB282B0FD73}"/>
                    </a:ext>
                  </a:extLst>
                </p:cNvPr>
                <p:cNvGrpSpPr/>
                <p:nvPr/>
              </p:nvGrpSpPr>
              <p:grpSpPr>
                <a:xfrm>
                  <a:off x="7169610" y="2260552"/>
                  <a:ext cx="158262" cy="270180"/>
                  <a:chOff x="1521069" y="2586587"/>
                  <a:chExt cx="158262" cy="270180"/>
                </a:xfrm>
                <a:solidFill>
                  <a:schemeClr val="bg1">
                    <a:lumMod val="95000"/>
                  </a:schemeClr>
                </a:solidFill>
              </p:grpSpPr>
              <p:sp>
                <p:nvSpPr>
                  <p:cNvPr id="1712" name="フローチャート: 論理積ゲート 785">
                    <a:extLst>
                      <a:ext uri="{FF2B5EF4-FFF2-40B4-BE49-F238E27FC236}">
                        <a16:creationId xmlns:a16="http://schemas.microsoft.com/office/drawing/2014/main" xmlns="" id="{4DB207FC-A346-466E-A7D0-624DB2693CB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3" name="楕円 786">
                    <a:extLst>
                      <a:ext uri="{FF2B5EF4-FFF2-40B4-BE49-F238E27FC236}">
                        <a16:creationId xmlns:a16="http://schemas.microsoft.com/office/drawing/2014/main" xmlns="" id="{2E323304-A941-4240-ACE4-0F7A2E4F96C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88" name="グループ化 1687">
                  <a:extLst>
                    <a:ext uri="{FF2B5EF4-FFF2-40B4-BE49-F238E27FC236}">
                      <a16:creationId xmlns:a16="http://schemas.microsoft.com/office/drawing/2014/main" xmlns="" id="{516199E6-DC56-4D44-85B7-D0B52B9489EE}"/>
                    </a:ext>
                  </a:extLst>
                </p:cNvPr>
                <p:cNvGrpSpPr/>
                <p:nvPr/>
              </p:nvGrpSpPr>
              <p:grpSpPr>
                <a:xfrm>
                  <a:off x="7353003" y="2260553"/>
                  <a:ext cx="158262" cy="270180"/>
                  <a:chOff x="1521069" y="2586587"/>
                  <a:chExt cx="158262" cy="270180"/>
                </a:xfrm>
                <a:solidFill>
                  <a:srgbClr val="FFC000"/>
                </a:solidFill>
              </p:grpSpPr>
              <p:sp>
                <p:nvSpPr>
                  <p:cNvPr id="1710" name="フローチャート: 論理積ゲート 783">
                    <a:extLst>
                      <a:ext uri="{FF2B5EF4-FFF2-40B4-BE49-F238E27FC236}">
                        <a16:creationId xmlns:a16="http://schemas.microsoft.com/office/drawing/2014/main" xmlns="" id="{C8A2319F-0FE9-46B2-AAE0-47B943DB66A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1" name="楕円 784">
                    <a:extLst>
                      <a:ext uri="{FF2B5EF4-FFF2-40B4-BE49-F238E27FC236}">
                        <a16:creationId xmlns:a16="http://schemas.microsoft.com/office/drawing/2014/main" xmlns="" id="{4AE3A628-EF5A-47B0-B801-49C331D54F4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89" name="グループ化 1688">
                  <a:extLst>
                    <a:ext uri="{FF2B5EF4-FFF2-40B4-BE49-F238E27FC236}">
                      <a16:creationId xmlns:a16="http://schemas.microsoft.com/office/drawing/2014/main" xmlns="" id="{C1D96EA1-7806-43EA-96EC-EEC33FEAA41B}"/>
                    </a:ext>
                  </a:extLst>
                </p:cNvPr>
                <p:cNvGrpSpPr/>
                <p:nvPr/>
              </p:nvGrpSpPr>
              <p:grpSpPr>
                <a:xfrm>
                  <a:off x="7536396" y="2260554"/>
                  <a:ext cx="158262" cy="270180"/>
                  <a:chOff x="1521069" y="2586587"/>
                  <a:chExt cx="158262" cy="270180"/>
                </a:xfrm>
                <a:solidFill>
                  <a:schemeClr val="bg1">
                    <a:lumMod val="95000"/>
                  </a:schemeClr>
                </a:solidFill>
              </p:grpSpPr>
              <p:sp>
                <p:nvSpPr>
                  <p:cNvPr id="1708" name="フローチャート: 論理積ゲート 781">
                    <a:extLst>
                      <a:ext uri="{FF2B5EF4-FFF2-40B4-BE49-F238E27FC236}">
                        <a16:creationId xmlns:a16="http://schemas.microsoft.com/office/drawing/2014/main" xmlns="" id="{B5F45B6B-2EFA-430F-8B45-4581E55679F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9" name="楕円 782">
                    <a:extLst>
                      <a:ext uri="{FF2B5EF4-FFF2-40B4-BE49-F238E27FC236}">
                        <a16:creationId xmlns:a16="http://schemas.microsoft.com/office/drawing/2014/main" xmlns="" id="{10773B19-E4B0-4F20-AC61-6A69824086F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90" name="グループ化 1689">
                  <a:extLst>
                    <a:ext uri="{FF2B5EF4-FFF2-40B4-BE49-F238E27FC236}">
                      <a16:creationId xmlns:a16="http://schemas.microsoft.com/office/drawing/2014/main" xmlns="" id="{67158CB1-18F0-4A66-B24B-1583039ADECB}"/>
                    </a:ext>
                  </a:extLst>
                </p:cNvPr>
                <p:cNvGrpSpPr/>
                <p:nvPr/>
              </p:nvGrpSpPr>
              <p:grpSpPr>
                <a:xfrm>
                  <a:off x="7719789" y="2260555"/>
                  <a:ext cx="158262" cy="270180"/>
                  <a:chOff x="1521069" y="2586587"/>
                  <a:chExt cx="158262" cy="270180"/>
                </a:xfrm>
                <a:solidFill>
                  <a:schemeClr val="bg1">
                    <a:lumMod val="95000"/>
                  </a:schemeClr>
                </a:solidFill>
              </p:grpSpPr>
              <p:sp>
                <p:nvSpPr>
                  <p:cNvPr id="1706" name="フローチャート: 論理積ゲート 779">
                    <a:extLst>
                      <a:ext uri="{FF2B5EF4-FFF2-40B4-BE49-F238E27FC236}">
                        <a16:creationId xmlns:a16="http://schemas.microsoft.com/office/drawing/2014/main" xmlns="" id="{1225A541-EEA5-4895-AF76-760CB39CA27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7" name="楕円 780">
                    <a:extLst>
                      <a:ext uri="{FF2B5EF4-FFF2-40B4-BE49-F238E27FC236}">
                        <a16:creationId xmlns:a16="http://schemas.microsoft.com/office/drawing/2014/main" xmlns="" id="{3E2CD94A-3EF3-41A6-83B0-75DE9C8ABBD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91" name="グループ化 1690">
                  <a:extLst>
                    <a:ext uri="{FF2B5EF4-FFF2-40B4-BE49-F238E27FC236}">
                      <a16:creationId xmlns:a16="http://schemas.microsoft.com/office/drawing/2014/main" xmlns="" id="{22A178D7-FFFC-4B26-A889-67782B12C506}"/>
                    </a:ext>
                  </a:extLst>
                </p:cNvPr>
                <p:cNvGrpSpPr/>
                <p:nvPr/>
              </p:nvGrpSpPr>
              <p:grpSpPr>
                <a:xfrm>
                  <a:off x="7903182" y="2260556"/>
                  <a:ext cx="158262" cy="270180"/>
                  <a:chOff x="1521069" y="2586587"/>
                  <a:chExt cx="158262" cy="270180"/>
                </a:xfrm>
                <a:solidFill>
                  <a:schemeClr val="bg1">
                    <a:lumMod val="95000"/>
                  </a:schemeClr>
                </a:solidFill>
              </p:grpSpPr>
              <p:sp>
                <p:nvSpPr>
                  <p:cNvPr id="1704" name="フローチャート: 論理積ゲート 777">
                    <a:extLst>
                      <a:ext uri="{FF2B5EF4-FFF2-40B4-BE49-F238E27FC236}">
                        <a16:creationId xmlns:a16="http://schemas.microsoft.com/office/drawing/2014/main" xmlns="" id="{3C879F42-A980-4D0B-A95F-35086E71E90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5" name="楕円 778">
                    <a:extLst>
                      <a:ext uri="{FF2B5EF4-FFF2-40B4-BE49-F238E27FC236}">
                        <a16:creationId xmlns:a16="http://schemas.microsoft.com/office/drawing/2014/main" xmlns="" id="{5319DC1B-5CB7-44F0-997C-9B16AC93FB9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92" name="グループ化 1691">
                  <a:extLst>
                    <a:ext uri="{FF2B5EF4-FFF2-40B4-BE49-F238E27FC236}">
                      <a16:creationId xmlns:a16="http://schemas.microsoft.com/office/drawing/2014/main" xmlns="" id="{EB6D8D88-890C-4B9D-9739-518A99CDF319}"/>
                    </a:ext>
                  </a:extLst>
                </p:cNvPr>
                <p:cNvGrpSpPr/>
                <p:nvPr/>
              </p:nvGrpSpPr>
              <p:grpSpPr>
                <a:xfrm>
                  <a:off x="8086575" y="2260557"/>
                  <a:ext cx="158262" cy="270180"/>
                  <a:chOff x="1521069" y="2586587"/>
                  <a:chExt cx="158262" cy="270180"/>
                </a:xfrm>
                <a:solidFill>
                  <a:schemeClr val="bg1">
                    <a:lumMod val="95000"/>
                  </a:schemeClr>
                </a:solidFill>
              </p:grpSpPr>
              <p:sp>
                <p:nvSpPr>
                  <p:cNvPr id="1702" name="フローチャート: 論理積ゲート 775">
                    <a:extLst>
                      <a:ext uri="{FF2B5EF4-FFF2-40B4-BE49-F238E27FC236}">
                        <a16:creationId xmlns:a16="http://schemas.microsoft.com/office/drawing/2014/main" xmlns="" id="{B23D2703-A6D4-4E92-AA71-395E25D3DCE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3" name="楕円 776">
                    <a:extLst>
                      <a:ext uri="{FF2B5EF4-FFF2-40B4-BE49-F238E27FC236}">
                        <a16:creationId xmlns:a16="http://schemas.microsoft.com/office/drawing/2014/main" xmlns="" id="{7815AF51-426B-4067-BAEF-EEE933E045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93" name="グループ化 1692">
                  <a:extLst>
                    <a:ext uri="{FF2B5EF4-FFF2-40B4-BE49-F238E27FC236}">
                      <a16:creationId xmlns:a16="http://schemas.microsoft.com/office/drawing/2014/main" xmlns="" id="{C525332F-872D-4643-879D-B271558CE484}"/>
                    </a:ext>
                  </a:extLst>
                </p:cNvPr>
                <p:cNvGrpSpPr/>
                <p:nvPr/>
              </p:nvGrpSpPr>
              <p:grpSpPr>
                <a:xfrm>
                  <a:off x="8269968" y="2260558"/>
                  <a:ext cx="158262" cy="270180"/>
                  <a:chOff x="1521069" y="2586587"/>
                  <a:chExt cx="158262" cy="270180"/>
                </a:xfrm>
                <a:solidFill>
                  <a:srgbClr val="FFC000"/>
                </a:solidFill>
              </p:grpSpPr>
              <p:sp>
                <p:nvSpPr>
                  <p:cNvPr id="1700" name="フローチャート: 論理積ゲート 773">
                    <a:extLst>
                      <a:ext uri="{FF2B5EF4-FFF2-40B4-BE49-F238E27FC236}">
                        <a16:creationId xmlns:a16="http://schemas.microsoft.com/office/drawing/2014/main" xmlns="" id="{272899B4-9ADF-4621-A5A8-C8297E610E9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1" name="楕円 774">
                    <a:extLst>
                      <a:ext uri="{FF2B5EF4-FFF2-40B4-BE49-F238E27FC236}">
                        <a16:creationId xmlns:a16="http://schemas.microsoft.com/office/drawing/2014/main" xmlns="" id="{52057C02-5A9C-4A78-A777-6C40808F80A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94" name="グループ化 1693">
                  <a:extLst>
                    <a:ext uri="{FF2B5EF4-FFF2-40B4-BE49-F238E27FC236}">
                      <a16:creationId xmlns:a16="http://schemas.microsoft.com/office/drawing/2014/main" xmlns="" id="{80114D5B-8C2F-48E3-A009-8C779E5A3A5F}"/>
                    </a:ext>
                  </a:extLst>
                </p:cNvPr>
                <p:cNvGrpSpPr/>
                <p:nvPr/>
              </p:nvGrpSpPr>
              <p:grpSpPr>
                <a:xfrm>
                  <a:off x="8453361" y="2260559"/>
                  <a:ext cx="158262" cy="270180"/>
                  <a:chOff x="1521069" y="2586587"/>
                  <a:chExt cx="158262" cy="270180"/>
                </a:xfrm>
                <a:solidFill>
                  <a:schemeClr val="bg1">
                    <a:lumMod val="95000"/>
                  </a:schemeClr>
                </a:solidFill>
              </p:grpSpPr>
              <p:sp>
                <p:nvSpPr>
                  <p:cNvPr id="1698" name="フローチャート: 論理積ゲート 771">
                    <a:extLst>
                      <a:ext uri="{FF2B5EF4-FFF2-40B4-BE49-F238E27FC236}">
                        <a16:creationId xmlns:a16="http://schemas.microsoft.com/office/drawing/2014/main" xmlns="" id="{37E1C1AF-41AA-4AB0-B638-366A86D39EA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9" name="楕円 772">
                    <a:extLst>
                      <a:ext uri="{FF2B5EF4-FFF2-40B4-BE49-F238E27FC236}">
                        <a16:creationId xmlns:a16="http://schemas.microsoft.com/office/drawing/2014/main" xmlns="" id="{BEB984A9-CF45-400D-B44C-1AC3F5B00FD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95" name="グループ化 1694">
                  <a:extLst>
                    <a:ext uri="{FF2B5EF4-FFF2-40B4-BE49-F238E27FC236}">
                      <a16:creationId xmlns:a16="http://schemas.microsoft.com/office/drawing/2014/main" xmlns="" id="{3F96C2D1-0CFD-4597-AD35-4EF2EB48F742}"/>
                    </a:ext>
                  </a:extLst>
                </p:cNvPr>
                <p:cNvGrpSpPr/>
                <p:nvPr/>
              </p:nvGrpSpPr>
              <p:grpSpPr>
                <a:xfrm>
                  <a:off x="8636754" y="2260560"/>
                  <a:ext cx="158262" cy="270180"/>
                  <a:chOff x="1521069" y="2586587"/>
                  <a:chExt cx="158262" cy="270180"/>
                </a:xfrm>
                <a:solidFill>
                  <a:schemeClr val="bg1">
                    <a:lumMod val="95000"/>
                  </a:schemeClr>
                </a:solidFill>
              </p:grpSpPr>
              <p:sp>
                <p:nvSpPr>
                  <p:cNvPr id="1696" name="フローチャート: 論理積ゲート 769">
                    <a:extLst>
                      <a:ext uri="{FF2B5EF4-FFF2-40B4-BE49-F238E27FC236}">
                        <a16:creationId xmlns:a16="http://schemas.microsoft.com/office/drawing/2014/main" xmlns="" id="{01BF55EB-1E81-4F36-91F0-439D1F83A4F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7" name="楕円 770">
                    <a:extLst>
                      <a:ext uri="{FF2B5EF4-FFF2-40B4-BE49-F238E27FC236}">
                        <a16:creationId xmlns:a16="http://schemas.microsoft.com/office/drawing/2014/main" xmlns="" id="{DDB89B2A-7912-4260-A358-FB931EA8464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575" name="グループ化 1574">
                <a:extLst>
                  <a:ext uri="{FF2B5EF4-FFF2-40B4-BE49-F238E27FC236}">
                    <a16:creationId xmlns:a16="http://schemas.microsoft.com/office/drawing/2014/main" xmlns="" id="{6DEDAF4D-F6FD-4971-9444-2E230CA43EE8}"/>
                  </a:ext>
                </a:extLst>
              </p:cNvPr>
              <p:cNvGrpSpPr>
                <a:grpSpLocks noChangeAspect="1"/>
              </p:cNvGrpSpPr>
              <p:nvPr/>
            </p:nvGrpSpPr>
            <p:grpSpPr>
              <a:xfrm>
                <a:off x="2539396" y="2715159"/>
                <a:ext cx="907329" cy="434036"/>
                <a:chOff x="1607828" y="2238166"/>
                <a:chExt cx="1814658" cy="868072"/>
              </a:xfrm>
            </p:grpSpPr>
            <p:grpSp>
              <p:nvGrpSpPr>
                <p:cNvPr id="1576" name="グループ化 1575">
                  <a:extLst>
                    <a:ext uri="{FF2B5EF4-FFF2-40B4-BE49-F238E27FC236}">
                      <a16:creationId xmlns:a16="http://schemas.microsoft.com/office/drawing/2014/main" xmlns="" id="{4A0DED6C-AD80-4513-B72D-19AA034B09BB}"/>
                    </a:ext>
                  </a:extLst>
                </p:cNvPr>
                <p:cNvGrpSpPr/>
                <p:nvPr/>
              </p:nvGrpSpPr>
              <p:grpSpPr>
                <a:xfrm>
                  <a:off x="1613687" y="2537107"/>
                  <a:ext cx="158262" cy="270180"/>
                  <a:chOff x="1521069" y="2586587"/>
                  <a:chExt cx="158262" cy="270180"/>
                </a:xfrm>
                <a:solidFill>
                  <a:schemeClr val="bg1">
                    <a:lumMod val="95000"/>
                  </a:schemeClr>
                </a:solidFill>
              </p:grpSpPr>
              <p:sp>
                <p:nvSpPr>
                  <p:cNvPr id="1664" name="フローチャート: 論理積ゲート 1009">
                    <a:extLst>
                      <a:ext uri="{FF2B5EF4-FFF2-40B4-BE49-F238E27FC236}">
                        <a16:creationId xmlns:a16="http://schemas.microsoft.com/office/drawing/2014/main" xmlns="" id="{BD2A260F-74C6-43E0-9552-B328C05048E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5" name="楕円 1010">
                    <a:extLst>
                      <a:ext uri="{FF2B5EF4-FFF2-40B4-BE49-F238E27FC236}">
                        <a16:creationId xmlns:a16="http://schemas.microsoft.com/office/drawing/2014/main" xmlns="" id="{CA72EDE4-38ED-4DB2-9285-AE40574FAA8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77" name="グループ化 1576">
                  <a:extLst>
                    <a:ext uri="{FF2B5EF4-FFF2-40B4-BE49-F238E27FC236}">
                      <a16:creationId xmlns:a16="http://schemas.microsoft.com/office/drawing/2014/main" xmlns="" id="{B9220A8C-BCDF-442D-A708-6CED96265F54}"/>
                    </a:ext>
                  </a:extLst>
                </p:cNvPr>
                <p:cNvGrpSpPr/>
                <p:nvPr/>
              </p:nvGrpSpPr>
              <p:grpSpPr>
                <a:xfrm>
                  <a:off x="1797080" y="2537108"/>
                  <a:ext cx="158262" cy="270180"/>
                  <a:chOff x="1521069" y="2586587"/>
                  <a:chExt cx="158262" cy="270180"/>
                </a:xfrm>
                <a:solidFill>
                  <a:srgbClr val="FFC000"/>
                </a:solidFill>
              </p:grpSpPr>
              <p:sp>
                <p:nvSpPr>
                  <p:cNvPr id="1662" name="フローチャート: 論理積ゲート 1007">
                    <a:extLst>
                      <a:ext uri="{FF2B5EF4-FFF2-40B4-BE49-F238E27FC236}">
                        <a16:creationId xmlns:a16="http://schemas.microsoft.com/office/drawing/2014/main" xmlns="" id="{8C21A1BF-166B-4015-B9B0-70158FDB65A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3" name="楕円 1008">
                    <a:extLst>
                      <a:ext uri="{FF2B5EF4-FFF2-40B4-BE49-F238E27FC236}">
                        <a16:creationId xmlns:a16="http://schemas.microsoft.com/office/drawing/2014/main" xmlns="" id="{28CCE60C-17CA-4DE1-96AE-382979C5382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78" name="グループ化 1577">
                  <a:extLst>
                    <a:ext uri="{FF2B5EF4-FFF2-40B4-BE49-F238E27FC236}">
                      <a16:creationId xmlns:a16="http://schemas.microsoft.com/office/drawing/2014/main" xmlns="" id="{394FA3C8-4272-41DC-BF1E-047AF9D8B3B5}"/>
                    </a:ext>
                  </a:extLst>
                </p:cNvPr>
                <p:cNvGrpSpPr/>
                <p:nvPr/>
              </p:nvGrpSpPr>
              <p:grpSpPr>
                <a:xfrm>
                  <a:off x="1980473" y="2537109"/>
                  <a:ext cx="158262" cy="270180"/>
                  <a:chOff x="1521069" y="2586587"/>
                  <a:chExt cx="158262" cy="270180"/>
                </a:xfrm>
                <a:solidFill>
                  <a:schemeClr val="bg1">
                    <a:lumMod val="95000"/>
                  </a:schemeClr>
                </a:solidFill>
              </p:grpSpPr>
              <p:sp>
                <p:nvSpPr>
                  <p:cNvPr id="1660" name="フローチャート: 論理積ゲート 1005">
                    <a:extLst>
                      <a:ext uri="{FF2B5EF4-FFF2-40B4-BE49-F238E27FC236}">
                        <a16:creationId xmlns:a16="http://schemas.microsoft.com/office/drawing/2014/main" xmlns="" id="{69F729BA-EA87-4E9B-A2BC-FB50F4B6207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1" name="楕円 1006">
                    <a:extLst>
                      <a:ext uri="{FF2B5EF4-FFF2-40B4-BE49-F238E27FC236}">
                        <a16:creationId xmlns:a16="http://schemas.microsoft.com/office/drawing/2014/main" xmlns="" id="{91BEA59F-87CE-4E0A-AD42-BEDC5FFECC9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79" name="グループ化 1578">
                  <a:extLst>
                    <a:ext uri="{FF2B5EF4-FFF2-40B4-BE49-F238E27FC236}">
                      <a16:creationId xmlns:a16="http://schemas.microsoft.com/office/drawing/2014/main" xmlns="" id="{63D67711-6576-4B29-AE93-74B834080AAD}"/>
                    </a:ext>
                  </a:extLst>
                </p:cNvPr>
                <p:cNvGrpSpPr/>
                <p:nvPr/>
              </p:nvGrpSpPr>
              <p:grpSpPr>
                <a:xfrm>
                  <a:off x="2163866" y="2537110"/>
                  <a:ext cx="158262" cy="270180"/>
                  <a:chOff x="1521069" y="2586587"/>
                  <a:chExt cx="158262" cy="270180"/>
                </a:xfrm>
                <a:solidFill>
                  <a:schemeClr val="bg1">
                    <a:lumMod val="95000"/>
                  </a:schemeClr>
                </a:solidFill>
              </p:grpSpPr>
              <p:sp>
                <p:nvSpPr>
                  <p:cNvPr id="1658" name="フローチャート: 論理積ゲート 1003">
                    <a:extLst>
                      <a:ext uri="{FF2B5EF4-FFF2-40B4-BE49-F238E27FC236}">
                        <a16:creationId xmlns:a16="http://schemas.microsoft.com/office/drawing/2014/main" xmlns="" id="{D0BB1ACA-3619-4D02-8267-1B2E333C40A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9" name="楕円 1004">
                    <a:extLst>
                      <a:ext uri="{FF2B5EF4-FFF2-40B4-BE49-F238E27FC236}">
                        <a16:creationId xmlns:a16="http://schemas.microsoft.com/office/drawing/2014/main" xmlns="" id="{E93278D6-7256-4320-8E09-822D9BDE5F9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0" name="グループ化 1579">
                  <a:extLst>
                    <a:ext uri="{FF2B5EF4-FFF2-40B4-BE49-F238E27FC236}">
                      <a16:creationId xmlns:a16="http://schemas.microsoft.com/office/drawing/2014/main" xmlns="" id="{0836E937-4AD2-4F4B-8F9E-C861B16F2EC2}"/>
                    </a:ext>
                  </a:extLst>
                </p:cNvPr>
                <p:cNvGrpSpPr/>
                <p:nvPr/>
              </p:nvGrpSpPr>
              <p:grpSpPr>
                <a:xfrm>
                  <a:off x="2347259" y="2537111"/>
                  <a:ext cx="158262" cy="270180"/>
                  <a:chOff x="1521069" y="2586587"/>
                  <a:chExt cx="158262" cy="270180"/>
                </a:xfrm>
                <a:solidFill>
                  <a:schemeClr val="bg1">
                    <a:lumMod val="95000"/>
                  </a:schemeClr>
                </a:solidFill>
              </p:grpSpPr>
              <p:sp>
                <p:nvSpPr>
                  <p:cNvPr id="1656" name="フローチャート: 論理積ゲート 1001">
                    <a:extLst>
                      <a:ext uri="{FF2B5EF4-FFF2-40B4-BE49-F238E27FC236}">
                        <a16:creationId xmlns:a16="http://schemas.microsoft.com/office/drawing/2014/main" xmlns="" id="{22FB2A17-ED8B-4656-8E6E-CB9A3B89ABD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7" name="楕円 1002">
                    <a:extLst>
                      <a:ext uri="{FF2B5EF4-FFF2-40B4-BE49-F238E27FC236}">
                        <a16:creationId xmlns:a16="http://schemas.microsoft.com/office/drawing/2014/main" xmlns="" id="{08359585-817D-4519-B62F-48A2436C54E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1" name="グループ化 1580">
                  <a:extLst>
                    <a:ext uri="{FF2B5EF4-FFF2-40B4-BE49-F238E27FC236}">
                      <a16:creationId xmlns:a16="http://schemas.microsoft.com/office/drawing/2014/main" xmlns="" id="{841B5097-55A2-4F6F-A4CF-3887306FE2C2}"/>
                    </a:ext>
                  </a:extLst>
                </p:cNvPr>
                <p:cNvGrpSpPr/>
                <p:nvPr/>
              </p:nvGrpSpPr>
              <p:grpSpPr>
                <a:xfrm>
                  <a:off x="2530652" y="2537112"/>
                  <a:ext cx="158262" cy="270180"/>
                  <a:chOff x="1521069" y="2586587"/>
                  <a:chExt cx="158262" cy="270180"/>
                </a:xfrm>
                <a:solidFill>
                  <a:srgbClr val="FFC000"/>
                </a:solidFill>
              </p:grpSpPr>
              <p:sp>
                <p:nvSpPr>
                  <p:cNvPr id="1654" name="フローチャート: 論理積ゲート 999">
                    <a:extLst>
                      <a:ext uri="{FF2B5EF4-FFF2-40B4-BE49-F238E27FC236}">
                        <a16:creationId xmlns:a16="http://schemas.microsoft.com/office/drawing/2014/main" xmlns="" id="{D6D48297-F49A-44E5-8125-039F9B5A1F6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5" name="楕円 1000">
                    <a:extLst>
                      <a:ext uri="{FF2B5EF4-FFF2-40B4-BE49-F238E27FC236}">
                        <a16:creationId xmlns:a16="http://schemas.microsoft.com/office/drawing/2014/main" xmlns="" id="{4EFD044B-6E2D-4BB6-8299-F8F4AC471B7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2" name="グループ化 1581">
                  <a:extLst>
                    <a:ext uri="{FF2B5EF4-FFF2-40B4-BE49-F238E27FC236}">
                      <a16:creationId xmlns:a16="http://schemas.microsoft.com/office/drawing/2014/main" xmlns="" id="{2C613A59-D50F-4A80-8C4A-8F3701DDE743}"/>
                    </a:ext>
                  </a:extLst>
                </p:cNvPr>
                <p:cNvGrpSpPr/>
                <p:nvPr/>
              </p:nvGrpSpPr>
              <p:grpSpPr>
                <a:xfrm>
                  <a:off x="2714045" y="2537113"/>
                  <a:ext cx="158262" cy="270180"/>
                  <a:chOff x="1521069" y="2586587"/>
                  <a:chExt cx="158262" cy="270180"/>
                </a:xfrm>
                <a:solidFill>
                  <a:schemeClr val="bg1">
                    <a:lumMod val="95000"/>
                  </a:schemeClr>
                </a:solidFill>
              </p:grpSpPr>
              <p:sp>
                <p:nvSpPr>
                  <p:cNvPr id="1652" name="フローチャート: 論理積ゲート 997">
                    <a:extLst>
                      <a:ext uri="{FF2B5EF4-FFF2-40B4-BE49-F238E27FC236}">
                        <a16:creationId xmlns:a16="http://schemas.microsoft.com/office/drawing/2014/main" xmlns="" id="{28347585-3ADD-41DA-94CA-A22B39207EA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3" name="楕円 998">
                    <a:extLst>
                      <a:ext uri="{FF2B5EF4-FFF2-40B4-BE49-F238E27FC236}">
                        <a16:creationId xmlns:a16="http://schemas.microsoft.com/office/drawing/2014/main" xmlns="" id="{45952EAD-5BFD-45C7-9B05-2DAC619C96B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3" name="グループ化 1582">
                  <a:extLst>
                    <a:ext uri="{FF2B5EF4-FFF2-40B4-BE49-F238E27FC236}">
                      <a16:creationId xmlns:a16="http://schemas.microsoft.com/office/drawing/2014/main" xmlns="" id="{4537F900-D76C-4FC3-B945-4A219B376DB6}"/>
                    </a:ext>
                  </a:extLst>
                </p:cNvPr>
                <p:cNvGrpSpPr/>
                <p:nvPr/>
              </p:nvGrpSpPr>
              <p:grpSpPr>
                <a:xfrm>
                  <a:off x="2897438" y="2537114"/>
                  <a:ext cx="158262" cy="270180"/>
                  <a:chOff x="1521069" y="2586587"/>
                  <a:chExt cx="158262" cy="270180"/>
                </a:xfrm>
                <a:solidFill>
                  <a:schemeClr val="bg1">
                    <a:lumMod val="95000"/>
                  </a:schemeClr>
                </a:solidFill>
              </p:grpSpPr>
              <p:sp>
                <p:nvSpPr>
                  <p:cNvPr id="1650" name="フローチャート: 論理積ゲート 995">
                    <a:extLst>
                      <a:ext uri="{FF2B5EF4-FFF2-40B4-BE49-F238E27FC236}">
                        <a16:creationId xmlns:a16="http://schemas.microsoft.com/office/drawing/2014/main" xmlns="" id="{5EB2264E-7075-4854-9619-A3847458B3B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1" name="楕円 996">
                    <a:extLst>
                      <a:ext uri="{FF2B5EF4-FFF2-40B4-BE49-F238E27FC236}">
                        <a16:creationId xmlns:a16="http://schemas.microsoft.com/office/drawing/2014/main" xmlns="" id="{854A36F6-B2A2-4EE7-9070-E4EED7CBE83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4" name="グループ化 1583">
                  <a:extLst>
                    <a:ext uri="{FF2B5EF4-FFF2-40B4-BE49-F238E27FC236}">
                      <a16:creationId xmlns:a16="http://schemas.microsoft.com/office/drawing/2014/main" xmlns="" id="{F0459284-ADEB-4FCB-9D39-851D99875327}"/>
                    </a:ext>
                  </a:extLst>
                </p:cNvPr>
                <p:cNvGrpSpPr/>
                <p:nvPr/>
              </p:nvGrpSpPr>
              <p:grpSpPr>
                <a:xfrm>
                  <a:off x="3080831" y="2537115"/>
                  <a:ext cx="158262" cy="270180"/>
                  <a:chOff x="1521069" y="2586587"/>
                  <a:chExt cx="158262" cy="270180"/>
                </a:xfrm>
                <a:solidFill>
                  <a:schemeClr val="bg1">
                    <a:lumMod val="95000"/>
                  </a:schemeClr>
                </a:solidFill>
              </p:grpSpPr>
              <p:sp>
                <p:nvSpPr>
                  <p:cNvPr id="1648" name="フローチャート: 論理積ゲート 993">
                    <a:extLst>
                      <a:ext uri="{FF2B5EF4-FFF2-40B4-BE49-F238E27FC236}">
                        <a16:creationId xmlns:a16="http://schemas.microsoft.com/office/drawing/2014/main" xmlns="" id="{E50F34B4-BD78-420E-8351-5B0989BCA31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9" name="楕円 994">
                    <a:extLst>
                      <a:ext uri="{FF2B5EF4-FFF2-40B4-BE49-F238E27FC236}">
                        <a16:creationId xmlns:a16="http://schemas.microsoft.com/office/drawing/2014/main" xmlns="" id="{5FBD1745-B7DE-4E96-AABC-C28E8511433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5" name="グループ化 1584">
                  <a:extLst>
                    <a:ext uri="{FF2B5EF4-FFF2-40B4-BE49-F238E27FC236}">
                      <a16:creationId xmlns:a16="http://schemas.microsoft.com/office/drawing/2014/main" xmlns="" id="{B5C42178-B914-4FE3-B458-81E7679B5E1B}"/>
                    </a:ext>
                  </a:extLst>
                </p:cNvPr>
                <p:cNvGrpSpPr/>
                <p:nvPr/>
              </p:nvGrpSpPr>
              <p:grpSpPr>
                <a:xfrm>
                  <a:off x="3264224" y="2537116"/>
                  <a:ext cx="158262" cy="270180"/>
                  <a:chOff x="1521069" y="2586587"/>
                  <a:chExt cx="158262" cy="270180"/>
                </a:xfrm>
                <a:solidFill>
                  <a:schemeClr val="bg1">
                    <a:lumMod val="95000"/>
                  </a:schemeClr>
                </a:solidFill>
              </p:grpSpPr>
              <p:sp>
                <p:nvSpPr>
                  <p:cNvPr id="1646" name="フローチャート: 論理積ゲート 991">
                    <a:extLst>
                      <a:ext uri="{FF2B5EF4-FFF2-40B4-BE49-F238E27FC236}">
                        <a16:creationId xmlns:a16="http://schemas.microsoft.com/office/drawing/2014/main" xmlns="" id="{B3DA2A6E-40B8-44D6-8B76-B11FAEAA3CA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7" name="楕円 992">
                    <a:extLst>
                      <a:ext uri="{FF2B5EF4-FFF2-40B4-BE49-F238E27FC236}">
                        <a16:creationId xmlns:a16="http://schemas.microsoft.com/office/drawing/2014/main" xmlns="" id="{20D7D0A9-F1F8-4C63-901E-10CF856CA8A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6" name="グループ化 1585">
                  <a:extLst>
                    <a:ext uri="{FF2B5EF4-FFF2-40B4-BE49-F238E27FC236}">
                      <a16:creationId xmlns:a16="http://schemas.microsoft.com/office/drawing/2014/main" xmlns="" id="{ADA13209-E99E-40EE-A4E5-547264287CC0}"/>
                    </a:ext>
                  </a:extLst>
                </p:cNvPr>
                <p:cNvGrpSpPr/>
                <p:nvPr/>
              </p:nvGrpSpPr>
              <p:grpSpPr>
                <a:xfrm>
                  <a:off x="1613687" y="2836049"/>
                  <a:ext cx="158262" cy="270180"/>
                  <a:chOff x="1521069" y="2586587"/>
                  <a:chExt cx="158262" cy="270180"/>
                </a:xfrm>
                <a:solidFill>
                  <a:schemeClr val="bg1">
                    <a:lumMod val="95000"/>
                  </a:schemeClr>
                </a:solidFill>
              </p:grpSpPr>
              <p:sp>
                <p:nvSpPr>
                  <p:cNvPr id="1644" name="フローチャート: 論理積ゲート 989">
                    <a:extLst>
                      <a:ext uri="{FF2B5EF4-FFF2-40B4-BE49-F238E27FC236}">
                        <a16:creationId xmlns:a16="http://schemas.microsoft.com/office/drawing/2014/main" xmlns="" id="{F1D6F899-6AB2-4CB6-92EF-1BCFC3D8290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5" name="楕円 990">
                    <a:extLst>
                      <a:ext uri="{FF2B5EF4-FFF2-40B4-BE49-F238E27FC236}">
                        <a16:creationId xmlns:a16="http://schemas.microsoft.com/office/drawing/2014/main" xmlns="" id="{A55AF43C-18C3-43AD-9984-BF2835A559E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7" name="グループ化 1586">
                  <a:extLst>
                    <a:ext uri="{FF2B5EF4-FFF2-40B4-BE49-F238E27FC236}">
                      <a16:creationId xmlns:a16="http://schemas.microsoft.com/office/drawing/2014/main" xmlns="" id="{8E642800-89EB-4AE8-AE4D-0591321DFBC7}"/>
                    </a:ext>
                  </a:extLst>
                </p:cNvPr>
                <p:cNvGrpSpPr/>
                <p:nvPr/>
              </p:nvGrpSpPr>
              <p:grpSpPr>
                <a:xfrm>
                  <a:off x="1797080" y="2836050"/>
                  <a:ext cx="158262" cy="270180"/>
                  <a:chOff x="1521069" y="2586587"/>
                  <a:chExt cx="158262" cy="270180"/>
                </a:xfrm>
                <a:solidFill>
                  <a:schemeClr val="bg1">
                    <a:lumMod val="95000"/>
                  </a:schemeClr>
                </a:solidFill>
              </p:grpSpPr>
              <p:sp>
                <p:nvSpPr>
                  <p:cNvPr id="1642" name="フローチャート: 論理積ゲート 987">
                    <a:extLst>
                      <a:ext uri="{FF2B5EF4-FFF2-40B4-BE49-F238E27FC236}">
                        <a16:creationId xmlns:a16="http://schemas.microsoft.com/office/drawing/2014/main" xmlns="" id="{8B4D3245-A716-4059-9619-D2379E6D6F7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3" name="楕円 988">
                    <a:extLst>
                      <a:ext uri="{FF2B5EF4-FFF2-40B4-BE49-F238E27FC236}">
                        <a16:creationId xmlns:a16="http://schemas.microsoft.com/office/drawing/2014/main" xmlns="" id="{0AC124B1-5B1D-43F8-A8CA-7217114C747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8" name="グループ化 1587">
                  <a:extLst>
                    <a:ext uri="{FF2B5EF4-FFF2-40B4-BE49-F238E27FC236}">
                      <a16:creationId xmlns:a16="http://schemas.microsoft.com/office/drawing/2014/main" xmlns="" id="{695C2C16-7015-448C-BBA8-B5453F932702}"/>
                    </a:ext>
                  </a:extLst>
                </p:cNvPr>
                <p:cNvGrpSpPr/>
                <p:nvPr/>
              </p:nvGrpSpPr>
              <p:grpSpPr>
                <a:xfrm>
                  <a:off x="1980473" y="2836051"/>
                  <a:ext cx="158262" cy="270180"/>
                  <a:chOff x="1521069" y="2586587"/>
                  <a:chExt cx="158262" cy="270180"/>
                </a:xfrm>
                <a:solidFill>
                  <a:schemeClr val="bg1">
                    <a:lumMod val="95000"/>
                  </a:schemeClr>
                </a:solidFill>
              </p:grpSpPr>
              <p:sp>
                <p:nvSpPr>
                  <p:cNvPr id="1640" name="フローチャート: 論理積ゲート 985">
                    <a:extLst>
                      <a:ext uri="{FF2B5EF4-FFF2-40B4-BE49-F238E27FC236}">
                        <a16:creationId xmlns:a16="http://schemas.microsoft.com/office/drawing/2014/main" xmlns="" id="{082C3205-0C38-48F2-8902-C5A3488E017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1" name="楕円 986">
                    <a:extLst>
                      <a:ext uri="{FF2B5EF4-FFF2-40B4-BE49-F238E27FC236}">
                        <a16:creationId xmlns:a16="http://schemas.microsoft.com/office/drawing/2014/main" xmlns="" id="{43837005-ACA3-412A-84AF-A690055A566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9" name="グループ化 1588">
                  <a:extLst>
                    <a:ext uri="{FF2B5EF4-FFF2-40B4-BE49-F238E27FC236}">
                      <a16:creationId xmlns:a16="http://schemas.microsoft.com/office/drawing/2014/main" xmlns="" id="{E825ADA7-72D1-4CDF-A572-4C9DF3FC53F7}"/>
                    </a:ext>
                  </a:extLst>
                </p:cNvPr>
                <p:cNvGrpSpPr/>
                <p:nvPr/>
              </p:nvGrpSpPr>
              <p:grpSpPr>
                <a:xfrm>
                  <a:off x="2163866" y="2836052"/>
                  <a:ext cx="158262" cy="270180"/>
                  <a:chOff x="1521069" y="2586587"/>
                  <a:chExt cx="158262" cy="270180"/>
                </a:xfrm>
                <a:solidFill>
                  <a:srgbClr val="FFC000"/>
                </a:solidFill>
              </p:grpSpPr>
              <p:sp>
                <p:nvSpPr>
                  <p:cNvPr id="1638" name="フローチャート: 論理積ゲート 983">
                    <a:extLst>
                      <a:ext uri="{FF2B5EF4-FFF2-40B4-BE49-F238E27FC236}">
                        <a16:creationId xmlns:a16="http://schemas.microsoft.com/office/drawing/2014/main" xmlns="" id="{86651F0F-DA92-4389-86FD-9022E6125E3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9" name="楕円 984">
                    <a:extLst>
                      <a:ext uri="{FF2B5EF4-FFF2-40B4-BE49-F238E27FC236}">
                        <a16:creationId xmlns:a16="http://schemas.microsoft.com/office/drawing/2014/main" xmlns="" id="{CEA157D7-5976-45BE-80C4-7CCDA1EE0C4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90" name="グループ化 1589">
                  <a:extLst>
                    <a:ext uri="{FF2B5EF4-FFF2-40B4-BE49-F238E27FC236}">
                      <a16:creationId xmlns:a16="http://schemas.microsoft.com/office/drawing/2014/main" xmlns="" id="{6AE4120A-F8E9-428E-81B9-6BB68313B7D7}"/>
                    </a:ext>
                  </a:extLst>
                </p:cNvPr>
                <p:cNvGrpSpPr/>
                <p:nvPr/>
              </p:nvGrpSpPr>
              <p:grpSpPr>
                <a:xfrm>
                  <a:off x="2347259" y="2836053"/>
                  <a:ext cx="158262" cy="270180"/>
                  <a:chOff x="1521069" y="2586587"/>
                  <a:chExt cx="158262" cy="270180"/>
                </a:xfrm>
                <a:solidFill>
                  <a:schemeClr val="bg1">
                    <a:lumMod val="95000"/>
                  </a:schemeClr>
                </a:solidFill>
              </p:grpSpPr>
              <p:sp>
                <p:nvSpPr>
                  <p:cNvPr id="1636" name="フローチャート: 論理積ゲート 981">
                    <a:extLst>
                      <a:ext uri="{FF2B5EF4-FFF2-40B4-BE49-F238E27FC236}">
                        <a16:creationId xmlns:a16="http://schemas.microsoft.com/office/drawing/2014/main" xmlns="" id="{F73860BB-568A-478D-A0A1-21DB4D168DA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7" name="楕円 982">
                    <a:extLst>
                      <a:ext uri="{FF2B5EF4-FFF2-40B4-BE49-F238E27FC236}">
                        <a16:creationId xmlns:a16="http://schemas.microsoft.com/office/drawing/2014/main" xmlns="" id="{232A9F36-10FC-475B-9078-634FD5F9AA7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91" name="グループ化 1590">
                  <a:extLst>
                    <a:ext uri="{FF2B5EF4-FFF2-40B4-BE49-F238E27FC236}">
                      <a16:creationId xmlns:a16="http://schemas.microsoft.com/office/drawing/2014/main" xmlns="" id="{BE91C531-FF00-4231-95CA-E9817519576C}"/>
                    </a:ext>
                  </a:extLst>
                </p:cNvPr>
                <p:cNvGrpSpPr/>
                <p:nvPr/>
              </p:nvGrpSpPr>
              <p:grpSpPr>
                <a:xfrm>
                  <a:off x="2530652" y="2836054"/>
                  <a:ext cx="158262" cy="270180"/>
                  <a:chOff x="1521069" y="2586587"/>
                  <a:chExt cx="158262" cy="270180"/>
                </a:xfrm>
                <a:solidFill>
                  <a:schemeClr val="bg1">
                    <a:lumMod val="95000"/>
                  </a:schemeClr>
                </a:solidFill>
              </p:grpSpPr>
              <p:sp>
                <p:nvSpPr>
                  <p:cNvPr id="1634" name="フローチャート: 論理積ゲート 979">
                    <a:extLst>
                      <a:ext uri="{FF2B5EF4-FFF2-40B4-BE49-F238E27FC236}">
                        <a16:creationId xmlns:a16="http://schemas.microsoft.com/office/drawing/2014/main" xmlns="" id="{98D73006-EE05-4487-9B63-1FF87A9BFF1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5" name="楕円 980">
                    <a:extLst>
                      <a:ext uri="{FF2B5EF4-FFF2-40B4-BE49-F238E27FC236}">
                        <a16:creationId xmlns:a16="http://schemas.microsoft.com/office/drawing/2014/main" xmlns="" id="{187EFCB5-C65B-4912-B9A9-A2717A67641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92" name="グループ化 1591">
                  <a:extLst>
                    <a:ext uri="{FF2B5EF4-FFF2-40B4-BE49-F238E27FC236}">
                      <a16:creationId xmlns:a16="http://schemas.microsoft.com/office/drawing/2014/main" xmlns="" id="{7B2F97C5-2550-4330-9BC6-ACCBA6C03530}"/>
                    </a:ext>
                  </a:extLst>
                </p:cNvPr>
                <p:cNvGrpSpPr/>
                <p:nvPr/>
              </p:nvGrpSpPr>
              <p:grpSpPr>
                <a:xfrm>
                  <a:off x="2714045" y="2836055"/>
                  <a:ext cx="158262" cy="270180"/>
                  <a:chOff x="1521069" y="2586587"/>
                  <a:chExt cx="158262" cy="270180"/>
                </a:xfrm>
                <a:solidFill>
                  <a:srgbClr val="FFC000"/>
                </a:solidFill>
              </p:grpSpPr>
              <p:sp>
                <p:nvSpPr>
                  <p:cNvPr id="1632" name="フローチャート: 論理積ゲート 977">
                    <a:extLst>
                      <a:ext uri="{FF2B5EF4-FFF2-40B4-BE49-F238E27FC236}">
                        <a16:creationId xmlns:a16="http://schemas.microsoft.com/office/drawing/2014/main" xmlns="" id="{90EE1D02-4041-4F95-94BC-6AF663E88CB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3" name="楕円 978">
                    <a:extLst>
                      <a:ext uri="{FF2B5EF4-FFF2-40B4-BE49-F238E27FC236}">
                        <a16:creationId xmlns:a16="http://schemas.microsoft.com/office/drawing/2014/main" xmlns="" id="{75B731C5-4A02-4C38-869E-822051B3E1A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93" name="グループ化 1592">
                  <a:extLst>
                    <a:ext uri="{FF2B5EF4-FFF2-40B4-BE49-F238E27FC236}">
                      <a16:creationId xmlns:a16="http://schemas.microsoft.com/office/drawing/2014/main" xmlns="" id="{B1E1FEC5-3181-4308-9B2A-A29F5FE5724E}"/>
                    </a:ext>
                  </a:extLst>
                </p:cNvPr>
                <p:cNvGrpSpPr/>
                <p:nvPr/>
              </p:nvGrpSpPr>
              <p:grpSpPr>
                <a:xfrm>
                  <a:off x="2897438" y="2836056"/>
                  <a:ext cx="158262" cy="270180"/>
                  <a:chOff x="1521069" y="2586587"/>
                  <a:chExt cx="158262" cy="270180"/>
                </a:xfrm>
                <a:solidFill>
                  <a:schemeClr val="bg1">
                    <a:lumMod val="95000"/>
                  </a:schemeClr>
                </a:solidFill>
              </p:grpSpPr>
              <p:sp>
                <p:nvSpPr>
                  <p:cNvPr id="1630" name="フローチャート: 論理積ゲート 975">
                    <a:extLst>
                      <a:ext uri="{FF2B5EF4-FFF2-40B4-BE49-F238E27FC236}">
                        <a16:creationId xmlns:a16="http://schemas.microsoft.com/office/drawing/2014/main" xmlns="" id="{7DD245AC-D3FE-48AB-AB4C-1278560BF25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1" name="楕円 976">
                    <a:extLst>
                      <a:ext uri="{FF2B5EF4-FFF2-40B4-BE49-F238E27FC236}">
                        <a16:creationId xmlns:a16="http://schemas.microsoft.com/office/drawing/2014/main" xmlns="" id="{09B431A4-3E27-4632-9288-9D9BF023060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94" name="グループ化 1593">
                  <a:extLst>
                    <a:ext uri="{FF2B5EF4-FFF2-40B4-BE49-F238E27FC236}">
                      <a16:creationId xmlns:a16="http://schemas.microsoft.com/office/drawing/2014/main" xmlns="" id="{B4C82D18-E3B3-4810-A792-56183E478193}"/>
                    </a:ext>
                  </a:extLst>
                </p:cNvPr>
                <p:cNvGrpSpPr/>
                <p:nvPr/>
              </p:nvGrpSpPr>
              <p:grpSpPr>
                <a:xfrm>
                  <a:off x="3080831" y="2836057"/>
                  <a:ext cx="158262" cy="270180"/>
                  <a:chOff x="1521069" y="2586587"/>
                  <a:chExt cx="158262" cy="270180"/>
                </a:xfrm>
                <a:solidFill>
                  <a:srgbClr val="FFC000"/>
                </a:solidFill>
              </p:grpSpPr>
              <p:sp>
                <p:nvSpPr>
                  <p:cNvPr id="1628" name="フローチャート: 論理積ゲート 973">
                    <a:extLst>
                      <a:ext uri="{FF2B5EF4-FFF2-40B4-BE49-F238E27FC236}">
                        <a16:creationId xmlns:a16="http://schemas.microsoft.com/office/drawing/2014/main" xmlns="" id="{22551BFA-730D-4032-83F7-B2517D77BA6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9" name="楕円 974">
                    <a:extLst>
                      <a:ext uri="{FF2B5EF4-FFF2-40B4-BE49-F238E27FC236}">
                        <a16:creationId xmlns:a16="http://schemas.microsoft.com/office/drawing/2014/main" xmlns="" id="{09B8E2C0-EF98-41FA-89F8-BD79534A621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95" name="グループ化 1594">
                  <a:extLst>
                    <a:ext uri="{FF2B5EF4-FFF2-40B4-BE49-F238E27FC236}">
                      <a16:creationId xmlns:a16="http://schemas.microsoft.com/office/drawing/2014/main" xmlns="" id="{663BF7CB-A633-4655-85DD-F0C2A6C17981}"/>
                    </a:ext>
                  </a:extLst>
                </p:cNvPr>
                <p:cNvGrpSpPr/>
                <p:nvPr/>
              </p:nvGrpSpPr>
              <p:grpSpPr>
                <a:xfrm>
                  <a:off x="3264224" y="2836058"/>
                  <a:ext cx="158262" cy="270180"/>
                  <a:chOff x="1521069" y="2586587"/>
                  <a:chExt cx="158262" cy="270180"/>
                </a:xfrm>
                <a:solidFill>
                  <a:schemeClr val="bg1">
                    <a:lumMod val="95000"/>
                  </a:schemeClr>
                </a:solidFill>
              </p:grpSpPr>
              <p:sp>
                <p:nvSpPr>
                  <p:cNvPr id="1626" name="フローチャート: 論理積ゲート 971">
                    <a:extLst>
                      <a:ext uri="{FF2B5EF4-FFF2-40B4-BE49-F238E27FC236}">
                        <a16:creationId xmlns:a16="http://schemas.microsoft.com/office/drawing/2014/main" xmlns="" id="{F88F99A0-4D9D-41DB-80F5-319BADD1B1C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7" name="楕円 972">
                    <a:extLst>
                      <a:ext uri="{FF2B5EF4-FFF2-40B4-BE49-F238E27FC236}">
                        <a16:creationId xmlns:a16="http://schemas.microsoft.com/office/drawing/2014/main" xmlns="" id="{687D3B56-F902-4AC8-8345-770EB96E796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96" name="グループ化 1595">
                  <a:extLst>
                    <a:ext uri="{FF2B5EF4-FFF2-40B4-BE49-F238E27FC236}">
                      <a16:creationId xmlns:a16="http://schemas.microsoft.com/office/drawing/2014/main" xmlns="" id="{8D70DA0C-4AFC-4EF0-8F53-C894A1481633}"/>
                    </a:ext>
                  </a:extLst>
                </p:cNvPr>
                <p:cNvGrpSpPr/>
                <p:nvPr/>
              </p:nvGrpSpPr>
              <p:grpSpPr>
                <a:xfrm>
                  <a:off x="1607828" y="2238166"/>
                  <a:ext cx="158262" cy="270180"/>
                  <a:chOff x="1521069" y="2586587"/>
                  <a:chExt cx="158262" cy="270180"/>
                </a:xfrm>
                <a:solidFill>
                  <a:schemeClr val="bg1">
                    <a:lumMod val="95000"/>
                  </a:schemeClr>
                </a:solidFill>
              </p:grpSpPr>
              <p:sp>
                <p:nvSpPr>
                  <p:cNvPr id="1624" name="フローチャート: 論理積ゲート 969">
                    <a:extLst>
                      <a:ext uri="{FF2B5EF4-FFF2-40B4-BE49-F238E27FC236}">
                        <a16:creationId xmlns:a16="http://schemas.microsoft.com/office/drawing/2014/main" xmlns="" id="{5E0D56F2-C9E9-4EC6-A80B-30DCD584675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5" name="楕円 970">
                    <a:extLst>
                      <a:ext uri="{FF2B5EF4-FFF2-40B4-BE49-F238E27FC236}">
                        <a16:creationId xmlns:a16="http://schemas.microsoft.com/office/drawing/2014/main" xmlns="" id="{9F379299-C44D-4B90-ACD5-6414BAFB7AB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97" name="グループ化 1596">
                  <a:extLst>
                    <a:ext uri="{FF2B5EF4-FFF2-40B4-BE49-F238E27FC236}">
                      <a16:creationId xmlns:a16="http://schemas.microsoft.com/office/drawing/2014/main" xmlns="" id="{4F36D36E-0627-4022-AABC-370405BD2549}"/>
                    </a:ext>
                  </a:extLst>
                </p:cNvPr>
                <p:cNvGrpSpPr/>
                <p:nvPr/>
              </p:nvGrpSpPr>
              <p:grpSpPr>
                <a:xfrm>
                  <a:off x="1791221" y="2238167"/>
                  <a:ext cx="158262" cy="270180"/>
                  <a:chOff x="1521069" y="2586587"/>
                  <a:chExt cx="158262" cy="270180"/>
                </a:xfrm>
                <a:solidFill>
                  <a:schemeClr val="bg1">
                    <a:lumMod val="95000"/>
                  </a:schemeClr>
                </a:solidFill>
              </p:grpSpPr>
              <p:sp>
                <p:nvSpPr>
                  <p:cNvPr id="1622" name="フローチャート: 論理積ゲート 967">
                    <a:extLst>
                      <a:ext uri="{FF2B5EF4-FFF2-40B4-BE49-F238E27FC236}">
                        <a16:creationId xmlns:a16="http://schemas.microsoft.com/office/drawing/2014/main" xmlns="" id="{9FF0A1BF-05C7-4D10-9846-6524A91E05E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3" name="楕円 968">
                    <a:extLst>
                      <a:ext uri="{FF2B5EF4-FFF2-40B4-BE49-F238E27FC236}">
                        <a16:creationId xmlns:a16="http://schemas.microsoft.com/office/drawing/2014/main" xmlns="" id="{8AE21E57-293B-4B9C-ABB9-C4FDA68AA97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98" name="グループ化 1597">
                  <a:extLst>
                    <a:ext uri="{FF2B5EF4-FFF2-40B4-BE49-F238E27FC236}">
                      <a16:creationId xmlns:a16="http://schemas.microsoft.com/office/drawing/2014/main" xmlns="" id="{E95B4AF6-CCFD-4102-9CC2-9DA833797CBF}"/>
                    </a:ext>
                  </a:extLst>
                </p:cNvPr>
                <p:cNvGrpSpPr/>
                <p:nvPr/>
              </p:nvGrpSpPr>
              <p:grpSpPr>
                <a:xfrm>
                  <a:off x="1974614" y="2238168"/>
                  <a:ext cx="158262" cy="270180"/>
                  <a:chOff x="1521069" y="2586587"/>
                  <a:chExt cx="158262" cy="270180"/>
                </a:xfrm>
                <a:solidFill>
                  <a:schemeClr val="bg1">
                    <a:lumMod val="95000"/>
                  </a:schemeClr>
                </a:solidFill>
              </p:grpSpPr>
              <p:sp>
                <p:nvSpPr>
                  <p:cNvPr id="1620" name="フローチャート: 論理積ゲート 965">
                    <a:extLst>
                      <a:ext uri="{FF2B5EF4-FFF2-40B4-BE49-F238E27FC236}">
                        <a16:creationId xmlns:a16="http://schemas.microsoft.com/office/drawing/2014/main" xmlns="" id="{035072B9-51E8-4CE7-9502-99DC09F8918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1" name="楕円 966">
                    <a:extLst>
                      <a:ext uri="{FF2B5EF4-FFF2-40B4-BE49-F238E27FC236}">
                        <a16:creationId xmlns:a16="http://schemas.microsoft.com/office/drawing/2014/main" xmlns="" id="{79100836-FF3E-43DE-B415-19C0B63704A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99" name="グループ化 1598">
                  <a:extLst>
                    <a:ext uri="{FF2B5EF4-FFF2-40B4-BE49-F238E27FC236}">
                      <a16:creationId xmlns:a16="http://schemas.microsoft.com/office/drawing/2014/main" xmlns="" id="{6C160013-2264-41DB-93BF-349F8A65FA16}"/>
                    </a:ext>
                  </a:extLst>
                </p:cNvPr>
                <p:cNvGrpSpPr/>
                <p:nvPr/>
              </p:nvGrpSpPr>
              <p:grpSpPr>
                <a:xfrm>
                  <a:off x="2158007" y="2238169"/>
                  <a:ext cx="158262" cy="270180"/>
                  <a:chOff x="1521069" y="2586587"/>
                  <a:chExt cx="158262" cy="270180"/>
                </a:xfrm>
                <a:solidFill>
                  <a:schemeClr val="bg1">
                    <a:lumMod val="95000"/>
                  </a:schemeClr>
                </a:solidFill>
              </p:grpSpPr>
              <p:sp>
                <p:nvSpPr>
                  <p:cNvPr id="1618" name="フローチャート: 論理積ゲート 963">
                    <a:extLst>
                      <a:ext uri="{FF2B5EF4-FFF2-40B4-BE49-F238E27FC236}">
                        <a16:creationId xmlns:a16="http://schemas.microsoft.com/office/drawing/2014/main" xmlns="" id="{B0622FBE-1408-40DA-A51F-672E1DBD32E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9" name="楕円 964">
                    <a:extLst>
                      <a:ext uri="{FF2B5EF4-FFF2-40B4-BE49-F238E27FC236}">
                        <a16:creationId xmlns:a16="http://schemas.microsoft.com/office/drawing/2014/main" xmlns="" id="{9E7EB0BE-9AA2-4F49-8BDF-34B837E7FE4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00" name="グループ化 1599">
                  <a:extLst>
                    <a:ext uri="{FF2B5EF4-FFF2-40B4-BE49-F238E27FC236}">
                      <a16:creationId xmlns:a16="http://schemas.microsoft.com/office/drawing/2014/main" xmlns="" id="{BB550A04-D6B6-4DD2-92F6-9AC8749D2716}"/>
                    </a:ext>
                  </a:extLst>
                </p:cNvPr>
                <p:cNvGrpSpPr/>
                <p:nvPr/>
              </p:nvGrpSpPr>
              <p:grpSpPr>
                <a:xfrm>
                  <a:off x="2341400" y="2238170"/>
                  <a:ext cx="158262" cy="270180"/>
                  <a:chOff x="1521069" y="2586587"/>
                  <a:chExt cx="158262" cy="270180"/>
                </a:xfrm>
                <a:solidFill>
                  <a:schemeClr val="bg1">
                    <a:lumMod val="95000"/>
                  </a:schemeClr>
                </a:solidFill>
              </p:grpSpPr>
              <p:sp>
                <p:nvSpPr>
                  <p:cNvPr id="1616" name="フローチャート: 論理積ゲート 961">
                    <a:extLst>
                      <a:ext uri="{FF2B5EF4-FFF2-40B4-BE49-F238E27FC236}">
                        <a16:creationId xmlns:a16="http://schemas.microsoft.com/office/drawing/2014/main" xmlns="" id="{228307E9-9EF2-48F7-B4E2-AC4EB0A5946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7" name="楕円 962">
                    <a:extLst>
                      <a:ext uri="{FF2B5EF4-FFF2-40B4-BE49-F238E27FC236}">
                        <a16:creationId xmlns:a16="http://schemas.microsoft.com/office/drawing/2014/main" xmlns="" id="{AED81C11-6B70-4788-A335-C03706C2730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01" name="グループ化 1600">
                  <a:extLst>
                    <a:ext uri="{FF2B5EF4-FFF2-40B4-BE49-F238E27FC236}">
                      <a16:creationId xmlns:a16="http://schemas.microsoft.com/office/drawing/2014/main" xmlns="" id="{7E081615-B767-417E-B73A-9D3B86D90976}"/>
                    </a:ext>
                  </a:extLst>
                </p:cNvPr>
                <p:cNvGrpSpPr/>
                <p:nvPr/>
              </p:nvGrpSpPr>
              <p:grpSpPr>
                <a:xfrm>
                  <a:off x="2524793" y="2238171"/>
                  <a:ext cx="158262" cy="270180"/>
                  <a:chOff x="1521069" y="2586587"/>
                  <a:chExt cx="158262" cy="270180"/>
                </a:xfrm>
                <a:solidFill>
                  <a:schemeClr val="bg1">
                    <a:lumMod val="95000"/>
                  </a:schemeClr>
                </a:solidFill>
              </p:grpSpPr>
              <p:sp>
                <p:nvSpPr>
                  <p:cNvPr id="1614" name="フローチャート: 論理積ゲート 959">
                    <a:extLst>
                      <a:ext uri="{FF2B5EF4-FFF2-40B4-BE49-F238E27FC236}">
                        <a16:creationId xmlns:a16="http://schemas.microsoft.com/office/drawing/2014/main" xmlns="" id="{9BF10B31-E5BA-4F74-A3FE-47D29EB6F0C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5" name="楕円 960">
                    <a:extLst>
                      <a:ext uri="{FF2B5EF4-FFF2-40B4-BE49-F238E27FC236}">
                        <a16:creationId xmlns:a16="http://schemas.microsoft.com/office/drawing/2014/main" xmlns="" id="{AEAF0BD6-68BA-4FD5-A9FC-A69BFAB1281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02" name="グループ化 1601">
                  <a:extLst>
                    <a:ext uri="{FF2B5EF4-FFF2-40B4-BE49-F238E27FC236}">
                      <a16:creationId xmlns:a16="http://schemas.microsoft.com/office/drawing/2014/main" xmlns="" id="{5AE331FD-C9BB-4339-A7C6-7C78F1630EBD}"/>
                    </a:ext>
                  </a:extLst>
                </p:cNvPr>
                <p:cNvGrpSpPr/>
                <p:nvPr/>
              </p:nvGrpSpPr>
              <p:grpSpPr>
                <a:xfrm>
                  <a:off x="2708186" y="2238172"/>
                  <a:ext cx="158262" cy="270180"/>
                  <a:chOff x="1521069" y="2586587"/>
                  <a:chExt cx="158262" cy="270180"/>
                </a:xfrm>
                <a:solidFill>
                  <a:schemeClr val="bg1">
                    <a:lumMod val="95000"/>
                  </a:schemeClr>
                </a:solidFill>
              </p:grpSpPr>
              <p:sp>
                <p:nvSpPr>
                  <p:cNvPr id="1612" name="フローチャート: 論理積ゲート 957">
                    <a:extLst>
                      <a:ext uri="{FF2B5EF4-FFF2-40B4-BE49-F238E27FC236}">
                        <a16:creationId xmlns:a16="http://schemas.microsoft.com/office/drawing/2014/main" xmlns="" id="{10C094E0-C25D-4054-A366-408C5D12200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3" name="楕円 958">
                    <a:extLst>
                      <a:ext uri="{FF2B5EF4-FFF2-40B4-BE49-F238E27FC236}">
                        <a16:creationId xmlns:a16="http://schemas.microsoft.com/office/drawing/2014/main" xmlns="" id="{E3E44324-A826-4C01-8FA2-459BEC5A6F3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03" name="グループ化 1602">
                  <a:extLst>
                    <a:ext uri="{FF2B5EF4-FFF2-40B4-BE49-F238E27FC236}">
                      <a16:creationId xmlns:a16="http://schemas.microsoft.com/office/drawing/2014/main" xmlns="" id="{8AEB934B-0A90-4074-8922-72A28FB4A1D7}"/>
                    </a:ext>
                  </a:extLst>
                </p:cNvPr>
                <p:cNvGrpSpPr/>
                <p:nvPr/>
              </p:nvGrpSpPr>
              <p:grpSpPr>
                <a:xfrm>
                  <a:off x="2891579" y="2238173"/>
                  <a:ext cx="158262" cy="270180"/>
                  <a:chOff x="1521069" y="2586587"/>
                  <a:chExt cx="158262" cy="270180"/>
                </a:xfrm>
                <a:solidFill>
                  <a:schemeClr val="bg1">
                    <a:lumMod val="95000"/>
                  </a:schemeClr>
                </a:solidFill>
              </p:grpSpPr>
              <p:sp>
                <p:nvSpPr>
                  <p:cNvPr id="1610" name="フローチャート: 論理積ゲート 955">
                    <a:extLst>
                      <a:ext uri="{FF2B5EF4-FFF2-40B4-BE49-F238E27FC236}">
                        <a16:creationId xmlns:a16="http://schemas.microsoft.com/office/drawing/2014/main" xmlns="" id="{6F40BACB-DDDB-481B-B6F7-348AC84A02F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1" name="楕円 956">
                    <a:extLst>
                      <a:ext uri="{FF2B5EF4-FFF2-40B4-BE49-F238E27FC236}">
                        <a16:creationId xmlns:a16="http://schemas.microsoft.com/office/drawing/2014/main" xmlns="" id="{A941E887-5EA2-4D12-8003-CB9491A2D23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04" name="グループ化 1603">
                  <a:extLst>
                    <a:ext uri="{FF2B5EF4-FFF2-40B4-BE49-F238E27FC236}">
                      <a16:creationId xmlns:a16="http://schemas.microsoft.com/office/drawing/2014/main" xmlns="" id="{32D36695-F91D-40CF-9722-AF6ABA2EB3F9}"/>
                    </a:ext>
                  </a:extLst>
                </p:cNvPr>
                <p:cNvGrpSpPr/>
                <p:nvPr/>
              </p:nvGrpSpPr>
              <p:grpSpPr>
                <a:xfrm>
                  <a:off x="3074972" y="2238174"/>
                  <a:ext cx="158262" cy="270180"/>
                  <a:chOff x="1521069" y="2586587"/>
                  <a:chExt cx="158262" cy="270180"/>
                </a:xfrm>
                <a:solidFill>
                  <a:schemeClr val="bg1">
                    <a:lumMod val="95000"/>
                  </a:schemeClr>
                </a:solidFill>
              </p:grpSpPr>
              <p:sp>
                <p:nvSpPr>
                  <p:cNvPr id="1608" name="フローチャート: 論理積ゲート 953">
                    <a:extLst>
                      <a:ext uri="{FF2B5EF4-FFF2-40B4-BE49-F238E27FC236}">
                        <a16:creationId xmlns:a16="http://schemas.microsoft.com/office/drawing/2014/main" xmlns="" id="{9C2CA0E1-AF04-49CE-95F7-D170121527F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9" name="楕円 954">
                    <a:extLst>
                      <a:ext uri="{FF2B5EF4-FFF2-40B4-BE49-F238E27FC236}">
                        <a16:creationId xmlns:a16="http://schemas.microsoft.com/office/drawing/2014/main" xmlns="" id="{F4D76AE5-0143-488C-AF4A-C852258FBA5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05" name="グループ化 1604">
                  <a:extLst>
                    <a:ext uri="{FF2B5EF4-FFF2-40B4-BE49-F238E27FC236}">
                      <a16:creationId xmlns:a16="http://schemas.microsoft.com/office/drawing/2014/main" xmlns="" id="{786FD23D-B0FE-48B7-B482-57B7485C43FA}"/>
                    </a:ext>
                  </a:extLst>
                </p:cNvPr>
                <p:cNvGrpSpPr/>
                <p:nvPr/>
              </p:nvGrpSpPr>
              <p:grpSpPr>
                <a:xfrm>
                  <a:off x="3258365" y="2238175"/>
                  <a:ext cx="158262" cy="270180"/>
                  <a:chOff x="1521069" y="2586587"/>
                  <a:chExt cx="158262" cy="270180"/>
                </a:xfrm>
                <a:solidFill>
                  <a:srgbClr val="FFC000"/>
                </a:solidFill>
              </p:grpSpPr>
              <p:sp>
                <p:nvSpPr>
                  <p:cNvPr id="1606" name="フローチャート: 論理積ゲート 951">
                    <a:extLst>
                      <a:ext uri="{FF2B5EF4-FFF2-40B4-BE49-F238E27FC236}">
                        <a16:creationId xmlns:a16="http://schemas.microsoft.com/office/drawing/2014/main" xmlns="" id="{D08A1824-ACCB-48EA-9B59-7890EC59F7B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7" name="楕円 952">
                    <a:extLst>
                      <a:ext uri="{FF2B5EF4-FFF2-40B4-BE49-F238E27FC236}">
                        <a16:creationId xmlns:a16="http://schemas.microsoft.com/office/drawing/2014/main" xmlns="" id="{78276C62-9886-4853-AC35-E8AE65F41E1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2301" name="グループ化 2300">
              <a:extLst>
                <a:ext uri="{FF2B5EF4-FFF2-40B4-BE49-F238E27FC236}">
                  <a16:creationId xmlns:a16="http://schemas.microsoft.com/office/drawing/2014/main" xmlns="" id="{B2972732-0AED-4D26-8615-B0ABE75D0B02}"/>
                </a:ext>
              </a:extLst>
            </p:cNvPr>
            <p:cNvGrpSpPr/>
            <p:nvPr/>
          </p:nvGrpSpPr>
          <p:grpSpPr>
            <a:xfrm>
              <a:off x="8107771" y="2693474"/>
              <a:ext cx="937777" cy="450281"/>
              <a:chOff x="6977018" y="2260551"/>
              <a:chExt cx="1842425" cy="888644"/>
            </a:xfrm>
          </p:grpSpPr>
          <p:grpSp>
            <p:nvGrpSpPr>
              <p:cNvPr id="2302" name="グループ化 2301">
                <a:extLst>
                  <a:ext uri="{FF2B5EF4-FFF2-40B4-BE49-F238E27FC236}">
                    <a16:creationId xmlns:a16="http://schemas.microsoft.com/office/drawing/2014/main" xmlns="" id="{4C762CCB-62B7-4FF3-8D2A-898B7E8FC5C8}"/>
                  </a:ext>
                </a:extLst>
              </p:cNvPr>
              <p:cNvGrpSpPr>
                <a:grpSpLocks noChangeAspect="1"/>
              </p:cNvGrpSpPr>
              <p:nvPr/>
            </p:nvGrpSpPr>
            <p:grpSpPr>
              <a:xfrm>
                <a:off x="6986218" y="2260551"/>
                <a:ext cx="907329" cy="434036"/>
                <a:chOff x="6986217" y="2260551"/>
                <a:chExt cx="1814658" cy="868072"/>
              </a:xfrm>
            </p:grpSpPr>
            <p:grpSp>
              <p:nvGrpSpPr>
                <p:cNvPr id="2576" name="グループ化 2575">
                  <a:extLst>
                    <a:ext uri="{FF2B5EF4-FFF2-40B4-BE49-F238E27FC236}">
                      <a16:creationId xmlns:a16="http://schemas.microsoft.com/office/drawing/2014/main" xmlns="" id="{F22C8B67-FE8E-440B-A002-3AD94F077C3E}"/>
                    </a:ext>
                  </a:extLst>
                </p:cNvPr>
                <p:cNvGrpSpPr/>
                <p:nvPr/>
              </p:nvGrpSpPr>
              <p:grpSpPr>
                <a:xfrm>
                  <a:off x="6992076" y="2559492"/>
                  <a:ext cx="158262" cy="270180"/>
                  <a:chOff x="1521069" y="2586587"/>
                  <a:chExt cx="158262" cy="270180"/>
                </a:xfrm>
                <a:solidFill>
                  <a:srgbClr val="FFC000"/>
                </a:solidFill>
              </p:grpSpPr>
              <p:sp>
                <p:nvSpPr>
                  <p:cNvPr id="2664" name="フローチャート: 論理積ゲート 266">
                    <a:extLst>
                      <a:ext uri="{FF2B5EF4-FFF2-40B4-BE49-F238E27FC236}">
                        <a16:creationId xmlns:a16="http://schemas.microsoft.com/office/drawing/2014/main" xmlns="" id="{1C51305D-184F-4A06-AF23-72A87770E1F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5" name="楕円 267">
                    <a:extLst>
                      <a:ext uri="{FF2B5EF4-FFF2-40B4-BE49-F238E27FC236}">
                        <a16:creationId xmlns:a16="http://schemas.microsoft.com/office/drawing/2014/main" xmlns="" id="{F753292E-FE5C-47F9-B3F5-E3E2080996A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77" name="グループ化 2576">
                  <a:extLst>
                    <a:ext uri="{FF2B5EF4-FFF2-40B4-BE49-F238E27FC236}">
                      <a16:creationId xmlns:a16="http://schemas.microsoft.com/office/drawing/2014/main" xmlns="" id="{F97E8E48-2228-436C-ABD2-038A71E9CD54}"/>
                    </a:ext>
                  </a:extLst>
                </p:cNvPr>
                <p:cNvGrpSpPr/>
                <p:nvPr/>
              </p:nvGrpSpPr>
              <p:grpSpPr>
                <a:xfrm>
                  <a:off x="7175469" y="2559493"/>
                  <a:ext cx="158262" cy="270180"/>
                  <a:chOff x="1521069" y="2586587"/>
                  <a:chExt cx="158262" cy="270180"/>
                </a:xfrm>
                <a:solidFill>
                  <a:schemeClr val="bg1">
                    <a:lumMod val="95000"/>
                  </a:schemeClr>
                </a:solidFill>
              </p:grpSpPr>
              <p:sp>
                <p:nvSpPr>
                  <p:cNvPr id="2662" name="フローチャート: 論理積ゲート 264">
                    <a:extLst>
                      <a:ext uri="{FF2B5EF4-FFF2-40B4-BE49-F238E27FC236}">
                        <a16:creationId xmlns:a16="http://schemas.microsoft.com/office/drawing/2014/main" xmlns="" id="{F561509A-0194-4C74-BA55-8B29EBE9CC6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3" name="楕円 265">
                    <a:extLst>
                      <a:ext uri="{FF2B5EF4-FFF2-40B4-BE49-F238E27FC236}">
                        <a16:creationId xmlns:a16="http://schemas.microsoft.com/office/drawing/2014/main" xmlns="" id="{D982EA9C-CC73-4975-B631-B67C91BB072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78" name="グループ化 2577">
                  <a:extLst>
                    <a:ext uri="{FF2B5EF4-FFF2-40B4-BE49-F238E27FC236}">
                      <a16:creationId xmlns:a16="http://schemas.microsoft.com/office/drawing/2014/main" xmlns="" id="{75EEBABA-B164-48FA-A8D1-E60EEE22945C}"/>
                    </a:ext>
                  </a:extLst>
                </p:cNvPr>
                <p:cNvGrpSpPr/>
                <p:nvPr/>
              </p:nvGrpSpPr>
              <p:grpSpPr>
                <a:xfrm>
                  <a:off x="7358862" y="2559494"/>
                  <a:ext cx="158262" cy="270180"/>
                  <a:chOff x="1521069" y="2586587"/>
                  <a:chExt cx="158262" cy="270180"/>
                </a:xfrm>
                <a:solidFill>
                  <a:schemeClr val="bg1">
                    <a:lumMod val="95000"/>
                  </a:schemeClr>
                </a:solidFill>
              </p:grpSpPr>
              <p:sp>
                <p:nvSpPr>
                  <p:cNvPr id="2660" name="フローチャート: 論理積ゲート 262">
                    <a:extLst>
                      <a:ext uri="{FF2B5EF4-FFF2-40B4-BE49-F238E27FC236}">
                        <a16:creationId xmlns:a16="http://schemas.microsoft.com/office/drawing/2014/main" xmlns="" id="{6C47372B-111D-4198-8DFA-F3149290F4B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1" name="楕円 263">
                    <a:extLst>
                      <a:ext uri="{FF2B5EF4-FFF2-40B4-BE49-F238E27FC236}">
                        <a16:creationId xmlns:a16="http://schemas.microsoft.com/office/drawing/2014/main" xmlns="" id="{66B294D5-9B48-40DB-9EFD-571A810FD48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79" name="グループ化 2578">
                  <a:extLst>
                    <a:ext uri="{FF2B5EF4-FFF2-40B4-BE49-F238E27FC236}">
                      <a16:creationId xmlns:a16="http://schemas.microsoft.com/office/drawing/2014/main" xmlns="" id="{090D57D9-04E3-48A3-A409-9011E7050185}"/>
                    </a:ext>
                  </a:extLst>
                </p:cNvPr>
                <p:cNvGrpSpPr/>
                <p:nvPr/>
              </p:nvGrpSpPr>
              <p:grpSpPr>
                <a:xfrm>
                  <a:off x="7542255" y="2559495"/>
                  <a:ext cx="158262" cy="270180"/>
                  <a:chOff x="1521069" y="2586587"/>
                  <a:chExt cx="158262" cy="270180"/>
                </a:xfrm>
                <a:solidFill>
                  <a:schemeClr val="bg1">
                    <a:lumMod val="95000"/>
                  </a:schemeClr>
                </a:solidFill>
              </p:grpSpPr>
              <p:sp>
                <p:nvSpPr>
                  <p:cNvPr id="2658" name="フローチャート: 論理積ゲート 260">
                    <a:extLst>
                      <a:ext uri="{FF2B5EF4-FFF2-40B4-BE49-F238E27FC236}">
                        <a16:creationId xmlns:a16="http://schemas.microsoft.com/office/drawing/2014/main" xmlns="" id="{0F5CBB41-504D-4D39-9C5F-5D6EBB84BA8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9" name="楕円 261">
                    <a:extLst>
                      <a:ext uri="{FF2B5EF4-FFF2-40B4-BE49-F238E27FC236}">
                        <a16:creationId xmlns:a16="http://schemas.microsoft.com/office/drawing/2014/main" xmlns="" id="{80ABE06D-6A2D-4178-962C-4E43DEC182A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80" name="グループ化 2579">
                  <a:extLst>
                    <a:ext uri="{FF2B5EF4-FFF2-40B4-BE49-F238E27FC236}">
                      <a16:creationId xmlns:a16="http://schemas.microsoft.com/office/drawing/2014/main" xmlns="" id="{F899C392-5444-4AD0-A885-6C4A8996EA41}"/>
                    </a:ext>
                  </a:extLst>
                </p:cNvPr>
                <p:cNvGrpSpPr/>
                <p:nvPr/>
              </p:nvGrpSpPr>
              <p:grpSpPr>
                <a:xfrm>
                  <a:off x="7725648" y="2559496"/>
                  <a:ext cx="158262" cy="270180"/>
                  <a:chOff x="1521069" y="2586587"/>
                  <a:chExt cx="158262" cy="270180"/>
                </a:xfrm>
                <a:solidFill>
                  <a:schemeClr val="bg1">
                    <a:lumMod val="95000"/>
                  </a:schemeClr>
                </a:solidFill>
              </p:grpSpPr>
              <p:sp>
                <p:nvSpPr>
                  <p:cNvPr id="2656" name="フローチャート: 論理積ゲート 258">
                    <a:extLst>
                      <a:ext uri="{FF2B5EF4-FFF2-40B4-BE49-F238E27FC236}">
                        <a16:creationId xmlns:a16="http://schemas.microsoft.com/office/drawing/2014/main" xmlns="" id="{49DB74A7-3F91-48D4-8FB9-719F4355338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7" name="楕円 259">
                    <a:extLst>
                      <a:ext uri="{FF2B5EF4-FFF2-40B4-BE49-F238E27FC236}">
                        <a16:creationId xmlns:a16="http://schemas.microsoft.com/office/drawing/2014/main" xmlns="" id="{4EC955A3-FA87-4D04-AA2F-6EA7511A330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81" name="グループ化 2580">
                  <a:extLst>
                    <a:ext uri="{FF2B5EF4-FFF2-40B4-BE49-F238E27FC236}">
                      <a16:creationId xmlns:a16="http://schemas.microsoft.com/office/drawing/2014/main" xmlns="" id="{F6AB93CA-96F4-4B4A-AAD1-8D3A4BA3295C}"/>
                    </a:ext>
                  </a:extLst>
                </p:cNvPr>
                <p:cNvGrpSpPr/>
                <p:nvPr/>
              </p:nvGrpSpPr>
              <p:grpSpPr>
                <a:xfrm>
                  <a:off x="7909041" y="2559497"/>
                  <a:ext cx="158262" cy="270180"/>
                  <a:chOff x="1521069" y="2586587"/>
                  <a:chExt cx="158262" cy="270180"/>
                </a:xfrm>
                <a:solidFill>
                  <a:srgbClr val="FFC000"/>
                </a:solidFill>
              </p:grpSpPr>
              <p:sp>
                <p:nvSpPr>
                  <p:cNvPr id="2654" name="フローチャート: 論理積ゲート 256">
                    <a:extLst>
                      <a:ext uri="{FF2B5EF4-FFF2-40B4-BE49-F238E27FC236}">
                        <a16:creationId xmlns:a16="http://schemas.microsoft.com/office/drawing/2014/main" xmlns="" id="{5CA783D3-5B10-4523-8595-8EB6F1AF1E5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5" name="楕円 257">
                    <a:extLst>
                      <a:ext uri="{FF2B5EF4-FFF2-40B4-BE49-F238E27FC236}">
                        <a16:creationId xmlns:a16="http://schemas.microsoft.com/office/drawing/2014/main" xmlns="" id="{10D1425F-290B-4279-961C-61D7F1A3E2C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82" name="グループ化 2581">
                  <a:extLst>
                    <a:ext uri="{FF2B5EF4-FFF2-40B4-BE49-F238E27FC236}">
                      <a16:creationId xmlns:a16="http://schemas.microsoft.com/office/drawing/2014/main" xmlns="" id="{F1E7017A-FEB1-4195-8AC9-5F655BDD54F5}"/>
                    </a:ext>
                  </a:extLst>
                </p:cNvPr>
                <p:cNvGrpSpPr/>
                <p:nvPr/>
              </p:nvGrpSpPr>
              <p:grpSpPr>
                <a:xfrm>
                  <a:off x="8092434" y="2559498"/>
                  <a:ext cx="158262" cy="270180"/>
                  <a:chOff x="1521069" y="2586587"/>
                  <a:chExt cx="158262" cy="270180"/>
                </a:xfrm>
                <a:solidFill>
                  <a:schemeClr val="bg1">
                    <a:lumMod val="95000"/>
                  </a:schemeClr>
                </a:solidFill>
              </p:grpSpPr>
              <p:sp>
                <p:nvSpPr>
                  <p:cNvPr id="2652" name="フローチャート: 論理積ゲート 254">
                    <a:extLst>
                      <a:ext uri="{FF2B5EF4-FFF2-40B4-BE49-F238E27FC236}">
                        <a16:creationId xmlns:a16="http://schemas.microsoft.com/office/drawing/2014/main" xmlns="" id="{8769180D-94E0-461C-AA19-61A435FD185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3" name="楕円 255">
                    <a:extLst>
                      <a:ext uri="{FF2B5EF4-FFF2-40B4-BE49-F238E27FC236}">
                        <a16:creationId xmlns:a16="http://schemas.microsoft.com/office/drawing/2014/main" xmlns="" id="{899E383A-1257-444A-B1D7-1B72DDD767E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83" name="グループ化 2582">
                  <a:extLst>
                    <a:ext uri="{FF2B5EF4-FFF2-40B4-BE49-F238E27FC236}">
                      <a16:creationId xmlns:a16="http://schemas.microsoft.com/office/drawing/2014/main" xmlns="" id="{EF9E501E-34DE-4820-AFD4-4CEB2F1EEAE7}"/>
                    </a:ext>
                  </a:extLst>
                </p:cNvPr>
                <p:cNvGrpSpPr/>
                <p:nvPr/>
              </p:nvGrpSpPr>
              <p:grpSpPr>
                <a:xfrm>
                  <a:off x="8275827" y="2559499"/>
                  <a:ext cx="158262" cy="270180"/>
                  <a:chOff x="1521069" y="2586587"/>
                  <a:chExt cx="158262" cy="270180"/>
                </a:xfrm>
                <a:solidFill>
                  <a:schemeClr val="bg1">
                    <a:lumMod val="95000"/>
                  </a:schemeClr>
                </a:solidFill>
              </p:grpSpPr>
              <p:sp>
                <p:nvSpPr>
                  <p:cNvPr id="2650" name="フローチャート: 論理積ゲート 252">
                    <a:extLst>
                      <a:ext uri="{FF2B5EF4-FFF2-40B4-BE49-F238E27FC236}">
                        <a16:creationId xmlns:a16="http://schemas.microsoft.com/office/drawing/2014/main" xmlns="" id="{2673DCFF-406B-4FEA-AA69-56EEA924BFF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1" name="楕円 253">
                    <a:extLst>
                      <a:ext uri="{FF2B5EF4-FFF2-40B4-BE49-F238E27FC236}">
                        <a16:creationId xmlns:a16="http://schemas.microsoft.com/office/drawing/2014/main" xmlns="" id="{F86A8D68-FFF7-4ABD-B0C5-A59F315489C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84" name="グループ化 2583">
                  <a:extLst>
                    <a:ext uri="{FF2B5EF4-FFF2-40B4-BE49-F238E27FC236}">
                      <a16:creationId xmlns:a16="http://schemas.microsoft.com/office/drawing/2014/main" xmlns="" id="{4CA06854-9326-44FE-B32C-3E63B4FE29E7}"/>
                    </a:ext>
                  </a:extLst>
                </p:cNvPr>
                <p:cNvGrpSpPr/>
                <p:nvPr/>
              </p:nvGrpSpPr>
              <p:grpSpPr>
                <a:xfrm>
                  <a:off x="8459220" y="2559500"/>
                  <a:ext cx="158262" cy="270180"/>
                  <a:chOff x="1521069" y="2586587"/>
                  <a:chExt cx="158262" cy="270180"/>
                </a:xfrm>
                <a:solidFill>
                  <a:schemeClr val="bg1">
                    <a:lumMod val="95000"/>
                  </a:schemeClr>
                </a:solidFill>
              </p:grpSpPr>
              <p:sp>
                <p:nvSpPr>
                  <p:cNvPr id="2648" name="フローチャート: 論理積ゲート 250">
                    <a:extLst>
                      <a:ext uri="{FF2B5EF4-FFF2-40B4-BE49-F238E27FC236}">
                        <a16:creationId xmlns:a16="http://schemas.microsoft.com/office/drawing/2014/main" xmlns="" id="{10CEA8E6-9C71-419D-8A77-E325113DDA7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9" name="楕円 251">
                    <a:extLst>
                      <a:ext uri="{FF2B5EF4-FFF2-40B4-BE49-F238E27FC236}">
                        <a16:creationId xmlns:a16="http://schemas.microsoft.com/office/drawing/2014/main" xmlns="" id="{F3E39DF7-3545-4212-BA02-EBAD1645D47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85" name="グループ化 2584">
                  <a:extLst>
                    <a:ext uri="{FF2B5EF4-FFF2-40B4-BE49-F238E27FC236}">
                      <a16:creationId xmlns:a16="http://schemas.microsoft.com/office/drawing/2014/main" xmlns="" id="{67C9BED4-BB20-4A09-929D-0A489A26EC75}"/>
                    </a:ext>
                  </a:extLst>
                </p:cNvPr>
                <p:cNvGrpSpPr/>
                <p:nvPr/>
              </p:nvGrpSpPr>
              <p:grpSpPr>
                <a:xfrm>
                  <a:off x="8642613" y="2559501"/>
                  <a:ext cx="158262" cy="270180"/>
                  <a:chOff x="1521069" y="2586587"/>
                  <a:chExt cx="158262" cy="270180"/>
                </a:xfrm>
                <a:solidFill>
                  <a:schemeClr val="bg1">
                    <a:lumMod val="95000"/>
                  </a:schemeClr>
                </a:solidFill>
              </p:grpSpPr>
              <p:sp>
                <p:nvSpPr>
                  <p:cNvPr id="2646" name="フローチャート: 論理積ゲート 248">
                    <a:extLst>
                      <a:ext uri="{FF2B5EF4-FFF2-40B4-BE49-F238E27FC236}">
                        <a16:creationId xmlns:a16="http://schemas.microsoft.com/office/drawing/2014/main" xmlns="" id="{2973AD9E-6516-4B7D-80A7-0C3919F76B4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7" name="楕円 249">
                    <a:extLst>
                      <a:ext uri="{FF2B5EF4-FFF2-40B4-BE49-F238E27FC236}">
                        <a16:creationId xmlns:a16="http://schemas.microsoft.com/office/drawing/2014/main" xmlns="" id="{6FD4E530-2860-45BB-9EDA-49B37369F69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86" name="グループ化 2585">
                  <a:extLst>
                    <a:ext uri="{FF2B5EF4-FFF2-40B4-BE49-F238E27FC236}">
                      <a16:creationId xmlns:a16="http://schemas.microsoft.com/office/drawing/2014/main" xmlns="" id="{494B6608-ED91-4715-BCFA-F191CC8A06EE}"/>
                    </a:ext>
                  </a:extLst>
                </p:cNvPr>
                <p:cNvGrpSpPr/>
                <p:nvPr/>
              </p:nvGrpSpPr>
              <p:grpSpPr>
                <a:xfrm>
                  <a:off x="6992076" y="2858434"/>
                  <a:ext cx="158262" cy="270180"/>
                  <a:chOff x="1521069" y="2586587"/>
                  <a:chExt cx="158262" cy="270180"/>
                </a:xfrm>
                <a:solidFill>
                  <a:schemeClr val="bg1">
                    <a:lumMod val="95000"/>
                  </a:schemeClr>
                </a:solidFill>
              </p:grpSpPr>
              <p:sp>
                <p:nvSpPr>
                  <p:cNvPr id="2644" name="フローチャート: 論理積ゲート 246">
                    <a:extLst>
                      <a:ext uri="{FF2B5EF4-FFF2-40B4-BE49-F238E27FC236}">
                        <a16:creationId xmlns:a16="http://schemas.microsoft.com/office/drawing/2014/main" xmlns="" id="{366C37D9-94CF-4EB6-BE8E-54E6593E5B9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5" name="楕円 247">
                    <a:extLst>
                      <a:ext uri="{FF2B5EF4-FFF2-40B4-BE49-F238E27FC236}">
                        <a16:creationId xmlns:a16="http://schemas.microsoft.com/office/drawing/2014/main" xmlns="" id="{D6D23821-6689-435F-A7DF-6848FEAD129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87" name="グループ化 2586">
                  <a:extLst>
                    <a:ext uri="{FF2B5EF4-FFF2-40B4-BE49-F238E27FC236}">
                      <a16:creationId xmlns:a16="http://schemas.microsoft.com/office/drawing/2014/main" xmlns="" id="{8E6038A6-DEFB-4B96-978B-D8803E330481}"/>
                    </a:ext>
                  </a:extLst>
                </p:cNvPr>
                <p:cNvGrpSpPr/>
                <p:nvPr/>
              </p:nvGrpSpPr>
              <p:grpSpPr>
                <a:xfrm>
                  <a:off x="7175469" y="2858435"/>
                  <a:ext cx="158262" cy="270180"/>
                  <a:chOff x="1521069" y="2586587"/>
                  <a:chExt cx="158262" cy="270180"/>
                </a:xfrm>
                <a:solidFill>
                  <a:schemeClr val="bg1">
                    <a:lumMod val="95000"/>
                  </a:schemeClr>
                </a:solidFill>
              </p:grpSpPr>
              <p:sp>
                <p:nvSpPr>
                  <p:cNvPr id="2642" name="フローチャート: 論理積ゲート 244">
                    <a:extLst>
                      <a:ext uri="{FF2B5EF4-FFF2-40B4-BE49-F238E27FC236}">
                        <a16:creationId xmlns:a16="http://schemas.microsoft.com/office/drawing/2014/main" xmlns="" id="{17D023AA-24BA-4E5A-B393-A3E7118BD72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3" name="楕円 245">
                    <a:extLst>
                      <a:ext uri="{FF2B5EF4-FFF2-40B4-BE49-F238E27FC236}">
                        <a16:creationId xmlns:a16="http://schemas.microsoft.com/office/drawing/2014/main" xmlns="" id="{727256B4-8534-45A5-B336-7B334F7B146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88" name="グループ化 2587">
                  <a:extLst>
                    <a:ext uri="{FF2B5EF4-FFF2-40B4-BE49-F238E27FC236}">
                      <a16:creationId xmlns:a16="http://schemas.microsoft.com/office/drawing/2014/main" xmlns="" id="{E2C36756-60B3-49B6-96D9-6EFD30A036D3}"/>
                    </a:ext>
                  </a:extLst>
                </p:cNvPr>
                <p:cNvGrpSpPr/>
                <p:nvPr/>
              </p:nvGrpSpPr>
              <p:grpSpPr>
                <a:xfrm>
                  <a:off x="7358862" y="2858436"/>
                  <a:ext cx="158262" cy="270180"/>
                  <a:chOff x="1521069" y="2586587"/>
                  <a:chExt cx="158262" cy="270180"/>
                </a:xfrm>
                <a:solidFill>
                  <a:schemeClr val="bg1">
                    <a:lumMod val="95000"/>
                  </a:schemeClr>
                </a:solidFill>
              </p:grpSpPr>
              <p:sp>
                <p:nvSpPr>
                  <p:cNvPr id="2640" name="フローチャート: 論理積ゲート 242">
                    <a:extLst>
                      <a:ext uri="{FF2B5EF4-FFF2-40B4-BE49-F238E27FC236}">
                        <a16:creationId xmlns:a16="http://schemas.microsoft.com/office/drawing/2014/main" xmlns="" id="{4CD9BDB9-D028-4D26-945C-932007753FA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1" name="楕円 243">
                    <a:extLst>
                      <a:ext uri="{FF2B5EF4-FFF2-40B4-BE49-F238E27FC236}">
                        <a16:creationId xmlns:a16="http://schemas.microsoft.com/office/drawing/2014/main" xmlns="" id="{3BA2BFDC-7CE5-401B-BB5E-009C549BD1C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89" name="グループ化 2588">
                  <a:extLst>
                    <a:ext uri="{FF2B5EF4-FFF2-40B4-BE49-F238E27FC236}">
                      <a16:creationId xmlns:a16="http://schemas.microsoft.com/office/drawing/2014/main" xmlns="" id="{8E38078E-63C8-4C40-B225-90AC0DFCF51A}"/>
                    </a:ext>
                  </a:extLst>
                </p:cNvPr>
                <p:cNvGrpSpPr/>
                <p:nvPr/>
              </p:nvGrpSpPr>
              <p:grpSpPr>
                <a:xfrm>
                  <a:off x="7542255" y="2858437"/>
                  <a:ext cx="158262" cy="270180"/>
                  <a:chOff x="1521069" y="2586587"/>
                  <a:chExt cx="158262" cy="270180"/>
                </a:xfrm>
                <a:solidFill>
                  <a:srgbClr val="FFC000"/>
                </a:solidFill>
              </p:grpSpPr>
              <p:sp>
                <p:nvSpPr>
                  <p:cNvPr id="2638" name="フローチャート: 論理積ゲート 240">
                    <a:extLst>
                      <a:ext uri="{FF2B5EF4-FFF2-40B4-BE49-F238E27FC236}">
                        <a16:creationId xmlns:a16="http://schemas.microsoft.com/office/drawing/2014/main" xmlns="" id="{B74D7327-8A5E-4E44-B25F-CBDA1BE4874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9" name="楕円 241">
                    <a:extLst>
                      <a:ext uri="{FF2B5EF4-FFF2-40B4-BE49-F238E27FC236}">
                        <a16:creationId xmlns:a16="http://schemas.microsoft.com/office/drawing/2014/main" xmlns="" id="{90B6D0A0-C1CE-40A1-B89E-EB9366B07E8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90" name="グループ化 2589">
                  <a:extLst>
                    <a:ext uri="{FF2B5EF4-FFF2-40B4-BE49-F238E27FC236}">
                      <a16:creationId xmlns:a16="http://schemas.microsoft.com/office/drawing/2014/main" xmlns="" id="{64B8AFB1-9B8A-4E31-9979-8C9926812BF8}"/>
                    </a:ext>
                  </a:extLst>
                </p:cNvPr>
                <p:cNvGrpSpPr/>
                <p:nvPr/>
              </p:nvGrpSpPr>
              <p:grpSpPr>
                <a:xfrm>
                  <a:off x="7725648" y="2858438"/>
                  <a:ext cx="158262" cy="270180"/>
                  <a:chOff x="1521069" y="2586587"/>
                  <a:chExt cx="158262" cy="270180"/>
                </a:xfrm>
                <a:solidFill>
                  <a:schemeClr val="bg1">
                    <a:lumMod val="95000"/>
                  </a:schemeClr>
                </a:solidFill>
              </p:grpSpPr>
              <p:sp>
                <p:nvSpPr>
                  <p:cNvPr id="2636" name="フローチャート: 論理積ゲート 238">
                    <a:extLst>
                      <a:ext uri="{FF2B5EF4-FFF2-40B4-BE49-F238E27FC236}">
                        <a16:creationId xmlns:a16="http://schemas.microsoft.com/office/drawing/2014/main" xmlns="" id="{26979538-2623-4111-A89C-369F48966E7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7" name="楕円 239">
                    <a:extLst>
                      <a:ext uri="{FF2B5EF4-FFF2-40B4-BE49-F238E27FC236}">
                        <a16:creationId xmlns:a16="http://schemas.microsoft.com/office/drawing/2014/main" xmlns="" id="{6A044F1C-0285-4C40-B4E1-99F4DBE57D1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91" name="グループ化 2590">
                  <a:extLst>
                    <a:ext uri="{FF2B5EF4-FFF2-40B4-BE49-F238E27FC236}">
                      <a16:creationId xmlns:a16="http://schemas.microsoft.com/office/drawing/2014/main" xmlns="" id="{94CABFC8-A545-485C-8D3D-44191658BC21}"/>
                    </a:ext>
                  </a:extLst>
                </p:cNvPr>
                <p:cNvGrpSpPr/>
                <p:nvPr/>
              </p:nvGrpSpPr>
              <p:grpSpPr>
                <a:xfrm>
                  <a:off x="7909041" y="2858439"/>
                  <a:ext cx="158262" cy="270180"/>
                  <a:chOff x="1521069" y="2586587"/>
                  <a:chExt cx="158262" cy="270180"/>
                </a:xfrm>
                <a:solidFill>
                  <a:schemeClr val="bg1">
                    <a:lumMod val="95000"/>
                  </a:schemeClr>
                </a:solidFill>
              </p:grpSpPr>
              <p:sp>
                <p:nvSpPr>
                  <p:cNvPr id="2634" name="フローチャート: 論理積ゲート 236">
                    <a:extLst>
                      <a:ext uri="{FF2B5EF4-FFF2-40B4-BE49-F238E27FC236}">
                        <a16:creationId xmlns:a16="http://schemas.microsoft.com/office/drawing/2014/main" xmlns="" id="{CD7A62EB-2E47-4617-B58B-EF8DF02EA29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5" name="楕円 237">
                    <a:extLst>
                      <a:ext uri="{FF2B5EF4-FFF2-40B4-BE49-F238E27FC236}">
                        <a16:creationId xmlns:a16="http://schemas.microsoft.com/office/drawing/2014/main" xmlns="" id="{65ED7579-2F66-49D8-AC7C-01CD20FC694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92" name="グループ化 2591">
                  <a:extLst>
                    <a:ext uri="{FF2B5EF4-FFF2-40B4-BE49-F238E27FC236}">
                      <a16:creationId xmlns:a16="http://schemas.microsoft.com/office/drawing/2014/main" xmlns="" id="{CFA67D8F-6130-48D0-9762-489B2FEFED05}"/>
                    </a:ext>
                  </a:extLst>
                </p:cNvPr>
                <p:cNvGrpSpPr/>
                <p:nvPr/>
              </p:nvGrpSpPr>
              <p:grpSpPr>
                <a:xfrm>
                  <a:off x="8092434" y="2858440"/>
                  <a:ext cx="158262" cy="270180"/>
                  <a:chOff x="1521069" y="2586587"/>
                  <a:chExt cx="158262" cy="270180"/>
                </a:xfrm>
                <a:solidFill>
                  <a:schemeClr val="bg1">
                    <a:lumMod val="95000"/>
                  </a:schemeClr>
                </a:solidFill>
              </p:grpSpPr>
              <p:sp>
                <p:nvSpPr>
                  <p:cNvPr id="2632" name="フローチャート: 論理積ゲート 234">
                    <a:extLst>
                      <a:ext uri="{FF2B5EF4-FFF2-40B4-BE49-F238E27FC236}">
                        <a16:creationId xmlns:a16="http://schemas.microsoft.com/office/drawing/2014/main" xmlns="" id="{50CEBAB8-A255-4CF7-88BF-C80E1983A7E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3" name="楕円 235">
                    <a:extLst>
                      <a:ext uri="{FF2B5EF4-FFF2-40B4-BE49-F238E27FC236}">
                        <a16:creationId xmlns:a16="http://schemas.microsoft.com/office/drawing/2014/main" xmlns="" id="{90FE40AD-F267-4304-98F0-36FE2F8B19F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93" name="グループ化 2592">
                  <a:extLst>
                    <a:ext uri="{FF2B5EF4-FFF2-40B4-BE49-F238E27FC236}">
                      <a16:creationId xmlns:a16="http://schemas.microsoft.com/office/drawing/2014/main" xmlns="" id="{699CED29-47B8-41DF-89C3-4162390904F8}"/>
                    </a:ext>
                  </a:extLst>
                </p:cNvPr>
                <p:cNvGrpSpPr/>
                <p:nvPr/>
              </p:nvGrpSpPr>
              <p:grpSpPr>
                <a:xfrm>
                  <a:off x="8275827" y="2858441"/>
                  <a:ext cx="158262" cy="270180"/>
                  <a:chOff x="1521069" y="2586587"/>
                  <a:chExt cx="158262" cy="270180"/>
                </a:xfrm>
                <a:solidFill>
                  <a:schemeClr val="bg1">
                    <a:lumMod val="95000"/>
                  </a:schemeClr>
                </a:solidFill>
              </p:grpSpPr>
              <p:sp>
                <p:nvSpPr>
                  <p:cNvPr id="2630" name="フローチャート: 論理積ゲート 232">
                    <a:extLst>
                      <a:ext uri="{FF2B5EF4-FFF2-40B4-BE49-F238E27FC236}">
                        <a16:creationId xmlns:a16="http://schemas.microsoft.com/office/drawing/2014/main" xmlns="" id="{9172DA71-FF97-4D69-8788-8E617B57277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1" name="楕円 233">
                    <a:extLst>
                      <a:ext uri="{FF2B5EF4-FFF2-40B4-BE49-F238E27FC236}">
                        <a16:creationId xmlns:a16="http://schemas.microsoft.com/office/drawing/2014/main" xmlns="" id="{0551958E-3979-43C2-B71A-DEC7508804C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94" name="グループ化 2593">
                  <a:extLst>
                    <a:ext uri="{FF2B5EF4-FFF2-40B4-BE49-F238E27FC236}">
                      <a16:creationId xmlns:a16="http://schemas.microsoft.com/office/drawing/2014/main" xmlns="" id="{8DBB0516-A9F7-4D0F-9A83-6B6DBE3E0F85}"/>
                    </a:ext>
                  </a:extLst>
                </p:cNvPr>
                <p:cNvGrpSpPr/>
                <p:nvPr/>
              </p:nvGrpSpPr>
              <p:grpSpPr>
                <a:xfrm>
                  <a:off x="8459220" y="2858442"/>
                  <a:ext cx="158262" cy="270180"/>
                  <a:chOff x="1521069" y="2586587"/>
                  <a:chExt cx="158262" cy="270180"/>
                </a:xfrm>
                <a:solidFill>
                  <a:schemeClr val="bg1">
                    <a:lumMod val="95000"/>
                  </a:schemeClr>
                </a:solidFill>
              </p:grpSpPr>
              <p:sp>
                <p:nvSpPr>
                  <p:cNvPr id="2628" name="フローチャート: 論理積ゲート 230">
                    <a:extLst>
                      <a:ext uri="{FF2B5EF4-FFF2-40B4-BE49-F238E27FC236}">
                        <a16:creationId xmlns:a16="http://schemas.microsoft.com/office/drawing/2014/main" xmlns="" id="{56639E7A-65D4-4C9A-9849-DC6573F79F1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9" name="楕円 231">
                    <a:extLst>
                      <a:ext uri="{FF2B5EF4-FFF2-40B4-BE49-F238E27FC236}">
                        <a16:creationId xmlns:a16="http://schemas.microsoft.com/office/drawing/2014/main" xmlns="" id="{C7B8F1CF-8ECC-454D-BDB0-3EF1458CBB0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95" name="グループ化 2594">
                  <a:extLst>
                    <a:ext uri="{FF2B5EF4-FFF2-40B4-BE49-F238E27FC236}">
                      <a16:creationId xmlns:a16="http://schemas.microsoft.com/office/drawing/2014/main" xmlns="" id="{8642FAB1-A725-4B78-ABEE-7F99B07AEC00}"/>
                    </a:ext>
                  </a:extLst>
                </p:cNvPr>
                <p:cNvGrpSpPr/>
                <p:nvPr/>
              </p:nvGrpSpPr>
              <p:grpSpPr>
                <a:xfrm>
                  <a:off x="8642613" y="2858443"/>
                  <a:ext cx="158262" cy="270180"/>
                  <a:chOff x="1521069" y="2586587"/>
                  <a:chExt cx="158262" cy="270180"/>
                </a:xfrm>
                <a:solidFill>
                  <a:srgbClr val="FFC000"/>
                </a:solidFill>
              </p:grpSpPr>
              <p:sp>
                <p:nvSpPr>
                  <p:cNvPr id="2626" name="フローチャート: 論理積ゲート 228">
                    <a:extLst>
                      <a:ext uri="{FF2B5EF4-FFF2-40B4-BE49-F238E27FC236}">
                        <a16:creationId xmlns:a16="http://schemas.microsoft.com/office/drawing/2014/main" xmlns="" id="{CDDC6640-55B9-4407-9449-CC8B4C14CB1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7" name="楕円 229">
                    <a:extLst>
                      <a:ext uri="{FF2B5EF4-FFF2-40B4-BE49-F238E27FC236}">
                        <a16:creationId xmlns:a16="http://schemas.microsoft.com/office/drawing/2014/main" xmlns="" id="{44615B33-81BD-4712-AF2C-E66B87B4ACD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96" name="グループ化 2595">
                  <a:extLst>
                    <a:ext uri="{FF2B5EF4-FFF2-40B4-BE49-F238E27FC236}">
                      <a16:creationId xmlns:a16="http://schemas.microsoft.com/office/drawing/2014/main" xmlns="" id="{2CE56669-C0DE-47BE-B148-65C3CB12E1DE}"/>
                    </a:ext>
                  </a:extLst>
                </p:cNvPr>
                <p:cNvGrpSpPr/>
                <p:nvPr/>
              </p:nvGrpSpPr>
              <p:grpSpPr>
                <a:xfrm>
                  <a:off x="6986217" y="2260551"/>
                  <a:ext cx="158262" cy="270180"/>
                  <a:chOff x="1521069" y="2586587"/>
                  <a:chExt cx="158262" cy="270180"/>
                </a:xfrm>
                <a:solidFill>
                  <a:schemeClr val="bg1">
                    <a:lumMod val="95000"/>
                  </a:schemeClr>
                </a:solidFill>
              </p:grpSpPr>
              <p:sp>
                <p:nvSpPr>
                  <p:cNvPr id="2624" name="フローチャート: 論理積ゲート 226">
                    <a:extLst>
                      <a:ext uri="{FF2B5EF4-FFF2-40B4-BE49-F238E27FC236}">
                        <a16:creationId xmlns:a16="http://schemas.microsoft.com/office/drawing/2014/main" xmlns="" id="{3FA81C0F-0692-402B-8634-317AEA75861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5" name="楕円 227">
                    <a:extLst>
                      <a:ext uri="{FF2B5EF4-FFF2-40B4-BE49-F238E27FC236}">
                        <a16:creationId xmlns:a16="http://schemas.microsoft.com/office/drawing/2014/main" xmlns="" id="{6B9433D5-A1C6-4DD2-9357-AF2CD4190F5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97" name="グループ化 2596">
                  <a:extLst>
                    <a:ext uri="{FF2B5EF4-FFF2-40B4-BE49-F238E27FC236}">
                      <a16:creationId xmlns:a16="http://schemas.microsoft.com/office/drawing/2014/main" xmlns="" id="{368638D9-FCB7-44B8-A13D-3D07E491E0BF}"/>
                    </a:ext>
                  </a:extLst>
                </p:cNvPr>
                <p:cNvGrpSpPr/>
                <p:nvPr/>
              </p:nvGrpSpPr>
              <p:grpSpPr>
                <a:xfrm>
                  <a:off x="7169610" y="2260552"/>
                  <a:ext cx="158262" cy="270180"/>
                  <a:chOff x="1521069" y="2586587"/>
                  <a:chExt cx="158262" cy="270180"/>
                </a:xfrm>
                <a:solidFill>
                  <a:schemeClr val="bg1">
                    <a:lumMod val="95000"/>
                  </a:schemeClr>
                </a:solidFill>
              </p:grpSpPr>
              <p:sp>
                <p:nvSpPr>
                  <p:cNvPr id="2622" name="フローチャート: 論理積ゲート 224">
                    <a:extLst>
                      <a:ext uri="{FF2B5EF4-FFF2-40B4-BE49-F238E27FC236}">
                        <a16:creationId xmlns:a16="http://schemas.microsoft.com/office/drawing/2014/main" xmlns="" id="{26A92AAD-29F1-4302-8751-55BC5D41C2B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3" name="楕円 225">
                    <a:extLst>
                      <a:ext uri="{FF2B5EF4-FFF2-40B4-BE49-F238E27FC236}">
                        <a16:creationId xmlns:a16="http://schemas.microsoft.com/office/drawing/2014/main" xmlns="" id="{DF476589-70FD-4949-A4B7-26DB9241CAC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98" name="グループ化 2597">
                  <a:extLst>
                    <a:ext uri="{FF2B5EF4-FFF2-40B4-BE49-F238E27FC236}">
                      <a16:creationId xmlns:a16="http://schemas.microsoft.com/office/drawing/2014/main" xmlns="" id="{3F365F77-21A9-405C-A1AD-2C6DE29B7B90}"/>
                    </a:ext>
                  </a:extLst>
                </p:cNvPr>
                <p:cNvGrpSpPr/>
                <p:nvPr/>
              </p:nvGrpSpPr>
              <p:grpSpPr>
                <a:xfrm>
                  <a:off x="7353003" y="2260553"/>
                  <a:ext cx="158262" cy="270180"/>
                  <a:chOff x="1521069" y="2586587"/>
                  <a:chExt cx="158262" cy="270180"/>
                </a:xfrm>
                <a:solidFill>
                  <a:srgbClr val="FFC000"/>
                </a:solidFill>
              </p:grpSpPr>
              <p:sp>
                <p:nvSpPr>
                  <p:cNvPr id="2620" name="フローチャート: 論理積ゲート 222">
                    <a:extLst>
                      <a:ext uri="{FF2B5EF4-FFF2-40B4-BE49-F238E27FC236}">
                        <a16:creationId xmlns:a16="http://schemas.microsoft.com/office/drawing/2014/main" xmlns="" id="{D90D4331-46CD-4616-9FC2-CC5EF78F0C9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1" name="楕円 223">
                    <a:extLst>
                      <a:ext uri="{FF2B5EF4-FFF2-40B4-BE49-F238E27FC236}">
                        <a16:creationId xmlns:a16="http://schemas.microsoft.com/office/drawing/2014/main" xmlns="" id="{E9B67A90-BFA1-4E7D-9E04-C7334FD290F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99" name="グループ化 2598">
                  <a:extLst>
                    <a:ext uri="{FF2B5EF4-FFF2-40B4-BE49-F238E27FC236}">
                      <a16:creationId xmlns:a16="http://schemas.microsoft.com/office/drawing/2014/main" xmlns="" id="{FB385693-D14E-4C9C-BACA-2E46B55D10B3}"/>
                    </a:ext>
                  </a:extLst>
                </p:cNvPr>
                <p:cNvGrpSpPr/>
                <p:nvPr/>
              </p:nvGrpSpPr>
              <p:grpSpPr>
                <a:xfrm>
                  <a:off x="7536396" y="2260554"/>
                  <a:ext cx="158262" cy="270180"/>
                  <a:chOff x="1521069" y="2586587"/>
                  <a:chExt cx="158262" cy="270180"/>
                </a:xfrm>
                <a:solidFill>
                  <a:schemeClr val="bg1">
                    <a:lumMod val="95000"/>
                  </a:schemeClr>
                </a:solidFill>
              </p:grpSpPr>
              <p:sp>
                <p:nvSpPr>
                  <p:cNvPr id="2618" name="フローチャート: 論理積ゲート 220">
                    <a:extLst>
                      <a:ext uri="{FF2B5EF4-FFF2-40B4-BE49-F238E27FC236}">
                        <a16:creationId xmlns:a16="http://schemas.microsoft.com/office/drawing/2014/main" xmlns="" id="{E584BADD-7985-4A37-AEE8-0A862A3D769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9" name="楕円 221">
                    <a:extLst>
                      <a:ext uri="{FF2B5EF4-FFF2-40B4-BE49-F238E27FC236}">
                        <a16:creationId xmlns:a16="http://schemas.microsoft.com/office/drawing/2014/main" xmlns="" id="{AB16E6CD-5829-4E13-A40E-29808A63267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00" name="グループ化 2599">
                  <a:extLst>
                    <a:ext uri="{FF2B5EF4-FFF2-40B4-BE49-F238E27FC236}">
                      <a16:creationId xmlns:a16="http://schemas.microsoft.com/office/drawing/2014/main" xmlns="" id="{08FE982C-62CF-4679-8432-D732CC67F464}"/>
                    </a:ext>
                  </a:extLst>
                </p:cNvPr>
                <p:cNvGrpSpPr/>
                <p:nvPr/>
              </p:nvGrpSpPr>
              <p:grpSpPr>
                <a:xfrm>
                  <a:off x="7719789" y="2260555"/>
                  <a:ext cx="158262" cy="270180"/>
                  <a:chOff x="1521069" y="2586587"/>
                  <a:chExt cx="158262" cy="270180"/>
                </a:xfrm>
                <a:solidFill>
                  <a:schemeClr val="bg1">
                    <a:lumMod val="95000"/>
                  </a:schemeClr>
                </a:solidFill>
              </p:grpSpPr>
              <p:sp>
                <p:nvSpPr>
                  <p:cNvPr id="2616" name="フローチャート: 論理積ゲート 218">
                    <a:extLst>
                      <a:ext uri="{FF2B5EF4-FFF2-40B4-BE49-F238E27FC236}">
                        <a16:creationId xmlns:a16="http://schemas.microsoft.com/office/drawing/2014/main" xmlns="" id="{4ADEC953-DE5D-4BA4-91DD-0218282114E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7" name="楕円 219">
                    <a:extLst>
                      <a:ext uri="{FF2B5EF4-FFF2-40B4-BE49-F238E27FC236}">
                        <a16:creationId xmlns:a16="http://schemas.microsoft.com/office/drawing/2014/main" xmlns="" id="{B0591255-488A-468C-9B78-A13499CC873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01" name="グループ化 2600">
                  <a:extLst>
                    <a:ext uri="{FF2B5EF4-FFF2-40B4-BE49-F238E27FC236}">
                      <a16:creationId xmlns:a16="http://schemas.microsoft.com/office/drawing/2014/main" xmlns="" id="{3B6B7DC2-6AEB-4F0F-83AD-0300B592450A}"/>
                    </a:ext>
                  </a:extLst>
                </p:cNvPr>
                <p:cNvGrpSpPr/>
                <p:nvPr/>
              </p:nvGrpSpPr>
              <p:grpSpPr>
                <a:xfrm>
                  <a:off x="7903182" y="2260556"/>
                  <a:ext cx="158262" cy="270180"/>
                  <a:chOff x="1521069" y="2586587"/>
                  <a:chExt cx="158262" cy="270180"/>
                </a:xfrm>
                <a:solidFill>
                  <a:schemeClr val="bg1">
                    <a:lumMod val="95000"/>
                  </a:schemeClr>
                </a:solidFill>
              </p:grpSpPr>
              <p:sp>
                <p:nvSpPr>
                  <p:cNvPr id="2614" name="フローチャート: 論理積ゲート 216">
                    <a:extLst>
                      <a:ext uri="{FF2B5EF4-FFF2-40B4-BE49-F238E27FC236}">
                        <a16:creationId xmlns:a16="http://schemas.microsoft.com/office/drawing/2014/main" xmlns="" id="{2D186AFA-1B28-4F1F-BB00-548B2542A72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5" name="楕円 217">
                    <a:extLst>
                      <a:ext uri="{FF2B5EF4-FFF2-40B4-BE49-F238E27FC236}">
                        <a16:creationId xmlns:a16="http://schemas.microsoft.com/office/drawing/2014/main" xmlns="" id="{7C766073-D20E-46DD-BECC-03F26DC4777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02" name="グループ化 2601">
                  <a:extLst>
                    <a:ext uri="{FF2B5EF4-FFF2-40B4-BE49-F238E27FC236}">
                      <a16:creationId xmlns:a16="http://schemas.microsoft.com/office/drawing/2014/main" xmlns="" id="{E31840DC-8104-43E2-B226-0FCAE33DEADF}"/>
                    </a:ext>
                  </a:extLst>
                </p:cNvPr>
                <p:cNvGrpSpPr/>
                <p:nvPr/>
              </p:nvGrpSpPr>
              <p:grpSpPr>
                <a:xfrm>
                  <a:off x="8086575" y="2260557"/>
                  <a:ext cx="158262" cy="270180"/>
                  <a:chOff x="1521069" y="2586587"/>
                  <a:chExt cx="158262" cy="270180"/>
                </a:xfrm>
                <a:solidFill>
                  <a:schemeClr val="bg1">
                    <a:lumMod val="95000"/>
                  </a:schemeClr>
                </a:solidFill>
              </p:grpSpPr>
              <p:sp>
                <p:nvSpPr>
                  <p:cNvPr id="2612" name="フローチャート: 論理積ゲート 214">
                    <a:extLst>
                      <a:ext uri="{FF2B5EF4-FFF2-40B4-BE49-F238E27FC236}">
                        <a16:creationId xmlns:a16="http://schemas.microsoft.com/office/drawing/2014/main" xmlns="" id="{FFB8F2B4-5ADC-4008-B337-59D93184A59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3" name="楕円 215">
                    <a:extLst>
                      <a:ext uri="{FF2B5EF4-FFF2-40B4-BE49-F238E27FC236}">
                        <a16:creationId xmlns:a16="http://schemas.microsoft.com/office/drawing/2014/main" xmlns="" id="{70C64208-D5F2-42F7-AB00-6F14CE4F9B4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03" name="グループ化 2602">
                  <a:extLst>
                    <a:ext uri="{FF2B5EF4-FFF2-40B4-BE49-F238E27FC236}">
                      <a16:creationId xmlns:a16="http://schemas.microsoft.com/office/drawing/2014/main" xmlns="" id="{28964B21-69E1-427F-A2D0-0690AA81FC21}"/>
                    </a:ext>
                  </a:extLst>
                </p:cNvPr>
                <p:cNvGrpSpPr/>
                <p:nvPr/>
              </p:nvGrpSpPr>
              <p:grpSpPr>
                <a:xfrm>
                  <a:off x="8269968" y="2260558"/>
                  <a:ext cx="158262" cy="270180"/>
                  <a:chOff x="1521069" y="2586587"/>
                  <a:chExt cx="158262" cy="270180"/>
                </a:xfrm>
                <a:solidFill>
                  <a:srgbClr val="FFC000"/>
                </a:solidFill>
              </p:grpSpPr>
              <p:sp>
                <p:nvSpPr>
                  <p:cNvPr id="2610" name="フローチャート: 論理積ゲート 212">
                    <a:extLst>
                      <a:ext uri="{FF2B5EF4-FFF2-40B4-BE49-F238E27FC236}">
                        <a16:creationId xmlns:a16="http://schemas.microsoft.com/office/drawing/2014/main" xmlns="" id="{171DBAEA-B613-4500-BB8C-B99F124CF6E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1" name="楕円 213">
                    <a:extLst>
                      <a:ext uri="{FF2B5EF4-FFF2-40B4-BE49-F238E27FC236}">
                        <a16:creationId xmlns:a16="http://schemas.microsoft.com/office/drawing/2014/main" xmlns="" id="{5A543F77-89E5-4A30-BF2E-C43C5107D5F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04" name="グループ化 2603">
                  <a:extLst>
                    <a:ext uri="{FF2B5EF4-FFF2-40B4-BE49-F238E27FC236}">
                      <a16:creationId xmlns:a16="http://schemas.microsoft.com/office/drawing/2014/main" xmlns="" id="{43D9EDD9-80DC-4FA1-BC06-EAD3F15AA6C1}"/>
                    </a:ext>
                  </a:extLst>
                </p:cNvPr>
                <p:cNvGrpSpPr/>
                <p:nvPr/>
              </p:nvGrpSpPr>
              <p:grpSpPr>
                <a:xfrm>
                  <a:off x="8453361" y="2260559"/>
                  <a:ext cx="158262" cy="270180"/>
                  <a:chOff x="1521069" y="2586587"/>
                  <a:chExt cx="158262" cy="270180"/>
                </a:xfrm>
                <a:solidFill>
                  <a:schemeClr val="bg1">
                    <a:lumMod val="95000"/>
                  </a:schemeClr>
                </a:solidFill>
              </p:grpSpPr>
              <p:sp>
                <p:nvSpPr>
                  <p:cNvPr id="2608" name="フローチャート: 論理積ゲート 210">
                    <a:extLst>
                      <a:ext uri="{FF2B5EF4-FFF2-40B4-BE49-F238E27FC236}">
                        <a16:creationId xmlns:a16="http://schemas.microsoft.com/office/drawing/2014/main" xmlns="" id="{026E8E0F-C9BE-464C-BB42-2ED40221E9D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9" name="楕円 211">
                    <a:extLst>
                      <a:ext uri="{FF2B5EF4-FFF2-40B4-BE49-F238E27FC236}">
                        <a16:creationId xmlns:a16="http://schemas.microsoft.com/office/drawing/2014/main" xmlns="" id="{CC1955AD-B7E1-4F52-8B9B-E757B9B4B97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05" name="グループ化 2604">
                  <a:extLst>
                    <a:ext uri="{FF2B5EF4-FFF2-40B4-BE49-F238E27FC236}">
                      <a16:creationId xmlns:a16="http://schemas.microsoft.com/office/drawing/2014/main" xmlns="" id="{193586FB-064D-4D61-858B-DFBDF749BE6D}"/>
                    </a:ext>
                  </a:extLst>
                </p:cNvPr>
                <p:cNvGrpSpPr/>
                <p:nvPr/>
              </p:nvGrpSpPr>
              <p:grpSpPr>
                <a:xfrm>
                  <a:off x="8636754" y="2260560"/>
                  <a:ext cx="158262" cy="270180"/>
                  <a:chOff x="1521069" y="2586587"/>
                  <a:chExt cx="158262" cy="270180"/>
                </a:xfrm>
                <a:solidFill>
                  <a:schemeClr val="bg1">
                    <a:lumMod val="95000"/>
                  </a:schemeClr>
                </a:solidFill>
              </p:grpSpPr>
              <p:sp>
                <p:nvSpPr>
                  <p:cNvPr id="2606" name="フローチャート: 論理積ゲート 208">
                    <a:extLst>
                      <a:ext uri="{FF2B5EF4-FFF2-40B4-BE49-F238E27FC236}">
                        <a16:creationId xmlns:a16="http://schemas.microsoft.com/office/drawing/2014/main" xmlns="" id="{4E09423D-059B-41D3-84B0-414F19557B1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7" name="楕円 209">
                    <a:extLst>
                      <a:ext uri="{FF2B5EF4-FFF2-40B4-BE49-F238E27FC236}">
                        <a16:creationId xmlns:a16="http://schemas.microsoft.com/office/drawing/2014/main" xmlns="" id="{67C4541E-1FFB-4412-BF89-8ECA814143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303" name="グループ化 2302">
                <a:extLst>
                  <a:ext uri="{FF2B5EF4-FFF2-40B4-BE49-F238E27FC236}">
                    <a16:creationId xmlns:a16="http://schemas.microsoft.com/office/drawing/2014/main" xmlns="" id="{F3931653-C56A-414F-BE22-6CE1F85FC7E5}"/>
                  </a:ext>
                </a:extLst>
              </p:cNvPr>
              <p:cNvGrpSpPr>
                <a:grpSpLocks noChangeAspect="1"/>
              </p:cNvGrpSpPr>
              <p:nvPr/>
            </p:nvGrpSpPr>
            <p:grpSpPr>
              <a:xfrm>
                <a:off x="7912114" y="2715159"/>
                <a:ext cx="907329" cy="434036"/>
                <a:chOff x="6986217" y="2260551"/>
                <a:chExt cx="1814658" cy="868072"/>
              </a:xfrm>
            </p:grpSpPr>
            <p:grpSp>
              <p:nvGrpSpPr>
                <p:cNvPr id="2486" name="グループ化 2485">
                  <a:extLst>
                    <a:ext uri="{FF2B5EF4-FFF2-40B4-BE49-F238E27FC236}">
                      <a16:creationId xmlns:a16="http://schemas.microsoft.com/office/drawing/2014/main" xmlns="" id="{D8A5D6DD-C5F7-4783-B5A0-EA6409EF5988}"/>
                    </a:ext>
                  </a:extLst>
                </p:cNvPr>
                <p:cNvGrpSpPr/>
                <p:nvPr/>
              </p:nvGrpSpPr>
              <p:grpSpPr>
                <a:xfrm>
                  <a:off x="6992076" y="2559492"/>
                  <a:ext cx="158262" cy="270180"/>
                  <a:chOff x="1521069" y="2586587"/>
                  <a:chExt cx="158262" cy="270180"/>
                </a:xfrm>
                <a:solidFill>
                  <a:srgbClr val="FFC000"/>
                </a:solidFill>
              </p:grpSpPr>
              <p:sp>
                <p:nvSpPr>
                  <p:cNvPr id="2574" name="フローチャート: 論理積ゲート 918">
                    <a:extLst>
                      <a:ext uri="{FF2B5EF4-FFF2-40B4-BE49-F238E27FC236}">
                        <a16:creationId xmlns:a16="http://schemas.microsoft.com/office/drawing/2014/main" xmlns="" id="{24B09BE1-E36F-480D-9905-8F82C933DE2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5" name="楕円 919">
                    <a:extLst>
                      <a:ext uri="{FF2B5EF4-FFF2-40B4-BE49-F238E27FC236}">
                        <a16:creationId xmlns:a16="http://schemas.microsoft.com/office/drawing/2014/main" xmlns="" id="{5C2F7113-6C75-45CF-8679-CA9CBD84E0C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87" name="グループ化 2486">
                  <a:extLst>
                    <a:ext uri="{FF2B5EF4-FFF2-40B4-BE49-F238E27FC236}">
                      <a16:creationId xmlns:a16="http://schemas.microsoft.com/office/drawing/2014/main" xmlns="" id="{61F767AD-CE53-49A0-94BF-5432CDD1B26F}"/>
                    </a:ext>
                  </a:extLst>
                </p:cNvPr>
                <p:cNvGrpSpPr/>
                <p:nvPr/>
              </p:nvGrpSpPr>
              <p:grpSpPr>
                <a:xfrm>
                  <a:off x="7175469" y="2559493"/>
                  <a:ext cx="158262" cy="270180"/>
                  <a:chOff x="1521069" y="2586587"/>
                  <a:chExt cx="158262" cy="270180"/>
                </a:xfrm>
                <a:solidFill>
                  <a:schemeClr val="bg1">
                    <a:lumMod val="95000"/>
                  </a:schemeClr>
                </a:solidFill>
              </p:grpSpPr>
              <p:sp>
                <p:nvSpPr>
                  <p:cNvPr id="2572" name="フローチャート: 論理積ゲート 916">
                    <a:extLst>
                      <a:ext uri="{FF2B5EF4-FFF2-40B4-BE49-F238E27FC236}">
                        <a16:creationId xmlns:a16="http://schemas.microsoft.com/office/drawing/2014/main" xmlns="" id="{823AA75F-0D98-4741-ACBF-B95700716EA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3" name="楕円 917">
                    <a:extLst>
                      <a:ext uri="{FF2B5EF4-FFF2-40B4-BE49-F238E27FC236}">
                        <a16:creationId xmlns:a16="http://schemas.microsoft.com/office/drawing/2014/main" xmlns="" id="{C12EDC84-A7ED-4BC4-AF29-C1118E1B2A1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88" name="グループ化 2487">
                  <a:extLst>
                    <a:ext uri="{FF2B5EF4-FFF2-40B4-BE49-F238E27FC236}">
                      <a16:creationId xmlns:a16="http://schemas.microsoft.com/office/drawing/2014/main" xmlns="" id="{2FEFE783-E5FA-43D8-B3DF-E54370BE148F}"/>
                    </a:ext>
                  </a:extLst>
                </p:cNvPr>
                <p:cNvGrpSpPr/>
                <p:nvPr/>
              </p:nvGrpSpPr>
              <p:grpSpPr>
                <a:xfrm>
                  <a:off x="7358862" y="2559494"/>
                  <a:ext cx="158262" cy="270180"/>
                  <a:chOff x="1521069" y="2586587"/>
                  <a:chExt cx="158262" cy="270180"/>
                </a:xfrm>
                <a:solidFill>
                  <a:schemeClr val="bg1">
                    <a:lumMod val="95000"/>
                  </a:schemeClr>
                </a:solidFill>
              </p:grpSpPr>
              <p:sp>
                <p:nvSpPr>
                  <p:cNvPr id="2570" name="フローチャート: 論理積ゲート 914">
                    <a:extLst>
                      <a:ext uri="{FF2B5EF4-FFF2-40B4-BE49-F238E27FC236}">
                        <a16:creationId xmlns:a16="http://schemas.microsoft.com/office/drawing/2014/main" xmlns="" id="{6BF9443A-F23C-4035-9FC1-BE5BF7CC5AE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1" name="楕円 915">
                    <a:extLst>
                      <a:ext uri="{FF2B5EF4-FFF2-40B4-BE49-F238E27FC236}">
                        <a16:creationId xmlns:a16="http://schemas.microsoft.com/office/drawing/2014/main" xmlns="" id="{9A8B548F-9E2D-4B4C-ACCA-1ED0DF4F9A6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89" name="グループ化 2488">
                  <a:extLst>
                    <a:ext uri="{FF2B5EF4-FFF2-40B4-BE49-F238E27FC236}">
                      <a16:creationId xmlns:a16="http://schemas.microsoft.com/office/drawing/2014/main" xmlns="" id="{0E9B96E6-FD68-48F7-916F-2195ED760113}"/>
                    </a:ext>
                  </a:extLst>
                </p:cNvPr>
                <p:cNvGrpSpPr/>
                <p:nvPr/>
              </p:nvGrpSpPr>
              <p:grpSpPr>
                <a:xfrm>
                  <a:off x="7542255" y="2559495"/>
                  <a:ext cx="158262" cy="270180"/>
                  <a:chOff x="1521069" y="2586587"/>
                  <a:chExt cx="158262" cy="270180"/>
                </a:xfrm>
                <a:solidFill>
                  <a:schemeClr val="bg1">
                    <a:lumMod val="95000"/>
                  </a:schemeClr>
                </a:solidFill>
              </p:grpSpPr>
              <p:sp>
                <p:nvSpPr>
                  <p:cNvPr id="2568" name="フローチャート: 論理積ゲート 912">
                    <a:extLst>
                      <a:ext uri="{FF2B5EF4-FFF2-40B4-BE49-F238E27FC236}">
                        <a16:creationId xmlns:a16="http://schemas.microsoft.com/office/drawing/2014/main" xmlns="" id="{0C68778B-2729-49C6-ADE8-BA1732CEDD7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9" name="楕円 913">
                    <a:extLst>
                      <a:ext uri="{FF2B5EF4-FFF2-40B4-BE49-F238E27FC236}">
                        <a16:creationId xmlns:a16="http://schemas.microsoft.com/office/drawing/2014/main" xmlns="" id="{B41E62E1-62BE-44A8-AE0B-50222D1CB89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90" name="グループ化 2489">
                  <a:extLst>
                    <a:ext uri="{FF2B5EF4-FFF2-40B4-BE49-F238E27FC236}">
                      <a16:creationId xmlns:a16="http://schemas.microsoft.com/office/drawing/2014/main" xmlns="" id="{A3404EEF-C9B4-443E-8F3E-FA2FE40D707D}"/>
                    </a:ext>
                  </a:extLst>
                </p:cNvPr>
                <p:cNvGrpSpPr/>
                <p:nvPr/>
              </p:nvGrpSpPr>
              <p:grpSpPr>
                <a:xfrm>
                  <a:off x="7725648" y="2559496"/>
                  <a:ext cx="158262" cy="270180"/>
                  <a:chOff x="1521069" y="2586587"/>
                  <a:chExt cx="158262" cy="270180"/>
                </a:xfrm>
                <a:solidFill>
                  <a:schemeClr val="bg1">
                    <a:lumMod val="95000"/>
                  </a:schemeClr>
                </a:solidFill>
              </p:grpSpPr>
              <p:sp>
                <p:nvSpPr>
                  <p:cNvPr id="2566" name="フローチャート: 論理積ゲート 910">
                    <a:extLst>
                      <a:ext uri="{FF2B5EF4-FFF2-40B4-BE49-F238E27FC236}">
                        <a16:creationId xmlns:a16="http://schemas.microsoft.com/office/drawing/2014/main" xmlns="" id="{CB999E92-6327-4668-97E6-5D5986839AA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7" name="楕円 911">
                    <a:extLst>
                      <a:ext uri="{FF2B5EF4-FFF2-40B4-BE49-F238E27FC236}">
                        <a16:creationId xmlns:a16="http://schemas.microsoft.com/office/drawing/2014/main" xmlns="" id="{3F56F844-4200-444B-BD8D-BD8D56CDD2F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91" name="グループ化 2490">
                  <a:extLst>
                    <a:ext uri="{FF2B5EF4-FFF2-40B4-BE49-F238E27FC236}">
                      <a16:creationId xmlns:a16="http://schemas.microsoft.com/office/drawing/2014/main" xmlns="" id="{218D0F95-3CB0-443F-94DB-C5F630F317A4}"/>
                    </a:ext>
                  </a:extLst>
                </p:cNvPr>
                <p:cNvGrpSpPr/>
                <p:nvPr/>
              </p:nvGrpSpPr>
              <p:grpSpPr>
                <a:xfrm>
                  <a:off x="7909041" y="2559497"/>
                  <a:ext cx="158262" cy="270180"/>
                  <a:chOff x="1521069" y="2586587"/>
                  <a:chExt cx="158262" cy="270180"/>
                </a:xfrm>
                <a:solidFill>
                  <a:srgbClr val="FFC000"/>
                </a:solidFill>
              </p:grpSpPr>
              <p:sp>
                <p:nvSpPr>
                  <p:cNvPr id="2564" name="フローチャート: 論理積ゲート 908">
                    <a:extLst>
                      <a:ext uri="{FF2B5EF4-FFF2-40B4-BE49-F238E27FC236}">
                        <a16:creationId xmlns:a16="http://schemas.microsoft.com/office/drawing/2014/main" xmlns="" id="{07AE5152-E734-4F42-8228-9D91940D989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5" name="楕円 909">
                    <a:extLst>
                      <a:ext uri="{FF2B5EF4-FFF2-40B4-BE49-F238E27FC236}">
                        <a16:creationId xmlns:a16="http://schemas.microsoft.com/office/drawing/2014/main" xmlns="" id="{B62B5F22-489E-4E9A-84DD-0E8F32E9703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92" name="グループ化 2491">
                  <a:extLst>
                    <a:ext uri="{FF2B5EF4-FFF2-40B4-BE49-F238E27FC236}">
                      <a16:creationId xmlns:a16="http://schemas.microsoft.com/office/drawing/2014/main" xmlns="" id="{125B5240-389F-436A-96FD-F2DC1ABFF46F}"/>
                    </a:ext>
                  </a:extLst>
                </p:cNvPr>
                <p:cNvGrpSpPr/>
                <p:nvPr/>
              </p:nvGrpSpPr>
              <p:grpSpPr>
                <a:xfrm>
                  <a:off x="8092434" y="2559498"/>
                  <a:ext cx="158262" cy="270180"/>
                  <a:chOff x="1521069" y="2586587"/>
                  <a:chExt cx="158262" cy="270180"/>
                </a:xfrm>
                <a:solidFill>
                  <a:schemeClr val="bg1">
                    <a:lumMod val="95000"/>
                  </a:schemeClr>
                </a:solidFill>
              </p:grpSpPr>
              <p:sp>
                <p:nvSpPr>
                  <p:cNvPr id="2562" name="フローチャート: 論理積ゲート 906">
                    <a:extLst>
                      <a:ext uri="{FF2B5EF4-FFF2-40B4-BE49-F238E27FC236}">
                        <a16:creationId xmlns:a16="http://schemas.microsoft.com/office/drawing/2014/main" xmlns="" id="{4B783A4F-103D-4EC3-9B07-3C7B336B327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3" name="楕円 907">
                    <a:extLst>
                      <a:ext uri="{FF2B5EF4-FFF2-40B4-BE49-F238E27FC236}">
                        <a16:creationId xmlns:a16="http://schemas.microsoft.com/office/drawing/2014/main" xmlns="" id="{3ED97FFD-2DC1-40C9-9580-BCC497BD076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93" name="グループ化 2492">
                  <a:extLst>
                    <a:ext uri="{FF2B5EF4-FFF2-40B4-BE49-F238E27FC236}">
                      <a16:creationId xmlns:a16="http://schemas.microsoft.com/office/drawing/2014/main" xmlns="" id="{4F33C16B-F09D-4659-8C7D-87A675A4F2F6}"/>
                    </a:ext>
                  </a:extLst>
                </p:cNvPr>
                <p:cNvGrpSpPr/>
                <p:nvPr/>
              </p:nvGrpSpPr>
              <p:grpSpPr>
                <a:xfrm>
                  <a:off x="8275827" y="2559499"/>
                  <a:ext cx="158262" cy="270180"/>
                  <a:chOff x="1521069" y="2586587"/>
                  <a:chExt cx="158262" cy="270180"/>
                </a:xfrm>
                <a:solidFill>
                  <a:schemeClr val="bg1">
                    <a:lumMod val="95000"/>
                  </a:schemeClr>
                </a:solidFill>
              </p:grpSpPr>
              <p:sp>
                <p:nvSpPr>
                  <p:cNvPr id="2560" name="フローチャート: 論理積ゲート 904">
                    <a:extLst>
                      <a:ext uri="{FF2B5EF4-FFF2-40B4-BE49-F238E27FC236}">
                        <a16:creationId xmlns:a16="http://schemas.microsoft.com/office/drawing/2014/main" xmlns="" id="{79AB1AB7-F109-4D73-856C-82F9F1AA507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1" name="楕円 905">
                    <a:extLst>
                      <a:ext uri="{FF2B5EF4-FFF2-40B4-BE49-F238E27FC236}">
                        <a16:creationId xmlns:a16="http://schemas.microsoft.com/office/drawing/2014/main" xmlns="" id="{691D57DE-B10D-404B-A123-F5E9E2DEB76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94" name="グループ化 2493">
                  <a:extLst>
                    <a:ext uri="{FF2B5EF4-FFF2-40B4-BE49-F238E27FC236}">
                      <a16:creationId xmlns:a16="http://schemas.microsoft.com/office/drawing/2014/main" xmlns="" id="{6161F435-DCE4-4A17-B923-7284CB9ECCC3}"/>
                    </a:ext>
                  </a:extLst>
                </p:cNvPr>
                <p:cNvGrpSpPr/>
                <p:nvPr/>
              </p:nvGrpSpPr>
              <p:grpSpPr>
                <a:xfrm>
                  <a:off x="8459220" y="2559500"/>
                  <a:ext cx="158262" cy="270180"/>
                  <a:chOff x="1521069" y="2586587"/>
                  <a:chExt cx="158262" cy="270180"/>
                </a:xfrm>
                <a:solidFill>
                  <a:schemeClr val="bg1">
                    <a:lumMod val="95000"/>
                  </a:schemeClr>
                </a:solidFill>
              </p:grpSpPr>
              <p:sp>
                <p:nvSpPr>
                  <p:cNvPr id="2558" name="フローチャート: 論理積ゲート 902">
                    <a:extLst>
                      <a:ext uri="{FF2B5EF4-FFF2-40B4-BE49-F238E27FC236}">
                        <a16:creationId xmlns:a16="http://schemas.microsoft.com/office/drawing/2014/main" xmlns="" id="{E1C9B2EE-F6C0-4642-9A8E-158C2650372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9" name="楕円 903">
                    <a:extLst>
                      <a:ext uri="{FF2B5EF4-FFF2-40B4-BE49-F238E27FC236}">
                        <a16:creationId xmlns:a16="http://schemas.microsoft.com/office/drawing/2014/main" xmlns="" id="{F9AC0F55-CCCE-4FB6-A87C-38C9C64266E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95" name="グループ化 2494">
                  <a:extLst>
                    <a:ext uri="{FF2B5EF4-FFF2-40B4-BE49-F238E27FC236}">
                      <a16:creationId xmlns:a16="http://schemas.microsoft.com/office/drawing/2014/main" xmlns="" id="{2188E9D6-0450-44E0-85CB-767ED582084C}"/>
                    </a:ext>
                  </a:extLst>
                </p:cNvPr>
                <p:cNvGrpSpPr/>
                <p:nvPr/>
              </p:nvGrpSpPr>
              <p:grpSpPr>
                <a:xfrm>
                  <a:off x="8642613" y="2559501"/>
                  <a:ext cx="158262" cy="270180"/>
                  <a:chOff x="1521069" y="2586587"/>
                  <a:chExt cx="158262" cy="270180"/>
                </a:xfrm>
                <a:solidFill>
                  <a:schemeClr val="bg1">
                    <a:lumMod val="95000"/>
                  </a:schemeClr>
                </a:solidFill>
              </p:grpSpPr>
              <p:sp>
                <p:nvSpPr>
                  <p:cNvPr id="2556" name="フローチャート: 論理積ゲート 900">
                    <a:extLst>
                      <a:ext uri="{FF2B5EF4-FFF2-40B4-BE49-F238E27FC236}">
                        <a16:creationId xmlns:a16="http://schemas.microsoft.com/office/drawing/2014/main" xmlns="" id="{843F3E89-BDB7-473C-B5D5-24D152B7CFD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7" name="楕円 901">
                    <a:extLst>
                      <a:ext uri="{FF2B5EF4-FFF2-40B4-BE49-F238E27FC236}">
                        <a16:creationId xmlns:a16="http://schemas.microsoft.com/office/drawing/2014/main" xmlns="" id="{2999BF0B-D692-4722-B4DC-6DAAD3DC360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96" name="グループ化 2495">
                  <a:extLst>
                    <a:ext uri="{FF2B5EF4-FFF2-40B4-BE49-F238E27FC236}">
                      <a16:creationId xmlns:a16="http://schemas.microsoft.com/office/drawing/2014/main" xmlns="" id="{C303A701-849D-4A97-8F9D-D69ADC54B72E}"/>
                    </a:ext>
                  </a:extLst>
                </p:cNvPr>
                <p:cNvGrpSpPr/>
                <p:nvPr/>
              </p:nvGrpSpPr>
              <p:grpSpPr>
                <a:xfrm>
                  <a:off x="6992076" y="2858434"/>
                  <a:ext cx="158262" cy="270180"/>
                  <a:chOff x="1521069" y="2586587"/>
                  <a:chExt cx="158262" cy="270180"/>
                </a:xfrm>
                <a:solidFill>
                  <a:schemeClr val="bg1">
                    <a:lumMod val="95000"/>
                  </a:schemeClr>
                </a:solidFill>
              </p:grpSpPr>
              <p:sp>
                <p:nvSpPr>
                  <p:cNvPr id="2554" name="フローチャート: 論理積ゲート 898">
                    <a:extLst>
                      <a:ext uri="{FF2B5EF4-FFF2-40B4-BE49-F238E27FC236}">
                        <a16:creationId xmlns:a16="http://schemas.microsoft.com/office/drawing/2014/main" xmlns="" id="{F36E6765-2A8C-4AA1-AF24-3675E8CAF98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5" name="楕円 899">
                    <a:extLst>
                      <a:ext uri="{FF2B5EF4-FFF2-40B4-BE49-F238E27FC236}">
                        <a16:creationId xmlns:a16="http://schemas.microsoft.com/office/drawing/2014/main" xmlns="" id="{8499DDA7-86A4-44DF-8B21-35E9EB72BD3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97" name="グループ化 2496">
                  <a:extLst>
                    <a:ext uri="{FF2B5EF4-FFF2-40B4-BE49-F238E27FC236}">
                      <a16:creationId xmlns:a16="http://schemas.microsoft.com/office/drawing/2014/main" xmlns="" id="{9EABBFD0-EB3D-4987-A0B0-9F9FCEF67933}"/>
                    </a:ext>
                  </a:extLst>
                </p:cNvPr>
                <p:cNvGrpSpPr/>
                <p:nvPr/>
              </p:nvGrpSpPr>
              <p:grpSpPr>
                <a:xfrm>
                  <a:off x="7175469" y="2858435"/>
                  <a:ext cx="158262" cy="270180"/>
                  <a:chOff x="1521069" y="2586587"/>
                  <a:chExt cx="158262" cy="270180"/>
                </a:xfrm>
                <a:solidFill>
                  <a:schemeClr val="bg1">
                    <a:lumMod val="95000"/>
                  </a:schemeClr>
                </a:solidFill>
              </p:grpSpPr>
              <p:sp>
                <p:nvSpPr>
                  <p:cNvPr id="2552" name="フローチャート: 論理積ゲート 896">
                    <a:extLst>
                      <a:ext uri="{FF2B5EF4-FFF2-40B4-BE49-F238E27FC236}">
                        <a16:creationId xmlns:a16="http://schemas.microsoft.com/office/drawing/2014/main" xmlns="" id="{122C5D33-EB84-4CCA-AF17-872BEE7A543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3" name="楕円 897">
                    <a:extLst>
                      <a:ext uri="{FF2B5EF4-FFF2-40B4-BE49-F238E27FC236}">
                        <a16:creationId xmlns:a16="http://schemas.microsoft.com/office/drawing/2014/main" xmlns="" id="{D1EAAC14-D572-4A87-BD57-C2D0C41FBA0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98" name="グループ化 2497">
                  <a:extLst>
                    <a:ext uri="{FF2B5EF4-FFF2-40B4-BE49-F238E27FC236}">
                      <a16:creationId xmlns:a16="http://schemas.microsoft.com/office/drawing/2014/main" xmlns="" id="{1321A8CD-41F3-400C-8370-3B4B026ED43B}"/>
                    </a:ext>
                  </a:extLst>
                </p:cNvPr>
                <p:cNvGrpSpPr/>
                <p:nvPr/>
              </p:nvGrpSpPr>
              <p:grpSpPr>
                <a:xfrm>
                  <a:off x="7358862" y="2858436"/>
                  <a:ext cx="158262" cy="270180"/>
                  <a:chOff x="1521069" y="2586587"/>
                  <a:chExt cx="158262" cy="270180"/>
                </a:xfrm>
                <a:solidFill>
                  <a:schemeClr val="bg1">
                    <a:lumMod val="95000"/>
                  </a:schemeClr>
                </a:solidFill>
              </p:grpSpPr>
              <p:sp>
                <p:nvSpPr>
                  <p:cNvPr id="2550" name="フローチャート: 論理積ゲート 894">
                    <a:extLst>
                      <a:ext uri="{FF2B5EF4-FFF2-40B4-BE49-F238E27FC236}">
                        <a16:creationId xmlns:a16="http://schemas.microsoft.com/office/drawing/2014/main" xmlns="" id="{5A8554E6-6BF4-42E1-9C83-2EB99D59CE6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1" name="楕円 895">
                    <a:extLst>
                      <a:ext uri="{FF2B5EF4-FFF2-40B4-BE49-F238E27FC236}">
                        <a16:creationId xmlns:a16="http://schemas.microsoft.com/office/drawing/2014/main" xmlns="" id="{C5BA23C6-1C41-4F02-B7C2-D11482D0B01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99" name="グループ化 2498">
                  <a:extLst>
                    <a:ext uri="{FF2B5EF4-FFF2-40B4-BE49-F238E27FC236}">
                      <a16:creationId xmlns:a16="http://schemas.microsoft.com/office/drawing/2014/main" xmlns="" id="{9B1F7B75-6619-4F92-9D96-B114E8DABB02}"/>
                    </a:ext>
                  </a:extLst>
                </p:cNvPr>
                <p:cNvGrpSpPr/>
                <p:nvPr/>
              </p:nvGrpSpPr>
              <p:grpSpPr>
                <a:xfrm>
                  <a:off x="7542255" y="2858437"/>
                  <a:ext cx="158262" cy="270180"/>
                  <a:chOff x="1521069" y="2586587"/>
                  <a:chExt cx="158262" cy="270180"/>
                </a:xfrm>
                <a:solidFill>
                  <a:srgbClr val="FFC000"/>
                </a:solidFill>
              </p:grpSpPr>
              <p:sp>
                <p:nvSpPr>
                  <p:cNvPr id="2548" name="フローチャート: 論理積ゲート 892">
                    <a:extLst>
                      <a:ext uri="{FF2B5EF4-FFF2-40B4-BE49-F238E27FC236}">
                        <a16:creationId xmlns:a16="http://schemas.microsoft.com/office/drawing/2014/main" xmlns="" id="{044560CD-752F-4F7F-92A3-7278B7308D9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9" name="楕円 893">
                    <a:extLst>
                      <a:ext uri="{FF2B5EF4-FFF2-40B4-BE49-F238E27FC236}">
                        <a16:creationId xmlns:a16="http://schemas.microsoft.com/office/drawing/2014/main" xmlns="" id="{613116A4-53BC-4E51-89C4-55ABB05EE1D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00" name="グループ化 2499">
                  <a:extLst>
                    <a:ext uri="{FF2B5EF4-FFF2-40B4-BE49-F238E27FC236}">
                      <a16:creationId xmlns:a16="http://schemas.microsoft.com/office/drawing/2014/main" xmlns="" id="{21122704-226E-4AE2-B5A4-D864BC00892B}"/>
                    </a:ext>
                  </a:extLst>
                </p:cNvPr>
                <p:cNvGrpSpPr/>
                <p:nvPr/>
              </p:nvGrpSpPr>
              <p:grpSpPr>
                <a:xfrm>
                  <a:off x="7725648" y="2858438"/>
                  <a:ext cx="158262" cy="270180"/>
                  <a:chOff x="1521069" y="2586587"/>
                  <a:chExt cx="158262" cy="270180"/>
                </a:xfrm>
                <a:solidFill>
                  <a:schemeClr val="bg1">
                    <a:lumMod val="95000"/>
                  </a:schemeClr>
                </a:solidFill>
              </p:grpSpPr>
              <p:sp>
                <p:nvSpPr>
                  <p:cNvPr id="2546" name="フローチャート: 論理積ゲート 890">
                    <a:extLst>
                      <a:ext uri="{FF2B5EF4-FFF2-40B4-BE49-F238E27FC236}">
                        <a16:creationId xmlns:a16="http://schemas.microsoft.com/office/drawing/2014/main" xmlns="" id="{6F0EA053-29FD-4926-A59F-E10EB5BDBDA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7" name="楕円 891">
                    <a:extLst>
                      <a:ext uri="{FF2B5EF4-FFF2-40B4-BE49-F238E27FC236}">
                        <a16:creationId xmlns:a16="http://schemas.microsoft.com/office/drawing/2014/main" xmlns="" id="{3B53C354-A469-4A83-BF35-763C4A37532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01" name="グループ化 2500">
                  <a:extLst>
                    <a:ext uri="{FF2B5EF4-FFF2-40B4-BE49-F238E27FC236}">
                      <a16:creationId xmlns:a16="http://schemas.microsoft.com/office/drawing/2014/main" xmlns="" id="{480BD555-14BC-4ECF-B6B8-26E5EE556E85}"/>
                    </a:ext>
                  </a:extLst>
                </p:cNvPr>
                <p:cNvGrpSpPr/>
                <p:nvPr/>
              </p:nvGrpSpPr>
              <p:grpSpPr>
                <a:xfrm>
                  <a:off x="7909041" y="2858439"/>
                  <a:ext cx="158262" cy="270180"/>
                  <a:chOff x="1521069" y="2586587"/>
                  <a:chExt cx="158262" cy="270180"/>
                </a:xfrm>
                <a:solidFill>
                  <a:schemeClr val="bg1">
                    <a:lumMod val="95000"/>
                  </a:schemeClr>
                </a:solidFill>
              </p:grpSpPr>
              <p:sp>
                <p:nvSpPr>
                  <p:cNvPr id="2544" name="フローチャート: 論理積ゲート 888">
                    <a:extLst>
                      <a:ext uri="{FF2B5EF4-FFF2-40B4-BE49-F238E27FC236}">
                        <a16:creationId xmlns:a16="http://schemas.microsoft.com/office/drawing/2014/main" xmlns="" id="{AA78D304-8EC3-4E5C-9E79-E42C21B091D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5" name="楕円 889">
                    <a:extLst>
                      <a:ext uri="{FF2B5EF4-FFF2-40B4-BE49-F238E27FC236}">
                        <a16:creationId xmlns:a16="http://schemas.microsoft.com/office/drawing/2014/main" xmlns="" id="{62DA35F0-B683-4324-A898-79675E94E99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02" name="グループ化 2501">
                  <a:extLst>
                    <a:ext uri="{FF2B5EF4-FFF2-40B4-BE49-F238E27FC236}">
                      <a16:creationId xmlns:a16="http://schemas.microsoft.com/office/drawing/2014/main" xmlns="" id="{6E2FEE2A-B3F3-4C8B-B26F-59A8D4EA6595}"/>
                    </a:ext>
                  </a:extLst>
                </p:cNvPr>
                <p:cNvGrpSpPr/>
                <p:nvPr/>
              </p:nvGrpSpPr>
              <p:grpSpPr>
                <a:xfrm>
                  <a:off x="8092434" y="2858440"/>
                  <a:ext cx="158262" cy="270180"/>
                  <a:chOff x="1521069" y="2586587"/>
                  <a:chExt cx="158262" cy="270180"/>
                </a:xfrm>
                <a:solidFill>
                  <a:schemeClr val="bg1">
                    <a:lumMod val="95000"/>
                  </a:schemeClr>
                </a:solidFill>
              </p:grpSpPr>
              <p:sp>
                <p:nvSpPr>
                  <p:cNvPr id="2542" name="フローチャート: 論理積ゲート 886">
                    <a:extLst>
                      <a:ext uri="{FF2B5EF4-FFF2-40B4-BE49-F238E27FC236}">
                        <a16:creationId xmlns:a16="http://schemas.microsoft.com/office/drawing/2014/main" xmlns="" id="{11FCE787-E4E2-42E2-AAD6-0BF2C6853A5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3" name="楕円 887">
                    <a:extLst>
                      <a:ext uri="{FF2B5EF4-FFF2-40B4-BE49-F238E27FC236}">
                        <a16:creationId xmlns:a16="http://schemas.microsoft.com/office/drawing/2014/main" xmlns="" id="{58B9976C-B104-4545-A70D-4FD8568ECF3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03" name="グループ化 2502">
                  <a:extLst>
                    <a:ext uri="{FF2B5EF4-FFF2-40B4-BE49-F238E27FC236}">
                      <a16:creationId xmlns:a16="http://schemas.microsoft.com/office/drawing/2014/main" xmlns="" id="{1E68E941-F71D-46D9-A087-95A5D5B21EE9}"/>
                    </a:ext>
                  </a:extLst>
                </p:cNvPr>
                <p:cNvGrpSpPr/>
                <p:nvPr/>
              </p:nvGrpSpPr>
              <p:grpSpPr>
                <a:xfrm>
                  <a:off x="8275827" y="2858441"/>
                  <a:ext cx="158262" cy="270180"/>
                  <a:chOff x="1521069" y="2586587"/>
                  <a:chExt cx="158262" cy="270180"/>
                </a:xfrm>
                <a:solidFill>
                  <a:schemeClr val="bg1">
                    <a:lumMod val="95000"/>
                  </a:schemeClr>
                </a:solidFill>
              </p:grpSpPr>
              <p:sp>
                <p:nvSpPr>
                  <p:cNvPr id="2540" name="フローチャート: 論理積ゲート 884">
                    <a:extLst>
                      <a:ext uri="{FF2B5EF4-FFF2-40B4-BE49-F238E27FC236}">
                        <a16:creationId xmlns:a16="http://schemas.microsoft.com/office/drawing/2014/main" xmlns="" id="{108F2659-62FA-432B-B742-324773A63A3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1" name="楕円 885">
                    <a:extLst>
                      <a:ext uri="{FF2B5EF4-FFF2-40B4-BE49-F238E27FC236}">
                        <a16:creationId xmlns:a16="http://schemas.microsoft.com/office/drawing/2014/main" xmlns="" id="{1C5265C0-1957-482A-B5E7-22F9585DE9E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04" name="グループ化 2503">
                  <a:extLst>
                    <a:ext uri="{FF2B5EF4-FFF2-40B4-BE49-F238E27FC236}">
                      <a16:creationId xmlns:a16="http://schemas.microsoft.com/office/drawing/2014/main" xmlns="" id="{1EF76404-E142-40C5-88E0-2AF75144F113}"/>
                    </a:ext>
                  </a:extLst>
                </p:cNvPr>
                <p:cNvGrpSpPr/>
                <p:nvPr/>
              </p:nvGrpSpPr>
              <p:grpSpPr>
                <a:xfrm>
                  <a:off x="8459220" y="2858442"/>
                  <a:ext cx="158262" cy="270180"/>
                  <a:chOff x="1521069" y="2586587"/>
                  <a:chExt cx="158262" cy="270180"/>
                </a:xfrm>
                <a:solidFill>
                  <a:schemeClr val="bg1">
                    <a:lumMod val="95000"/>
                  </a:schemeClr>
                </a:solidFill>
              </p:grpSpPr>
              <p:sp>
                <p:nvSpPr>
                  <p:cNvPr id="2538" name="フローチャート: 論理積ゲート 882">
                    <a:extLst>
                      <a:ext uri="{FF2B5EF4-FFF2-40B4-BE49-F238E27FC236}">
                        <a16:creationId xmlns:a16="http://schemas.microsoft.com/office/drawing/2014/main" xmlns="" id="{18AA02EF-59DC-4881-B811-1F8A4049018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9" name="楕円 883">
                    <a:extLst>
                      <a:ext uri="{FF2B5EF4-FFF2-40B4-BE49-F238E27FC236}">
                        <a16:creationId xmlns:a16="http://schemas.microsoft.com/office/drawing/2014/main" xmlns="" id="{C8E89844-8CCF-44B5-BD61-B9725FC6A96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05" name="グループ化 2504">
                  <a:extLst>
                    <a:ext uri="{FF2B5EF4-FFF2-40B4-BE49-F238E27FC236}">
                      <a16:creationId xmlns:a16="http://schemas.microsoft.com/office/drawing/2014/main" xmlns="" id="{15E1FCCB-1A2B-4A2E-BC43-DA34FF25423E}"/>
                    </a:ext>
                  </a:extLst>
                </p:cNvPr>
                <p:cNvGrpSpPr/>
                <p:nvPr/>
              </p:nvGrpSpPr>
              <p:grpSpPr>
                <a:xfrm>
                  <a:off x="8642613" y="2858443"/>
                  <a:ext cx="158262" cy="270180"/>
                  <a:chOff x="1521069" y="2586587"/>
                  <a:chExt cx="158262" cy="270180"/>
                </a:xfrm>
                <a:solidFill>
                  <a:srgbClr val="FFC000"/>
                </a:solidFill>
              </p:grpSpPr>
              <p:sp>
                <p:nvSpPr>
                  <p:cNvPr id="2536" name="フローチャート: 論理積ゲート 880">
                    <a:extLst>
                      <a:ext uri="{FF2B5EF4-FFF2-40B4-BE49-F238E27FC236}">
                        <a16:creationId xmlns:a16="http://schemas.microsoft.com/office/drawing/2014/main" xmlns="" id="{524A95E2-86E4-49E0-8E0A-F3D13F3D788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7" name="楕円 881">
                    <a:extLst>
                      <a:ext uri="{FF2B5EF4-FFF2-40B4-BE49-F238E27FC236}">
                        <a16:creationId xmlns:a16="http://schemas.microsoft.com/office/drawing/2014/main" xmlns="" id="{F5A3B0B9-9296-4F5D-A26C-82E4811D566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06" name="グループ化 2505">
                  <a:extLst>
                    <a:ext uri="{FF2B5EF4-FFF2-40B4-BE49-F238E27FC236}">
                      <a16:creationId xmlns:a16="http://schemas.microsoft.com/office/drawing/2014/main" xmlns="" id="{B1B32735-00F3-48CF-8549-7A3CD8F2D972}"/>
                    </a:ext>
                  </a:extLst>
                </p:cNvPr>
                <p:cNvGrpSpPr/>
                <p:nvPr/>
              </p:nvGrpSpPr>
              <p:grpSpPr>
                <a:xfrm>
                  <a:off x="6986217" y="2260551"/>
                  <a:ext cx="158262" cy="270180"/>
                  <a:chOff x="1521069" y="2586587"/>
                  <a:chExt cx="158262" cy="270180"/>
                </a:xfrm>
                <a:solidFill>
                  <a:schemeClr val="bg1">
                    <a:lumMod val="95000"/>
                  </a:schemeClr>
                </a:solidFill>
              </p:grpSpPr>
              <p:sp>
                <p:nvSpPr>
                  <p:cNvPr id="2534" name="フローチャート: 論理積ゲート 878">
                    <a:extLst>
                      <a:ext uri="{FF2B5EF4-FFF2-40B4-BE49-F238E27FC236}">
                        <a16:creationId xmlns:a16="http://schemas.microsoft.com/office/drawing/2014/main" xmlns="" id="{89B0D73C-5F9C-4C0A-B4E4-E9828984423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5" name="楕円 879">
                    <a:extLst>
                      <a:ext uri="{FF2B5EF4-FFF2-40B4-BE49-F238E27FC236}">
                        <a16:creationId xmlns:a16="http://schemas.microsoft.com/office/drawing/2014/main" xmlns="" id="{22152A21-EF9D-43A5-BD10-E4147CA4475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07" name="グループ化 2506">
                  <a:extLst>
                    <a:ext uri="{FF2B5EF4-FFF2-40B4-BE49-F238E27FC236}">
                      <a16:creationId xmlns:a16="http://schemas.microsoft.com/office/drawing/2014/main" xmlns="" id="{1B9B3447-85EF-4816-B72B-0EF4B96B2EB3}"/>
                    </a:ext>
                  </a:extLst>
                </p:cNvPr>
                <p:cNvGrpSpPr/>
                <p:nvPr/>
              </p:nvGrpSpPr>
              <p:grpSpPr>
                <a:xfrm>
                  <a:off x="7169610" y="2260552"/>
                  <a:ext cx="158262" cy="270180"/>
                  <a:chOff x="1521069" y="2586587"/>
                  <a:chExt cx="158262" cy="270180"/>
                </a:xfrm>
                <a:solidFill>
                  <a:schemeClr val="bg1">
                    <a:lumMod val="95000"/>
                  </a:schemeClr>
                </a:solidFill>
              </p:grpSpPr>
              <p:sp>
                <p:nvSpPr>
                  <p:cNvPr id="2532" name="フローチャート: 論理積ゲート 876">
                    <a:extLst>
                      <a:ext uri="{FF2B5EF4-FFF2-40B4-BE49-F238E27FC236}">
                        <a16:creationId xmlns:a16="http://schemas.microsoft.com/office/drawing/2014/main" xmlns="" id="{A7FC43FD-6E1B-4D50-90DC-8DB5139CE48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3" name="楕円 877">
                    <a:extLst>
                      <a:ext uri="{FF2B5EF4-FFF2-40B4-BE49-F238E27FC236}">
                        <a16:creationId xmlns:a16="http://schemas.microsoft.com/office/drawing/2014/main" xmlns="" id="{F2D5215D-95A3-4882-BA75-C8DFEB93B36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08" name="グループ化 2507">
                  <a:extLst>
                    <a:ext uri="{FF2B5EF4-FFF2-40B4-BE49-F238E27FC236}">
                      <a16:creationId xmlns:a16="http://schemas.microsoft.com/office/drawing/2014/main" xmlns="" id="{2A6CAF85-0FE6-4613-B6A6-1D6773CC261E}"/>
                    </a:ext>
                  </a:extLst>
                </p:cNvPr>
                <p:cNvGrpSpPr/>
                <p:nvPr/>
              </p:nvGrpSpPr>
              <p:grpSpPr>
                <a:xfrm>
                  <a:off x="7353003" y="2260553"/>
                  <a:ext cx="158262" cy="270180"/>
                  <a:chOff x="1521069" y="2586587"/>
                  <a:chExt cx="158262" cy="270180"/>
                </a:xfrm>
                <a:solidFill>
                  <a:srgbClr val="FFC000"/>
                </a:solidFill>
              </p:grpSpPr>
              <p:sp>
                <p:nvSpPr>
                  <p:cNvPr id="2530" name="フローチャート: 論理積ゲート 874">
                    <a:extLst>
                      <a:ext uri="{FF2B5EF4-FFF2-40B4-BE49-F238E27FC236}">
                        <a16:creationId xmlns:a16="http://schemas.microsoft.com/office/drawing/2014/main" xmlns="" id="{7B6E4352-49BE-4743-9CC7-CC4C216EA94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1" name="楕円 875">
                    <a:extLst>
                      <a:ext uri="{FF2B5EF4-FFF2-40B4-BE49-F238E27FC236}">
                        <a16:creationId xmlns:a16="http://schemas.microsoft.com/office/drawing/2014/main" xmlns="" id="{4A9C5F1D-8363-489F-8173-FE4094A3A86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09" name="グループ化 2508">
                  <a:extLst>
                    <a:ext uri="{FF2B5EF4-FFF2-40B4-BE49-F238E27FC236}">
                      <a16:creationId xmlns:a16="http://schemas.microsoft.com/office/drawing/2014/main" xmlns="" id="{E17DBA80-7D2D-47CB-B0B8-11A1A7770380}"/>
                    </a:ext>
                  </a:extLst>
                </p:cNvPr>
                <p:cNvGrpSpPr/>
                <p:nvPr/>
              </p:nvGrpSpPr>
              <p:grpSpPr>
                <a:xfrm>
                  <a:off x="7536396" y="2260554"/>
                  <a:ext cx="158262" cy="270180"/>
                  <a:chOff x="1521069" y="2586587"/>
                  <a:chExt cx="158262" cy="270180"/>
                </a:xfrm>
                <a:solidFill>
                  <a:schemeClr val="bg1">
                    <a:lumMod val="95000"/>
                  </a:schemeClr>
                </a:solidFill>
              </p:grpSpPr>
              <p:sp>
                <p:nvSpPr>
                  <p:cNvPr id="2528" name="フローチャート: 論理積ゲート 872">
                    <a:extLst>
                      <a:ext uri="{FF2B5EF4-FFF2-40B4-BE49-F238E27FC236}">
                        <a16:creationId xmlns:a16="http://schemas.microsoft.com/office/drawing/2014/main" xmlns="" id="{8EE599C0-1E2B-4F42-B1C3-066C508BC04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9" name="楕円 873">
                    <a:extLst>
                      <a:ext uri="{FF2B5EF4-FFF2-40B4-BE49-F238E27FC236}">
                        <a16:creationId xmlns:a16="http://schemas.microsoft.com/office/drawing/2014/main" xmlns="" id="{94A51B6E-20C9-443A-B444-B23A462553E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10" name="グループ化 2509">
                  <a:extLst>
                    <a:ext uri="{FF2B5EF4-FFF2-40B4-BE49-F238E27FC236}">
                      <a16:creationId xmlns:a16="http://schemas.microsoft.com/office/drawing/2014/main" xmlns="" id="{ED7CEF77-C0F6-46DC-B7C9-2787F19B236D}"/>
                    </a:ext>
                  </a:extLst>
                </p:cNvPr>
                <p:cNvGrpSpPr/>
                <p:nvPr/>
              </p:nvGrpSpPr>
              <p:grpSpPr>
                <a:xfrm>
                  <a:off x="7719789" y="2260555"/>
                  <a:ext cx="158262" cy="270180"/>
                  <a:chOff x="1521069" y="2586587"/>
                  <a:chExt cx="158262" cy="270180"/>
                </a:xfrm>
                <a:solidFill>
                  <a:schemeClr val="bg1">
                    <a:lumMod val="95000"/>
                  </a:schemeClr>
                </a:solidFill>
              </p:grpSpPr>
              <p:sp>
                <p:nvSpPr>
                  <p:cNvPr id="2526" name="フローチャート: 論理積ゲート 870">
                    <a:extLst>
                      <a:ext uri="{FF2B5EF4-FFF2-40B4-BE49-F238E27FC236}">
                        <a16:creationId xmlns:a16="http://schemas.microsoft.com/office/drawing/2014/main" xmlns="" id="{1ED18DC7-B904-4ED3-90D5-4DD3DA1B77E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7" name="楕円 871">
                    <a:extLst>
                      <a:ext uri="{FF2B5EF4-FFF2-40B4-BE49-F238E27FC236}">
                        <a16:creationId xmlns:a16="http://schemas.microsoft.com/office/drawing/2014/main" xmlns="" id="{C8FD79DE-DC13-4F6F-A0EF-F0AC06294FD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11" name="グループ化 2510">
                  <a:extLst>
                    <a:ext uri="{FF2B5EF4-FFF2-40B4-BE49-F238E27FC236}">
                      <a16:creationId xmlns:a16="http://schemas.microsoft.com/office/drawing/2014/main" xmlns="" id="{5DE6B00A-6D63-4E9B-AA0D-C83E38B2D801}"/>
                    </a:ext>
                  </a:extLst>
                </p:cNvPr>
                <p:cNvGrpSpPr/>
                <p:nvPr/>
              </p:nvGrpSpPr>
              <p:grpSpPr>
                <a:xfrm>
                  <a:off x="7903182" y="2260556"/>
                  <a:ext cx="158262" cy="270180"/>
                  <a:chOff x="1521069" y="2586587"/>
                  <a:chExt cx="158262" cy="270180"/>
                </a:xfrm>
                <a:solidFill>
                  <a:schemeClr val="bg1">
                    <a:lumMod val="95000"/>
                  </a:schemeClr>
                </a:solidFill>
              </p:grpSpPr>
              <p:sp>
                <p:nvSpPr>
                  <p:cNvPr id="2524" name="フローチャート: 論理積ゲート 868">
                    <a:extLst>
                      <a:ext uri="{FF2B5EF4-FFF2-40B4-BE49-F238E27FC236}">
                        <a16:creationId xmlns:a16="http://schemas.microsoft.com/office/drawing/2014/main" xmlns="" id="{F130CCE7-CD1F-4E30-90B3-A32D3E7FB0B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5" name="楕円 869">
                    <a:extLst>
                      <a:ext uri="{FF2B5EF4-FFF2-40B4-BE49-F238E27FC236}">
                        <a16:creationId xmlns:a16="http://schemas.microsoft.com/office/drawing/2014/main" xmlns="" id="{B9868BE8-6F50-476B-91F0-5E708BD3594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12" name="グループ化 2511">
                  <a:extLst>
                    <a:ext uri="{FF2B5EF4-FFF2-40B4-BE49-F238E27FC236}">
                      <a16:creationId xmlns:a16="http://schemas.microsoft.com/office/drawing/2014/main" xmlns="" id="{C567C9BC-5348-46ED-A7E1-49B0DBA41419}"/>
                    </a:ext>
                  </a:extLst>
                </p:cNvPr>
                <p:cNvGrpSpPr/>
                <p:nvPr/>
              </p:nvGrpSpPr>
              <p:grpSpPr>
                <a:xfrm>
                  <a:off x="8086575" y="2260557"/>
                  <a:ext cx="158262" cy="270180"/>
                  <a:chOff x="1521069" y="2586587"/>
                  <a:chExt cx="158262" cy="270180"/>
                </a:xfrm>
                <a:solidFill>
                  <a:schemeClr val="bg1">
                    <a:lumMod val="95000"/>
                  </a:schemeClr>
                </a:solidFill>
              </p:grpSpPr>
              <p:sp>
                <p:nvSpPr>
                  <p:cNvPr id="2522" name="フローチャート: 論理積ゲート 866">
                    <a:extLst>
                      <a:ext uri="{FF2B5EF4-FFF2-40B4-BE49-F238E27FC236}">
                        <a16:creationId xmlns:a16="http://schemas.microsoft.com/office/drawing/2014/main" xmlns="" id="{221F9D15-A2FD-4537-834A-7FA4905E5B1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3" name="楕円 867">
                    <a:extLst>
                      <a:ext uri="{FF2B5EF4-FFF2-40B4-BE49-F238E27FC236}">
                        <a16:creationId xmlns:a16="http://schemas.microsoft.com/office/drawing/2014/main" xmlns="" id="{827496DC-6300-499A-8483-01A3401488E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13" name="グループ化 2512">
                  <a:extLst>
                    <a:ext uri="{FF2B5EF4-FFF2-40B4-BE49-F238E27FC236}">
                      <a16:creationId xmlns:a16="http://schemas.microsoft.com/office/drawing/2014/main" xmlns="" id="{6FEE26A1-B37F-4DF6-A49C-FC5ACFB73D87}"/>
                    </a:ext>
                  </a:extLst>
                </p:cNvPr>
                <p:cNvGrpSpPr/>
                <p:nvPr/>
              </p:nvGrpSpPr>
              <p:grpSpPr>
                <a:xfrm>
                  <a:off x="8269968" y="2260558"/>
                  <a:ext cx="158262" cy="270180"/>
                  <a:chOff x="1521069" y="2586587"/>
                  <a:chExt cx="158262" cy="270180"/>
                </a:xfrm>
                <a:solidFill>
                  <a:srgbClr val="FFC000"/>
                </a:solidFill>
              </p:grpSpPr>
              <p:sp>
                <p:nvSpPr>
                  <p:cNvPr id="2520" name="フローチャート: 論理積ゲート 864">
                    <a:extLst>
                      <a:ext uri="{FF2B5EF4-FFF2-40B4-BE49-F238E27FC236}">
                        <a16:creationId xmlns:a16="http://schemas.microsoft.com/office/drawing/2014/main" xmlns="" id="{7842DDC2-E472-4338-9487-5E2B6CF1FC6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1" name="楕円 865">
                    <a:extLst>
                      <a:ext uri="{FF2B5EF4-FFF2-40B4-BE49-F238E27FC236}">
                        <a16:creationId xmlns:a16="http://schemas.microsoft.com/office/drawing/2014/main" xmlns="" id="{9E644FE0-4894-4395-9611-A54331E04A3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14" name="グループ化 2513">
                  <a:extLst>
                    <a:ext uri="{FF2B5EF4-FFF2-40B4-BE49-F238E27FC236}">
                      <a16:creationId xmlns:a16="http://schemas.microsoft.com/office/drawing/2014/main" xmlns="" id="{7AD5021D-E39D-472C-BABF-E0E7507D2B79}"/>
                    </a:ext>
                  </a:extLst>
                </p:cNvPr>
                <p:cNvGrpSpPr/>
                <p:nvPr/>
              </p:nvGrpSpPr>
              <p:grpSpPr>
                <a:xfrm>
                  <a:off x="8453361" y="2260559"/>
                  <a:ext cx="158262" cy="270180"/>
                  <a:chOff x="1521069" y="2586587"/>
                  <a:chExt cx="158262" cy="270180"/>
                </a:xfrm>
                <a:solidFill>
                  <a:schemeClr val="bg1">
                    <a:lumMod val="95000"/>
                  </a:schemeClr>
                </a:solidFill>
              </p:grpSpPr>
              <p:sp>
                <p:nvSpPr>
                  <p:cNvPr id="2518" name="フローチャート: 論理積ゲート 862">
                    <a:extLst>
                      <a:ext uri="{FF2B5EF4-FFF2-40B4-BE49-F238E27FC236}">
                        <a16:creationId xmlns:a16="http://schemas.microsoft.com/office/drawing/2014/main" xmlns="" id="{C0B17F3A-E1E6-4FDE-A933-86E2A01A52F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9" name="楕円 863">
                    <a:extLst>
                      <a:ext uri="{FF2B5EF4-FFF2-40B4-BE49-F238E27FC236}">
                        <a16:creationId xmlns:a16="http://schemas.microsoft.com/office/drawing/2014/main" xmlns="" id="{8597CA27-32D5-43B3-99C8-4B177B27887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15" name="グループ化 2514">
                  <a:extLst>
                    <a:ext uri="{FF2B5EF4-FFF2-40B4-BE49-F238E27FC236}">
                      <a16:creationId xmlns:a16="http://schemas.microsoft.com/office/drawing/2014/main" xmlns="" id="{228F5519-262C-4392-9B5D-A7AEB6004447}"/>
                    </a:ext>
                  </a:extLst>
                </p:cNvPr>
                <p:cNvGrpSpPr/>
                <p:nvPr/>
              </p:nvGrpSpPr>
              <p:grpSpPr>
                <a:xfrm>
                  <a:off x="8636754" y="2260560"/>
                  <a:ext cx="158262" cy="270180"/>
                  <a:chOff x="1521069" y="2586587"/>
                  <a:chExt cx="158262" cy="270180"/>
                </a:xfrm>
                <a:solidFill>
                  <a:schemeClr val="bg1">
                    <a:lumMod val="95000"/>
                  </a:schemeClr>
                </a:solidFill>
              </p:grpSpPr>
              <p:sp>
                <p:nvSpPr>
                  <p:cNvPr id="2516" name="フローチャート: 論理積ゲート 860">
                    <a:extLst>
                      <a:ext uri="{FF2B5EF4-FFF2-40B4-BE49-F238E27FC236}">
                        <a16:creationId xmlns:a16="http://schemas.microsoft.com/office/drawing/2014/main" xmlns="" id="{A8BBD17D-53B7-4EA1-A503-A280B696C06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7" name="楕円 861">
                    <a:extLst>
                      <a:ext uri="{FF2B5EF4-FFF2-40B4-BE49-F238E27FC236}">
                        <a16:creationId xmlns:a16="http://schemas.microsoft.com/office/drawing/2014/main" xmlns="" id="{CD1A435F-6522-4C56-A42A-C3ED39FE6A2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304" name="グループ化 2303">
                <a:extLst>
                  <a:ext uri="{FF2B5EF4-FFF2-40B4-BE49-F238E27FC236}">
                    <a16:creationId xmlns:a16="http://schemas.microsoft.com/office/drawing/2014/main" xmlns="" id="{AADD227D-C8B5-475C-A071-D9AF15A3FBC8}"/>
                  </a:ext>
                </a:extLst>
              </p:cNvPr>
              <p:cNvGrpSpPr>
                <a:grpSpLocks noChangeAspect="1"/>
              </p:cNvGrpSpPr>
              <p:nvPr/>
            </p:nvGrpSpPr>
            <p:grpSpPr>
              <a:xfrm>
                <a:off x="6977018" y="2715159"/>
                <a:ext cx="907329" cy="434036"/>
                <a:chOff x="1607828" y="2238166"/>
                <a:chExt cx="1814658" cy="868072"/>
              </a:xfrm>
            </p:grpSpPr>
            <p:grpSp>
              <p:nvGrpSpPr>
                <p:cNvPr id="2396" name="グループ化 2395">
                  <a:extLst>
                    <a:ext uri="{FF2B5EF4-FFF2-40B4-BE49-F238E27FC236}">
                      <a16:creationId xmlns:a16="http://schemas.microsoft.com/office/drawing/2014/main" xmlns="" id="{384A8287-D700-4176-8857-B7D5494931DC}"/>
                    </a:ext>
                  </a:extLst>
                </p:cNvPr>
                <p:cNvGrpSpPr/>
                <p:nvPr/>
              </p:nvGrpSpPr>
              <p:grpSpPr>
                <a:xfrm>
                  <a:off x="1613687" y="2537107"/>
                  <a:ext cx="158262" cy="270180"/>
                  <a:chOff x="1521069" y="2586587"/>
                  <a:chExt cx="158262" cy="270180"/>
                </a:xfrm>
                <a:solidFill>
                  <a:schemeClr val="bg1">
                    <a:lumMod val="95000"/>
                  </a:schemeClr>
                </a:solidFill>
              </p:grpSpPr>
              <p:sp>
                <p:nvSpPr>
                  <p:cNvPr id="2484" name="フローチャート: 論理積ゲート 1100">
                    <a:extLst>
                      <a:ext uri="{FF2B5EF4-FFF2-40B4-BE49-F238E27FC236}">
                        <a16:creationId xmlns:a16="http://schemas.microsoft.com/office/drawing/2014/main" xmlns="" id="{7C23E8E9-7274-4635-B317-8EBF041633A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5" name="楕円 1101">
                    <a:extLst>
                      <a:ext uri="{FF2B5EF4-FFF2-40B4-BE49-F238E27FC236}">
                        <a16:creationId xmlns:a16="http://schemas.microsoft.com/office/drawing/2014/main" xmlns="" id="{CE136E8F-06F5-43FE-B198-4F93814A225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97" name="グループ化 2396">
                  <a:extLst>
                    <a:ext uri="{FF2B5EF4-FFF2-40B4-BE49-F238E27FC236}">
                      <a16:creationId xmlns:a16="http://schemas.microsoft.com/office/drawing/2014/main" xmlns="" id="{79818C38-C6ED-4C41-AF31-DA9BCE0A37E6}"/>
                    </a:ext>
                  </a:extLst>
                </p:cNvPr>
                <p:cNvGrpSpPr/>
                <p:nvPr/>
              </p:nvGrpSpPr>
              <p:grpSpPr>
                <a:xfrm>
                  <a:off x="1797080" y="2537108"/>
                  <a:ext cx="158262" cy="270180"/>
                  <a:chOff x="1521069" y="2586587"/>
                  <a:chExt cx="158262" cy="270180"/>
                </a:xfrm>
                <a:solidFill>
                  <a:srgbClr val="FFC000"/>
                </a:solidFill>
              </p:grpSpPr>
              <p:sp>
                <p:nvSpPr>
                  <p:cNvPr id="2482" name="フローチャート: 論理積ゲート 1098">
                    <a:extLst>
                      <a:ext uri="{FF2B5EF4-FFF2-40B4-BE49-F238E27FC236}">
                        <a16:creationId xmlns:a16="http://schemas.microsoft.com/office/drawing/2014/main" xmlns="" id="{1FB67A53-92B8-4971-8A37-9F156FF8C8F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3" name="楕円 1099">
                    <a:extLst>
                      <a:ext uri="{FF2B5EF4-FFF2-40B4-BE49-F238E27FC236}">
                        <a16:creationId xmlns:a16="http://schemas.microsoft.com/office/drawing/2014/main" xmlns="" id="{1E19582A-7598-49E9-9C4B-40F96DD62B2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98" name="グループ化 2397">
                  <a:extLst>
                    <a:ext uri="{FF2B5EF4-FFF2-40B4-BE49-F238E27FC236}">
                      <a16:creationId xmlns:a16="http://schemas.microsoft.com/office/drawing/2014/main" xmlns="" id="{0AFE5A55-C0A5-4FD9-AECB-D65CEE50DEB1}"/>
                    </a:ext>
                  </a:extLst>
                </p:cNvPr>
                <p:cNvGrpSpPr/>
                <p:nvPr/>
              </p:nvGrpSpPr>
              <p:grpSpPr>
                <a:xfrm>
                  <a:off x="1980473" y="2537109"/>
                  <a:ext cx="158262" cy="270180"/>
                  <a:chOff x="1521069" y="2586587"/>
                  <a:chExt cx="158262" cy="270180"/>
                </a:xfrm>
                <a:solidFill>
                  <a:schemeClr val="bg1">
                    <a:lumMod val="95000"/>
                  </a:schemeClr>
                </a:solidFill>
              </p:grpSpPr>
              <p:sp>
                <p:nvSpPr>
                  <p:cNvPr id="2480" name="フローチャート: 論理積ゲート 1096">
                    <a:extLst>
                      <a:ext uri="{FF2B5EF4-FFF2-40B4-BE49-F238E27FC236}">
                        <a16:creationId xmlns:a16="http://schemas.microsoft.com/office/drawing/2014/main" xmlns="" id="{B13C65B4-ED64-45FC-B712-8282B4BA3A3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1" name="楕円 1097">
                    <a:extLst>
                      <a:ext uri="{FF2B5EF4-FFF2-40B4-BE49-F238E27FC236}">
                        <a16:creationId xmlns:a16="http://schemas.microsoft.com/office/drawing/2014/main" xmlns="" id="{89091C5D-21CF-4128-AC4D-30F60FD2B94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99" name="グループ化 2398">
                  <a:extLst>
                    <a:ext uri="{FF2B5EF4-FFF2-40B4-BE49-F238E27FC236}">
                      <a16:creationId xmlns:a16="http://schemas.microsoft.com/office/drawing/2014/main" xmlns="" id="{3F0B2B1D-09F9-49EC-9B90-9936710FD813}"/>
                    </a:ext>
                  </a:extLst>
                </p:cNvPr>
                <p:cNvGrpSpPr/>
                <p:nvPr/>
              </p:nvGrpSpPr>
              <p:grpSpPr>
                <a:xfrm>
                  <a:off x="2163866" y="2537110"/>
                  <a:ext cx="158262" cy="270180"/>
                  <a:chOff x="1521069" y="2586587"/>
                  <a:chExt cx="158262" cy="270180"/>
                </a:xfrm>
                <a:solidFill>
                  <a:schemeClr val="bg1">
                    <a:lumMod val="95000"/>
                  </a:schemeClr>
                </a:solidFill>
              </p:grpSpPr>
              <p:sp>
                <p:nvSpPr>
                  <p:cNvPr id="2478" name="フローチャート: 論理積ゲート 1094">
                    <a:extLst>
                      <a:ext uri="{FF2B5EF4-FFF2-40B4-BE49-F238E27FC236}">
                        <a16:creationId xmlns:a16="http://schemas.microsoft.com/office/drawing/2014/main" xmlns="" id="{3FCFE0DC-BB0D-4BBE-9F48-A7483C289F8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9" name="楕円 1095">
                    <a:extLst>
                      <a:ext uri="{FF2B5EF4-FFF2-40B4-BE49-F238E27FC236}">
                        <a16:creationId xmlns:a16="http://schemas.microsoft.com/office/drawing/2014/main" xmlns="" id="{B727034D-8F87-480E-A186-773E4926BC5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00" name="グループ化 2399">
                  <a:extLst>
                    <a:ext uri="{FF2B5EF4-FFF2-40B4-BE49-F238E27FC236}">
                      <a16:creationId xmlns:a16="http://schemas.microsoft.com/office/drawing/2014/main" xmlns="" id="{C64EC1A0-09B6-46D4-B344-8FC965970B9D}"/>
                    </a:ext>
                  </a:extLst>
                </p:cNvPr>
                <p:cNvGrpSpPr/>
                <p:nvPr/>
              </p:nvGrpSpPr>
              <p:grpSpPr>
                <a:xfrm>
                  <a:off x="2347259" y="2537111"/>
                  <a:ext cx="158262" cy="270180"/>
                  <a:chOff x="1521069" y="2586587"/>
                  <a:chExt cx="158262" cy="270180"/>
                </a:xfrm>
                <a:solidFill>
                  <a:schemeClr val="bg1">
                    <a:lumMod val="95000"/>
                  </a:schemeClr>
                </a:solidFill>
              </p:grpSpPr>
              <p:sp>
                <p:nvSpPr>
                  <p:cNvPr id="2476" name="フローチャート: 論理積ゲート 1092">
                    <a:extLst>
                      <a:ext uri="{FF2B5EF4-FFF2-40B4-BE49-F238E27FC236}">
                        <a16:creationId xmlns:a16="http://schemas.microsoft.com/office/drawing/2014/main" xmlns="" id="{5246279B-9BBE-4EED-B03E-0E49380C0D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7" name="楕円 1093">
                    <a:extLst>
                      <a:ext uri="{FF2B5EF4-FFF2-40B4-BE49-F238E27FC236}">
                        <a16:creationId xmlns:a16="http://schemas.microsoft.com/office/drawing/2014/main" xmlns="" id="{814782B7-4E18-477F-8D76-3A6924AC8FA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01" name="グループ化 2400">
                  <a:extLst>
                    <a:ext uri="{FF2B5EF4-FFF2-40B4-BE49-F238E27FC236}">
                      <a16:creationId xmlns:a16="http://schemas.microsoft.com/office/drawing/2014/main" xmlns="" id="{6FFD0F55-6BD9-4D84-99AC-F5BA33BB2E84}"/>
                    </a:ext>
                  </a:extLst>
                </p:cNvPr>
                <p:cNvGrpSpPr/>
                <p:nvPr/>
              </p:nvGrpSpPr>
              <p:grpSpPr>
                <a:xfrm>
                  <a:off x="2530652" y="2537112"/>
                  <a:ext cx="158262" cy="270180"/>
                  <a:chOff x="1521069" y="2586587"/>
                  <a:chExt cx="158262" cy="270180"/>
                </a:xfrm>
                <a:solidFill>
                  <a:srgbClr val="FFC000"/>
                </a:solidFill>
              </p:grpSpPr>
              <p:sp>
                <p:nvSpPr>
                  <p:cNvPr id="2474" name="フローチャート: 論理積ゲート 1090">
                    <a:extLst>
                      <a:ext uri="{FF2B5EF4-FFF2-40B4-BE49-F238E27FC236}">
                        <a16:creationId xmlns:a16="http://schemas.microsoft.com/office/drawing/2014/main" xmlns="" id="{870A8B6B-BA28-4EEE-A98A-93AFE48CBAA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5" name="楕円 1091">
                    <a:extLst>
                      <a:ext uri="{FF2B5EF4-FFF2-40B4-BE49-F238E27FC236}">
                        <a16:creationId xmlns:a16="http://schemas.microsoft.com/office/drawing/2014/main" xmlns="" id="{0D7F65E8-15BD-49E8-A529-5A650C2EB72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02" name="グループ化 2401">
                  <a:extLst>
                    <a:ext uri="{FF2B5EF4-FFF2-40B4-BE49-F238E27FC236}">
                      <a16:creationId xmlns:a16="http://schemas.microsoft.com/office/drawing/2014/main" xmlns="" id="{EEE879D2-6AB5-4C02-B82A-DF5F4CB59730}"/>
                    </a:ext>
                  </a:extLst>
                </p:cNvPr>
                <p:cNvGrpSpPr/>
                <p:nvPr/>
              </p:nvGrpSpPr>
              <p:grpSpPr>
                <a:xfrm>
                  <a:off x="2714045" y="2537113"/>
                  <a:ext cx="158262" cy="270180"/>
                  <a:chOff x="1521069" y="2586587"/>
                  <a:chExt cx="158262" cy="270180"/>
                </a:xfrm>
                <a:solidFill>
                  <a:schemeClr val="bg1">
                    <a:lumMod val="95000"/>
                  </a:schemeClr>
                </a:solidFill>
              </p:grpSpPr>
              <p:sp>
                <p:nvSpPr>
                  <p:cNvPr id="2472" name="フローチャート: 論理積ゲート 1088">
                    <a:extLst>
                      <a:ext uri="{FF2B5EF4-FFF2-40B4-BE49-F238E27FC236}">
                        <a16:creationId xmlns:a16="http://schemas.microsoft.com/office/drawing/2014/main" xmlns="" id="{8D4730D7-B409-442A-812F-F79A2ACE188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3" name="楕円 1089">
                    <a:extLst>
                      <a:ext uri="{FF2B5EF4-FFF2-40B4-BE49-F238E27FC236}">
                        <a16:creationId xmlns:a16="http://schemas.microsoft.com/office/drawing/2014/main" xmlns="" id="{64D44236-4FD6-4040-9AB4-09E96C6A5E1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03" name="グループ化 2402">
                  <a:extLst>
                    <a:ext uri="{FF2B5EF4-FFF2-40B4-BE49-F238E27FC236}">
                      <a16:creationId xmlns:a16="http://schemas.microsoft.com/office/drawing/2014/main" xmlns="" id="{849C8945-0B05-4C34-BB53-AEDD3C5B6DC9}"/>
                    </a:ext>
                  </a:extLst>
                </p:cNvPr>
                <p:cNvGrpSpPr/>
                <p:nvPr/>
              </p:nvGrpSpPr>
              <p:grpSpPr>
                <a:xfrm>
                  <a:off x="2897438" y="2537114"/>
                  <a:ext cx="158262" cy="270180"/>
                  <a:chOff x="1521069" y="2586587"/>
                  <a:chExt cx="158262" cy="270180"/>
                </a:xfrm>
                <a:solidFill>
                  <a:schemeClr val="bg1">
                    <a:lumMod val="95000"/>
                  </a:schemeClr>
                </a:solidFill>
              </p:grpSpPr>
              <p:sp>
                <p:nvSpPr>
                  <p:cNvPr id="2470" name="フローチャート: 論理積ゲート 1086">
                    <a:extLst>
                      <a:ext uri="{FF2B5EF4-FFF2-40B4-BE49-F238E27FC236}">
                        <a16:creationId xmlns:a16="http://schemas.microsoft.com/office/drawing/2014/main" xmlns="" id="{A825CEA5-5AE0-4FB7-BC0D-B670B9F77E8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1" name="楕円 1087">
                    <a:extLst>
                      <a:ext uri="{FF2B5EF4-FFF2-40B4-BE49-F238E27FC236}">
                        <a16:creationId xmlns:a16="http://schemas.microsoft.com/office/drawing/2014/main" xmlns="" id="{C4AD1E2E-AD9F-4C6D-872D-D1F9604AADB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04" name="グループ化 2403">
                  <a:extLst>
                    <a:ext uri="{FF2B5EF4-FFF2-40B4-BE49-F238E27FC236}">
                      <a16:creationId xmlns:a16="http://schemas.microsoft.com/office/drawing/2014/main" xmlns="" id="{70A9233C-4123-4B04-AB95-AB55A08A3830}"/>
                    </a:ext>
                  </a:extLst>
                </p:cNvPr>
                <p:cNvGrpSpPr/>
                <p:nvPr/>
              </p:nvGrpSpPr>
              <p:grpSpPr>
                <a:xfrm>
                  <a:off x="3080831" y="2537115"/>
                  <a:ext cx="158262" cy="270180"/>
                  <a:chOff x="1521069" y="2586587"/>
                  <a:chExt cx="158262" cy="270180"/>
                </a:xfrm>
                <a:solidFill>
                  <a:schemeClr val="bg1">
                    <a:lumMod val="95000"/>
                  </a:schemeClr>
                </a:solidFill>
              </p:grpSpPr>
              <p:sp>
                <p:nvSpPr>
                  <p:cNvPr id="2468" name="フローチャート: 論理積ゲート 1084">
                    <a:extLst>
                      <a:ext uri="{FF2B5EF4-FFF2-40B4-BE49-F238E27FC236}">
                        <a16:creationId xmlns:a16="http://schemas.microsoft.com/office/drawing/2014/main" xmlns="" id="{41B8BC37-75EF-4B29-8042-0C5F5BFD9B5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9" name="楕円 1085">
                    <a:extLst>
                      <a:ext uri="{FF2B5EF4-FFF2-40B4-BE49-F238E27FC236}">
                        <a16:creationId xmlns:a16="http://schemas.microsoft.com/office/drawing/2014/main" xmlns="" id="{6F9A6031-474A-421E-A9B0-658B9303294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05" name="グループ化 2404">
                  <a:extLst>
                    <a:ext uri="{FF2B5EF4-FFF2-40B4-BE49-F238E27FC236}">
                      <a16:creationId xmlns:a16="http://schemas.microsoft.com/office/drawing/2014/main" xmlns="" id="{F9741E27-0D9B-4C3E-A949-4296A2E5D828}"/>
                    </a:ext>
                  </a:extLst>
                </p:cNvPr>
                <p:cNvGrpSpPr/>
                <p:nvPr/>
              </p:nvGrpSpPr>
              <p:grpSpPr>
                <a:xfrm>
                  <a:off x="3264224" y="2537116"/>
                  <a:ext cx="158262" cy="270180"/>
                  <a:chOff x="1521069" y="2586587"/>
                  <a:chExt cx="158262" cy="270180"/>
                </a:xfrm>
                <a:solidFill>
                  <a:schemeClr val="bg1">
                    <a:lumMod val="95000"/>
                  </a:schemeClr>
                </a:solidFill>
              </p:grpSpPr>
              <p:sp>
                <p:nvSpPr>
                  <p:cNvPr id="2466" name="フローチャート: 論理積ゲート 1082">
                    <a:extLst>
                      <a:ext uri="{FF2B5EF4-FFF2-40B4-BE49-F238E27FC236}">
                        <a16:creationId xmlns:a16="http://schemas.microsoft.com/office/drawing/2014/main" xmlns="" id="{65AC27DA-3E65-4F36-998F-8C261F97996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7" name="楕円 1083">
                    <a:extLst>
                      <a:ext uri="{FF2B5EF4-FFF2-40B4-BE49-F238E27FC236}">
                        <a16:creationId xmlns:a16="http://schemas.microsoft.com/office/drawing/2014/main" xmlns="" id="{D27B9281-4AA1-4664-A94A-6AC063AB373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06" name="グループ化 2405">
                  <a:extLst>
                    <a:ext uri="{FF2B5EF4-FFF2-40B4-BE49-F238E27FC236}">
                      <a16:creationId xmlns:a16="http://schemas.microsoft.com/office/drawing/2014/main" xmlns="" id="{F74296C1-A7B4-4D06-A8CE-E7C0E32E95EA}"/>
                    </a:ext>
                  </a:extLst>
                </p:cNvPr>
                <p:cNvGrpSpPr/>
                <p:nvPr/>
              </p:nvGrpSpPr>
              <p:grpSpPr>
                <a:xfrm>
                  <a:off x="1613687" y="2836049"/>
                  <a:ext cx="158262" cy="270180"/>
                  <a:chOff x="1521069" y="2586587"/>
                  <a:chExt cx="158262" cy="270180"/>
                </a:xfrm>
                <a:solidFill>
                  <a:schemeClr val="bg1">
                    <a:lumMod val="95000"/>
                  </a:schemeClr>
                </a:solidFill>
              </p:grpSpPr>
              <p:sp>
                <p:nvSpPr>
                  <p:cNvPr id="2464" name="フローチャート: 論理積ゲート 1080">
                    <a:extLst>
                      <a:ext uri="{FF2B5EF4-FFF2-40B4-BE49-F238E27FC236}">
                        <a16:creationId xmlns:a16="http://schemas.microsoft.com/office/drawing/2014/main" xmlns="" id="{1B994BD4-47A4-47C1-9479-9E78A8E664F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5" name="楕円 1081">
                    <a:extLst>
                      <a:ext uri="{FF2B5EF4-FFF2-40B4-BE49-F238E27FC236}">
                        <a16:creationId xmlns:a16="http://schemas.microsoft.com/office/drawing/2014/main" xmlns="" id="{CE6555F3-8E4F-4E6B-9269-39958854268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07" name="グループ化 2406">
                  <a:extLst>
                    <a:ext uri="{FF2B5EF4-FFF2-40B4-BE49-F238E27FC236}">
                      <a16:creationId xmlns:a16="http://schemas.microsoft.com/office/drawing/2014/main" xmlns="" id="{A957B070-ECCE-40F3-B4D3-BE372982D31E}"/>
                    </a:ext>
                  </a:extLst>
                </p:cNvPr>
                <p:cNvGrpSpPr/>
                <p:nvPr/>
              </p:nvGrpSpPr>
              <p:grpSpPr>
                <a:xfrm>
                  <a:off x="1797080" y="2836050"/>
                  <a:ext cx="158262" cy="270180"/>
                  <a:chOff x="1521069" y="2586587"/>
                  <a:chExt cx="158262" cy="270180"/>
                </a:xfrm>
                <a:solidFill>
                  <a:schemeClr val="bg1">
                    <a:lumMod val="95000"/>
                  </a:schemeClr>
                </a:solidFill>
              </p:grpSpPr>
              <p:sp>
                <p:nvSpPr>
                  <p:cNvPr id="2462" name="フローチャート: 論理積ゲート 1078">
                    <a:extLst>
                      <a:ext uri="{FF2B5EF4-FFF2-40B4-BE49-F238E27FC236}">
                        <a16:creationId xmlns:a16="http://schemas.microsoft.com/office/drawing/2014/main" xmlns="" id="{9E0F3788-514C-434B-8EFA-E27E630BFB9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3" name="楕円 1079">
                    <a:extLst>
                      <a:ext uri="{FF2B5EF4-FFF2-40B4-BE49-F238E27FC236}">
                        <a16:creationId xmlns:a16="http://schemas.microsoft.com/office/drawing/2014/main" xmlns="" id="{C4891706-5488-4EC0-848C-6C480C2597C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08" name="グループ化 2407">
                  <a:extLst>
                    <a:ext uri="{FF2B5EF4-FFF2-40B4-BE49-F238E27FC236}">
                      <a16:creationId xmlns:a16="http://schemas.microsoft.com/office/drawing/2014/main" xmlns="" id="{A44E7CF5-B40A-4867-A91E-6E81725DF4D9}"/>
                    </a:ext>
                  </a:extLst>
                </p:cNvPr>
                <p:cNvGrpSpPr/>
                <p:nvPr/>
              </p:nvGrpSpPr>
              <p:grpSpPr>
                <a:xfrm>
                  <a:off x="1980473" y="2836051"/>
                  <a:ext cx="158262" cy="270180"/>
                  <a:chOff x="1521069" y="2586587"/>
                  <a:chExt cx="158262" cy="270180"/>
                </a:xfrm>
                <a:solidFill>
                  <a:schemeClr val="bg1">
                    <a:lumMod val="95000"/>
                  </a:schemeClr>
                </a:solidFill>
              </p:grpSpPr>
              <p:sp>
                <p:nvSpPr>
                  <p:cNvPr id="2460" name="フローチャート: 論理積ゲート 1076">
                    <a:extLst>
                      <a:ext uri="{FF2B5EF4-FFF2-40B4-BE49-F238E27FC236}">
                        <a16:creationId xmlns:a16="http://schemas.microsoft.com/office/drawing/2014/main" xmlns="" id="{DBC0D991-F7A3-4ECE-B87A-285DDFA3879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1" name="楕円 1077">
                    <a:extLst>
                      <a:ext uri="{FF2B5EF4-FFF2-40B4-BE49-F238E27FC236}">
                        <a16:creationId xmlns:a16="http://schemas.microsoft.com/office/drawing/2014/main" xmlns="" id="{221BD059-9BA8-48D1-8DD7-3E135922CD4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09" name="グループ化 2408">
                  <a:extLst>
                    <a:ext uri="{FF2B5EF4-FFF2-40B4-BE49-F238E27FC236}">
                      <a16:creationId xmlns:a16="http://schemas.microsoft.com/office/drawing/2014/main" xmlns="" id="{5C43ACB0-BCD1-42A9-99B6-A36F8221D2AC}"/>
                    </a:ext>
                  </a:extLst>
                </p:cNvPr>
                <p:cNvGrpSpPr/>
                <p:nvPr/>
              </p:nvGrpSpPr>
              <p:grpSpPr>
                <a:xfrm>
                  <a:off x="2163866" y="2836052"/>
                  <a:ext cx="158262" cy="270180"/>
                  <a:chOff x="1521069" y="2586587"/>
                  <a:chExt cx="158262" cy="270180"/>
                </a:xfrm>
                <a:solidFill>
                  <a:srgbClr val="FFC000"/>
                </a:solidFill>
              </p:grpSpPr>
              <p:sp>
                <p:nvSpPr>
                  <p:cNvPr id="2458" name="フローチャート: 論理積ゲート 1074">
                    <a:extLst>
                      <a:ext uri="{FF2B5EF4-FFF2-40B4-BE49-F238E27FC236}">
                        <a16:creationId xmlns:a16="http://schemas.microsoft.com/office/drawing/2014/main" xmlns="" id="{1604E532-F5AA-4FDE-B05C-879CEB77C9E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9" name="楕円 1075">
                    <a:extLst>
                      <a:ext uri="{FF2B5EF4-FFF2-40B4-BE49-F238E27FC236}">
                        <a16:creationId xmlns:a16="http://schemas.microsoft.com/office/drawing/2014/main" xmlns="" id="{D1830223-ABEE-4DE1-B08E-568D63A6F5E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10" name="グループ化 2409">
                  <a:extLst>
                    <a:ext uri="{FF2B5EF4-FFF2-40B4-BE49-F238E27FC236}">
                      <a16:creationId xmlns:a16="http://schemas.microsoft.com/office/drawing/2014/main" xmlns="" id="{15D45A8B-A1D6-46E8-836C-B2841200AA84}"/>
                    </a:ext>
                  </a:extLst>
                </p:cNvPr>
                <p:cNvGrpSpPr/>
                <p:nvPr/>
              </p:nvGrpSpPr>
              <p:grpSpPr>
                <a:xfrm>
                  <a:off x="2347259" y="2836053"/>
                  <a:ext cx="158262" cy="270180"/>
                  <a:chOff x="1521069" y="2586587"/>
                  <a:chExt cx="158262" cy="270180"/>
                </a:xfrm>
                <a:solidFill>
                  <a:schemeClr val="bg1">
                    <a:lumMod val="95000"/>
                  </a:schemeClr>
                </a:solidFill>
              </p:grpSpPr>
              <p:sp>
                <p:nvSpPr>
                  <p:cNvPr id="2456" name="フローチャート: 論理積ゲート 1072">
                    <a:extLst>
                      <a:ext uri="{FF2B5EF4-FFF2-40B4-BE49-F238E27FC236}">
                        <a16:creationId xmlns:a16="http://schemas.microsoft.com/office/drawing/2014/main" xmlns="" id="{759198FC-9AC1-4518-BA2B-67DB58A929C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7" name="楕円 1073">
                    <a:extLst>
                      <a:ext uri="{FF2B5EF4-FFF2-40B4-BE49-F238E27FC236}">
                        <a16:creationId xmlns:a16="http://schemas.microsoft.com/office/drawing/2014/main" xmlns="" id="{8DAF1005-0F2A-4878-B2F2-9315D94D0D5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11" name="グループ化 2410">
                  <a:extLst>
                    <a:ext uri="{FF2B5EF4-FFF2-40B4-BE49-F238E27FC236}">
                      <a16:creationId xmlns:a16="http://schemas.microsoft.com/office/drawing/2014/main" xmlns="" id="{1BC17A19-93A1-48AD-A202-D59A6F5E18A9}"/>
                    </a:ext>
                  </a:extLst>
                </p:cNvPr>
                <p:cNvGrpSpPr/>
                <p:nvPr/>
              </p:nvGrpSpPr>
              <p:grpSpPr>
                <a:xfrm>
                  <a:off x="2530652" y="2836054"/>
                  <a:ext cx="158262" cy="270180"/>
                  <a:chOff x="1521069" y="2586587"/>
                  <a:chExt cx="158262" cy="270180"/>
                </a:xfrm>
                <a:solidFill>
                  <a:schemeClr val="bg1">
                    <a:lumMod val="95000"/>
                  </a:schemeClr>
                </a:solidFill>
              </p:grpSpPr>
              <p:sp>
                <p:nvSpPr>
                  <p:cNvPr id="2454" name="フローチャート: 論理積ゲート 1070">
                    <a:extLst>
                      <a:ext uri="{FF2B5EF4-FFF2-40B4-BE49-F238E27FC236}">
                        <a16:creationId xmlns:a16="http://schemas.microsoft.com/office/drawing/2014/main" xmlns="" id="{3754C44A-F053-42A7-99E4-2BB7F7A9FD0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5" name="楕円 1071">
                    <a:extLst>
                      <a:ext uri="{FF2B5EF4-FFF2-40B4-BE49-F238E27FC236}">
                        <a16:creationId xmlns:a16="http://schemas.microsoft.com/office/drawing/2014/main" xmlns="" id="{3F8658C1-58C3-4CCE-9D5A-FD348ACF28F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12" name="グループ化 2411">
                  <a:extLst>
                    <a:ext uri="{FF2B5EF4-FFF2-40B4-BE49-F238E27FC236}">
                      <a16:creationId xmlns:a16="http://schemas.microsoft.com/office/drawing/2014/main" xmlns="" id="{4A919722-D707-446C-B1D2-85AF786B5C52}"/>
                    </a:ext>
                  </a:extLst>
                </p:cNvPr>
                <p:cNvGrpSpPr/>
                <p:nvPr/>
              </p:nvGrpSpPr>
              <p:grpSpPr>
                <a:xfrm>
                  <a:off x="2714045" y="2836055"/>
                  <a:ext cx="158262" cy="270180"/>
                  <a:chOff x="1521069" y="2586587"/>
                  <a:chExt cx="158262" cy="270180"/>
                </a:xfrm>
                <a:solidFill>
                  <a:srgbClr val="FFC000"/>
                </a:solidFill>
              </p:grpSpPr>
              <p:sp>
                <p:nvSpPr>
                  <p:cNvPr id="2452" name="フローチャート: 論理積ゲート 1068">
                    <a:extLst>
                      <a:ext uri="{FF2B5EF4-FFF2-40B4-BE49-F238E27FC236}">
                        <a16:creationId xmlns:a16="http://schemas.microsoft.com/office/drawing/2014/main" xmlns="" id="{C80AF51B-7A12-4F60-B099-C5AEF06BF4F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3" name="楕円 1069">
                    <a:extLst>
                      <a:ext uri="{FF2B5EF4-FFF2-40B4-BE49-F238E27FC236}">
                        <a16:creationId xmlns:a16="http://schemas.microsoft.com/office/drawing/2014/main" xmlns="" id="{17E20041-5A84-45EF-B720-46E1D54308D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13" name="グループ化 2412">
                  <a:extLst>
                    <a:ext uri="{FF2B5EF4-FFF2-40B4-BE49-F238E27FC236}">
                      <a16:creationId xmlns:a16="http://schemas.microsoft.com/office/drawing/2014/main" xmlns="" id="{0C4C1061-09C2-4EA3-910A-EFB012416277}"/>
                    </a:ext>
                  </a:extLst>
                </p:cNvPr>
                <p:cNvGrpSpPr/>
                <p:nvPr/>
              </p:nvGrpSpPr>
              <p:grpSpPr>
                <a:xfrm>
                  <a:off x="2897438" y="2836056"/>
                  <a:ext cx="158262" cy="270180"/>
                  <a:chOff x="1521069" y="2586587"/>
                  <a:chExt cx="158262" cy="270180"/>
                </a:xfrm>
                <a:solidFill>
                  <a:schemeClr val="bg1">
                    <a:lumMod val="95000"/>
                  </a:schemeClr>
                </a:solidFill>
              </p:grpSpPr>
              <p:sp>
                <p:nvSpPr>
                  <p:cNvPr id="2450" name="フローチャート: 論理積ゲート 1066">
                    <a:extLst>
                      <a:ext uri="{FF2B5EF4-FFF2-40B4-BE49-F238E27FC236}">
                        <a16:creationId xmlns:a16="http://schemas.microsoft.com/office/drawing/2014/main" xmlns="" id="{51C966BF-C608-431B-B5C0-E0AF422D2FB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1" name="楕円 1067">
                    <a:extLst>
                      <a:ext uri="{FF2B5EF4-FFF2-40B4-BE49-F238E27FC236}">
                        <a16:creationId xmlns:a16="http://schemas.microsoft.com/office/drawing/2014/main" xmlns="" id="{ED5C4233-9439-4932-B07E-8C26DCED991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14" name="グループ化 2413">
                  <a:extLst>
                    <a:ext uri="{FF2B5EF4-FFF2-40B4-BE49-F238E27FC236}">
                      <a16:creationId xmlns:a16="http://schemas.microsoft.com/office/drawing/2014/main" xmlns="" id="{AADCAC12-39D9-47F4-B041-483566613669}"/>
                    </a:ext>
                  </a:extLst>
                </p:cNvPr>
                <p:cNvGrpSpPr/>
                <p:nvPr/>
              </p:nvGrpSpPr>
              <p:grpSpPr>
                <a:xfrm>
                  <a:off x="3080831" y="2836057"/>
                  <a:ext cx="158262" cy="270180"/>
                  <a:chOff x="1521069" y="2586587"/>
                  <a:chExt cx="158262" cy="270180"/>
                </a:xfrm>
                <a:solidFill>
                  <a:srgbClr val="FFC000"/>
                </a:solidFill>
              </p:grpSpPr>
              <p:sp>
                <p:nvSpPr>
                  <p:cNvPr id="2448" name="フローチャート: 論理積ゲート 1064">
                    <a:extLst>
                      <a:ext uri="{FF2B5EF4-FFF2-40B4-BE49-F238E27FC236}">
                        <a16:creationId xmlns:a16="http://schemas.microsoft.com/office/drawing/2014/main" xmlns="" id="{4E5F5DF7-21D8-42CB-9E4A-5FE777FDB52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9" name="楕円 1065">
                    <a:extLst>
                      <a:ext uri="{FF2B5EF4-FFF2-40B4-BE49-F238E27FC236}">
                        <a16:creationId xmlns:a16="http://schemas.microsoft.com/office/drawing/2014/main" xmlns="" id="{5B80BAB1-0757-43AD-A2B5-3D3B33C6AD1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15" name="グループ化 2414">
                  <a:extLst>
                    <a:ext uri="{FF2B5EF4-FFF2-40B4-BE49-F238E27FC236}">
                      <a16:creationId xmlns:a16="http://schemas.microsoft.com/office/drawing/2014/main" xmlns="" id="{9EE4E050-47F9-4607-BD20-68A958217A28}"/>
                    </a:ext>
                  </a:extLst>
                </p:cNvPr>
                <p:cNvGrpSpPr/>
                <p:nvPr/>
              </p:nvGrpSpPr>
              <p:grpSpPr>
                <a:xfrm>
                  <a:off x="3264224" y="2836058"/>
                  <a:ext cx="158262" cy="270180"/>
                  <a:chOff x="1521069" y="2586587"/>
                  <a:chExt cx="158262" cy="270180"/>
                </a:xfrm>
                <a:solidFill>
                  <a:schemeClr val="bg1">
                    <a:lumMod val="95000"/>
                  </a:schemeClr>
                </a:solidFill>
              </p:grpSpPr>
              <p:sp>
                <p:nvSpPr>
                  <p:cNvPr id="2446" name="フローチャート: 論理積ゲート 1062">
                    <a:extLst>
                      <a:ext uri="{FF2B5EF4-FFF2-40B4-BE49-F238E27FC236}">
                        <a16:creationId xmlns:a16="http://schemas.microsoft.com/office/drawing/2014/main" xmlns="" id="{ECB9A51B-CD52-4BBD-9929-C12FEF910A3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7" name="楕円 1063">
                    <a:extLst>
                      <a:ext uri="{FF2B5EF4-FFF2-40B4-BE49-F238E27FC236}">
                        <a16:creationId xmlns:a16="http://schemas.microsoft.com/office/drawing/2014/main" xmlns="" id="{4626CBDF-70A3-4377-9E8E-D52282412FA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16" name="グループ化 2415">
                  <a:extLst>
                    <a:ext uri="{FF2B5EF4-FFF2-40B4-BE49-F238E27FC236}">
                      <a16:creationId xmlns:a16="http://schemas.microsoft.com/office/drawing/2014/main" xmlns="" id="{9C7C981B-1C21-4974-A69B-1CCB02CE7818}"/>
                    </a:ext>
                  </a:extLst>
                </p:cNvPr>
                <p:cNvGrpSpPr/>
                <p:nvPr/>
              </p:nvGrpSpPr>
              <p:grpSpPr>
                <a:xfrm>
                  <a:off x="1607828" y="2238166"/>
                  <a:ext cx="158262" cy="270180"/>
                  <a:chOff x="1521069" y="2586587"/>
                  <a:chExt cx="158262" cy="270180"/>
                </a:xfrm>
                <a:solidFill>
                  <a:schemeClr val="bg1">
                    <a:lumMod val="95000"/>
                  </a:schemeClr>
                </a:solidFill>
              </p:grpSpPr>
              <p:sp>
                <p:nvSpPr>
                  <p:cNvPr id="2444" name="フローチャート: 論理積ゲート 1060">
                    <a:extLst>
                      <a:ext uri="{FF2B5EF4-FFF2-40B4-BE49-F238E27FC236}">
                        <a16:creationId xmlns:a16="http://schemas.microsoft.com/office/drawing/2014/main" xmlns="" id="{D05D6F08-6BE8-46B1-AA5B-82A0DF2651C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5" name="楕円 1061">
                    <a:extLst>
                      <a:ext uri="{FF2B5EF4-FFF2-40B4-BE49-F238E27FC236}">
                        <a16:creationId xmlns:a16="http://schemas.microsoft.com/office/drawing/2014/main" xmlns="" id="{AAA2B577-0166-4B07-94BA-CE079A6CED3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17" name="グループ化 2416">
                  <a:extLst>
                    <a:ext uri="{FF2B5EF4-FFF2-40B4-BE49-F238E27FC236}">
                      <a16:creationId xmlns:a16="http://schemas.microsoft.com/office/drawing/2014/main" xmlns="" id="{F347829F-D437-402C-89DE-B9469F924F1F}"/>
                    </a:ext>
                  </a:extLst>
                </p:cNvPr>
                <p:cNvGrpSpPr/>
                <p:nvPr/>
              </p:nvGrpSpPr>
              <p:grpSpPr>
                <a:xfrm>
                  <a:off x="1791221" y="2238167"/>
                  <a:ext cx="158262" cy="270180"/>
                  <a:chOff x="1521069" y="2586587"/>
                  <a:chExt cx="158262" cy="270180"/>
                </a:xfrm>
                <a:solidFill>
                  <a:schemeClr val="bg1">
                    <a:lumMod val="95000"/>
                  </a:schemeClr>
                </a:solidFill>
              </p:grpSpPr>
              <p:sp>
                <p:nvSpPr>
                  <p:cNvPr id="2442" name="フローチャート: 論理積ゲート 1058">
                    <a:extLst>
                      <a:ext uri="{FF2B5EF4-FFF2-40B4-BE49-F238E27FC236}">
                        <a16:creationId xmlns:a16="http://schemas.microsoft.com/office/drawing/2014/main" xmlns="" id="{81E104BD-821F-4290-9D5B-62007726C25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3" name="楕円 1059">
                    <a:extLst>
                      <a:ext uri="{FF2B5EF4-FFF2-40B4-BE49-F238E27FC236}">
                        <a16:creationId xmlns:a16="http://schemas.microsoft.com/office/drawing/2014/main" xmlns="" id="{2ED1DBED-9F04-403C-BC56-23C42C15070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18" name="グループ化 2417">
                  <a:extLst>
                    <a:ext uri="{FF2B5EF4-FFF2-40B4-BE49-F238E27FC236}">
                      <a16:creationId xmlns:a16="http://schemas.microsoft.com/office/drawing/2014/main" xmlns="" id="{12CB7F01-C256-48B0-B388-673E5D31238B}"/>
                    </a:ext>
                  </a:extLst>
                </p:cNvPr>
                <p:cNvGrpSpPr/>
                <p:nvPr/>
              </p:nvGrpSpPr>
              <p:grpSpPr>
                <a:xfrm>
                  <a:off x="1974614" y="2238168"/>
                  <a:ext cx="158262" cy="270180"/>
                  <a:chOff x="1521069" y="2586587"/>
                  <a:chExt cx="158262" cy="270180"/>
                </a:xfrm>
                <a:solidFill>
                  <a:schemeClr val="bg1">
                    <a:lumMod val="95000"/>
                  </a:schemeClr>
                </a:solidFill>
              </p:grpSpPr>
              <p:sp>
                <p:nvSpPr>
                  <p:cNvPr id="2440" name="フローチャート: 論理積ゲート 1056">
                    <a:extLst>
                      <a:ext uri="{FF2B5EF4-FFF2-40B4-BE49-F238E27FC236}">
                        <a16:creationId xmlns:a16="http://schemas.microsoft.com/office/drawing/2014/main" xmlns="" id="{88D5A228-6C2F-4EC2-8D4E-41A5FAB5C28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1" name="楕円 1057">
                    <a:extLst>
                      <a:ext uri="{FF2B5EF4-FFF2-40B4-BE49-F238E27FC236}">
                        <a16:creationId xmlns:a16="http://schemas.microsoft.com/office/drawing/2014/main" xmlns="" id="{2887CA8A-1526-40E4-9DB9-3F82FCA3063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19" name="グループ化 2418">
                  <a:extLst>
                    <a:ext uri="{FF2B5EF4-FFF2-40B4-BE49-F238E27FC236}">
                      <a16:creationId xmlns:a16="http://schemas.microsoft.com/office/drawing/2014/main" xmlns="" id="{04F8996C-4498-44B7-AF4C-EF2AB091B71F}"/>
                    </a:ext>
                  </a:extLst>
                </p:cNvPr>
                <p:cNvGrpSpPr/>
                <p:nvPr/>
              </p:nvGrpSpPr>
              <p:grpSpPr>
                <a:xfrm>
                  <a:off x="2158007" y="2238169"/>
                  <a:ext cx="158262" cy="270180"/>
                  <a:chOff x="1521069" y="2586587"/>
                  <a:chExt cx="158262" cy="270180"/>
                </a:xfrm>
                <a:solidFill>
                  <a:schemeClr val="bg1">
                    <a:lumMod val="95000"/>
                  </a:schemeClr>
                </a:solidFill>
              </p:grpSpPr>
              <p:sp>
                <p:nvSpPr>
                  <p:cNvPr id="2438" name="フローチャート: 論理積ゲート 1054">
                    <a:extLst>
                      <a:ext uri="{FF2B5EF4-FFF2-40B4-BE49-F238E27FC236}">
                        <a16:creationId xmlns:a16="http://schemas.microsoft.com/office/drawing/2014/main" xmlns="" id="{BA50922D-78AE-4491-9B2D-8B0AD3B8144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9" name="楕円 1055">
                    <a:extLst>
                      <a:ext uri="{FF2B5EF4-FFF2-40B4-BE49-F238E27FC236}">
                        <a16:creationId xmlns:a16="http://schemas.microsoft.com/office/drawing/2014/main" xmlns="" id="{3984CECF-A628-474D-931B-2DCB64756B4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20" name="グループ化 2419">
                  <a:extLst>
                    <a:ext uri="{FF2B5EF4-FFF2-40B4-BE49-F238E27FC236}">
                      <a16:creationId xmlns:a16="http://schemas.microsoft.com/office/drawing/2014/main" xmlns="" id="{4D06C13C-1EA7-42F8-B286-525BFCDDD768}"/>
                    </a:ext>
                  </a:extLst>
                </p:cNvPr>
                <p:cNvGrpSpPr/>
                <p:nvPr/>
              </p:nvGrpSpPr>
              <p:grpSpPr>
                <a:xfrm>
                  <a:off x="2341400" y="2238170"/>
                  <a:ext cx="158262" cy="270180"/>
                  <a:chOff x="1521069" y="2586587"/>
                  <a:chExt cx="158262" cy="270180"/>
                </a:xfrm>
                <a:solidFill>
                  <a:schemeClr val="bg1">
                    <a:lumMod val="95000"/>
                  </a:schemeClr>
                </a:solidFill>
              </p:grpSpPr>
              <p:sp>
                <p:nvSpPr>
                  <p:cNvPr id="2436" name="フローチャート: 論理積ゲート 1052">
                    <a:extLst>
                      <a:ext uri="{FF2B5EF4-FFF2-40B4-BE49-F238E27FC236}">
                        <a16:creationId xmlns:a16="http://schemas.microsoft.com/office/drawing/2014/main" xmlns="" id="{A0DDFB01-39DD-48A8-B077-6B1A7BF28B7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7" name="楕円 1053">
                    <a:extLst>
                      <a:ext uri="{FF2B5EF4-FFF2-40B4-BE49-F238E27FC236}">
                        <a16:creationId xmlns:a16="http://schemas.microsoft.com/office/drawing/2014/main" xmlns="" id="{47AAE9FD-0AF7-4EA8-90C3-7E028A3C583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21" name="グループ化 2420">
                  <a:extLst>
                    <a:ext uri="{FF2B5EF4-FFF2-40B4-BE49-F238E27FC236}">
                      <a16:creationId xmlns:a16="http://schemas.microsoft.com/office/drawing/2014/main" xmlns="" id="{3C0269C9-083B-44D5-BA32-92F017DF4DFF}"/>
                    </a:ext>
                  </a:extLst>
                </p:cNvPr>
                <p:cNvGrpSpPr/>
                <p:nvPr/>
              </p:nvGrpSpPr>
              <p:grpSpPr>
                <a:xfrm>
                  <a:off x="2524793" y="2238171"/>
                  <a:ext cx="158262" cy="270180"/>
                  <a:chOff x="1521069" y="2586587"/>
                  <a:chExt cx="158262" cy="270180"/>
                </a:xfrm>
                <a:solidFill>
                  <a:schemeClr val="bg1">
                    <a:lumMod val="95000"/>
                  </a:schemeClr>
                </a:solidFill>
              </p:grpSpPr>
              <p:sp>
                <p:nvSpPr>
                  <p:cNvPr id="2434" name="フローチャート: 論理積ゲート 1050">
                    <a:extLst>
                      <a:ext uri="{FF2B5EF4-FFF2-40B4-BE49-F238E27FC236}">
                        <a16:creationId xmlns:a16="http://schemas.microsoft.com/office/drawing/2014/main" xmlns="" id="{09D15FD6-6F2C-4608-BB87-CC942E5BA63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5" name="楕円 1051">
                    <a:extLst>
                      <a:ext uri="{FF2B5EF4-FFF2-40B4-BE49-F238E27FC236}">
                        <a16:creationId xmlns:a16="http://schemas.microsoft.com/office/drawing/2014/main" xmlns="" id="{4B9D87F3-398E-4DCD-84E9-B14F1C42FB4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22" name="グループ化 2421">
                  <a:extLst>
                    <a:ext uri="{FF2B5EF4-FFF2-40B4-BE49-F238E27FC236}">
                      <a16:creationId xmlns:a16="http://schemas.microsoft.com/office/drawing/2014/main" xmlns="" id="{120E5A4F-F5C7-45A6-89B1-2D926A1111BF}"/>
                    </a:ext>
                  </a:extLst>
                </p:cNvPr>
                <p:cNvGrpSpPr/>
                <p:nvPr/>
              </p:nvGrpSpPr>
              <p:grpSpPr>
                <a:xfrm>
                  <a:off x="2708186" y="2238172"/>
                  <a:ext cx="158262" cy="270180"/>
                  <a:chOff x="1521069" y="2586587"/>
                  <a:chExt cx="158262" cy="270180"/>
                </a:xfrm>
                <a:solidFill>
                  <a:schemeClr val="bg1">
                    <a:lumMod val="95000"/>
                  </a:schemeClr>
                </a:solidFill>
              </p:grpSpPr>
              <p:sp>
                <p:nvSpPr>
                  <p:cNvPr id="2432" name="フローチャート: 論理積ゲート 1048">
                    <a:extLst>
                      <a:ext uri="{FF2B5EF4-FFF2-40B4-BE49-F238E27FC236}">
                        <a16:creationId xmlns:a16="http://schemas.microsoft.com/office/drawing/2014/main" xmlns="" id="{802F852F-8A1C-4446-9FF1-289143266E5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3" name="楕円 1049">
                    <a:extLst>
                      <a:ext uri="{FF2B5EF4-FFF2-40B4-BE49-F238E27FC236}">
                        <a16:creationId xmlns:a16="http://schemas.microsoft.com/office/drawing/2014/main" xmlns="" id="{300EABE6-0D53-4BCB-93C3-39712BA71B0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23" name="グループ化 2422">
                  <a:extLst>
                    <a:ext uri="{FF2B5EF4-FFF2-40B4-BE49-F238E27FC236}">
                      <a16:creationId xmlns:a16="http://schemas.microsoft.com/office/drawing/2014/main" xmlns="" id="{1417E7E1-92B9-4195-934E-918AEDC2E253}"/>
                    </a:ext>
                  </a:extLst>
                </p:cNvPr>
                <p:cNvGrpSpPr/>
                <p:nvPr/>
              </p:nvGrpSpPr>
              <p:grpSpPr>
                <a:xfrm>
                  <a:off x="2891579" y="2238173"/>
                  <a:ext cx="158262" cy="270180"/>
                  <a:chOff x="1521069" y="2586587"/>
                  <a:chExt cx="158262" cy="270180"/>
                </a:xfrm>
                <a:solidFill>
                  <a:schemeClr val="bg1">
                    <a:lumMod val="95000"/>
                  </a:schemeClr>
                </a:solidFill>
              </p:grpSpPr>
              <p:sp>
                <p:nvSpPr>
                  <p:cNvPr id="2430" name="フローチャート: 論理積ゲート 1046">
                    <a:extLst>
                      <a:ext uri="{FF2B5EF4-FFF2-40B4-BE49-F238E27FC236}">
                        <a16:creationId xmlns:a16="http://schemas.microsoft.com/office/drawing/2014/main" xmlns="" id="{F43B56D6-71EA-428A-95E5-EA2B55FD5A5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1" name="楕円 1047">
                    <a:extLst>
                      <a:ext uri="{FF2B5EF4-FFF2-40B4-BE49-F238E27FC236}">
                        <a16:creationId xmlns:a16="http://schemas.microsoft.com/office/drawing/2014/main" xmlns="" id="{BE014415-0654-4C4E-B86C-7EA7202D41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24" name="グループ化 2423">
                  <a:extLst>
                    <a:ext uri="{FF2B5EF4-FFF2-40B4-BE49-F238E27FC236}">
                      <a16:creationId xmlns:a16="http://schemas.microsoft.com/office/drawing/2014/main" xmlns="" id="{41488220-5FCB-4859-A0AF-AD9DC054C6A4}"/>
                    </a:ext>
                  </a:extLst>
                </p:cNvPr>
                <p:cNvGrpSpPr/>
                <p:nvPr/>
              </p:nvGrpSpPr>
              <p:grpSpPr>
                <a:xfrm>
                  <a:off x="3074972" y="2238174"/>
                  <a:ext cx="158262" cy="270180"/>
                  <a:chOff x="1521069" y="2586587"/>
                  <a:chExt cx="158262" cy="270180"/>
                </a:xfrm>
                <a:solidFill>
                  <a:schemeClr val="bg1">
                    <a:lumMod val="95000"/>
                  </a:schemeClr>
                </a:solidFill>
              </p:grpSpPr>
              <p:sp>
                <p:nvSpPr>
                  <p:cNvPr id="2428" name="フローチャート: 論理積ゲート 1044">
                    <a:extLst>
                      <a:ext uri="{FF2B5EF4-FFF2-40B4-BE49-F238E27FC236}">
                        <a16:creationId xmlns:a16="http://schemas.microsoft.com/office/drawing/2014/main" xmlns="" id="{648F35C1-E0E7-4AF0-B75A-981201F5890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9" name="楕円 1045">
                    <a:extLst>
                      <a:ext uri="{FF2B5EF4-FFF2-40B4-BE49-F238E27FC236}">
                        <a16:creationId xmlns:a16="http://schemas.microsoft.com/office/drawing/2014/main" xmlns="" id="{A71650D3-DDB1-47C4-91D6-2C91F14FA88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25" name="グループ化 2424">
                  <a:extLst>
                    <a:ext uri="{FF2B5EF4-FFF2-40B4-BE49-F238E27FC236}">
                      <a16:creationId xmlns:a16="http://schemas.microsoft.com/office/drawing/2014/main" xmlns="" id="{47F70809-6C36-4B00-B7B2-3611B699816C}"/>
                    </a:ext>
                  </a:extLst>
                </p:cNvPr>
                <p:cNvGrpSpPr/>
                <p:nvPr/>
              </p:nvGrpSpPr>
              <p:grpSpPr>
                <a:xfrm>
                  <a:off x="3258365" y="2238175"/>
                  <a:ext cx="158262" cy="270180"/>
                  <a:chOff x="1521069" y="2586587"/>
                  <a:chExt cx="158262" cy="270180"/>
                </a:xfrm>
                <a:solidFill>
                  <a:srgbClr val="FFC000"/>
                </a:solidFill>
              </p:grpSpPr>
              <p:sp>
                <p:nvSpPr>
                  <p:cNvPr id="2426" name="フローチャート: 論理積ゲート 1042">
                    <a:extLst>
                      <a:ext uri="{FF2B5EF4-FFF2-40B4-BE49-F238E27FC236}">
                        <a16:creationId xmlns:a16="http://schemas.microsoft.com/office/drawing/2014/main" xmlns="" id="{CA9D2D65-6396-4AE0-AD70-87F10430842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7" name="楕円 1043">
                    <a:extLst>
                      <a:ext uri="{FF2B5EF4-FFF2-40B4-BE49-F238E27FC236}">
                        <a16:creationId xmlns:a16="http://schemas.microsoft.com/office/drawing/2014/main" xmlns="" id="{0C3F5F44-C5DC-4A52-ADF9-BF1A449C5E1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305" name="グループ化 2304">
                <a:extLst>
                  <a:ext uri="{FF2B5EF4-FFF2-40B4-BE49-F238E27FC236}">
                    <a16:creationId xmlns:a16="http://schemas.microsoft.com/office/drawing/2014/main" xmlns="" id="{98283287-BFEE-44C2-8355-BAC8C9FE399D}"/>
                  </a:ext>
                </a:extLst>
              </p:cNvPr>
              <p:cNvGrpSpPr>
                <a:grpSpLocks noChangeAspect="1"/>
              </p:cNvGrpSpPr>
              <p:nvPr/>
            </p:nvGrpSpPr>
            <p:grpSpPr>
              <a:xfrm>
                <a:off x="7912114" y="2260551"/>
                <a:ext cx="907329" cy="434036"/>
                <a:chOff x="1607828" y="2238166"/>
                <a:chExt cx="1814658" cy="868072"/>
              </a:xfrm>
            </p:grpSpPr>
            <p:grpSp>
              <p:nvGrpSpPr>
                <p:cNvPr id="2306" name="グループ化 2305">
                  <a:extLst>
                    <a:ext uri="{FF2B5EF4-FFF2-40B4-BE49-F238E27FC236}">
                      <a16:creationId xmlns:a16="http://schemas.microsoft.com/office/drawing/2014/main" xmlns="" id="{196609B5-4811-4818-9D5D-7A8EA68605F2}"/>
                    </a:ext>
                  </a:extLst>
                </p:cNvPr>
                <p:cNvGrpSpPr/>
                <p:nvPr/>
              </p:nvGrpSpPr>
              <p:grpSpPr>
                <a:xfrm>
                  <a:off x="1613687" y="2537107"/>
                  <a:ext cx="158262" cy="270180"/>
                  <a:chOff x="1521069" y="2586587"/>
                  <a:chExt cx="158262" cy="270180"/>
                </a:xfrm>
                <a:solidFill>
                  <a:schemeClr val="bg1">
                    <a:lumMod val="95000"/>
                  </a:schemeClr>
                </a:solidFill>
              </p:grpSpPr>
              <p:sp>
                <p:nvSpPr>
                  <p:cNvPr id="2394" name="フローチャート: 論理積ゲート 1191">
                    <a:extLst>
                      <a:ext uri="{FF2B5EF4-FFF2-40B4-BE49-F238E27FC236}">
                        <a16:creationId xmlns:a16="http://schemas.microsoft.com/office/drawing/2014/main" xmlns="" id="{6B713D02-4575-4649-BAAC-26D9A17A827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5" name="楕円 1192">
                    <a:extLst>
                      <a:ext uri="{FF2B5EF4-FFF2-40B4-BE49-F238E27FC236}">
                        <a16:creationId xmlns:a16="http://schemas.microsoft.com/office/drawing/2014/main" xmlns="" id="{2BA0B952-3269-4856-8801-ED4E034F974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07" name="グループ化 2306">
                  <a:extLst>
                    <a:ext uri="{FF2B5EF4-FFF2-40B4-BE49-F238E27FC236}">
                      <a16:creationId xmlns:a16="http://schemas.microsoft.com/office/drawing/2014/main" xmlns="" id="{8D423CD3-A7F3-4FC7-B37F-8613EA8B2FD8}"/>
                    </a:ext>
                  </a:extLst>
                </p:cNvPr>
                <p:cNvGrpSpPr/>
                <p:nvPr/>
              </p:nvGrpSpPr>
              <p:grpSpPr>
                <a:xfrm>
                  <a:off x="1797080" y="2537108"/>
                  <a:ext cx="158262" cy="270180"/>
                  <a:chOff x="1521069" y="2586587"/>
                  <a:chExt cx="158262" cy="270180"/>
                </a:xfrm>
                <a:solidFill>
                  <a:srgbClr val="FFC000"/>
                </a:solidFill>
              </p:grpSpPr>
              <p:sp>
                <p:nvSpPr>
                  <p:cNvPr id="2392" name="フローチャート: 論理積ゲート 1189">
                    <a:extLst>
                      <a:ext uri="{FF2B5EF4-FFF2-40B4-BE49-F238E27FC236}">
                        <a16:creationId xmlns:a16="http://schemas.microsoft.com/office/drawing/2014/main" xmlns="" id="{6CFA09D6-7C4B-4A16-91F9-2D12C77431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3" name="楕円 1190">
                    <a:extLst>
                      <a:ext uri="{FF2B5EF4-FFF2-40B4-BE49-F238E27FC236}">
                        <a16:creationId xmlns:a16="http://schemas.microsoft.com/office/drawing/2014/main" xmlns="" id="{61560C34-8186-4908-9584-6C747A9B21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08" name="グループ化 2307">
                  <a:extLst>
                    <a:ext uri="{FF2B5EF4-FFF2-40B4-BE49-F238E27FC236}">
                      <a16:creationId xmlns:a16="http://schemas.microsoft.com/office/drawing/2014/main" xmlns="" id="{B860BBEB-3904-4FD2-A9BC-2CEB7310BD06}"/>
                    </a:ext>
                  </a:extLst>
                </p:cNvPr>
                <p:cNvGrpSpPr/>
                <p:nvPr/>
              </p:nvGrpSpPr>
              <p:grpSpPr>
                <a:xfrm>
                  <a:off x="1980473" y="2537109"/>
                  <a:ext cx="158262" cy="270180"/>
                  <a:chOff x="1521069" y="2586587"/>
                  <a:chExt cx="158262" cy="270180"/>
                </a:xfrm>
                <a:solidFill>
                  <a:schemeClr val="bg1">
                    <a:lumMod val="95000"/>
                  </a:schemeClr>
                </a:solidFill>
              </p:grpSpPr>
              <p:sp>
                <p:nvSpPr>
                  <p:cNvPr id="2390" name="フローチャート: 論理積ゲート 1187">
                    <a:extLst>
                      <a:ext uri="{FF2B5EF4-FFF2-40B4-BE49-F238E27FC236}">
                        <a16:creationId xmlns:a16="http://schemas.microsoft.com/office/drawing/2014/main" xmlns="" id="{74E2B4F2-1C0E-4ACC-8BDE-6E4FC83598D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1" name="楕円 1188">
                    <a:extLst>
                      <a:ext uri="{FF2B5EF4-FFF2-40B4-BE49-F238E27FC236}">
                        <a16:creationId xmlns:a16="http://schemas.microsoft.com/office/drawing/2014/main" xmlns="" id="{B8A993E2-CB8B-488C-9B76-5BC8503CD2A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09" name="グループ化 2308">
                  <a:extLst>
                    <a:ext uri="{FF2B5EF4-FFF2-40B4-BE49-F238E27FC236}">
                      <a16:creationId xmlns:a16="http://schemas.microsoft.com/office/drawing/2014/main" xmlns="" id="{9DC10302-D822-4C61-A2C8-27FBD41AB883}"/>
                    </a:ext>
                  </a:extLst>
                </p:cNvPr>
                <p:cNvGrpSpPr/>
                <p:nvPr/>
              </p:nvGrpSpPr>
              <p:grpSpPr>
                <a:xfrm>
                  <a:off x="2163866" y="2537110"/>
                  <a:ext cx="158262" cy="270180"/>
                  <a:chOff x="1521069" y="2586587"/>
                  <a:chExt cx="158262" cy="270180"/>
                </a:xfrm>
                <a:solidFill>
                  <a:schemeClr val="bg1">
                    <a:lumMod val="95000"/>
                  </a:schemeClr>
                </a:solidFill>
              </p:grpSpPr>
              <p:sp>
                <p:nvSpPr>
                  <p:cNvPr id="2388" name="フローチャート: 論理積ゲート 1185">
                    <a:extLst>
                      <a:ext uri="{FF2B5EF4-FFF2-40B4-BE49-F238E27FC236}">
                        <a16:creationId xmlns:a16="http://schemas.microsoft.com/office/drawing/2014/main" xmlns="" id="{662F7E7D-6B75-44F9-AA5B-0F9C8307ACA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9" name="楕円 1186">
                    <a:extLst>
                      <a:ext uri="{FF2B5EF4-FFF2-40B4-BE49-F238E27FC236}">
                        <a16:creationId xmlns:a16="http://schemas.microsoft.com/office/drawing/2014/main" xmlns="" id="{E7BC4ECF-F63C-4E27-9198-F455C2FCC6E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10" name="グループ化 2309">
                  <a:extLst>
                    <a:ext uri="{FF2B5EF4-FFF2-40B4-BE49-F238E27FC236}">
                      <a16:creationId xmlns:a16="http://schemas.microsoft.com/office/drawing/2014/main" xmlns="" id="{F7B1735E-27A3-40A3-9361-6DC4CEA5933B}"/>
                    </a:ext>
                  </a:extLst>
                </p:cNvPr>
                <p:cNvGrpSpPr/>
                <p:nvPr/>
              </p:nvGrpSpPr>
              <p:grpSpPr>
                <a:xfrm>
                  <a:off x="2347259" y="2537111"/>
                  <a:ext cx="158262" cy="270180"/>
                  <a:chOff x="1521069" y="2586587"/>
                  <a:chExt cx="158262" cy="270180"/>
                </a:xfrm>
                <a:solidFill>
                  <a:schemeClr val="bg1">
                    <a:lumMod val="95000"/>
                  </a:schemeClr>
                </a:solidFill>
              </p:grpSpPr>
              <p:sp>
                <p:nvSpPr>
                  <p:cNvPr id="2386" name="フローチャート: 論理積ゲート 1183">
                    <a:extLst>
                      <a:ext uri="{FF2B5EF4-FFF2-40B4-BE49-F238E27FC236}">
                        <a16:creationId xmlns:a16="http://schemas.microsoft.com/office/drawing/2014/main" xmlns="" id="{BCBDD476-EC1E-4AEC-9FC5-B428904D447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7" name="楕円 1184">
                    <a:extLst>
                      <a:ext uri="{FF2B5EF4-FFF2-40B4-BE49-F238E27FC236}">
                        <a16:creationId xmlns:a16="http://schemas.microsoft.com/office/drawing/2014/main" xmlns="" id="{0842CEC7-4870-4E08-B6CD-824C7E800C1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11" name="グループ化 2310">
                  <a:extLst>
                    <a:ext uri="{FF2B5EF4-FFF2-40B4-BE49-F238E27FC236}">
                      <a16:creationId xmlns:a16="http://schemas.microsoft.com/office/drawing/2014/main" xmlns="" id="{D470BE7F-9825-449D-9992-A3F4BF1216C1}"/>
                    </a:ext>
                  </a:extLst>
                </p:cNvPr>
                <p:cNvGrpSpPr/>
                <p:nvPr/>
              </p:nvGrpSpPr>
              <p:grpSpPr>
                <a:xfrm>
                  <a:off x="2530652" y="2537112"/>
                  <a:ext cx="158262" cy="270180"/>
                  <a:chOff x="1521069" y="2586587"/>
                  <a:chExt cx="158262" cy="270180"/>
                </a:xfrm>
                <a:solidFill>
                  <a:srgbClr val="FFC000"/>
                </a:solidFill>
              </p:grpSpPr>
              <p:sp>
                <p:nvSpPr>
                  <p:cNvPr id="2384" name="フローチャート: 論理積ゲート 1181">
                    <a:extLst>
                      <a:ext uri="{FF2B5EF4-FFF2-40B4-BE49-F238E27FC236}">
                        <a16:creationId xmlns:a16="http://schemas.microsoft.com/office/drawing/2014/main" xmlns="" id="{2598647F-5CBB-42FC-BBE8-B2DA68F5928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5" name="楕円 1182">
                    <a:extLst>
                      <a:ext uri="{FF2B5EF4-FFF2-40B4-BE49-F238E27FC236}">
                        <a16:creationId xmlns:a16="http://schemas.microsoft.com/office/drawing/2014/main" xmlns="" id="{2834226F-7B6F-46E3-936C-CFFBDED60DB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12" name="グループ化 2311">
                  <a:extLst>
                    <a:ext uri="{FF2B5EF4-FFF2-40B4-BE49-F238E27FC236}">
                      <a16:creationId xmlns:a16="http://schemas.microsoft.com/office/drawing/2014/main" xmlns="" id="{DE004CBA-2BCA-4E36-816B-A0EFCB12A21F}"/>
                    </a:ext>
                  </a:extLst>
                </p:cNvPr>
                <p:cNvGrpSpPr/>
                <p:nvPr/>
              </p:nvGrpSpPr>
              <p:grpSpPr>
                <a:xfrm>
                  <a:off x="2714045" y="2537113"/>
                  <a:ext cx="158262" cy="270180"/>
                  <a:chOff x="1521069" y="2586587"/>
                  <a:chExt cx="158262" cy="270180"/>
                </a:xfrm>
                <a:solidFill>
                  <a:schemeClr val="bg1">
                    <a:lumMod val="95000"/>
                  </a:schemeClr>
                </a:solidFill>
              </p:grpSpPr>
              <p:sp>
                <p:nvSpPr>
                  <p:cNvPr id="2382" name="フローチャート: 論理積ゲート 1179">
                    <a:extLst>
                      <a:ext uri="{FF2B5EF4-FFF2-40B4-BE49-F238E27FC236}">
                        <a16:creationId xmlns:a16="http://schemas.microsoft.com/office/drawing/2014/main" xmlns="" id="{478249A8-F5D8-4B85-91C7-E233498E324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3" name="楕円 1180">
                    <a:extLst>
                      <a:ext uri="{FF2B5EF4-FFF2-40B4-BE49-F238E27FC236}">
                        <a16:creationId xmlns:a16="http://schemas.microsoft.com/office/drawing/2014/main" xmlns="" id="{DB4CF09A-893D-49D8-8708-0E5349B14BB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13" name="グループ化 2312">
                  <a:extLst>
                    <a:ext uri="{FF2B5EF4-FFF2-40B4-BE49-F238E27FC236}">
                      <a16:creationId xmlns:a16="http://schemas.microsoft.com/office/drawing/2014/main" xmlns="" id="{AE035F8E-6A27-418E-A408-E5EC9F163F9C}"/>
                    </a:ext>
                  </a:extLst>
                </p:cNvPr>
                <p:cNvGrpSpPr/>
                <p:nvPr/>
              </p:nvGrpSpPr>
              <p:grpSpPr>
                <a:xfrm>
                  <a:off x="2897438" y="2537114"/>
                  <a:ext cx="158262" cy="270180"/>
                  <a:chOff x="1521069" y="2586587"/>
                  <a:chExt cx="158262" cy="270180"/>
                </a:xfrm>
                <a:solidFill>
                  <a:schemeClr val="bg1">
                    <a:lumMod val="95000"/>
                  </a:schemeClr>
                </a:solidFill>
              </p:grpSpPr>
              <p:sp>
                <p:nvSpPr>
                  <p:cNvPr id="2380" name="フローチャート: 論理積ゲート 1177">
                    <a:extLst>
                      <a:ext uri="{FF2B5EF4-FFF2-40B4-BE49-F238E27FC236}">
                        <a16:creationId xmlns:a16="http://schemas.microsoft.com/office/drawing/2014/main" xmlns="" id="{F6E48B3E-3E2F-4341-B34B-80466D4C175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1" name="楕円 1178">
                    <a:extLst>
                      <a:ext uri="{FF2B5EF4-FFF2-40B4-BE49-F238E27FC236}">
                        <a16:creationId xmlns:a16="http://schemas.microsoft.com/office/drawing/2014/main" xmlns="" id="{5EEED517-A7A8-47A6-8F5F-B83AED00F6E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14" name="グループ化 2313">
                  <a:extLst>
                    <a:ext uri="{FF2B5EF4-FFF2-40B4-BE49-F238E27FC236}">
                      <a16:creationId xmlns:a16="http://schemas.microsoft.com/office/drawing/2014/main" xmlns="" id="{1F6F8F7A-B3F1-4E8A-9E71-EBBD18FD73BA}"/>
                    </a:ext>
                  </a:extLst>
                </p:cNvPr>
                <p:cNvGrpSpPr/>
                <p:nvPr/>
              </p:nvGrpSpPr>
              <p:grpSpPr>
                <a:xfrm>
                  <a:off x="3080831" y="2537115"/>
                  <a:ext cx="158262" cy="270180"/>
                  <a:chOff x="1521069" y="2586587"/>
                  <a:chExt cx="158262" cy="270180"/>
                </a:xfrm>
                <a:solidFill>
                  <a:schemeClr val="bg1">
                    <a:lumMod val="95000"/>
                  </a:schemeClr>
                </a:solidFill>
              </p:grpSpPr>
              <p:sp>
                <p:nvSpPr>
                  <p:cNvPr id="2378" name="フローチャート: 論理積ゲート 1175">
                    <a:extLst>
                      <a:ext uri="{FF2B5EF4-FFF2-40B4-BE49-F238E27FC236}">
                        <a16:creationId xmlns:a16="http://schemas.microsoft.com/office/drawing/2014/main" xmlns="" id="{E5836AAA-A852-4973-AB72-5BDC7F2144C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9" name="楕円 1176">
                    <a:extLst>
                      <a:ext uri="{FF2B5EF4-FFF2-40B4-BE49-F238E27FC236}">
                        <a16:creationId xmlns:a16="http://schemas.microsoft.com/office/drawing/2014/main" xmlns="" id="{FFE98FC0-7704-48EA-8F0C-118F08AF243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15" name="グループ化 2314">
                  <a:extLst>
                    <a:ext uri="{FF2B5EF4-FFF2-40B4-BE49-F238E27FC236}">
                      <a16:creationId xmlns:a16="http://schemas.microsoft.com/office/drawing/2014/main" xmlns="" id="{09CC6C04-285E-429A-B954-66DCC80199C1}"/>
                    </a:ext>
                  </a:extLst>
                </p:cNvPr>
                <p:cNvGrpSpPr/>
                <p:nvPr/>
              </p:nvGrpSpPr>
              <p:grpSpPr>
                <a:xfrm>
                  <a:off x="3264224" y="2537116"/>
                  <a:ext cx="158262" cy="270180"/>
                  <a:chOff x="1521069" y="2586587"/>
                  <a:chExt cx="158262" cy="270180"/>
                </a:xfrm>
                <a:solidFill>
                  <a:schemeClr val="bg1">
                    <a:lumMod val="95000"/>
                  </a:schemeClr>
                </a:solidFill>
              </p:grpSpPr>
              <p:sp>
                <p:nvSpPr>
                  <p:cNvPr id="2376" name="フローチャート: 論理積ゲート 1173">
                    <a:extLst>
                      <a:ext uri="{FF2B5EF4-FFF2-40B4-BE49-F238E27FC236}">
                        <a16:creationId xmlns:a16="http://schemas.microsoft.com/office/drawing/2014/main" xmlns="" id="{76143DA1-6666-43E7-8D1E-9CA9233A09D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7" name="楕円 1174">
                    <a:extLst>
                      <a:ext uri="{FF2B5EF4-FFF2-40B4-BE49-F238E27FC236}">
                        <a16:creationId xmlns:a16="http://schemas.microsoft.com/office/drawing/2014/main" xmlns="" id="{D5973885-D445-4906-B563-20329223A79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16" name="グループ化 2315">
                  <a:extLst>
                    <a:ext uri="{FF2B5EF4-FFF2-40B4-BE49-F238E27FC236}">
                      <a16:creationId xmlns:a16="http://schemas.microsoft.com/office/drawing/2014/main" xmlns="" id="{9BCA5D51-1BF8-4E2C-9D81-D13C61551E5F}"/>
                    </a:ext>
                  </a:extLst>
                </p:cNvPr>
                <p:cNvGrpSpPr/>
                <p:nvPr/>
              </p:nvGrpSpPr>
              <p:grpSpPr>
                <a:xfrm>
                  <a:off x="1613687" y="2836049"/>
                  <a:ext cx="158262" cy="270180"/>
                  <a:chOff x="1521069" y="2586587"/>
                  <a:chExt cx="158262" cy="270180"/>
                </a:xfrm>
                <a:solidFill>
                  <a:schemeClr val="bg1">
                    <a:lumMod val="95000"/>
                  </a:schemeClr>
                </a:solidFill>
              </p:grpSpPr>
              <p:sp>
                <p:nvSpPr>
                  <p:cNvPr id="2374" name="フローチャート: 論理積ゲート 1171">
                    <a:extLst>
                      <a:ext uri="{FF2B5EF4-FFF2-40B4-BE49-F238E27FC236}">
                        <a16:creationId xmlns:a16="http://schemas.microsoft.com/office/drawing/2014/main" xmlns="" id="{E6693845-2A54-4A66-B2FD-54F46CC2555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5" name="楕円 1172">
                    <a:extLst>
                      <a:ext uri="{FF2B5EF4-FFF2-40B4-BE49-F238E27FC236}">
                        <a16:creationId xmlns:a16="http://schemas.microsoft.com/office/drawing/2014/main" xmlns="" id="{CE73E869-60BB-4222-AEAA-BDD667C7C7A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17" name="グループ化 2316">
                  <a:extLst>
                    <a:ext uri="{FF2B5EF4-FFF2-40B4-BE49-F238E27FC236}">
                      <a16:creationId xmlns:a16="http://schemas.microsoft.com/office/drawing/2014/main" xmlns="" id="{A436DD07-239A-4BD0-A40E-F304CBF2E829}"/>
                    </a:ext>
                  </a:extLst>
                </p:cNvPr>
                <p:cNvGrpSpPr/>
                <p:nvPr/>
              </p:nvGrpSpPr>
              <p:grpSpPr>
                <a:xfrm>
                  <a:off x="1797080" y="2836050"/>
                  <a:ext cx="158262" cy="270180"/>
                  <a:chOff x="1521069" y="2586587"/>
                  <a:chExt cx="158262" cy="270180"/>
                </a:xfrm>
                <a:solidFill>
                  <a:schemeClr val="bg1">
                    <a:lumMod val="95000"/>
                  </a:schemeClr>
                </a:solidFill>
              </p:grpSpPr>
              <p:sp>
                <p:nvSpPr>
                  <p:cNvPr id="2372" name="フローチャート: 論理積ゲート 1169">
                    <a:extLst>
                      <a:ext uri="{FF2B5EF4-FFF2-40B4-BE49-F238E27FC236}">
                        <a16:creationId xmlns:a16="http://schemas.microsoft.com/office/drawing/2014/main" xmlns="" id="{A4F51356-185B-4E8D-A71E-41DBC13059B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3" name="楕円 1170">
                    <a:extLst>
                      <a:ext uri="{FF2B5EF4-FFF2-40B4-BE49-F238E27FC236}">
                        <a16:creationId xmlns:a16="http://schemas.microsoft.com/office/drawing/2014/main" xmlns="" id="{F358E1B0-AC44-46C7-A880-D3FA527111C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18" name="グループ化 2317">
                  <a:extLst>
                    <a:ext uri="{FF2B5EF4-FFF2-40B4-BE49-F238E27FC236}">
                      <a16:creationId xmlns:a16="http://schemas.microsoft.com/office/drawing/2014/main" xmlns="" id="{FEB11F7C-F73A-42BA-93FD-2EA1B543D949}"/>
                    </a:ext>
                  </a:extLst>
                </p:cNvPr>
                <p:cNvGrpSpPr/>
                <p:nvPr/>
              </p:nvGrpSpPr>
              <p:grpSpPr>
                <a:xfrm>
                  <a:off x="1980473" y="2836051"/>
                  <a:ext cx="158262" cy="270180"/>
                  <a:chOff x="1521069" y="2586587"/>
                  <a:chExt cx="158262" cy="270180"/>
                </a:xfrm>
                <a:solidFill>
                  <a:schemeClr val="bg1">
                    <a:lumMod val="95000"/>
                  </a:schemeClr>
                </a:solidFill>
              </p:grpSpPr>
              <p:sp>
                <p:nvSpPr>
                  <p:cNvPr id="2370" name="フローチャート: 論理積ゲート 1167">
                    <a:extLst>
                      <a:ext uri="{FF2B5EF4-FFF2-40B4-BE49-F238E27FC236}">
                        <a16:creationId xmlns:a16="http://schemas.microsoft.com/office/drawing/2014/main" xmlns="" id="{6055B4E3-B392-4E54-93C6-96DEABA6D0B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1" name="楕円 1168">
                    <a:extLst>
                      <a:ext uri="{FF2B5EF4-FFF2-40B4-BE49-F238E27FC236}">
                        <a16:creationId xmlns:a16="http://schemas.microsoft.com/office/drawing/2014/main" xmlns="" id="{275C2E27-072E-462A-9E7F-6F766CB3BB5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19" name="グループ化 2318">
                  <a:extLst>
                    <a:ext uri="{FF2B5EF4-FFF2-40B4-BE49-F238E27FC236}">
                      <a16:creationId xmlns:a16="http://schemas.microsoft.com/office/drawing/2014/main" xmlns="" id="{AB2222FB-8A0B-4D25-8B5B-7F280917C965}"/>
                    </a:ext>
                  </a:extLst>
                </p:cNvPr>
                <p:cNvGrpSpPr/>
                <p:nvPr/>
              </p:nvGrpSpPr>
              <p:grpSpPr>
                <a:xfrm>
                  <a:off x="2163866" y="2836052"/>
                  <a:ext cx="158262" cy="270180"/>
                  <a:chOff x="1521069" y="2586587"/>
                  <a:chExt cx="158262" cy="270180"/>
                </a:xfrm>
                <a:solidFill>
                  <a:srgbClr val="FFC000"/>
                </a:solidFill>
              </p:grpSpPr>
              <p:sp>
                <p:nvSpPr>
                  <p:cNvPr id="2368" name="フローチャート: 論理積ゲート 1165">
                    <a:extLst>
                      <a:ext uri="{FF2B5EF4-FFF2-40B4-BE49-F238E27FC236}">
                        <a16:creationId xmlns:a16="http://schemas.microsoft.com/office/drawing/2014/main" xmlns="" id="{BE6DCFA1-BD69-466E-A76E-37E7E8E0F4E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9" name="楕円 1166">
                    <a:extLst>
                      <a:ext uri="{FF2B5EF4-FFF2-40B4-BE49-F238E27FC236}">
                        <a16:creationId xmlns:a16="http://schemas.microsoft.com/office/drawing/2014/main" xmlns="" id="{74C90788-2B4E-47D3-9D50-FA6FA6B6350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20" name="グループ化 2319">
                  <a:extLst>
                    <a:ext uri="{FF2B5EF4-FFF2-40B4-BE49-F238E27FC236}">
                      <a16:creationId xmlns:a16="http://schemas.microsoft.com/office/drawing/2014/main" xmlns="" id="{714A4CF7-E4C4-44FC-97BD-2B39D233708A}"/>
                    </a:ext>
                  </a:extLst>
                </p:cNvPr>
                <p:cNvGrpSpPr/>
                <p:nvPr/>
              </p:nvGrpSpPr>
              <p:grpSpPr>
                <a:xfrm>
                  <a:off x="2347259" y="2836053"/>
                  <a:ext cx="158262" cy="270180"/>
                  <a:chOff x="1521069" y="2586587"/>
                  <a:chExt cx="158262" cy="270180"/>
                </a:xfrm>
                <a:solidFill>
                  <a:schemeClr val="bg1">
                    <a:lumMod val="95000"/>
                  </a:schemeClr>
                </a:solidFill>
              </p:grpSpPr>
              <p:sp>
                <p:nvSpPr>
                  <p:cNvPr id="2366" name="フローチャート: 論理積ゲート 1163">
                    <a:extLst>
                      <a:ext uri="{FF2B5EF4-FFF2-40B4-BE49-F238E27FC236}">
                        <a16:creationId xmlns:a16="http://schemas.microsoft.com/office/drawing/2014/main" xmlns="" id="{F7BDF694-66B9-465B-A488-4165F882497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7" name="楕円 1164">
                    <a:extLst>
                      <a:ext uri="{FF2B5EF4-FFF2-40B4-BE49-F238E27FC236}">
                        <a16:creationId xmlns:a16="http://schemas.microsoft.com/office/drawing/2014/main" xmlns="" id="{86C71C62-6C7A-4B8E-8820-474B8B7B017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21" name="グループ化 2320">
                  <a:extLst>
                    <a:ext uri="{FF2B5EF4-FFF2-40B4-BE49-F238E27FC236}">
                      <a16:creationId xmlns:a16="http://schemas.microsoft.com/office/drawing/2014/main" xmlns="" id="{3F9176ED-1AF2-4E0C-A611-77EE4185C95C}"/>
                    </a:ext>
                  </a:extLst>
                </p:cNvPr>
                <p:cNvGrpSpPr/>
                <p:nvPr/>
              </p:nvGrpSpPr>
              <p:grpSpPr>
                <a:xfrm>
                  <a:off x="2530652" y="2836054"/>
                  <a:ext cx="158262" cy="270180"/>
                  <a:chOff x="1521069" y="2586587"/>
                  <a:chExt cx="158262" cy="270180"/>
                </a:xfrm>
                <a:solidFill>
                  <a:schemeClr val="bg1">
                    <a:lumMod val="95000"/>
                  </a:schemeClr>
                </a:solidFill>
              </p:grpSpPr>
              <p:sp>
                <p:nvSpPr>
                  <p:cNvPr id="2364" name="フローチャート: 論理積ゲート 1161">
                    <a:extLst>
                      <a:ext uri="{FF2B5EF4-FFF2-40B4-BE49-F238E27FC236}">
                        <a16:creationId xmlns:a16="http://schemas.microsoft.com/office/drawing/2014/main" xmlns="" id="{79C774DA-E55F-469C-AB93-68823A9D4AE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5" name="楕円 1162">
                    <a:extLst>
                      <a:ext uri="{FF2B5EF4-FFF2-40B4-BE49-F238E27FC236}">
                        <a16:creationId xmlns:a16="http://schemas.microsoft.com/office/drawing/2014/main" xmlns="" id="{EC4527CE-3EC9-45C1-B66B-E52B6C02388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22" name="グループ化 2321">
                  <a:extLst>
                    <a:ext uri="{FF2B5EF4-FFF2-40B4-BE49-F238E27FC236}">
                      <a16:creationId xmlns:a16="http://schemas.microsoft.com/office/drawing/2014/main" xmlns="" id="{AE3C08C9-4C17-43FD-9FEA-B756131A303F}"/>
                    </a:ext>
                  </a:extLst>
                </p:cNvPr>
                <p:cNvGrpSpPr/>
                <p:nvPr/>
              </p:nvGrpSpPr>
              <p:grpSpPr>
                <a:xfrm>
                  <a:off x="2714045" y="2836055"/>
                  <a:ext cx="158262" cy="270180"/>
                  <a:chOff x="1521069" y="2586587"/>
                  <a:chExt cx="158262" cy="270180"/>
                </a:xfrm>
                <a:solidFill>
                  <a:srgbClr val="FFC000"/>
                </a:solidFill>
              </p:grpSpPr>
              <p:sp>
                <p:nvSpPr>
                  <p:cNvPr id="2362" name="フローチャート: 論理積ゲート 1159">
                    <a:extLst>
                      <a:ext uri="{FF2B5EF4-FFF2-40B4-BE49-F238E27FC236}">
                        <a16:creationId xmlns:a16="http://schemas.microsoft.com/office/drawing/2014/main" xmlns="" id="{DEEDDC2A-7B1D-49DE-A2B2-E4DD7F6CF35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3" name="楕円 1160">
                    <a:extLst>
                      <a:ext uri="{FF2B5EF4-FFF2-40B4-BE49-F238E27FC236}">
                        <a16:creationId xmlns:a16="http://schemas.microsoft.com/office/drawing/2014/main" xmlns="" id="{8A383F48-029A-447E-978B-D2C97B39A75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23" name="グループ化 2322">
                  <a:extLst>
                    <a:ext uri="{FF2B5EF4-FFF2-40B4-BE49-F238E27FC236}">
                      <a16:creationId xmlns:a16="http://schemas.microsoft.com/office/drawing/2014/main" xmlns="" id="{FE2486A9-3A02-4C6C-9121-7ABDDA2B12BA}"/>
                    </a:ext>
                  </a:extLst>
                </p:cNvPr>
                <p:cNvGrpSpPr/>
                <p:nvPr/>
              </p:nvGrpSpPr>
              <p:grpSpPr>
                <a:xfrm>
                  <a:off x="2897438" y="2836056"/>
                  <a:ext cx="158262" cy="270180"/>
                  <a:chOff x="1521069" y="2586587"/>
                  <a:chExt cx="158262" cy="270180"/>
                </a:xfrm>
                <a:solidFill>
                  <a:schemeClr val="bg1">
                    <a:lumMod val="95000"/>
                  </a:schemeClr>
                </a:solidFill>
              </p:grpSpPr>
              <p:sp>
                <p:nvSpPr>
                  <p:cNvPr id="2360" name="フローチャート: 論理積ゲート 1157">
                    <a:extLst>
                      <a:ext uri="{FF2B5EF4-FFF2-40B4-BE49-F238E27FC236}">
                        <a16:creationId xmlns:a16="http://schemas.microsoft.com/office/drawing/2014/main" xmlns="" id="{C171F0DC-183B-4590-8990-FFF253182D9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1" name="楕円 1158">
                    <a:extLst>
                      <a:ext uri="{FF2B5EF4-FFF2-40B4-BE49-F238E27FC236}">
                        <a16:creationId xmlns:a16="http://schemas.microsoft.com/office/drawing/2014/main" xmlns="" id="{3C7206B8-005E-4469-8C94-1F7F589BD5B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24" name="グループ化 2323">
                  <a:extLst>
                    <a:ext uri="{FF2B5EF4-FFF2-40B4-BE49-F238E27FC236}">
                      <a16:creationId xmlns:a16="http://schemas.microsoft.com/office/drawing/2014/main" xmlns="" id="{ECAE5E9D-C6AD-4517-B8CE-D8730A94EDC4}"/>
                    </a:ext>
                  </a:extLst>
                </p:cNvPr>
                <p:cNvGrpSpPr/>
                <p:nvPr/>
              </p:nvGrpSpPr>
              <p:grpSpPr>
                <a:xfrm>
                  <a:off x="3080831" y="2836057"/>
                  <a:ext cx="158262" cy="270180"/>
                  <a:chOff x="1521069" y="2586587"/>
                  <a:chExt cx="158262" cy="270180"/>
                </a:xfrm>
                <a:solidFill>
                  <a:srgbClr val="FFC000"/>
                </a:solidFill>
              </p:grpSpPr>
              <p:sp>
                <p:nvSpPr>
                  <p:cNvPr id="2358" name="フローチャート: 論理積ゲート 1155">
                    <a:extLst>
                      <a:ext uri="{FF2B5EF4-FFF2-40B4-BE49-F238E27FC236}">
                        <a16:creationId xmlns:a16="http://schemas.microsoft.com/office/drawing/2014/main" xmlns="" id="{60D97EB4-841C-4EDB-AEFD-3444040B26B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9" name="楕円 1156">
                    <a:extLst>
                      <a:ext uri="{FF2B5EF4-FFF2-40B4-BE49-F238E27FC236}">
                        <a16:creationId xmlns:a16="http://schemas.microsoft.com/office/drawing/2014/main" xmlns="" id="{CCE791FD-8BE6-4C15-8269-16B107915B4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25" name="グループ化 2324">
                  <a:extLst>
                    <a:ext uri="{FF2B5EF4-FFF2-40B4-BE49-F238E27FC236}">
                      <a16:creationId xmlns:a16="http://schemas.microsoft.com/office/drawing/2014/main" xmlns="" id="{22323044-75BE-4910-8911-906C9D50805D}"/>
                    </a:ext>
                  </a:extLst>
                </p:cNvPr>
                <p:cNvGrpSpPr/>
                <p:nvPr/>
              </p:nvGrpSpPr>
              <p:grpSpPr>
                <a:xfrm>
                  <a:off x="3264224" y="2836058"/>
                  <a:ext cx="158262" cy="270180"/>
                  <a:chOff x="1521069" y="2586587"/>
                  <a:chExt cx="158262" cy="270180"/>
                </a:xfrm>
                <a:solidFill>
                  <a:schemeClr val="bg1">
                    <a:lumMod val="95000"/>
                  </a:schemeClr>
                </a:solidFill>
              </p:grpSpPr>
              <p:sp>
                <p:nvSpPr>
                  <p:cNvPr id="2356" name="フローチャート: 論理積ゲート 1153">
                    <a:extLst>
                      <a:ext uri="{FF2B5EF4-FFF2-40B4-BE49-F238E27FC236}">
                        <a16:creationId xmlns:a16="http://schemas.microsoft.com/office/drawing/2014/main" xmlns="" id="{93DFCE7F-E897-4197-A417-9FFFC0405C4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7" name="楕円 1154">
                    <a:extLst>
                      <a:ext uri="{FF2B5EF4-FFF2-40B4-BE49-F238E27FC236}">
                        <a16:creationId xmlns:a16="http://schemas.microsoft.com/office/drawing/2014/main" xmlns="" id="{CABF35AF-3CE5-4860-9F2C-AC847CDF781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26" name="グループ化 2325">
                  <a:extLst>
                    <a:ext uri="{FF2B5EF4-FFF2-40B4-BE49-F238E27FC236}">
                      <a16:creationId xmlns:a16="http://schemas.microsoft.com/office/drawing/2014/main" xmlns="" id="{26188F1F-C327-4AE0-B54C-504927C76D0A}"/>
                    </a:ext>
                  </a:extLst>
                </p:cNvPr>
                <p:cNvGrpSpPr/>
                <p:nvPr/>
              </p:nvGrpSpPr>
              <p:grpSpPr>
                <a:xfrm>
                  <a:off x="1607828" y="2238166"/>
                  <a:ext cx="158262" cy="270180"/>
                  <a:chOff x="1521069" y="2586587"/>
                  <a:chExt cx="158262" cy="270180"/>
                </a:xfrm>
                <a:solidFill>
                  <a:schemeClr val="bg1">
                    <a:lumMod val="95000"/>
                  </a:schemeClr>
                </a:solidFill>
              </p:grpSpPr>
              <p:sp>
                <p:nvSpPr>
                  <p:cNvPr id="2354" name="フローチャート: 論理積ゲート 1151">
                    <a:extLst>
                      <a:ext uri="{FF2B5EF4-FFF2-40B4-BE49-F238E27FC236}">
                        <a16:creationId xmlns:a16="http://schemas.microsoft.com/office/drawing/2014/main" xmlns="" id="{15B0881B-9817-44B9-9C6C-936C44249F3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5" name="楕円 1152">
                    <a:extLst>
                      <a:ext uri="{FF2B5EF4-FFF2-40B4-BE49-F238E27FC236}">
                        <a16:creationId xmlns:a16="http://schemas.microsoft.com/office/drawing/2014/main" xmlns="" id="{87986797-0E18-4B62-97DC-C5152B2DADD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27" name="グループ化 2326">
                  <a:extLst>
                    <a:ext uri="{FF2B5EF4-FFF2-40B4-BE49-F238E27FC236}">
                      <a16:creationId xmlns:a16="http://schemas.microsoft.com/office/drawing/2014/main" xmlns="" id="{243A0FAC-D36C-452E-B782-653790D4ABA6}"/>
                    </a:ext>
                  </a:extLst>
                </p:cNvPr>
                <p:cNvGrpSpPr/>
                <p:nvPr/>
              </p:nvGrpSpPr>
              <p:grpSpPr>
                <a:xfrm>
                  <a:off x="1791221" y="2238167"/>
                  <a:ext cx="158262" cy="270180"/>
                  <a:chOff x="1521069" y="2586587"/>
                  <a:chExt cx="158262" cy="270180"/>
                </a:xfrm>
                <a:solidFill>
                  <a:schemeClr val="bg1">
                    <a:lumMod val="95000"/>
                  </a:schemeClr>
                </a:solidFill>
              </p:grpSpPr>
              <p:sp>
                <p:nvSpPr>
                  <p:cNvPr id="2352" name="フローチャート: 論理積ゲート 1149">
                    <a:extLst>
                      <a:ext uri="{FF2B5EF4-FFF2-40B4-BE49-F238E27FC236}">
                        <a16:creationId xmlns:a16="http://schemas.microsoft.com/office/drawing/2014/main" xmlns="" id="{A63BCCBE-5E4E-49AF-A385-C300AA2C799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3" name="楕円 1150">
                    <a:extLst>
                      <a:ext uri="{FF2B5EF4-FFF2-40B4-BE49-F238E27FC236}">
                        <a16:creationId xmlns:a16="http://schemas.microsoft.com/office/drawing/2014/main" xmlns="" id="{DA0258D8-0DB2-4463-A18C-56B2A21C69F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28" name="グループ化 2327">
                  <a:extLst>
                    <a:ext uri="{FF2B5EF4-FFF2-40B4-BE49-F238E27FC236}">
                      <a16:creationId xmlns:a16="http://schemas.microsoft.com/office/drawing/2014/main" xmlns="" id="{4974CD53-7F32-4012-A2A5-628DB5B8C53C}"/>
                    </a:ext>
                  </a:extLst>
                </p:cNvPr>
                <p:cNvGrpSpPr/>
                <p:nvPr/>
              </p:nvGrpSpPr>
              <p:grpSpPr>
                <a:xfrm>
                  <a:off x="1974614" y="2238168"/>
                  <a:ext cx="158262" cy="270180"/>
                  <a:chOff x="1521069" y="2586587"/>
                  <a:chExt cx="158262" cy="270180"/>
                </a:xfrm>
                <a:solidFill>
                  <a:schemeClr val="bg1">
                    <a:lumMod val="95000"/>
                  </a:schemeClr>
                </a:solidFill>
              </p:grpSpPr>
              <p:sp>
                <p:nvSpPr>
                  <p:cNvPr id="2350" name="フローチャート: 論理積ゲート 1147">
                    <a:extLst>
                      <a:ext uri="{FF2B5EF4-FFF2-40B4-BE49-F238E27FC236}">
                        <a16:creationId xmlns:a16="http://schemas.microsoft.com/office/drawing/2014/main" xmlns="" id="{183771A3-D6DF-4CFE-ACCB-E4D5A592940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1" name="楕円 1148">
                    <a:extLst>
                      <a:ext uri="{FF2B5EF4-FFF2-40B4-BE49-F238E27FC236}">
                        <a16:creationId xmlns:a16="http://schemas.microsoft.com/office/drawing/2014/main" xmlns="" id="{F5D34F19-35D1-4DD1-BE79-5FE5361CC7B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29" name="グループ化 2328">
                  <a:extLst>
                    <a:ext uri="{FF2B5EF4-FFF2-40B4-BE49-F238E27FC236}">
                      <a16:creationId xmlns:a16="http://schemas.microsoft.com/office/drawing/2014/main" xmlns="" id="{42319315-BF6A-434B-8477-FD62E7CCFF96}"/>
                    </a:ext>
                  </a:extLst>
                </p:cNvPr>
                <p:cNvGrpSpPr/>
                <p:nvPr/>
              </p:nvGrpSpPr>
              <p:grpSpPr>
                <a:xfrm>
                  <a:off x="2158007" y="2238169"/>
                  <a:ext cx="158262" cy="270180"/>
                  <a:chOff x="1521069" y="2586587"/>
                  <a:chExt cx="158262" cy="270180"/>
                </a:xfrm>
                <a:solidFill>
                  <a:schemeClr val="bg1">
                    <a:lumMod val="95000"/>
                  </a:schemeClr>
                </a:solidFill>
              </p:grpSpPr>
              <p:sp>
                <p:nvSpPr>
                  <p:cNvPr id="2348" name="フローチャート: 論理積ゲート 1145">
                    <a:extLst>
                      <a:ext uri="{FF2B5EF4-FFF2-40B4-BE49-F238E27FC236}">
                        <a16:creationId xmlns:a16="http://schemas.microsoft.com/office/drawing/2014/main" xmlns="" id="{8E8655E3-D634-4A30-A90C-DEEB8FA120E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9" name="楕円 1146">
                    <a:extLst>
                      <a:ext uri="{FF2B5EF4-FFF2-40B4-BE49-F238E27FC236}">
                        <a16:creationId xmlns:a16="http://schemas.microsoft.com/office/drawing/2014/main" xmlns="" id="{B6BEA484-7D22-4C8F-AB60-1292A01E37E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30" name="グループ化 2329">
                  <a:extLst>
                    <a:ext uri="{FF2B5EF4-FFF2-40B4-BE49-F238E27FC236}">
                      <a16:creationId xmlns:a16="http://schemas.microsoft.com/office/drawing/2014/main" xmlns="" id="{FD772A68-C21A-4283-A7D3-64BE9EDA1CCD}"/>
                    </a:ext>
                  </a:extLst>
                </p:cNvPr>
                <p:cNvGrpSpPr/>
                <p:nvPr/>
              </p:nvGrpSpPr>
              <p:grpSpPr>
                <a:xfrm>
                  <a:off x="2341400" y="2238170"/>
                  <a:ext cx="158262" cy="270180"/>
                  <a:chOff x="1521069" y="2586587"/>
                  <a:chExt cx="158262" cy="270180"/>
                </a:xfrm>
                <a:solidFill>
                  <a:schemeClr val="bg1">
                    <a:lumMod val="95000"/>
                  </a:schemeClr>
                </a:solidFill>
              </p:grpSpPr>
              <p:sp>
                <p:nvSpPr>
                  <p:cNvPr id="2346" name="フローチャート: 論理積ゲート 1143">
                    <a:extLst>
                      <a:ext uri="{FF2B5EF4-FFF2-40B4-BE49-F238E27FC236}">
                        <a16:creationId xmlns:a16="http://schemas.microsoft.com/office/drawing/2014/main" xmlns="" id="{BC578E14-E8FF-4870-9134-A789F24F627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7" name="楕円 1144">
                    <a:extLst>
                      <a:ext uri="{FF2B5EF4-FFF2-40B4-BE49-F238E27FC236}">
                        <a16:creationId xmlns:a16="http://schemas.microsoft.com/office/drawing/2014/main" xmlns="" id="{2FE38C92-8D00-46F7-BD70-041EEC77DB9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31" name="グループ化 2330">
                  <a:extLst>
                    <a:ext uri="{FF2B5EF4-FFF2-40B4-BE49-F238E27FC236}">
                      <a16:creationId xmlns:a16="http://schemas.microsoft.com/office/drawing/2014/main" xmlns="" id="{15E5EE06-154E-4B7B-9CE2-78055F8750EA}"/>
                    </a:ext>
                  </a:extLst>
                </p:cNvPr>
                <p:cNvGrpSpPr/>
                <p:nvPr/>
              </p:nvGrpSpPr>
              <p:grpSpPr>
                <a:xfrm>
                  <a:off x="2524793" y="2238171"/>
                  <a:ext cx="158262" cy="270180"/>
                  <a:chOff x="1521069" y="2586587"/>
                  <a:chExt cx="158262" cy="270180"/>
                </a:xfrm>
                <a:solidFill>
                  <a:schemeClr val="bg1">
                    <a:lumMod val="95000"/>
                  </a:schemeClr>
                </a:solidFill>
              </p:grpSpPr>
              <p:sp>
                <p:nvSpPr>
                  <p:cNvPr id="2344" name="フローチャート: 論理積ゲート 1141">
                    <a:extLst>
                      <a:ext uri="{FF2B5EF4-FFF2-40B4-BE49-F238E27FC236}">
                        <a16:creationId xmlns:a16="http://schemas.microsoft.com/office/drawing/2014/main" xmlns="" id="{9E6910DD-0A4C-4215-87E7-B3EDDEDED23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5" name="楕円 1142">
                    <a:extLst>
                      <a:ext uri="{FF2B5EF4-FFF2-40B4-BE49-F238E27FC236}">
                        <a16:creationId xmlns:a16="http://schemas.microsoft.com/office/drawing/2014/main" xmlns="" id="{9658C56B-DA6D-4A94-9AC7-CFA1C3104A9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32" name="グループ化 2331">
                  <a:extLst>
                    <a:ext uri="{FF2B5EF4-FFF2-40B4-BE49-F238E27FC236}">
                      <a16:creationId xmlns:a16="http://schemas.microsoft.com/office/drawing/2014/main" xmlns="" id="{285A5B4A-B673-4C1E-8798-55BF50505F74}"/>
                    </a:ext>
                  </a:extLst>
                </p:cNvPr>
                <p:cNvGrpSpPr/>
                <p:nvPr/>
              </p:nvGrpSpPr>
              <p:grpSpPr>
                <a:xfrm>
                  <a:off x="2708186" y="2238172"/>
                  <a:ext cx="158262" cy="270180"/>
                  <a:chOff x="1521069" y="2586587"/>
                  <a:chExt cx="158262" cy="270180"/>
                </a:xfrm>
                <a:solidFill>
                  <a:schemeClr val="bg1">
                    <a:lumMod val="95000"/>
                  </a:schemeClr>
                </a:solidFill>
              </p:grpSpPr>
              <p:sp>
                <p:nvSpPr>
                  <p:cNvPr id="2342" name="フローチャート: 論理積ゲート 1139">
                    <a:extLst>
                      <a:ext uri="{FF2B5EF4-FFF2-40B4-BE49-F238E27FC236}">
                        <a16:creationId xmlns:a16="http://schemas.microsoft.com/office/drawing/2014/main" xmlns="" id="{4BC295F2-540C-4567-89DE-E12BAFF5706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3" name="楕円 1140">
                    <a:extLst>
                      <a:ext uri="{FF2B5EF4-FFF2-40B4-BE49-F238E27FC236}">
                        <a16:creationId xmlns:a16="http://schemas.microsoft.com/office/drawing/2014/main" xmlns="" id="{2427221D-631F-4964-98FC-5549D9CB027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33" name="グループ化 2332">
                  <a:extLst>
                    <a:ext uri="{FF2B5EF4-FFF2-40B4-BE49-F238E27FC236}">
                      <a16:creationId xmlns:a16="http://schemas.microsoft.com/office/drawing/2014/main" xmlns="" id="{876847BC-F6D8-47D6-A55C-5AFE0A3FEB49}"/>
                    </a:ext>
                  </a:extLst>
                </p:cNvPr>
                <p:cNvGrpSpPr/>
                <p:nvPr/>
              </p:nvGrpSpPr>
              <p:grpSpPr>
                <a:xfrm>
                  <a:off x="2891579" y="2238173"/>
                  <a:ext cx="158262" cy="270180"/>
                  <a:chOff x="1521069" y="2586587"/>
                  <a:chExt cx="158262" cy="270180"/>
                </a:xfrm>
                <a:solidFill>
                  <a:schemeClr val="bg1">
                    <a:lumMod val="95000"/>
                  </a:schemeClr>
                </a:solidFill>
              </p:grpSpPr>
              <p:sp>
                <p:nvSpPr>
                  <p:cNvPr id="2340" name="フローチャート: 論理積ゲート 1137">
                    <a:extLst>
                      <a:ext uri="{FF2B5EF4-FFF2-40B4-BE49-F238E27FC236}">
                        <a16:creationId xmlns:a16="http://schemas.microsoft.com/office/drawing/2014/main" xmlns="" id="{03A08B52-B0C8-45B4-BFAB-711106B2969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1" name="楕円 1138">
                    <a:extLst>
                      <a:ext uri="{FF2B5EF4-FFF2-40B4-BE49-F238E27FC236}">
                        <a16:creationId xmlns:a16="http://schemas.microsoft.com/office/drawing/2014/main" xmlns="" id="{565220D3-E608-4C6A-80BF-B2D4ADD8397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34" name="グループ化 2333">
                  <a:extLst>
                    <a:ext uri="{FF2B5EF4-FFF2-40B4-BE49-F238E27FC236}">
                      <a16:creationId xmlns:a16="http://schemas.microsoft.com/office/drawing/2014/main" xmlns="" id="{260EA079-62D7-4557-9576-C185C3882BAE}"/>
                    </a:ext>
                  </a:extLst>
                </p:cNvPr>
                <p:cNvGrpSpPr/>
                <p:nvPr/>
              </p:nvGrpSpPr>
              <p:grpSpPr>
                <a:xfrm>
                  <a:off x="3074972" y="2238174"/>
                  <a:ext cx="158262" cy="270180"/>
                  <a:chOff x="1521069" y="2586587"/>
                  <a:chExt cx="158262" cy="270180"/>
                </a:xfrm>
                <a:solidFill>
                  <a:schemeClr val="bg1">
                    <a:lumMod val="95000"/>
                  </a:schemeClr>
                </a:solidFill>
              </p:grpSpPr>
              <p:sp>
                <p:nvSpPr>
                  <p:cNvPr id="2338" name="フローチャート: 論理積ゲート 1135">
                    <a:extLst>
                      <a:ext uri="{FF2B5EF4-FFF2-40B4-BE49-F238E27FC236}">
                        <a16:creationId xmlns:a16="http://schemas.microsoft.com/office/drawing/2014/main" xmlns="" id="{EF4D7B71-F8D1-4AC7-BC64-61184550508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9" name="楕円 1136">
                    <a:extLst>
                      <a:ext uri="{FF2B5EF4-FFF2-40B4-BE49-F238E27FC236}">
                        <a16:creationId xmlns:a16="http://schemas.microsoft.com/office/drawing/2014/main" xmlns="" id="{83369C82-0DED-4912-AC2D-88BC14243C4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35" name="グループ化 2334">
                  <a:extLst>
                    <a:ext uri="{FF2B5EF4-FFF2-40B4-BE49-F238E27FC236}">
                      <a16:creationId xmlns:a16="http://schemas.microsoft.com/office/drawing/2014/main" xmlns="" id="{3378FAED-8ABC-43AB-BFB8-3C71F614870D}"/>
                    </a:ext>
                  </a:extLst>
                </p:cNvPr>
                <p:cNvGrpSpPr/>
                <p:nvPr/>
              </p:nvGrpSpPr>
              <p:grpSpPr>
                <a:xfrm>
                  <a:off x="3258365" y="2238175"/>
                  <a:ext cx="158262" cy="270180"/>
                  <a:chOff x="1521069" y="2586587"/>
                  <a:chExt cx="158262" cy="270180"/>
                </a:xfrm>
                <a:solidFill>
                  <a:srgbClr val="FFC000"/>
                </a:solidFill>
              </p:grpSpPr>
              <p:sp>
                <p:nvSpPr>
                  <p:cNvPr id="2336" name="フローチャート: 論理積ゲート 1133">
                    <a:extLst>
                      <a:ext uri="{FF2B5EF4-FFF2-40B4-BE49-F238E27FC236}">
                        <a16:creationId xmlns:a16="http://schemas.microsoft.com/office/drawing/2014/main" xmlns="" id="{5172328F-FB9D-4645-A74A-CC1BD1D6BE0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7" name="楕円 1134">
                    <a:extLst>
                      <a:ext uri="{FF2B5EF4-FFF2-40B4-BE49-F238E27FC236}">
                        <a16:creationId xmlns:a16="http://schemas.microsoft.com/office/drawing/2014/main" xmlns="" id="{F31D4A91-5892-4212-A473-D2AD856B48E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grpSp>
        <p:nvGrpSpPr>
          <p:cNvPr id="13" name="グループ化 12"/>
          <p:cNvGrpSpPr/>
          <p:nvPr/>
        </p:nvGrpSpPr>
        <p:grpSpPr>
          <a:xfrm>
            <a:off x="1362182" y="2233578"/>
            <a:ext cx="1855893" cy="902085"/>
            <a:chOff x="1604942" y="2233578"/>
            <a:chExt cx="1855893" cy="902085"/>
          </a:xfrm>
        </p:grpSpPr>
        <p:grpSp>
          <p:nvGrpSpPr>
            <p:cNvPr id="4" name="グループ化 3">
              <a:extLst>
                <a:ext uri="{FF2B5EF4-FFF2-40B4-BE49-F238E27FC236}">
                  <a16:creationId xmlns:a16="http://schemas.microsoft.com/office/drawing/2014/main" xmlns="" id="{AA19BDEB-C3DB-4A96-876D-21C393585CB8}"/>
                </a:ext>
              </a:extLst>
            </p:cNvPr>
            <p:cNvGrpSpPr/>
            <p:nvPr/>
          </p:nvGrpSpPr>
          <p:grpSpPr>
            <a:xfrm>
              <a:off x="1604942" y="2233578"/>
              <a:ext cx="911681" cy="442189"/>
              <a:chOff x="1604942" y="2260551"/>
              <a:chExt cx="1841783" cy="888644"/>
            </a:xfrm>
          </p:grpSpPr>
          <p:grpSp>
            <p:nvGrpSpPr>
              <p:cNvPr id="9" name="グループ化 8">
                <a:extLst>
                  <a:ext uri="{FF2B5EF4-FFF2-40B4-BE49-F238E27FC236}">
                    <a16:creationId xmlns:a16="http://schemas.microsoft.com/office/drawing/2014/main" xmlns="" id="{92F988E3-6778-4CCF-B392-40B6848C0E70}"/>
                  </a:ext>
                </a:extLst>
              </p:cNvPr>
              <p:cNvGrpSpPr>
                <a:grpSpLocks noChangeAspect="1"/>
              </p:cNvGrpSpPr>
              <p:nvPr/>
            </p:nvGrpSpPr>
            <p:grpSpPr>
              <a:xfrm>
                <a:off x="1607829" y="2260551"/>
                <a:ext cx="907329" cy="434036"/>
                <a:chOff x="1607828" y="2238166"/>
                <a:chExt cx="1814658" cy="868072"/>
              </a:xfrm>
            </p:grpSpPr>
            <p:grpSp>
              <p:nvGrpSpPr>
                <p:cNvPr id="28" name="グループ化 27">
                  <a:extLst>
                    <a:ext uri="{FF2B5EF4-FFF2-40B4-BE49-F238E27FC236}">
                      <a16:creationId xmlns:a16="http://schemas.microsoft.com/office/drawing/2014/main" xmlns="" id="{46D099E5-8DBB-4B22-B637-32EB411905AC}"/>
                    </a:ext>
                  </a:extLst>
                </p:cNvPr>
                <p:cNvGrpSpPr/>
                <p:nvPr/>
              </p:nvGrpSpPr>
              <p:grpSpPr>
                <a:xfrm>
                  <a:off x="1613687" y="2537107"/>
                  <a:ext cx="158262" cy="270180"/>
                  <a:chOff x="1521069" y="2586587"/>
                  <a:chExt cx="158262" cy="270180"/>
                </a:xfrm>
                <a:solidFill>
                  <a:schemeClr val="bg1">
                    <a:lumMod val="95000"/>
                  </a:schemeClr>
                </a:solidFill>
              </p:grpSpPr>
              <p:sp>
                <p:nvSpPr>
                  <p:cNvPr id="25" name="フローチャート: 論理積ゲート 24">
                    <a:extLst>
                      <a:ext uri="{FF2B5EF4-FFF2-40B4-BE49-F238E27FC236}">
                        <a16:creationId xmlns:a16="http://schemas.microsoft.com/office/drawing/2014/main" xmlns="" id="{86CDBBD9-A0AC-4D43-ABD3-EC934676ABC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xmlns="" id="{6E3306A6-7FF4-4D2A-B2C5-68C6F9CE048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a:extLst>
                    <a:ext uri="{FF2B5EF4-FFF2-40B4-BE49-F238E27FC236}">
                      <a16:creationId xmlns:a16="http://schemas.microsoft.com/office/drawing/2014/main" xmlns="" id="{623F9760-8090-488F-8D5C-142A868DD412}"/>
                    </a:ext>
                  </a:extLst>
                </p:cNvPr>
                <p:cNvGrpSpPr/>
                <p:nvPr/>
              </p:nvGrpSpPr>
              <p:grpSpPr>
                <a:xfrm>
                  <a:off x="1797080" y="2537108"/>
                  <a:ext cx="158262" cy="270180"/>
                  <a:chOff x="1521069" y="2586587"/>
                  <a:chExt cx="158262" cy="270180"/>
                </a:xfrm>
                <a:solidFill>
                  <a:srgbClr val="FFC000"/>
                </a:solidFill>
              </p:grpSpPr>
              <p:sp>
                <p:nvSpPr>
                  <p:cNvPr id="85" name="フローチャート: 論理積ゲート 84">
                    <a:extLst>
                      <a:ext uri="{FF2B5EF4-FFF2-40B4-BE49-F238E27FC236}">
                        <a16:creationId xmlns:a16="http://schemas.microsoft.com/office/drawing/2014/main" xmlns="" id="{63EC8886-D96A-4791-984C-6752C8D0137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a:extLst>
                      <a:ext uri="{FF2B5EF4-FFF2-40B4-BE49-F238E27FC236}">
                        <a16:creationId xmlns:a16="http://schemas.microsoft.com/office/drawing/2014/main" xmlns="" id="{A0FEAA2C-E09F-4354-9177-F18FFBA5AEE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 name="グループ化 86">
                  <a:extLst>
                    <a:ext uri="{FF2B5EF4-FFF2-40B4-BE49-F238E27FC236}">
                      <a16:creationId xmlns:a16="http://schemas.microsoft.com/office/drawing/2014/main" xmlns="" id="{CE1CAFCF-BB7F-40A2-B268-2EC1CBDC0706}"/>
                    </a:ext>
                  </a:extLst>
                </p:cNvPr>
                <p:cNvGrpSpPr/>
                <p:nvPr/>
              </p:nvGrpSpPr>
              <p:grpSpPr>
                <a:xfrm>
                  <a:off x="1980473" y="2537109"/>
                  <a:ext cx="158262" cy="270180"/>
                  <a:chOff x="1521069" y="2586587"/>
                  <a:chExt cx="158262" cy="270180"/>
                </a:xfrm>
                <a:solidFill>
                  <a:schemeClr val="bg1">
                    <a:lumMod val="95000"/>
                  </a:schemeClr>
                </a:solidFill>
              </p:grpSpPr>
              <p:sp>
                <p:nvSpPr>
                  <p:cNvPr id="88" name="フローチャート: 論理積ゲート 87">
                    <a:extLst>
                      <a:ext uri="{FF2B5EF4-FFF2-40B4-BE49-F238E27FC236}">
                        <a16:creationId xmlns:a16="http://schemas.microsoft.com/office/drawing/2014/main" xmlns="" id="{9DEE9B78-A343-4B76-9C47-657372B77E2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xmlns="" id="{9167CA03-3D4C-4A05-8FC5-CE19D25D909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0" name="グループ化 89">
                  <a:extLst>
                    <a:ext uri="{FF2B5EF4-FFF2-40B4-BE49-F238E27FC236}">
                      <a16:creationId xmlns:a16="http://schemas.microsoft.com/office/drawing/2014/main" xmlns="" id="{A6D6468B-AB13-4993-8D30-F5CD281F6B78}"/>
                    </a:ext>
                  </a:extLst>
                </p:cNvPr>
                <p:cNvGrpSpPr/>
                <p:nvPr/>
              </p:nvGrpSpPr>
              <p:grpSpPr>
                <a:xfrm>
                  <a:off x="2163866" y="2537110"/>
                  <a:ext cx="158262" cy="270180"/>
                  <a:chOff x="1521069" y="2586587"/>
                  <a:chExt cx="158262" cy="270180"/>
                </a:xfrm>
                <a:solidFill>
                  <a:schemeClr val="bg1">
                    <a:lumMod val="95000"/>
                  </a:schemeClr>
                </a:solidFill>
              </p:grpSpPr>
              <p:sp>
                <p:nvSpPr>
                  <p:cNvPr id="91" name="フローチャート: 論理積ゲート 90">
                    <a:extLst>
                      <a:ext uri="{FF2B5EF4-FFF2-40B4-BE49-F238E27FC236}">
                        <a16:creationId xmlns:a16="http://schemas.microsoft.com/office/drawing/2014/main" xmlns="" id="{C009EB7F-1CFF-4743-A0B4-0541DBB4F2B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xmlns="" id="{628CAB86-EE14-4399-BDF9-DAEFCAFD544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3" name="グループ化 92">
                  <a:extLst>
                    <a:ext uri="{FF2B5EF4-FFF2-40B4-BE49-F238E27FC236}">
                      <a16:creationId xmlns:a16="http://schemas.microsoft.com/office/drawing/2014/main" xmlns="" id="{537E304D-0F2F-4FD5-855F-3A9CCC7E3F4A}"/>
                    </a:ext>
                  </a:extLst>
                </p:cNvPr>
                <p:cNvGrpSpPr/>
                <p:nvPr/>
              </p:nvGrpSpPr>
              <p:grpSpPr>
                <a:xfrm>
                  <a:off x="2347259" y="2537111"/>
                  <a:ext cx="158262" cy="270180"/>
                  <a:chOff x="1521069" y="2586587"/>
                  <a:chExt cx="158262" cy="270180"/>
                </a:xfrm>
                <a:solidFill>
                  <a:schemeClr val="bg1">
                    <a:lumMod val="95000"/>
                  </a:schemeClr>
                </a:solidFill>
              </p:grpSpPr>
              <p:sp>
                <p:nvSpPr>
                  <p:cNvPr id="94" name="フローチャート: 論理積ゲート 93">
                    <a:extLst>
                      <a:ext uri="{FF2B5EF4-FFF2-40B4-BE49-F238E27FC236}">
                        <a16:creationId xmlns:a16="http://schemas.microsoft.com/office/drawing/2014/main" xmlns="" id="{F2FAC288-7CED-4C17-9AF4-5E7E63763F6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xmlns="" id="{3D0EF570-A7EB-45B2-966A-D262F316884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6" name="グループ化 95">
                  <a:extLst>
                    <a:ext uri="{FF2B5EF4-FFF2-40B4-BE49-F238E27FC236}">
                      <a16:creationId xmlns:a16="http://schemas.microsoft.com/office/drawing/2014/main" xmlns="" id="{64BD71B3-005F-44B6-AF23-741E9BB466CD}"/>
                    </a:ext>
                  </a:extLst>
                </p:cNvPr>
                <p:cNvGrpSpPr/>
                <p:nvPr/>
              </p:nvGrpSpPr>
              <p:grpSpPr>
                <a:xfrm>
                  <a:off x="2530652" y="2537112"/>
                  <a:ext cx="158262" cy="270180"/>
                  <a:chOff x="1521069" y="2586587"/>
                  <a:chExt cx="158262" cy="270180"/>
                </a:xfrm>
                <a:solidFill>
                  <a:srgbClr val="FFC000"/>
                </a:solidFill>
              </p:grpSpPr>
              <p:sp>
                <p:nvSpPr>
                  <p:cNvPr id="97" name="フローチャート: 論理積ゲート 96">
                    <a:extLst>
                      <a:ext uri="{FF2B5EF4-FFF2-40B4-BE49-F238E27FC236}">
                        <a16:creationId xmlns:a16="http://schemas.microsoft.com/office/drawing/2014/main" xmlns="" id="{86C7DC8C-C823-451E-A07B-835D3834154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xmlns="" id="{5B63E615-24D2-4D24-82E0-C0C64064F23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9" name="グループ化 98">
                  <a:extLst>
                    <a:ext uri="{FF2B5EF4-FFF2-40B4-BE49-F238E27FC236}">
                      <a16:creationId xmlns:a16="http://schemas.microsoft.com/office/drawing/2014/main" xmlns="" id="{30077F8D-F4AF-4B70-AE44-9FC79D99DB29}"/>
                    </a:ext>
                  </a:extLst>
                </p:cNvPr>
                <p:cNvGrpSpPr/>
                <p:nvPr/>
              </p:nvGrpSpPr>
              <p:grpSpPr>
                <a:xfrm>
                  <a:off x="2714045" y="2537113"/>
                  <a:ext cx="158262" cy="270180"/>
                  <a:chOff x="1521069" y="2586587"/>
                  <a:chExt cx="158262" cy="270180"/>
                </a:xfrm>
                <a:solidFill>
                  <a:schemeClr val="bg1">
                    <a:lumMod val="95000"/>
                  </a:schemeClr>
                </a:solidFill>
              </p:grpSpPr>
              <p:sp>
                <p:nvSpPr>
                  <p:cNvPr id="100" name="フローチャート: 論理積ゲート 99">
                    <a:extLst>
                      <a:ext uri="{FF2B5EF4-FFF2-40B4-BE49-F238E27FC236}">
                        <a16:creationId xmlns:a16="http://schemas.microsoft.com/office/drawing/2014/main" xmlns="" id="{3B305096-78C5-45BC-A230-6E93A756570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楕円 100">
                    <a:extLst>
                      <a:ext uri="{FF2B5EF4-FFF2-40B4-BE49-F238E27FC236}">
                        <a16:creationId xmlns:a16="http://schemas.microsoft.com/office/drawing/2014/main" xmlns="" id="{28768A3F-E839-4FD8-9AAC-6944FA254DB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 name="グループ化 101">
                  <a:extLst>
                    <a:ext uri="{FF2B5EF4-FFF2-40B4-BE49-F238E27FC236}">
                      <a16:creationId xmlns:a16="http://schemas.microsoft.com/office/drawing/2014/main" xmlns="" id="{CB50C5D3-1430-4DB4-BA77-26CE3B429813}"/>
                    </a:ext>
                  </a:extLst>
                </p:cNvPr>
                <p:cNvGrpSpPr/>
                <p:nvPr/>
              </p:nvGrpSpPr>
              <p:grpSpPr>
                <a:xfrm>
                  <a:off x="2897438" y="2537114"/>
                  <a:ext cx="158262" cy="270180"/>
                  <a:chOff x="1521069" y="2586587"/>
                  <a:chExt cx="158262" cy="270180"/>
                </a:xfrm>
                <a:solidFill>
                  <a:schemeClr val="bg1">
                    <a:lumMod val="95000"/>
                  </a:schemeClr>
                </a:solidFill>
              </p:grpSpPr>
              <p:sp>
                <p:nvSpPr>
                  <p:cNvPr id="103" name="フローチャート: 論理積ゲート 102">
                    <a:extLst>
                      <a:ext uri="{FF2B5EF4-FFF2-40B4-BE49-F238E27FC236}">
                        <a16:creationId xmlns:a16="http://schemas.microsoft.com/office/drawing/2014/main" xmlns="" id="{0CD6C407-C0C0-45C5-928E-C34C8C7C5A4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楕円 103">
                    <a:extLst>
                      <a:ext uri="{FF2B5EF4-FFF2-40B4-BE49-F238E27FC236}">
                        <a16:creationId xmlns:a16="http://schemas.microsoft.com/office/drawing/2014/main" xmlns="" id="{C6CF6E2A-0480-4749-B2C9-ACFF8418187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 name="グループ化 104">
                  <a:extLst>
                    <a:ext uri="{FF2B5EF4-FFF2-40B4-BE49-F238E27FC236}">
                      <a16:creationId xmlns:a16="http://schemas.microsoft.com/office/drawing/2014/main" xmlns="" id="{051369C5-6896-49CE-A79E-9F4317EEF294}"/>
                    </a:ext>
                  </a:extLst>
                </p:cNvPr>
                <p:cNvGrpSpPr/>
                <p:nvPr/>
              </p:nvGrpSpPr>
              <p:grpSpPr>
                <a:xfrm>
                  <a:off x="3080831" y="2537115"/>
                  <a:ext cx="158262" cy="270180"/>
                  <a:chOff x="1521069" y="2586587"/>
                  <a:chExt cx="158262" cy="270180"/>
                </a:xfrm>
                <a:solidFill>
                  <a:schemeClr val="bg1">
                    <a:lumMod val="95000"/>
                  </a:schemeClr>
                </a:solidFill>
              </p:grpSpPr>
              <p:sp>
                <p:nvSpPr>
                  <p:cNvPr id="106" name="フローチャート: 論理積ゲート 105">
                    <a:extLst>
                      <a:ext uri="{FF2B5EF4-FFF2-40B4-BE49-F238E27FC236}">
                        <a16:creationId xmlns:a16="http://schemas.microsoft.com/office/drawing/2014/main" xmlns="" id="{EBD616CC-FAC6-45E8-8B4E-F150B9BBDBE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楕円 106">
                    <a:extLst>
                      <a:ext uri="{FF2B5EF4-FFF2-40B4-BE49-F238E27FC236}">
                        <a16:creationId xmlns:a16="http://schemas.microsoft.com/office/drawing/2014/main" xmlns="" id="{ACDF3EA0-9E87-43E3-9624-6CE58BFE006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8" name="グループ化 107">
                  <a:extLst>
                    <a:ext uri="{FF2B5EF4-FFF2-40B4-BE49-F238E27FC236}">
                      <a16:creationId xmlns:a16="http://schemas.microsoft.com/office/drawing/2014/main" xmlns="" id="{731CE222-1B4D-4F89-B8EC-59CCE6B07E07}"/>
                    </a:ext>
                  </a:extLst>
                </p:cNvPr>
                <p:cNvGrpSpPr/>
                <p:nvPr/>
              </p:nvGrpSpPr>
              <p:grpSpPr>
                <a:xfrm>
                  <a:off x="3264224" y="2537116"/>
                  <a:ext cx="158262" cy="270180"/>
                  <a:chOff x="1521069" y="2586587"/>
                  <a:chExt cx="158262" cy="270180"/>
                </a:xfrm>
                <a:solidFill>
                  <a:schemeClr val="bg1">
                    <a:lumMod val="95000"/>
                  </a:schemeClr>
                </a:solidFill>
              </p:grpSpPr>
              <p:sp>
                <p:nvSpPr>
                  <p:cNvPr id="109" name="フローチャート: 論理積ゲート 108">
                    <a:extLst>
                      <a:ext uri="{FF2B5EF4-FFF2-40B4-BE49-F238E27FC236}">
                        <a16:creationId xmlns:a16="http://schemas.microsoft.com/office/drawing/2014/main" xmlns="" id="{3674B5AD-4BA0-412A-8CF1-667B46A87F8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楕円 109">
                    <a:extLst>
                      <a:ext uri="{FF2B5EF4-FFF2-40B4-BE49-F238E27FC236}">
                        <a16:creationId xmlns:a16="http://schemas.microsoft.com/office/drawing/2014/main" xmlns="" id="{6B054A24-C1CB-44C8-A942-353591DCDAF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7" name="グループ化 116">
                  <a:extLst>
                    <a:ext uri="{FF2B5EF4-FFF2-40B4-BE49-F238E27FC236}">
                      <a16:creationId xmlns:a16="http://schemas.microsoft.com/office/drawing/2014/main" xmlns="" id="{77C7B9BC-1D6E-47B9-A37E-4302DD671007}"/>
                    </a:ext>
                  </a:extLst>
                </p:cNvPr>
                <p:cNvGrpSpPr/>
                <p:nvPr/>
              </p:nvGrpSpPr>
              <p:grpSpPr>
                <a:xfrm>
                  <a:off x="1613687" y="2836049"/>
                  <a:ext cx="158262" cy="270180"/>
                  <a:chOff x="1521069" y="2586587"/>
                  <a:chExt cx="158262" cy="270180"/>
                </a:xfrm>
                <a:solidFill>
                  <a:schemeClr val="bg1">
                    <a:lumMod val="95000"/>
                  </a:schemeClr>
                </a:solidFill>
              </p:grpSpPr>
              <p:sp>
                <p:nvSpPr>
                  <p:cNvPr id="118" name="フローチャート: 論理積ゲート 117">
                    <a:extLst>
                      <a:ext uri="{FF2B5EF4-FFF2-40B4-BE49-F238E27FC236}">
                        <a16:creationId xmlns:a16="http://schemas.microsoft.com/office/drawing/2014/main" xmlns="" id="{59D803D9-0E0A-44C4-999E-C190C0F209E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楕円 118">
                    <a:extLst>
                      <a:ext uri="{FF2B5EF4-FFF2-40B4-BE49-F238E27FC236}">
                        <a16:creationId xmlns:a16="http://schemas.microsoft.com/office/drawing/2014/main" xmlns="" id="{FC8CB2BC-301B-4BEA-AC98-9A4B22224ED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0" name="グループ化 119">
                  <a:extLst>
                    <a:ext uri="{FF2B5EF4-FFF2-40B4-BE49-F238E27FC236}">
                      <a16:creationId xmlns:a16="http://schemas.microsoft.com/office/drawing/2014/main" xmlns="" id="{9927B25D-A99B-4CAD-B526-A39AADACAC12}"/>
                    </a:ext>
                  </a:extLst>
                </p:cNvPr>
                <p:cNvGrpSpPr/>
                <p:nvPr/>
              </p:nvGrpSpPr>
              <p:grpSpPr>
                <a:xfrm>
                  <a:off x="1797080" y="2836050"/>
                  <a:ext cx="158262" cy="270180"/>
                  <a:chOff x="1521069" y="2586587"/>
                  <a:chExt cx="158262" cy="270180"/>
                </a:xfrm>
                <a:solidFill>
                  <a:schemeClr val="bg1">
                    <a:lumMod val="95000"/>
                  </a:schemeClr>
                </a:solidFill>
              </p:grpSpPr>
              <p:sp>
                <p:nvSpPr>
                  <p:cNvPr id="121" name="フローチャート: 論理積ゲート 120">
                    <a:extLst>
                      <a:ext uri="{FF2B5EF4-FFF2-40B4-BE49-F238E27FC236}">
                        <a16:creationId xmlns:a16="http://schemas.microsoft.com/office/drawing/2014/main" xmlns="" id="{80B47ECA-E767-4C9E-86B6-19FC7EEE5D5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楕円 121">
                    <a:extLst>
                      <a:ext uri="{FF2B5EF4-FFF2-40B4-BE49-F238E27FC236}">
                        <a16:creationId xmlns:a16="http://schemas.microsoft.com/office/drawing/2014/main" xmlns="" id="{F7A11E77-6C07-4060-8E59-22D587A96FA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 name="グループ化 122">
                  <a:extLst>
                    <a:ext uri="{FF2B5EF4-FFF2-40B4-BE49-F238E27FC236}">
                      <a16:creationId xmlns:a16="http://schemas.microsoft.com/office/drawing/2014/main" xmlns="" id="{48F011D6-3201-4645-9A48-1FD0235E7783}"/>
                    </a:ext>
                  </a:extLst>
                </p:cNvPr>
                <p:cNvGrpSpPr/>
                <p:nvPr/>
              </p:nvGrpSpPr>
              <p:grpSpPr>
                <a:xfrm>
                  <a:off x="1980473" y="2836051"/>
                  <a:ext cx="158262" cy="270180"/>
                  <a:chOff x="1521069" y="2586587"/>
                  <a:chExt cx="158262" cy="270180"/>
                </a:xfrm>
                <a:solidFill>
                  <a:schemeClr val="bg1">
                    <a:lumMod val="95000"/>
                  </a:schemeClr>
                </a:solidFill>
              </p:grpSpPr>
              <p:sp>
                <p:nvSpPr>
                  <p:cNvPr id="124" name="フローチャート: 論理積ゲート 123">
                    <a:extLst>
                      <a:ext uri="{FF2B5EF4-FFF2-40B4-BE49-F238E27FC236}">
                        <a16:creationId xmlns:a16="http://schemas.microsoft.com/office/drawing/2014/main" xmlns="" id="{61AB28ED-E3A5-4EEA-8A3B-A2696B2103B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楕円 124">
                    <a:extLst>
                      <a:ext uri="{FF2B5EF4-FFF2-40B4-BE49-F238E27FC236}">
                        <a16:creationId xmlns:a16="http://schemas.microsoft.com/office/drawing/2014/main" xmlns="" id="{8D6ABC17-DCA2-463B-9674-D8E5EA9A8CD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グループ化 125">
                  <a:extLst>
                    <a:ext uri="{FF2B5EF4-FFF2-40B4-BE49-F238E27FC236}">
                      <a16:creationId xmlns:a16="http://schemas.microsoft.com/office/drawing/2014/main" xmlns="" id="{9B87E09E-AA00-4066-A43E-96A965C9BA4F}"/>
                    </a:ext>
                  </a:extLst>
                </p:cNvPr>
                <p:cNvGrpSpPr/>
                <p:nvPr/>
              </p:nvGrpSpPr>
              <p:grpSpPr>
                <a:xfrm>
                  <a:off x="2163866" y="2836052"/>
                  <a:ext cx="158262" cy="270180"/>
                  <a:chOff x="1521069" y="2586587"/>
                  <a:chExt cx="158262" cy="270180"/>
                </a:xfrm>
                <a:solidFill>
                  <a:srgbClr val="FFC000"/>
                </a:solidFill>
              </p:grpSpPr>
              <p:sp>
                <p:nvSpPr>
                  <p:cNvPr id="127" name="フローチャート: 論理積ゲート 126">
                    <a:extLst>
                      <a:ext uri="{FF2B5EF4-FFF2-40B4-BE49-F238E27FC236}">
                        <a16:creationId xmlns:a16="http://schemas.microsoft.com/office/drawing/2014/main" xmlns="" id="{47A77D62-C22E-4C3D-835E-EB4059A1A86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楕円 127">
                    <a:extLst>
                      <a:ext uri="{FF2B5EF4-FFF2-40B4-BE49-F238E27FC236}">
                        <a16:creationId xmlns:a16="http://schemas.microsoft.com/office/drawing/2014/main" xmlns="" id="{173BECAB-4FA7-49C2-892F-64F9EEC31FF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9" name="グループ化 128">
                  <a:extLst>
                    <a:ext uri="{FF2B5EF4-FFF2-40B4-BE49-F238E27FC236}">
                      <a16:creationId xmlns:a16="http://schemas.microsoft.com/office/drawing/2014/main" xmlns="" id="{9B90CBFE-665E-4587-8971-5985FBC1C824}"/>
                    </a:ext>
                  </a:extLst>
                </p:cNvPr>
                <p:cNvGrpSpPr/>
                <p:nvPr/>
              </p:nvGrpSpPr>
              <p:grpSpPr>
                <a:xfrm>
                  <a:off x="2347259" y="2836053"/>
                  <a:ext cx="158262" cy="270180"/>
                  <a:chOff x="1521069" y="2586587"/>
                  <a:chExt cx="158262" cy="270180"/>
                </a:xfrm>
                <a:solidFill>
                  <a:schemeClr val="bg1">
                    <a:lumMod val="95000"/>
                  </a:schemeClr>
                </a:solidFill>
              </p:grpSpPr>
              <p:sp>
                <p:nvSpPr>
                  <p:cNvPr id="130" name="フローチャート: 論理積ゲート 129">
                    <a:extLst>
                      <a:ext uri="{FF2B5EF4-FFF2-40B4-BE49-F238E27FC236}">
                        <a16:creationId xmlns:a16="http://schemas.microsoft.com/office/drawing/2014/main" xmlns="" id="{3AE00D48-0F00-40CB-AA58-1EE3E5359F2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楕円 130">
                    <a:extLst>
                      <a:ext uri="{FF2B5EF4-FFF2-40B4-BE49-F238E27FC236}">
                        <a16:creationId xmlns:a16="http://schemas.microsoft.com/office/drawing/2014/main" xmlns="" id="{1CD9A7BA-0332-493D-8D9B-412AE3AB75D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2" name="グループ化 131">
                  <a:extLst>
                    <a:ext uri="{FF2B5EF4-FFF2-40B4-BE49-F238E27FC236}">
                      <a16:creationId xmlns:a16="http://schemas.microsoft.com/office/drawing/2014/main" xmlns="" id="{718DD1A9-BA29-45F7-9B9E-AA2EF8C2B218}"/>
                    </a:ext>
                  </a:extLst>
                </p:cNvPr>
                <p:cNvGrpSpPr/>
                <p:nvPr/>
              </p:nvGrpSpPr>
              <p:grpSpPr>
                <a:xfrm>
                  <a:off x="2530652" y="2836054"/>
                  <a:ext cx="158262" cy="270180"/>
                  <a:chOff x="1521069" y="2586587"/>
                  <a:chExt cx="158262" cy="270180"/>
                </a:xfrm>
                <a:solidFill>
                  <a:schemeClr val="bg1">
                    <a:lumMod val="95000"/>
                  </a:schemeClr>
                </a:solidFill>
              </p:grpSpPr>
              <p:sp>
                <p:nvSpPr>
                  <p:cNvPr id="133" name="フローチャート: 論理積ゲート 132">
                    <a:extLst>
                      <a:ext uri="{FF2B5EF4-FFF2-40B4-BE49-F238E27FC236}">
                        <a16:creationId xmlns:a16="http://schemas.microsoft.com/office/drawing/2014/main" xmlns="" id="{4C8C1F92-0277-4DF9-9825-0B34A17FCC8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楕円 133">
                    <a:extLst>
                      <a:ext uri="{FF2B5EF4-FFF2-40B4-BE49-F238E27FC236}">
                        <a16:creationId xmlns:a16="http://schemas.microsoft.com/office/drawing/2014/main" xmlns="" id="{552252B0-9631-43A0-BA68-D03F26E24EF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5" name="グループ化 134">
                  <a:extLst>
                    <a:ext uri="{FF2B5EF4-FFF2-40B4-BE49-F238E27FC236}">
                      <a16:creationId xmlns:a16="http://schemas.microsoft.com/office/drawing/2014/main" xmlns="" id="{AED4B56F-F7B8-46C3-B7B0-3104C0827EB6}"/>
                    </a:ext>
                  </a:extLst>
                </p:cNvPr>
                <p:cNvGrpSpPr/>
                <p:nvPr/>
              </p:nvGrpSpPr>
              <p:grpSpPr>
                <a:xfrm>
                  <a:off x="2714045" y="2836055"/>
                  <a:ext cx="158262" cy="270180"/>
                  <a:chOff x="1521069" y="2586587"/>
                  <a:chExt cx="158262" cy="270180"/>
                </a:xfrm>
                <a:solidFill>
                  <a:srgbClr val="FFC000"/>
                </a:solidFill>
              </p:grpSpPr>
              <p:sp>
                <p:nvSpPr>
                  <p:cNvPr id="136" name="フローチャート: 論理積ゲート 135">
                    <a:extLst>
                      <a:ext uri="{FF2B5EF4-FFF2-40B4-BE49-F238E27FC236}">
                        <a16:creationId xmlns:a16="http://schemas.microsoft.com/office/drawing/2014/main" xmlns="" id="{869F641A-2707-4F77-B6BA-AF2CDF6415D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楕円 136">
                    <a:extLst>
                      <a:ext uri="{FF2B5EF4-FFF2-40B4-BE49-F238E27FC236}">
                        <a16:creationId xmlns:a16="http://schemas.microsoft.com/office/drawing/2014/main" xmlns="" id="{6B368560-8EAA-42BF-BD01-8319E4355AD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8" name="グループ化 137">
                  <a:extLst>
                    <a:ext uri="{FF2B5EF4-FFF2-40B4-BE49-F238E27FC236}">
                      <a16:creationId xmlns:a16="http://schemas.microsoft.com/office/drawing/2014/main" xmlns="" id="{EB594539-182D-46C1-8E29-8CFDD7C959D4}"/>
                    </a:ext>
                  </a:extLst>
                </p:cNvPr>
                <p:cNvGrpSpPr/>
                <p:nvPr/>
              </p:nvGrpSpPr>
              <p:grpSpPr>
                <a:xfrm>
                  <a:off x="2897438" y="2836056"/>
                  <a:ext cx="158262" cy="270180"/>
                  <a:chOff x="1521069" y="2586587"/>
                  <a:chExt cx="158262" cy="270180"/>
                </a:xfrm>
                <a:solidFill>
                  <a:schemeClr val="bg1">
                    <a:lumMod val="95000"/>
                  </a:schemeClr>
                </a:solidFill>
              </p:grpSpPr>
              <p:sp>
                <p:nvSpPr>
                  <p:cNvPr id="139" name="フローチャート: 論理積ゲート 138">
                    <a:extLst>
                      <a:ext uri="{FF2B5EF4-FFF2-40B4-BE49-F238E27FC236}">
                        <a16:creationId xmlns:a16="http://schemas.microsoft.com/office/drawing/2014/main" xmlns="" id="{D9540507-5AA2-4E16-AAF0-436E001FDB7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楕円 139">
                    <a:extLst>
                      <a:ext uri="{FF2B5EF4-FFF2-40B4-BE49-F238E27FC236}">
                        <a16:creationId xmlns:a16="http://schemas.microsoft.com/office/drawing/2014/main" xmlns="" id="{32448A26-6E6E-4DC0-A12B-A858EDB7EBB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1" name="グループ化 140">
                  <a:extLst>
                    <a:ext uri="{FF2B5EF4-FFF2-40B4-BE49-F238E27FC236}">
                      <a16:creationId xmlns:a16="http://schemas.microsoft.com/office/drawing/2014/main" xmlns="" id="{8D73200C-594D-4116-B421-37FDF2C580A4}"/>
                    </a:ext>
                  </a:extLst>
                </p:cNvPr>
                <p:cNvGrpSpPr/>
                <p:nvPr/>
              </p:nvGrpSpPr>
              <p:grpSpPr>
                <a:xfrm>
                  <a:off x="3080831" y="2836057"/>
                  <a:ext cx="158262" cy="270180"/>
                  <a:chOff x="1521069" y="2586587"/>
                  <a:chExt cx="158262" cy="270180"/>
                </a:xfrm>
                <a:solidFill>
                  <a:srgbClr val="FFC000"/>
                </a:solidFill>
              </p:grpSpPr>
              <p:sp>
                <p:nvSpPr>
                  <p:cNvPr id="142" name="フローチャート: 論理積ゲート 141">
                    <a:extLst>
                      <a:ext uri="{FF2B5EF4-FFF2-40B4-BE49-F238E27FC236}">
                        <a16:creationId xmlns:a16="http://schemas.microsoft.com/office/drawing/2014/main" xmlns="" id="{9A2FED70-DF29-4372-945E-D99058925A5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楕円 142">
                    <a:extLst>
                      <a:ext uri="{FF2B5EF4-FFF2-40B4-BE49-F238E27FC236}">
                        <a16:creationId xmlns:a16="http://schemas.microsoft.com/office/drawing/2014/main" xmlns="" id="{F7B15F24-5DA1-48BF-A3D3-A700E18B989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4" name="グループ化 143">
                  <a:extLst>
                    <a:ext uri="{FF2B5EF4-FFF2-40B4-BE49-F238E27FC236}">
                      <a16:creationId xmlns:a16="http://schemas.microsoft.com/office/drawing/2014/main" xmlns="" id="{40FDD496-7F94-4BEA-9A23-46AFCDB2A4FD}"/>
                    </a:ext>
                  </a:extLst>
                </p:cNvPr>
                <p:cNvGrpSpPr/>
                <p:nvPr/>
              </p:nvGrpSpPr>
              <p:grpSpPr>
                <a:xfrm>
                  <a:off x="3264224" y="2836058"/>
                  <a:ext cx="158262" cy="270180"/>
                  <a:chOff x="1521069" y="2586587"/>
                  <a:chExt cx="158262" cy="270180"/>
                </a:xfrm>
                <a:solidFill>
                  <a:schemeClr val="bg1">
                    <a:lumMod val="95000"/>
                  </a:schemeClr>
                </a:solidFill>
              </p:grpSpPr>
              <p:sp>
                <p:nvSpPr>
                  <p:cNvPr id="145" name="フローチャート: 論理積ゲート 144">
                    <a:extLst>
                      <a:ext uri="{FF2B5EF4-FFF2-40B4-BE49-F238E27FC236}">
                        <a16:creationId xmlns:a16="http://schemas.microsoft.com/office/drawing/2014/main" xmlns="" id="{490663A1-EA26-4C5D-84C7-D938D916612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xmlns="" id="{3FEF2EC5-22E0-4F02-90E7-FFC134A39F0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8" name="グループ化 147">
                  <a:extLst>
                    <a:ext uri="{FF2B5EF4-FFF2-40B4-BE49-F238E27FC236}">
                      <a16:creationId xmlns:a16="http://schemas.microsoft.com/office/drawing/2014/main" xmlns="" id="{B64CC62C-E693-4719-87CD-4DE7F5C2539E}"/>
                    </a:ext>
                  </a:extLst>
                </p:cNvPr>
                <p:cNvGrpSpPr/>
                <p:nvPr/>
              </p:nvGrpSpPr>
              <p:grpSpPr>
                <a:xfrm>
                  <a:off x="1607828" y="2238166"/>
                  <a:ext cx="158262" cy="270180"/>
                  <a:chOff x="1521069" y="2586587"/>
                  <a:chExt cx="158262" cy="270180"/>
                </a:xfrm>
                <a:solidFill>
                  <a:schemeClr val="bg1">
                    <a:lumMod val="95000"/>
                  </a:schemeClr>
                </a:solidFill>
              </p:grpSpPr>
              <p:sp>
                <p:nvSpPr>
                  <p:cNvPr id="176" name="フローチャート: 論理積ゲート 175">
                    <a:extLst>
                      <a:ext uri="{FF2B5EF4-FFF2-40B4-BE49-F238E27FC236}">
                        <a16:creationId xmlns:a16="http://schemas.microsoft.com/office/drawing/2014/main" xmlns="" id="{D13AE357-FDB8-4A6F-BA60-1EB10E0B66D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楕円 176">
                    <a:extLst>
                      <a:ext uri="{FF2B5EF4-FFF2-40B4-BE49-F238E27FC236}">
                        <a16:creationId xmlns:a16="http://schemas.microsoft.com/office/drawing/2014/main" xmlns="" id="{34373A63-EE1A-4AC4-BBEA-36E98A269AA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9" name="グループ化 148">
                  <a:extLst>
                    <a:ext uri="{FF2B5EF4-FFF2-40B4-BE49-F238E27FC236}">
                      <a16:creationId xmlns:a16="http://schemas.microsoft.com/office/drawing/2014/main" xmlns="" id="{D2004F07-1017-4C5E-ACF0-D0F4D22D2F00}"/>
                    </a:ext>
                  </a:extLst>
                </p:cNvPr>
                <p:cNvGrpSpPr/>
                <p:nvPr/>
              </p:nvGrpSpPr>
              <p:grpSpPr>
                <a:xfrm>
                  <a:off x="1791221" y="2238167"/>
                  <a:ext cx="158262" cy="270180"/>
                  <a:chOff x="1521069" y="2586587"/>
                  <a:chExt cx="158262" cy="270180"/>
                </a:xfrm>
                <a:solidFill>
                  <a:schemeClr val="bg1">
                    <a:lumMod val="95000"/>
                  </a:schemeClr>
                </a:solidFill>
              </p:grpSpPr>
              <p:sp>
                <p:nvSpPr>
                  <p:cNvPr id="174" name="フローチャート: 論理積ゲート 173">
                    <a:extLst>
                      <a:ext uri="{FF2B5EF4-FFF2-40B4-BE49-F238E27FC236}">
                        <a16:creationId xmlns:a16="http://schemas.microsoft.com/office/drawing/2014/main" xmlns="" id="{02E98271-DEFC-4AF2-BC0D-C906831CC72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xmlns="" id="{2416A732-32CF-47D9-9649-BB86588FF1E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0" name="グループ化 149">
                  <a:extLst>
                    <a:ext uri="{FF2B5EF4-FFF2-40B4-BE49-F238E27FC236}">
                      <a16:creationId xmlns:a16="http://schemas.microsoft.com/office/drawing/2014/main" xmlns="" id="{D387F185-2670-441F-B9DA-0660C446F46A}"/>
                    </a:ext>
                  </a:extLst>
                </p:cNvPr>
                <p:cNvGrpSpPr/>
                <p:nvPr/>
              </p:nvGrpSpPr>
              <p:grpSpPr>
                <a:xfrm>
                  <a:off x="1974614" y="2238168"/>
                  <a:ext cx="158262" cy="270180"/>
                  <a:chOff x="1521069" y="2586587"/>
                  <a:chExt cx="158262" cy="270180"/>
                </a:xfrm>
                <a:solidFill>
                  <a:schemeClr val="bg1">
                    <a:lumMod val="95000"/>
                  </a:schemeClr>
                </a:solidFill>
              </p:grpSpPr>
              <p:sp>
                <p:nvSpPr>
                  <p:cNvPr id="172" name="フローチャート: 論理積ゲート 171">
                    <a:extLst>
                      <a:ext uri="{FF2B5EF4-FFF2-40B4-BE49-F238E27FC236}">
                        <a16:creationId xmlns:a16="http://schemas.microsoft.com/office/drawing/2014/main" xmlns="" id="{4585DEF8-3621-4248-ADC4-C712B2B1216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楕円 172">
                    <a:extLst>
                      <a:ext uri="{FF2B5EF4-FFF2-40B4-BE49-F238E27FC236}">
                        <a16:creationId xmlns:a16="http://schemas.microsoft.com/office/drawing/2014/main" xmlns="" id="{15CB870E-BEE2-40B9-A4D9-31475D813FE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1" name="グループ化 150">
                  <a:extLst>
                    <a:ext uri="{FF2B5EF4-FFF2-40B4-BE49-F238E27FC236}">
                      <a16:creationId xmlns:a16="http://schemas.microsoft.com/office/drawing/2014/main" xmlns="" id="{18457904-1872-4426-93D5-2DB077C961E5}"/>
                    </a:ext>
                  </a:extLst>
                </p:cNvPr>
                <p:cNvGrpSpPr/>
                <p:nvPr/>
              </p:nvGrpSpPr>
              <p:grpSpPr>
                <a:xfrm>
                  <a:off x="2158007" y="2238169"/>
                  <a:ext cx="158262" cy="270180"/>
                  <a:chOff x="1521069" y="2586587"/>
                  <a:chExt cx="158262" cy="270180"/>
                </a:xfrm>
                <a:solidFill>
                  <a:schemeClr val="bg1">
                    <a:lumMod val="95000"/>
                  </a:schemeClr>
                </a:solidFill>
              </p:grpSpPr>
              <p:sp>
                <p:nvSpPr>
                  <p:cNvPr id="170" name="フローチャート: 論理積ゲート 169">
                    <a:extLst>
                      <a:ext uri="{FF2B5EF4-FFF2-40B4-BE49-F238E27FC236}">
                        <a16:creationId xmlns:a16="http://schemas.microsoft.com/office/drawing/2014/main" xmlns="" id="{0431F709-1DDA-43BF-B3D5-63B9D6075F7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楕円 170">
                    <a:extLst>
                      <a:ext uri="{FF2B5EF4-FFF2-40B4-BE49-F238E27FC236}">
                        <a16:creationId xmlns:a16="http://schemas.microsoft.com/office/drawing/2014/main" xmlns="" id="{F279ACAE-35E9-46DD-8286-9A31CF3FB7E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2" name="グループ化 151">
                  <a:extLst>
                    <a:ext uri="{FF2B5EF4-FFF2-40B4-BE49-F238E27FC236}">
                      <a16:creationId xmlns:a16="http://schemas.microsoft.com/office/drawing/2014/main" xmlns="" id="{6FC52AA4-3C74-43C4-AF47-119F77E6546E}"/>
                    </a:ext>
                  </a:extLst>
                </p:cNvPr>
                <p:cNvGrpSpPr/>
                <p:nvPr/>
              </p:nvGrpSpPr>
              <p:grpSpPr>
                <a:xfrm>
                  <a:off x="2341400" y="2238170"/>
                  <a:ext cx="158262" cy="270180"/>
                  <a:chOff x="1521069" y="2586587"/>
                  <a:chExt cx="158262" cy="270180"/>
                </a:xfrm>
                <a:solidFill>
                  <a:schemeClr val="bg1">
                    <a:lumMod val="95000"/>
                  </a:schemeClr>
                </a:solidFill>
              </p:grpSpPr>
              <p:sp>
                <p:nvSpPr>
                  <p:cNvPr id="168" name="フローチャート: 論理積ゲート 167">
                    <a:extLst>
                      <a:ext uri="{FF2B5EF4-FFF2-40B4-BE49-F238E27FC236}">
                        <a16:creationId xmlns:a16="http://schemas.microsoft.com/office/drawing/2014/main" xmlns="" id="{0C93EF87-12DF-4385-AA9F-6A22D2FFDC3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楕円 168">
                    <a:extLst>
                      <a:ext uri="{FF2B5EF4-FFF2-40B4-BE49-F238E27FC236}">
                        <a16:creationId xmlns:a16="http://schemas.microsoft.com/office/drawing/2014/main" xmlns="" id="{59AAEE61-1758-496F-9E63-AD7F312CA4A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3" name="グループ化 152">
                  <a:extLst>
                    <a:ext uri="{FF2B5EF4-FFF2-40B4-BE49-F238E27FC236}">
                      <a16:creationId xmlns:a16="http://schemas.microsoft.com/office/drawing/2014/main" xmlns="" id="{4C0C1452-6F93-4DB9-ABEE-D0798894C804}"/>
                    </a:ext>
                  </a:extLst>
                </p:cNvPr>
                <p:cNvGrpSpPr/>
                <p:nvPr/>
              </p:nvGrpSpPr>
              <p:grpSpPr>
                <a:xfrm>
                  <a:off x="2524793" y="2238171"/>
                  <a:ext cx="158262" cy="270180"/>
                  <a:chOff x="1521069" y="2586587"/>
                  <a:chExt cx="158262" cy="270180"/>
                </a:xfrm>
                <a:solidFill>
                  <a:schemeClr val="bg1">
                    <a:lumMod val="95000"/>
                  </a:schemeClr>
                </a:solidFill>
              </p:grpSpPr>
              <p:sp>
                <p:nvSpPr>
                  <p:cNvPr id="166" name="フローチャート: 論理積ゲート 165">
                    <a:extLst>
                      <a:ext uri="{FF2B5EF4-FFF2-40B4-BE49-F238E27FC236}">
                        <a16:creationId xmlns:a16="http://schemas.microsoft.com/office/drawing/2014/main" xmlns="" id="{47E335D5-0D7F-43C1-BD52-33CC7A02ED0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楕円 166">
                    <a:extLst>
                      <a:ext uri="{FF2B5EF4-FFF2-40B4-BE49-F238E27FC236}">
                        <a16:creationId xmlns:a16="http://schemas.microsoft.com/office/drawing/2014/main" xmlns="" id="{3EE16B83-F8D5-4198-9EAD-2B6CEA9CF79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4" name="グループ化 153">
                  <a:extLst>
                    <a:ext uri="{FF2B5EF4-FFF2-40B4-BE49-F238E27FC236}">
                      <a16:creationId xmlns:a16="http://schemas.microsoft.com/office/drawing/2014/main" xmlns="" id="{3F2F3DA5-712D-4496-B68E-8075A96510F4}"/>
                    </a:ext>
                  </a:extLst>
                </p:cNvPr>
                <p:cNvGrpSpPr/>
                <p:nvPr/>
              </p:nvGrpSpPr>
              <p:grpSpPr>
                <a:xfrm>
                  <a:off x="2708186" y="2238172"/>
                  <a:ext cx="158262" cy="270180"/>
                  <a:chOff x="1521069" y="2586587"/>
                  <a:chExt cx="158262" cy="270180"/>
                </a:xfrm>
                <a:solidFill>
                  <a:schemeClr val="bg1">
                    <a:lumMod val="95000"/>
                  </a:schemeClr>
                </a:solidFill>
              </p:grpSpPr>
              <p:sp>
                <p:nvSpPr>
                  <p:cNvPr id="164" name="フローチャート: 論理積ゲート 163">
                    <a:extLst>
                      <a:ext uri="{FF2B5EF4-FFF2-40B4-BE49-F238E27FC236}">
                        <a16:creationId xmlns:a16="http://schemas.microsoft.com/office/drawing/2014/main" xmlns="" id="{832FA9C7-669B-4523-92B5-AC4B2F0E31A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楕円 164">
                    <a:extLst>
                      <a:ext uri="{FF2B5EF4-FFF2-40B4-BE49-F238E27FC236}">
                        <a16:creationId xmlns:a16="http://schemas.microsoft.com/office/drawing/2014/main" xmlns="" id="{544BA1FC-3FF9-4472-8704-6E163AC2D56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5" name="グループ化 154">
                  <a:extLst>
                    <a:ext uri="{FF2B5EF4-FFF2-40B4-BE49-F238E27FC236}">
                      <a16:creationId xmlns:a16="http://schemas.microsoft.com/office/drawing/2014/main" xmlns="" id="{919A187C-9E73-4401-A06B-DDB9EDB65844}"/>
                    </a:ext>
                  </a:extLst>
                </p:cNvPr>
                <p:cNvGrpSpPr/>
                <p:nvPr/>
              </p:nvGrpSpPr>
              <p:grpSpPr>
                <a:xfrm>
                  <a:off x="2891579" y="2238173"/>
                  <a:ext cx="158262" cy="270180"/>
                  <a:chOff x="1521069" y="2586587"/>
                  <a:chExt cx="158262" cy="270180"/>
                </a:xfrm>
                <a:solidFill>
                  <a:schemeClr val="bg1">
                    <a:lumMod val="95000"/>
                  </a:schemeClr>
                </a:solidFill>
              </p:grpSpPr>
              <p:sp>
                <p:nvSpPr>
                  <p:cNvPr id="162" name="フローチャート: 論理積ゲート 161">
                    <a:extLst>
                      <a:ext uri="{FF2B5EF4-FFF2-40B4-BE49-F238E27FC236}">
                        <a16:creationId xmlns:a16="http://schemas.microsoft.com/office/drawing/2014/main" xmlns="" id="{54F3D43D-A5E2-4600-8EC8-E40098E57D7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楕円 162">
                    <a:extLst>
                      <a:ext uri="{FF2B5EF4-FFF2-40B4-BE49-F238E27FC236}">
                        <a16:creationId xmlns:a16="http://schemas.microsoft.com/office/drawing/2014/main" xmlns="" id="{B91C37C2-8AE5-4A6B-8312-AF3E120BBEE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6" name="グループ化 155">
                  <a:extLst>
                    <a:ext uri="{FF2B5EF4-FFF2-40B4-BE49-F238E27FC236}">
                      <a16:creationId xmlns:a16="http://schemas.microsoft.com/office/drawing/2014/main" xmlns="" id="{CD7598F0-E86A-474C-B782-0860B292FCD0}"/>
                    </a:ext>
                  </a:extLst>
                </p:cNvPr>
                <p:cNvGrpSpPr/>
                <p:nvPr/>
              </p:nvGrpSpPr>
              <p:grpSpPr>
                <a:xfrm>
                  <a:off x="3074972" y="2238174"/>
                  <a:ext cx="158262" cy="270180"/>
                  <a:chOff x="1521069" y="2586587"/>
                  <a:chExt cx="158262" cy="270180"/>
                </a:xfrm>
                <a:solidFill>
                  <a:schemeClr val="bg1">
                    <a:lumMod val="95000"/>
                  </a:schemeClr>
                </a:solidFill>
              </p:grpSpPr>
              <p:sp>
                <p:nvSpPr>
                  <p:cNvPr id="160" name="フローチャート: 論理積ゲート 159">
                    <a:extLst>
                      <a:ext uri="{FF2B5EF4-FFF2-40B4-BE49-F238E27FC236}">
                        <a16:creationId xmlns:a16="http://schemas.microsoft.com/office/drawing/2014/main" xmlns="" id="{BB4F2738-67E7-4D4B-8289-5220FEEE2F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楕円 160">
                    <a:extLst>
                      <a:ext uri="{FF2B5EF4-FFF2-40B4-BE49-F238E27FC236}">
                        <a16:creationId xmlns:a16="http://schemas.microsoft.com/office/drawing/2014/main" xmlns="" id="{4073A52C-000C-45C6-8166-B3E961269CB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7" name="グループ化 156">
                  <a:extLst>
                    <a:ext uri="{FF2B5EF4-FFF2-40B4-BE49-F238E27FC236}">
                      <a16:creationId xmlns:a16="http://schemas.microsoft.com/office/drawing/2014/main" xmlns="" id="{196F75A0-F8CD-49D4-9E7C-5839861AC833}"/>
                    </a:ext>
                  </a:extLst>
                </p:cNvPr>
                <p:cNvGrpSpPr/>
                <p:nvPr/>
              </p:nvGrpSpPr>
              <p:grpSpPr>
                <a:xfrm>
                  <a:off x="3258365" y="2238175"/>
                  <a:ext cx="158262" cy="270180"/>
                  <a:chOff x="1521069" y="2586587"/>
                  <a:chExt cx="158262" cy="270180"/>
                </a:xfrm>
                <a:solidFill>
                  <a:srgbClr val="FFC000"/>
                </a:solidFill>
              </p:grpSpPr>
              <p:sp>
                <p:nvSpPr>
                  <p:cNvPr id="158" name="フローチャート: 論理積ゲート 157">
                    <a:extLst>
                      <a:ext uri="{FF2B5EF4-FFF2-40B4-BE49-F238E27FC236}">
                        <a16:creationId xmlns:a16="http://schemas.microsoft.com/office/drawing/2014/main" xmlns="" id="{7C88FC41-EAA8-4568-AEFD-B708DC6BE16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楕円 158">
                    <a:extLst>
                      <a:ext uri="{FF2B5EF4-FFF2-40B4-BE49-F238E27FC236}">
                        <a16:creationId xmlns:a16="http://schemas.microsoft.com/office/drawing/2014/main" xmlns="" id="{0ADDD540-16E2-4C69-B57C-45AA3E9901D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648" name="グループ化 647">
                <a:extLst>
                  <a:ext uri="{FF2B5EF4-FFF2-40B4-BE49-F238E27FC236}">
                    <a16:creationId xmlns:a16="http://schemas.microsoft.com/office/drawing/2014/main" xmlns="" id="{C10A4EB5-DC95-4C02-9C38-B13EFD30E3CA}"/>
                  </a:ext>
                </a:extLst>
              </p:cNvPr>
              <p:cNvGrpSpPr>
                <a:grpSpLocks noChangeAspect="1"/>
              </p:cNvGrpSpPr>
              <p:nvPr/>
            </p:nvGrpSpPr>
            <p:grpSpPr>
              <a:xfrm>
                <a:off x="2539396" y="2260551"/>
                <a:ext cx="907329" cy="434036"/>
                <a:chOff x="6986217" y="2260551"/>
                <a:chExt cx="1814658" cy="868072"/>
              </a:xfrm>
            </p:grpSpPr>
            <p:grpSp>
              <p:nvGrpSpPr>
                <p:cNvPr id="649" name="グループ化 648">
                  <a:extLst>
                    <a:ext uri="{FF2B5EF4-FFF2-40B4-BE49-F238E27FC236}">
                      <a16:creationId xmlns:a16="http://schemas.microsoft.com/office/drawing/2014/main" xmlns="" id="{0FB91B2B-C4AB-40F0-B4D3-420144DE1D96}"/>
                    </a:ext>
                  </a:extLst>
                </p:cNvPr>
                <p:cNvGrpSpPr/>
                <p:nvPr/>
              </p:nvGrpSpPr>
              <p:grpSpPr>
                <a:xfrm>
                  <a:off x="6992076" y="2559492"/>
                  <a:ext cx="158262" cy="270180"/>
                  <a:chOff x="1521069" y="2586587"/>
                  <a:chExt cx="158262" cy="270180"/>
                </a:xfrm>
                <a:solidFill>
                  <a:srgbClr val="FFC000"/>
                </a:solidFill>
              </p:grpSpPr>
              <p:sp>
                <p:nvSpPr>
                  <p:cNvPr id="737" name="フローチャート: 論理積ゲート 736">
                    <a:extLst>
                      <a:ext uri="{FF2B5EF4-FFF2-40B4-BE49-F238E27FC236}">
                        <a16:creationId xmlns:a16="http://schemas.microsoft.com/office/drawing/2014/main" xmlns="" id="{BF9F63D2-A642-4357-B2F0-6686305F5CA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8" name="楕円 737">
                    <a:extLst>
                      <a:ext uri="{FF2B5EF4-FFF2-40B4-BE49-F238E27FC236}">
                        <a16:creationId xmlns:a16="http://schemas.microsoft.com/office/drawing/2014/main" xmlns="" id="{864D7D00-11EF-430E-B8EF-31C05F79C08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0" name="グループ化 649">
                  <a:extLst>
                    <a:ext uri="{FF2B5EF4-FFF2-40B4-BE49-F238E27FC236}">
                      <a16:creationId xmlns:a16="http://schemas.microsoft.com/office/drawing/2014/main" xmlns="" id="{CCF3DD08-B5C8-4773-94FD-811BBC8570C5}"/>
                    </a:ext>
                  </a:extLst>
                </p:cNvPr>
                <p:cNvGrpSpPr/>
                <p:nvPr/>
              </p:nvGrpSpPr>
              <p:grpSpPr>
                <a:xfrm>
                  <a:off x="7175469" y="2559493"/>
                  <a:ext cx="158262" cy="270180"/>
                  <a:chOff x="1521069" y="2586587"/>
                  <a:chExt cx="158262" cy="270180"/>
                </a:xfrm>
                <a:solidFill>
                  <a:schemeClr val="bg1">
                    <a:lumMod val="95000"/>
                  </a:schemeClr>
                </a:solidFill>
              </p:grpSpPr>
              <p:sp>
                <p:nvSpPr>
                  <p:cNvPr id="735" name="フローチャート: 論理積ゲート 734">
                    <a:extLst>
                      <a:ext uri="{FF2B5EF4-FFF2-40B4-BE49-F238E27FC236}">
                        <a16:creationId xmlns:a16="http://schemas.microsoft.com/office/drawing/2014/main" xmlns="" id="{0B18FF2C-A3C8-4172-B995-162B12E785D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6" name="楕円 735">
                    <a:extLst>
                      <a:ext uri="{FF2B5EF4-FFF2-40B4-BE49-F238E27FC236}">
                        <a16:creationId xmlns:a16="http://schemas.microsoft.com/office/drawing/2014/main" xmlns="" id="{BC6F1700-EBB7-4263-8AFE-D7BA6F415AD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1" name="グループ化 650">
                  <a:extLst>
                    <a:ext uri="{FF2B5EF4-FFF2-40B4-BE49-F238E27FC236}">
                      <a16:creationId xmlns:a16="http://schemas.microsoft.com/office/drawing/2014/main" xmlns="" id="{585EBCE4-A8D3-4074-AA36-7902988BA429}"/>
                    </a:ext>
                  </a:extLst>
                </p:cNvPr>
                <p:cNvGrpSpPr/>
                <p:nvPr/>
              </p:nvGrpSpPr>
              <p:grpSpPr>
                <a:xfrm>
                  <a:off x="7358862" y="2559494"/>
                  <a:ext cx="158262" cy="270180"/>
                  <a:chOff x="1521069" y="2586587"/>
                  <a:chExt cx="158262" cy="270180"/>
                </a:xfrm>
                <a:solidFill>
                  <a:schemeClr val="bg1">
                    <a:lumMod val="95000"/>
                  </a:schemeClr>
                </a:solidFill>
              </p:grpSpPr>
              <p:sp>
                <p:nvSpPr>
                  <p:cNvPr id="733" name="フローチャート: 論理積ゲート 732">
                    <a:extLst>
                      <a:ext uri="{FF2B5EF4-FFF2-40B4-BE49-F238E27FC236}">
                        <a16:creationId xmlns:a16="http://schemas.microsoft.com/office/drawing/2014/main" xmlns="" id="{587CFBA4-DD75-4AA2-A1D4-71F451C9F24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4" name="楕円 733">
                    <a:extLst>
                      <a:ext uri="{FF2B5EF4-FFF2-40B4-BE49-F238E27FC236}">
                        <a16:creationId xmlns:a16="http://schemas.microsoft.com/office/drawing/2014/main" xmlns="" id="{05597B5D-DBDE-465B-AFC2-B9CF3EF3F47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2" name="グループ化 651">
                  <a:extLst>
                    <a:ext uri="{FF2B5EF4-FFF2-40B4-BE49-F238E27FC236}">
                      <a16:creationId xmlns:a16="http://schemas.microsoft.com/office/drawing/2014/main" xmlns="" id="{739779D8-E51A-471F-B5C3-A0C43A59B8DF}"/>
                    </a:ext>
                  </a:extLst>
                </p:cNvPr>
                <p:cNvGrpSpPr/>
                <p:nvPr/>
              </p:nvGrpSpPr>
              <p:grpSpPr>
                <a:xfrm>
                  <a:off x="7542255" y="2559495"/>
                  <a:ext cx="158262" cy="270180"/>
                  <a:chOff x="1521069" y="2586587"/>
                  <a:chExt cx="158262" cy="270180"/>
                </a:xfrm>
                <a:solidFill>
                  <a:schemeClr val="bg1">
                    <a:lumMod val="95000"/>
                  </a:schemeClr>
                </a:solidFill>
              </p:grpSpPr>
              <p:sp>
                <p:nvSpPr>
                  <p:cNvPr id="731" name="フローチャート: 論理積ゲート 730">
                    <a:extLst>
                      <a:ext uri="{FF2B5EF4-FFF2-40B4-BE49-F238E27FC236}">
                        <a16:creationId xmlns:a16="http://schemas.microsoft.com/office/drawing/2014/main" xmlns="" id="{9B797C3C-2E2D-41E9-95C8-1564F9BB60C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2" name="楕円 731">
                    <a:extLst>
                      <a:ext uri="{FF2B5EF4-FFF2-40B4-BE49-F238E27FC236}">
                        <a16:creationId xmlns:a16="http://schemas.microsoft.com/office/drawing/2014/main" xmlns="" id="{2AC916A8-49B8-4DC8-8D2E-76642BC9776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3" name="グループ化 652">
                  <a:extLst>
                    <a:ext uri="{FF2B5EF4-FFF2-40B4-BE49-F238E27FC236}">
                      <a16:creationId xmlns:a16="http://schemas.microsoft.com/office/drawing/2014/main" xmlns="" id="{34483279-0A2B-4C07-8118-841AE8944F6C}"/>
                    </a:ext>
                  </a:extLst>
                </p:cNvPr>
                <p:cNvGrpSpPr/>
                <p:nvPr/>
              </p:nvGrpSpPr>
              <p:grpSpPr>
                <a:xfrm>
                  <a:off x="7725648" y="2559496"/>
                  <a:ext cx="158262" cy="270180"/>
                  <a:chOff x="1521069" y="2586587"/>
                  <a:chExt cx="158262" cy="270180"/>
                </a:xfrm>
                <a:solidFill>
                  <a:schemeClr val="bg1">
                    <a:lumMod val="95000"/>
                  </a:schemeClr>
                </a:solidFill>
              </p:grpSpPr>
              <p:sp>
                <p:nvSpPr>
                  <p:cNvPr id="729" name="フローチャート: 論理積ゲート 728">
                    <a:extLst>
                      <a:ext uri="{FF2B5EF4-FFF2-40B4-BE49-F238E27FC236}">
                        <a16:creationId xmlns:a16="http://schemas.microsoft.com/office/drawing/2014/main" xmlns="" id="{7F7858F3-A072-49CA-9202-7695D872301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0" name="楕円 729">
                    <a:extLst>
                      <a:ext uri="{FF2B5EF4-FFF2-40B4-BE49-F238E27FC236}">
                        <a16:creationId xmlns:a16="http://schemas.microsoft.com/office/drawing/2014/main" xmlns="" id="{D4D6CA0F-0C9F-485F-9005-A09ED2729FB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4" name="グループ化 653">
                  <a:extLst>
                    <a:ext uri="{FF2B5EF4-FFF2-40B4-BE49-F238E27FC236}">
                      <a16:creationId xmlns:a16="http://schemas.microsoft.com/office/drawing/2014/main" xmlns="" id="{B0906266-60A4-40DD-8DE7-CC8DFFA2DD42}"/>
                    </a:ext>
                  </a:extLst>
                </p:cNvPr>
                <p:cNvGrpSpPr/>
                <p:nvPr/>
              </p:nvGrpSpPr>
              <p:grpSpPr>
                <a:xfrm>
                  <a:off x="7909041" y="2559497"/>
                  <a:ext cx="158262" cy="270180"/>
                  <a:chOff x="1521069" y="2586587"/>
                  <a:chExt cx="158262" cy="270180"/>
                </a:xfrm>
                <a:solidFill>
                  <a:srgbClr val="FFC000"/>
                </a:solidFill>
              </p:grpSpPr>
              <p:sp>
                <p:nvSpPr>
                  <p:cNvPr id="727" name="フローチャート: 論理積ゲート 726">
                    <a:extLst>
                      <a:ext uri="{FF2B5EF4-FFF2-40B4-BE49-F238E27FC236}">
                        <a16:creationId xmlns:a16="http://schemas.microsoft.com/office/drawing/2014/main" xmlns="" id="{0D1D37EB-E16B-48C9-9C74-B8097DF9258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8" name="楕円 727">
                    <a:extLst>
                      <a:ext uri="{FF2B5EF4-FFF2-40B4-BE49-F238E27FC236}">
                        <a16:creationId xmlns:a16="http://schemas.microsoft.com/office/drawing/2014/main" xmlns="" id="{38F59BC3-7235-4F55-8779-C3A32D62761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5" name="グループ化 654">
                  <a:extLst>
                    <a:ext uri="{FF2B5EF4-FFF2-40B4-BE49-F238E27FC236}">
                      <a16:creationId xmlns:a16="http://schemas.microsoft.com/office/drawing/2014/main" xmlns="" id="{D761BB63-1D59-4315-BBCE-0431A0E021CC}"/>
                    </a:ext>
                  </a:extLst>
                </p:cNvPr>
                <p:cNvGrpSpPr/>
                <p:nvPr/>
              </p:nvGrpSpPr>
              <p:grpSpPr>
                <a:xfrm>
                  <a:off x="8092434" y="2559498"/>
                  <a:ext cx="158262" cy="270180"/>
                  <a:chOff x="1521069" y="2586587"/>
                  <a:chExt cx="158262" cy="270180"/>
                </a:xfrm>
                <a:solidFill>
                  <a:schemeClr val="bg1">
                    <a:lumMod val="95000"/>
                  </a:schemeClr>
                </a:solidFill>
              </p:grpSpPr>
              <p:sp>
                <p:nvSpPr>
                  <p:cNvPr id="725" name="フローチャート: 論理積ゲート 724">
                    <a:extLst>
                      <a:ext uri="{FF2B5EF4-FFF2-40B4-BE49-F238E27FC236}">
                        <a16:creationId xmlns:a16="http://schemas.microsoft.com/office/drawing/2014/main" xmlns="" id="{71B8794A-6561-4E10-98C4-C78EBA4925F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6" name="楕円 725">
                    <a:extLst>
                      <a:ext uri="{FF2B5EF4-FFF2-40B4-BE49-F238E27FC236}">
                        <a16:creationId xmlns:a16="http://schemas.microsoft.com/office/drawing/2014/main" xmlns="" id="{DF57C93A-16F3-4E45-BBF7-3F0557BFEC9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6" name="グループ化 655">
                  <a:extLst>
                    <a:ext uri="{FF2B5EF4-FFF2-40B4-BE49-F238E27FC236}">
                      <a16:creationId xmlns:a16="http://schemas.microsoft.com/office/drawing/2014/main" xmlns="" id="{BC9EB119-BC71-4E08-8466-33C08A52B1B1}"/>
                    </a:ext>
                  </a:extLst>
                </p:cNvPr>
                <p:cNvGrpSpPr/>
                <p:nvPr/>
              </p:nvGrpSpPr>
              <p:grpSpPr>
                <a:xfrm>
                  <a:off x="8275827" y="2559499"/>
                  <a:ext cx="158262" cy="270180"/>
                  <a:chOff x="1521069" y="2586587"/>
                  <a:chExt cx="158262" cy="270180"/>
                </a:xfrm>
                <a:solidFill>
                  <a:schemeClr val="bg1">
                    <a:lumMod val="95000"/>
                  </a:schemeClr>
                </a:solidFill>
              </p:grpSpPr>
              <p:sp>
                <p:nvSpPr>
                  <p:cNvPr id="723" name="フローチャート: 論理積ゲート 722">
                    <a:extLst>
                      <a:ext uri="{FF2B5EF4-FFF2-40B4-BE49-F238E27FC236}">
                        <a16:creationId xmlns:a16="http://schemas.microsoft.com/office/drawing/2014/main" xmlns="" id="{4D12DE0A-7FCE-4648-87A7-850B5AA1208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4" name="楕円 723">
                    <a:extLst>
                      <a:ext uri="{FF2B5EF4-FFF2-40B4-BE49-F238E27FC236}">
                        <a16:creationId xmlns:a16="http://schemas.microsoft.com/office/drawing/2014/main" xmlns="" id="{714B60C1-8DDC-4ACC-9143-9BD418CA512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7" name="グループ化 656">
                  <a:extLst>
                    <a:ext uri="{FF2B5EF4-FFF2-40B4-BE49-F238E27FC236}">
                      <a16:creationId xmlns:a16="http://schemas.microsoft.com/office/drawing/2014/main" xmlns="" id="{1C616470-586C-459A-B6FF-46C322AE34FF}"/>
                    </a:ext>
                  </a:extLst>
                </p:cNvPr>
                <p:cNvGrpSpPr/>
                <p:nvPr/>
              </p:nvGrpSpPr>
              <p:grpSpPr>
                <a:xfrm>
                  <a:off x="8459220" y="2559500"/>
                  <a:ext cx="158262" cy="270180"/>
                  <a:chOff x="1521069" y="2586587"/>
                  <a:chExt cx="158262" cy="270180"/>
                </a:xfrm>
                <a:solidFill>
                  <a:schemeClr val="bg1">
                    <a:lumMod val="95000"/>
                  </a:schemeClr>
                </a:solidFill>
              </p:grpSpPr>
              <p:sp>
                <p:nvSpPr>
                  <p:cNvPr id="721" name="フローチャート: 論理積ゲート 720">
                    <a:extLst>
                      <a:ext uri="{FF2B5EF4-FFF2-40B4-BE49-F238E27FC236}">
                        <a16:creationId xmlns:a16="http://schemas.microsoft.com/office/drawing/2014/main" xmlns="" id="{8F18EF73-0DA0-4601-B7E8-07177E3867D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2" name="楕円 721">
                    <a:extLst>
                      <a:ext uri="{FF2B5EF4-FFF2-40B4-BE49-F238E27FC236}">
                        <a16:creationId xmlns:a16="http://schemas.microsoft.com/office/drawing/2014/main" xmlns="" id="{3E96D49A-54F9-4A15-8187-3D53338BBAC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8" name="グループ化 657">
                  <a:extLst>
                    <a:ext uri="{FF2B5EF4-FFF2-40B4-BE49-F238E27FC236}">
                      <a16:creationId xmlns:a16="http://schemas.microsoft.com/office/drawing/2014/main" xmlns="" id="{C4F9A618-0DC6-4EE6-9D82-8048E2A2F1A6}"/>
                    </a:ext>
                  </a:extLst>
                </p:cNvPr>
                <p:cNvGrpSpPr/>
                <p:nvPr/>
              </p:nvGrpSpPr>
              <p:grpSpPr>
                <a:xfrm>
                  <a:off x="8642613" y="2559501"/>
                  <a:ext cx="158262" cy="270180"/>
                  <a:chOff x="1521069" y="2586587"/>
                  <a:chExt cx="158262" cy="270180"/>
                </a:xfrm>
                <a:solidFill>
                  <a:schemeClr val="bg1">
                    <a:lumMod val="95000"/>
                  </a:schemeClr>
                </a:solidFill>
              </p:grpSpPr>
              <p:sp>
                <p:nvSpPr>
                  <p:cNvPr id="719" name="フローチャート: 論理積ゲート 718">
                    <a:extLst>
                      <a:ext uri="{FF2B5EF4-FFF2-40B4-BE49-F238E27FC236}">
                        <a16:creationId xmlns:a16="http://schemas.microsoft.com/office/drawing/2014/main" xmlns="" id="{0A52C41C-FE3F-4639-8C83-FC0291CC8DB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0" name="楕円 719">
                    <a:extLst>
                      <a:ext uri="{FF2B5EF4-FFF2-40B4-BE49-F238E27FC236}">
                        <a16:creationId xmlns:a16="http://schemas.microsoft.com/office/drawing/2014/main" xmlns="" id="{56AE7D27-C712-4358-83F7-FA9EFA0CCAB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9" name="グループ化 658">
                  <a:extLst>
                    <a:ext uri="{FF2B5EF4-FFF2-40B4-BE49-F238E27FC236}">
                      <a16:creationId xmlns:a16="http://schemas.microsoft.com/office/drawing/2014/main" xmlns="" id="{12667B6C-5E13-4833-B0C6-803C599757F7}"/>
                    </a:ext>
                  </a:extLst>
                </p:cNvPr>
                <p:cNvGrpSpPr/>
                <p:nvPr/>
              </p:nvGrpSpPr>
              <p:grpSpPr>
                <a:xfrm>
                  <a:off x="6992076" y="2858434"/>
                  <a:ext cx="158262" cy="270180"/>
                  <a:chOff x="1521069" y="2586587"/>
                  <a:chExt cx="158262" cy="270180"/>
                </a:xfrm>
                <a:solidFill>
                  <a:schemeClr val="bg1">
                    <a:lumMod val="95000"/>
                  </a:schemeClr>
                </a:solidFill>
              </p:grpSpPr>
              <p:sp>
                <p:nvSpPr>
                  <p:cNvPr id="717" name="フローチャート: 論理積ゲート 716">
                    <a:extLst>
                      <a:ext uri="{FF2B5EF4-FFF2-40B4-BE49-F238E27FC236}">
                        <a16:creationId xmlns:a16="http://schemas.microsoft.com/office/drawing/2014/main" xmlns="" id="{E3CEF735-4535-46FF-8C00-E68386F5C3F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8" name="楕円 717">
                    <a:extLst>
                      <a:ext uri="{FF2B5EF4-FFF2-40B4-BE49-F238E27FC236}">
                        <a16:creationId xmlns:a16="http://schemas.microsoft.com/office/drawing/2014/main" xmlns="" id="{EB28BE9D-24B9-48AC-A691-D4B2DF608B6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0" name="グループ化 659">
                  <a:extLst>
                    <a:ext uri="{FF2B5EF4-FFF2-40B4-BE49-F238E27FC236}">
                      <a16:creationId xmlns:a16="http://schemas.microsoft.com/office/drawing/2014/main" xmlns="" id="{72FC0E4E-A0C5-4EB5-9E73-F87207EAA086}"/>
                    </a:ext>
                  </a:extLst>
                </p:cNvPr>
                <p:cNvGrpSpPr/>
                <p:nvPr/>
              </p:nvGrpSpPr>
              <p:grpSpPr>
                <a:xfrm>
                  <a:off x="7175469" y="2858435"/>
                  <a:ext cx="158262" cy="270180"/>
                  <a:chOff x="1521069" y="2586587"/>
                  <a:chExt cx="158262" cy="270180"/>
                </a:xfrm>
                <a:solidFill>
                  <a:schemeClr val="bg1">
                    <a:lumMod val="95000"/>
                  </a:schemeClr>
                </a:solidFill>
              </p:grpSpPr>
              <p:sp>
                <p:nvSpPr>
                  <p:cNvPr id="715" name="フローチャート: 論理積ゲート 714">
                    <a:extLst>
                      <a:ext uri="{FF2B5EF4-FFF2-40B4-BE49-F238E27FC236}">
                        <a16:creationId xmlns:a16="http://schemas.microsoft.com/office/drawing/2014/main" xmlns="" id="{AB44BD71-2D9A-4A38-AE28-BC08FD880D2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6" name="楕円 715">
                    <a:extLst>
                      <a:ext uri="{FF2B5EF4-FFF2-40B4-BE49-F238E27FC236}">
                        <a16:creationId xmlns:a16="http://schemas.microsoft.com/office/drawing/2014/main" xmlns="" id="{A4E888BB-C3F2-4EA1-8EA4-1D69DEA0CEA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1" name="グループ化 660">
                  <a:extLst>
                    <a:ext uri="{FF2B5EF4-FFF2-40B4-BE49-F238E27FC236}">
                      <a16:creationId xmlns:a16="http://schemas.microsoft.com/office/drawing/2014/main" xmlns="" id="{2048FFA4-250B-42BF-9CD0-71CF71D54661}"/>
                    </a:ext>
                  </a:extLst>
                </p:cNvPr>
                <p:cNvGrpSpPr/>
                <p:nvPr/>
              </p:nvGrpSpPr>
              <p:grpSpPr>
                <a:xfrm>
                  <a:off x="7358862" y="2858436"/>
                  <a:ext cx="158262" cy="270180"/>
                  <a:chOff x="1521069" y="2586587"/>
                  <a:chExt cx="158262" cy="270180"/>
                </a:xfrm>
                <a:solidFill>
                  <a:schemeClr val="bg1">
                    <a:lumMod val="95000"/>
                  </a:schemeClr>
                </a:solidFill>
              </p:grpSpPr>
              <p:sp>
                <p:nvSpPr>
                  <p:cNvPr id="713" name="フローチャート: 論理積ゲート 712">
                    <a:extLst>
                      <a:ext uri="{FF2B5EF4-FFF2-40B4-BE49-F238E27FC236}">
                        <a16:creationId xmlns:a16="http://schemas.microsoft.com/office/drawing/2014/main" xmlns="" id="{EABF85F3-8875-42B9-933E-7148E5B18CA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4" name="楕円 713">
                    <a:extLst>
                      <a:ext uri="{FF2B5EF4-FFF2-40B4-BE49-F238E27FC236}">
                        <a16:creationId xmlns:a16="http://schemas.microsoft.com/office/drawing/2014/main" xmlns="" id="{40E0C0F5-57DB-4747-8293-90989486FFE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2" name="グループ化 661">
                  <a:extLst>
                    <a:ext uri="{FF2B5EF4-FFF2-40B4-BE49-F238E27FC236}">
                      <a16:creationId xmlns:a16="http://schemas.microsoft.com/office/drawing/2014/main" xmlns="" id="{A5ECADDA-EB54-4FF3-8C0A-7B8AED20C061}"/>
                    </a:ext>
                  </a:extLst>
                </p:cNvPr>
                <p:cNvGrpSpPr/>
                <p:nvPr/>
              </p:nvGrpSpPr>
              <p:grpSpPr>
                <a:xfrm>
                  <a:off x="7542255" y="2858437"/>
                  <a:ext cx="158262" cy="270180"/>
                  <a:chOff x="1521069" y="2586587"/>
                  <a:chExt cx="158262" cy="270180"/>
                </a:xfrm>
                <a:solidFill>
                  <a:srgbClr val="FFC000"/>
                </a:solidFill>
              </p:grpSpPr>
              <p:sp>
                <p:nvSpPr>
                  <p:cNvPr id="711" name="フローチャート: 論理積ゲート 710">
                    <a:extLst>
                      <a:ext uri="{FF2B5EF4-FFF2-40B4-BE49-F238E27FC236}">
                        <a16:creationId xmlns:a16="http://schemas.microsoft.com/office/drawing/2014/main" xmlns="" id="{D704D587-011A-495E-81D1-7D3EBAEB79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2" name="楕円 711">
                    <a:extLst>
                      <a:ext uri="{FF2B5EF4-FFF2-40B4-BE49-F238E27FC236}">
                        <a16:creationId xmlns:a16="http://schemas.microsoft.com/office/drawing/2014/main" xmlns="" id="{227B10EC-90B3-4ED5-BE8A-F675BD584B7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3" name="グループ化 662">
                  <a:extLst>
                    <a:ext uri="{FF2B5EF4-FFF2-40B4-BE49-F238E27FC236}">
                      <a16:creationId xmlns:a16="http://schemas.microsoft.com/office/drawing/2014/main" xmlns="" id="{54FD053E-C604-489A-B30C-6C74C16710BE}"/>
                    </a:ext>
                  </a:extLst>
                </p:cNvPr>
                <p:cNvGrpSpPr/>
                <p:nvPr/>
              </p:nvGrpSpPr>
              <p:grpSpPr>
                <a:xfrm>
                  <a:off x="7725648" y="2858438"/>
                  <a:ext cx="158262" cy="270180"/>
                  <a:chOff x="1521069" y="2586587"/>
                  <a:chExt cx="158262" cy="270180"/>
                </a:xfrm>
                <a:solidFill>
                  <a:schemeClr val="bg1">
                    <a:lumMod val="95000"/>
                  </a:schemeClr>
                </a:solidFill>
              </p:grpSpPr>
              <p:sp>
                <p:nvSpPr>
                  <p:cNvPr id="709" name="フローチャート: 論理積ゲート 708">
                    <a:extLst>
                      <a:ext uri="{FF2B5EF4-FFF2-40B4-BE49-F238E27FC236}">
                        <a16:creationId xmlns:a16="http://schemas.microsoft.com/office/drawing/2014/main" xmlns="" id="{A971897E-A9D7-45DA-8B0D-CC05190458A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0" name="楕円 709">
                    <a:extLst>
                      <a:ext uri="{FF2B5EF4-FFF2-40B4-BE49-F238E27FC236}">
                        <a16:creationId xmlns:a16="http://schemas.microsoft.com/office/drawing/2014/main" xmlns="" id="{0FFAD5E6-2FCD-41E8-AF2D-1ACE5EA46B8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4" name="グループ化 663">
                  <a:extLst>
                    <a:ext uri="{FF2B5EF4-FFF2-40B4-BE49-F238E27FC236}">
                      <a16:creationId xmlns:a16="http://schemas.microsoft.com/office/drawing/2014/main" xmlns="" id="{419EBA79-3F3C-46CD-B7BF-183B33A10F84}"/>
                    </a:ext>
                  </a:extLst>
                </p:cNvPr>
                <p:cNvGrpSpPr/>
                <p:nvPr/>
              </p:nvGrpSpPr>
              <p:grpSpPr>
                <a:xfrm>
                  <a:off x="7909041" y="2858439"/>
                  <a:ext cx="158262" cy="270180"/>
                  <a:chOff x="1521069" y="2586587"/>
                  <a:chExt cx="158262" cy="270180"/>
                </a:xfrm>
                <a:solidFill>
                  <a:schemeClr val="bg1">
                    <a:lumMod val="95000"/>
                  </a:schemeClr>
                </a:solidFill>
              </p:grpSpPr>
              <p:sp>
                <p:nvSpPr>
                  <p:cNvPr id="707" name="フローチャート: 論理積ゲート 706">
                    <a:extLst>
                      <a:ext uri="{FF2B5EF4-FFF2-40B4-BE49-F238E27FC236}">
                        <a16:creationId xmlns:a16="http://schemas.microsoft.com/office/drawing/2014/main" xmlns="" id="{02EA469F-F988-4E50-95D2-FBDBD628969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8" name="楕円 707">
                    <a:extLst>
                      <a:ext uri="{FF2B5EF4-FFF2-40B4-BE49-F238E27FC236}">
                        <a16:creationId xmlns:a16="http://schemas.microsoft.com/office/drawing/2014/main" xmlns="" id="{C972DF9F-B671-4B72-860A-0C7DA7356BC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5" name="グループ化 664">
                  <a:extLst>
                    <a:ext uri="{FF2B5EF4-FFF2-40B4-BE49-F238E27FC236}">
                      <a16:creationId xmlns:a16="http://schemas.microsoft.com/office/drawing/2014/main" xmlns="" id="{F490C721-D546-4C7E-B4A2-A24F95770834}"/>
                    </a:ext>
                  </a:extLst>
                </p:cNvPr>
                <p:cNvGrpSpPr/>
                <p:nvPr/>
              </p:nvGrpSpPr>
              <p:grpSpPr>
                <a:xfrm>
                  <a:off x="8092434" y="2858440"/>
                  <a:ext cx="158262" cy="270180"/>
                  <a:chOff x="1521069" y="2586587"/>
                  <a:chExt cx="158262" cy="270180"/>
                </a:xfrm>
                <a:solidFill>
                  <a:schemeClr val="bg1">
                    <a:lumMod val="95000"/>
                  </a:schemeClr>
                </a:solidFill>
              </p:grpSpPr>
              <p:sp>
                <p:nvSpPr>
                  <p:cNvPr id="705" name="フローチャート: 論理積ゲート 704">
                    <a:extLst>
                      <a:ext uri="{FF2B5EF4-FFF2-40B4-BE49-F238E27FC236}">
                        <a16:creationId xmlns:a16="http://schemas.microsoft.com/office/drawing/2014/main" xmlns="" id="{36C59E05-D2E9-4DA6-9F45-6BBDACA58C8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6" name="楕円 705">
                    <a:extLst>
                      <a:ext uri="{FF2B5EF4-FFF2-40B4-BE49-F238E27FC236}">
                        <a16:creationId xmlns:a16="http://schemas.microsoft.com/office/drawing/2014/main" xmlns="" id="{F294D872-D5CC-4205-B7A5-6C57CFFEAA4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6" name="グループ化 665">
                  <a:extLst>
                    <a:ext uri="{FF2B5EF4-FFF2-40B4-BE49-F238E27FC236}">
                      <a16:creationId xmlns:a16="http://schemas.microsoft.com/office/drawing/2014/main" xmlns="" id="{EAE9A61B-70F4-4AC1-9E71-1571A94DC6A2}"/>
                    </a:ext>
                  </a:extLst>
                </p:cNvPr>
                <p:cNvGrpSpPr/>
                <p:nvPr/>
              </p:nvGrpSpPr>
              <p:grpSpPr>
                <a:xfrm>
                  <a:off x="8275827" y="2858441"/>
                  <a:ext cx="158262" cy="270180"/>
                  <a:chOff x="1521069" y="2586587"/>
                  <a:chExt cx="158262" cy="270180"/>
                </a:xfrm>
                <a:solidFill>
                  <a:schemeClr val="bg1">
                    <a:lumMod val="95000"/>
                  </a:schemeClr>
                </a:solidFill>
              </p:grpSpPr>
              <p:sp>
                <p:nvSpPr>
                  <p:cNvPr id="703" name="フローチャート: 論理積ゲート 702">
                    <a:extLst>
                      <a:ext uri="{FF2B5EF4-FFF2-40B4-BE49-F238E27FC236}">
                        <a16:creationId xmlns:a16="http://schemas.microsoft.com/office/drawing/2014/main" xmlns="" id="{0A718459-5982-4E84-95BC-A0FC65D5920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4" name="楕円 703">
                    <a:extLst>
                      <a:ext uri="{FF2B5EF4-FFF2-40B4-BE49-F238E27FC236}">
                        <a16:creationId xmlns:a16="http://schemas.microsoft.com/office/drawing/2014/main" xmlns="" id="{D4135D02-4A58-48D1-8977-30C4301405C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7" name="グループ化 666">
                  <a:extLst>
                    <a:ext uri="{FF2B5EF4-FFF2-40B4-BE49-F238E27FC236}">
                      <a16:creationId xmlns:a16="http://schemas.microsoft.com/office/drawing/2014/main" xmlns="" id="{F841AC67-CC96-4496-A7D9-93052BAEB004}"/>
                    </a:ext>
                  </a:extLst>
                </p:cNvPr>
                <p:cNvGrpSpPr/>
                <p:nvPr/>
              </p:nvGrpSpPr>
              <p:grpSpPr>
                <a:xfrm>
                  <a:off x="8459220" y="2858442"/>
                  <a:ext cx="158262" cy="270180"/>
                  <a:chOff x="1521069" y="2586587"/>
                  <a:chExt cx="158262" cy="270180"/>
                </a:xfrm>
                <a:solidFill>
                  <a:schemeClr val="bg1">
                    <a:lumMod val="95000"/>
                  </a:schemeClr>
                </a:solidFill>
              </p:grpSpPr>
              <p:sp>
                <p:nvSpPr>
                  <p:cNvPr id="701" name="フローチャート: 論理積ゲート 700">
                    <a:extLst>
                      <a:ext uri="{FF2B5EF4-FFF2-40B4-BE49-F238E27FC236}">
                        <a16:creationId xmlns:a16="http://schemas.microsoft.com/office/drawing/2014/main" xmlns="" id="{2889BB50-C125-4852-876E-07763A61E72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2" name="楕円 701">
                    <a:extLst>
                      <a:ext uri="{FF2B5EF4-FFF2-40B4-BE49-F238E27FC236}">
                        <a16:creationId xmlns:a16="http://schemas.microsoft.com/office/drawing/2014/main" xmlns="" id="{21319983-9E97-4C04-8A21-EE4605D43E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8" name="グループ化 667">
                  <a:extLst>
                    <a:ext uri="{FF2B5EF4-FFF2-40B4-BE49-F238E27FC236}">
                      <a16:creationId xmlns:a16="http://schemas.microsoft.com/office/drawing/2014/main" xmlns="" id="{E8348A35-49E5-49BA-815E-7897C25DAB5E}"/>
                    </a:ext>
                  </a:extLst>
                </p:cNvPr>
                <p:cNvGrpSpPr/>
                <p:nvPr/>
              </p:nvGrpSpPr>
              <p:grpSpPr>
                <a:xfrm>
                  <a:off x="8642613" y="2858443"/>
                  <a:ext cx="158262" cy="270180"/>
                  <a:chOff x="1521069" y="2586587"/>
                  <a:chExt cx="158262" cy="270180"/>
                </a:xfrm>
                <a:solidFill>
                  <a:srgbClr val="FFC000"/>
                </a:solidFill>
              </p:grpSpPr>
              <p:sp>
                <p:nvSpPr>
                  <p:cNvPr id="699" name="フローチャート: 論理積ゲート 698">
                    <a:extLst>
                      <a:ext uri="{FF2B5EF4-FFF2-40B4-BE49-F238E27FC236}">
                        <a16:creationId xmlns:a16="http://schemas.microsoft.com/office/drawing/2014/main" xmlns="" id="{BBC10292-2BD1-470F-AFA2-02D48316958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0" name="楕円 699">
                    <a:extLst>
                      <a:ext uri="{FF2B5EF4-FFF2-40B4-BE49-F238E27FC236}">
                        <a16:creationId xmlns:a16="http://schemas.microsoft.com/office/drawing/2014/main" xmlns="" id="{F200E5DB-CEA4-473F-9288-45B69CF0820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9" name="グループ化 668">
                  <a:extLst>
                    <a:ext uri="{FF2B5EF4-FFF2-40B4-BE49-F238E27FC236}">
                      <a16:creationId xmlns:a16="http://schemas.microsoft.com/office/drawing/2014/main" xmlns="" id="{B70AFE02-F457-4777-B082-D144C7B80775}"/>
                    </a:ext>
                  </a:extLst>
                </p:cNvPr>
                <p:cNvGrpSpPr/>
                <p:nvPr/>
              </p:nvGrpSpPr>
              <p:grpSpPr>
                <a:xfrm>
                  <a:off x="6986217" y="2260551"/>
                  <a:ext cx="158262" cy="270180"/>
                  <a:chOff x="1521069" y="2586587"/>
                  <a:chExt cx="158262" cy="270180"/>
                </a:xfrm>
                <a:solidFill>
                  <a:schemeClr val="bg1">
                    <a:lumMod val="95000"/>
                  </a:schemeClr>
                </a:solidFill>
              </p:grpSpPr>
              <p:sp>
                <p:nvSpPr>
                  <p:cNvPr id="697" name="フローチャート: 論理積ゲート 696">
                    <a:extLst>
                      <a:ext uri="{FF2B5EF4-FFF2-40B4-BE49-F238E27FC236}">
                        <a16:creationId xmlns:a16="http://schemas.microsoft.com/office/drawing/2014/main" xmlns="" id="{5EF6CF9A-2B41-4D84-A780-4D4194FB020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8" name="楕円 697">
                    <a:extLst>
                      <a:ext uri="{FF2B5EF4-FFF2-40B4-BE49-F238E27FC236}">
                        <a16:creationId xmlns:a16="http://schemas.microsoft.com/office/drawing/2014/main" xmlns="" id="{3BCB9288-D808-4E9B-9C57-EF6563B914A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0" name="グループ化 669">
                  <a:extLst>
                    <a:ext uri="{FF2B5EF4-FFF2-40B4-BE49-F238E27FC236}">
                      <a16:creationId xmlns:a16="http://schemas.microsoft.com/office/drawing/2014/main" xmlns="" id="{6BA12E41-F63D-4DCC-9333-F3C16A2944D1}"/>
                    </a:ext>
                  </a:extLst>
                </p:cNvPr>
                <p:cNvGrpSpPr/>
                <p:nvPr/>
              </p:nvGrpSpPr>
              <p:grpSpPr>
                <a:xfrm>
                  <a:off x="7169610" y="2260552"/>
                  <a:ext cx="158262" cy="270180"/>
                  <a:chOff x="1521069" y="2586587"/>
                  <a:chExt cx="158262" cy="270180"/>
                </a:xfrm>
                <a:solidFill>
                  <a:schemeClr val="bg1">
                    <a:lumMod val="95000"/>
                  </a:schemeClr>
                </a:solidFill>
              </p:grpSpPr>
              <p:sp>
                <p:nvSpPr>
                  <p:cNvPr id="695" name="フローチャート: 論理積ゲート 694">
                    <a:extLst>
                      <a:ext uri="{FF2B5EF4-FFF2-40B4-BE49-F238E27FC236}">
                        <a16:creationId xmlns:a16="http://schemas.microsoft.com/office/drawing/2014/main" xmlns="" id="{B4BD3E02-0929-4DE0-974B-C2F5C68AD93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6" name="楕円 695">
                    <a:extLst>
                      <a:ext uri="{FF2B5EF4-FFF2-40B4-BE49-F238E27FC236}">
                        <a16:creationId xmlns:a16="http://schemas.microsoft.com/office/drawing/2014/main" xmlns="" id="{E97C1EAE-CF44-4A60-A252-DC7FFB79CA9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1" name="グループ化 670">
                  <a:extLst>
                    <a:ext uri="{FF2B5EF4-FFF2-40B4-BE49-F238E27FC236}">
                      <a16:creationId xmlns:a16="http://schemas.microsoft.com/office/drawing/2014/main" xmlns="" id="{A7F41A13-334A-4F5E-B2ED-A93C5F6C98CB}"/>
                    </a:ext>
                  </a:extLst>
                </p:cNvPr>
                <p:cNvGrpSpPr/>
                <p:nvPr/>
              </p:nvGrpSpPr>
              <p:grpSpPr>
                <a:xfrm>
                  <a:off x="7353003" y="2260553"/>
                  <a:ext cx="158262" cy="270180"/>
                  <a:chOff x="1521069" y="2586587"/>
                  <a:chExt cx="158262" cy="270180"/>
                </a:xfrm>
                <a:solidFill>
                  <a:srgbClr val="FFC000"/>
                </a:solidFill>
              </p:grpSpPr>
              <p:sp>
                <p:nvSpPr>
                  <p:cNvPr id="693" name="フローチャート: 論理積ゲート 692">
                    <a:extLst>
                      <a:ext uri="{FF2B5EF4-FFF2-40B4-BE49-F238E27FC236}">
                        <a16:creationId xmlns:a16="http://schemas.microsoft.com/office/drawing/2014/main" xmlns="" id="{3FA56A8E-35E6-4CAF-AEB8-7D0C112AC55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4" name="楕円 693">
                    <a:extLst>
                      <a:ext uri="{FF2B5EF4-FFF2-40B4-BE49-F238E27FC236}">
                        <a16:creationId xmlns:a16="http://schemas.microsoft.com/office/drawing/2014/main" xmlns="" id="{921EF9D8-2B05-46FA-AF02-09E3A6CABAC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2" name="グループ化 671">
                  <a:extLst>
                    <a:ext uri="{FF2B5EF4-FFF2-40B4-BE49-F238E27FC236}">
                      <a16:creationId xmlns:a16="http://schemas.microsoft.com/office/drawing/2014/main" xmlns="" id="{53E19386-A9B1-4FBA-8D7A-6E12C49CD2D3}"/>
                    </a:ext>
                  </a:extLst>
                </p:cNvPr>
                <p:cNvGrpSpPr/>
                <p:nvPr/>
              </p:nvGrpSpPr>
              <p:grpSpPr>
                <a:xfrm>
                  <a:off x="7536396" y="2260554"/>
                  <a:ext cx="158262" cy="270180"/>
                  <a:chOff x="1521069" y="2586587"/>
                  <a:chExt cx="158262" cy="270180"/>
                </a:xfrm>
                <a:solidFill>
                  <a:schemeClr val="bg1">
                    <a:lumMod val="95000"/>
                  </a:schemeClr>
                </a:solidFill>
              </p:grpSpPr>
              <p:sp>
                <p:nvSpPr>
                  <p:cNvPr id="691" name="フローチャート: 論理積ゲート 690">
                    <a:extLst>
                      <a:ext uri="{FF2B5EF4-FFF2-40B4-BE49-F238E27FC236}">
                        <a16:creationId xmlns:a16="http://schemas.microsoft.com/office/drawing/2014/main" xmlns="" id="{DF25EB10-EABF-4E5D-AF9B-5A6B02FE7E3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2" name="楕円 691">
                    <a:extLst>
                      <a:ext uri="{FF2B5EF4-FFF2-40B4-BE49-F238E27FC236}">
                        <a16:creationId xmlns:a16="http://schemas.microsoft.com/office/drawing/2014/main" xmlns="" id="{0569E201-B1CB-4EBD-884F-2DBC4C93260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3" name="グループ化 672">
                  <a:extLst>
                    <a:ext uri="{FF2B5EF4-FFF2-40B4-BE49-F238E27FC236}">
                      <a16:creationId xmlns:a16="http://schemas.microsoft.com/office/drawing/2014/main" xmlns="" id="{825318E0-93CB-4C20-B0E7-FF441E5959A4}"/>
                    </a:ext>
                  </a:extLst>
                </p:cNvPr>
                <p:cNvGrpSpPr/>
                <p:nvPr/>
              </p:nvGrpSpPr>
              <p:grpSpPr>
                <a:xfrm>
                  <a:off x="7719789" y="2260555"/>
                  <a:ext cx="158262" cy="270180"/>
                  <a:chOff x="1521069" y="2586587"/>
                  <a:chExt cx="158262" cy="270180"/>
                </a:xfrm>
                <a:solidFill>
                  <a:schemeClr val="bg1">
                    <a:lumMod val="95000"/>
                  </a:schemeClr>
                </a:solidFill>
              </p:grpSpPr>
              <p:sp>
                <p:nvSpPr>
                  <p:cNvPr id="689" name="フローチャート: 論理積ゲート 688">
                    <a:extLst>
                      <a:ext uri="{FF2B5EF4-FFF2-40B4-BE49-F238E27FC236}">
                        <a16:creationId xmlns:a16="http://schemas.microsoft.com/office/drawing/2014/main" xmlns="" id="{344704C4-B642-4A61-92C4-B05FC5DD32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0" name="楕円 689">
                    <a:extLst>
                      <a:ext uri="{FF2B5EF4-FFF2-40B4-BE49-F238E27FC236}">
                        <a16:creationId xmlns:a16="http://schemas.microsoft.com/office/drawing/2014/main" xmlns="" id="{C8F7D681-2B8F-4D5A-959F-C05C12D927A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4" name="グループ化 673">
                  <a:extLst>
                    <a:ext uri="{FF2B5EF4-FFF2-40B4-BE49-F238E27FC236}">
                      <a16:creationId xmlns:a16="http://schemas.microsoft.com/office/drawing/2014/main" xmlns="" id="{0AA2D427-4EFB-417D-98B6-B27BEA6DE884}"/>
                    </a:ext>
                  </a:extLst>
                </p:cNvPr>
                <p:cNvGrpSpPr/>
                <p:nvPr/>
              </p:nvGrpSpPr>
              <p:grpSpPr>
                <a:xfrm>
                  <a:off x="7903182" y="2260556"/>
                  <a:ext cx="158262" cy="270180"/>
                  <a:chOff x="1521069" y="2586587"/>
                  <a:chExt cx="158262" cy="270180"/>
                </a:xfrm>
                <a:solidFill>
                  <a:schemeClr val="bg1">
                    <a:lumMod val="95000"/>
                  </a:schemeClr>
                </a:solidFill>
              </p:grpSpPr>
              <p:sp>
                <p:nvSpPr>
                  <p:cNvPr id="687" name="フローチャート: 論理積ゲート 686">
                    <a:extLst>
                      <a:ext uri="{FF2B5EF4-FFF2-40B4-BE49-F238E27FC236}">
                        <a16:creationId xmlns:a16="http://schemas.microsoft.com/office/drawing/2014/main" xmlns="" id="{C5691817-8483-4A78-AC74-1BF44C83007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8" name="楕円 687">
                    <a:extLst>
                      <a:ext uri="{FF2B5EF4-FFF2-40B4-BE49-F238E27FC236}">
                        <a16:creationId xmlns:a16="http://schemas.microsoft.com/office/drawing/2014/main" xmlns="" id="{2D4B9400-CD0A-4ABA-BD8D-26EA5E4F5D0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5" name="グループ化 674">
                  <a:extLst>
                    <a:ext uri="{FF2B5EF4-FFF2-40B4-BE49-F238E27FC236}">
                      <a16:creationId xmlns:a16="http://schemas.microsoft.com/office/drawing/2014/main" xmlns="" id="{DEDA41A6-8A9E-4054-99FF-87CE6F1F3028}"/>
                    </a:ext>
                  </a:extLst>
                </p:cNvPr>
                <p:cNvGrpSpPr/>
                <p:nvPr/>
              </p:nvGrpSpPr>
              <p:grpSpPr>
                <a:xfrm>
                  <a:off x="8086575" y="2260557"/>
                  <a:ext cx="158262" cy="270180"/>
                  <a:chOff x="1521069" y="2586587"/>
                  <a:chExt cx="158262" cy="270180"/>
                </a:xfrm>
                <a:solidFill>
                  <a:schemeClr val="bg1">
                    <a:lumMod val="95000"/>
                  </a:schemeClr>
                </a:solidFill>
              </p:grpSpPr>
              <p:sp>
                <p:nvSpPr>
                  <p:cNvPr id="685" name="フローチャート: 論理積ゲート 684">
                    <a:extLst>
                      <a:ext uri="{FF2B5EF4-FFF2-40B4-BE49-F238E27FC236}">
                        <a16:creationId xmlns:a16="http://schemas.microsoft.com/office/drawing/2014/main" xmlns="" id="{E26E939D-E04A-4AEC-A889-3FA8CAB1976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6" name="楕円 685">
                    <a:extLst>
                      <a:ext uri="{FF2B5EF4-FFF2-40B4-BE49-F238E27FC236}">
                        <a16:creationId xmlns:a16="http://schemas.microsoft.com/office/drawing/2014/main" xmlns="" id="{02F42E3F-371F-4707-B04B-C273F53BC1A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6" name="グループ化 675">
                  <a:extLst>
                    <a:ext uri="{FF2B5EF4-FFF2-40B4-BE49-F238E27FC236}">
                      <a16:creationId xmlns:a16="http://schemas.microsoft.com/office/drawing/2014/main" xmlns="" id="{67E9B10B-593E-47E4-8DB5-31474C443433}"/>
                    </a:ext>
                  </a:extLst>
                </p:cNvPr>
                <p:cNvGrpSpPr/>
                <p:nvPr/>
              </p:nvGrpSpPr>
              <p:grpSpPr>
                <a:xfrm>
                  <a:off x="8269968" y="2260558"/>
                  <a:ext cx="158262" cy="270180"/>
                  <a:chOff x="1521069" y="2586587"/>
                  <a:chExt cx="158262" cy="270180"/>
                </a:xfrm>
                <a:solidFill>
                  <a:srgbClr val="FFC000"/>
                </a:solidFill>
              </p:grpSpPr>
              <p:sp>
                <p:nvSpPr>
                  <p:cNvPr id="683" name="フローチャート: 論理積ゲート 682">
                    <a:extLst>
                      <a:ext uri="{FF2B5EF4-FFF2-40B4-BE49-F238E27FC236}">
                        <a16:creationId xmlns:a16="http://schemas.microsoft.com/office/drawing/2014/main" xmlns="" id="{0AF64F08-ED58-46B8-BBA6-EB6FFFB4BBC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4" name="楕円 683">
                    <a:extLst>
                      <a:ext uri="{FF2B5EF4-FFF2-40B4-BE49-F238E27FC236}">
                        <a16:creationId xmlns:a16="http://schemas.microsoft.com/office/drawing/2014/main" xmlns="" id="{F475FDBD-46D2-4ADE-AEF1-3EA8957FC20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7" name="グループ化 676">
                  <a:extLst>
                    <a:ext uri="{FF2B5EF4-FFF2-40B4-BE49-F238E27FC236}">
                      <a16:creationId xmlns:a16="http://schemas.microsoft.com/office/drawing/2014/main" xmlns="" id="{6FB73441-278E-4B55-9424-33C5FE90C4C3}"/>
                    </a:ext>
                  </a:extLst>
                </p:cNvPr>
                <p:cNvGrpSpPr/>
                <p:nvPr/>
              </p:nvGrpSpPr>
              <p:grpSpPr>
                <a:xfrm>
                  <a:off x="8453361" y="2260559"/>
                  <a:ext cx="158262" cy="270180"/>
                  <a:chOff x="1521069" y="2586587"/>
                  <a:chExt cx="158262" cy="270180"/>
                </a:xfrm>
                <a:solidFill>
                  <a:schemeClr val="bg1">
                    <a:lumMod val="95000"/>
                  </a:schemeClr>
                </a:solidFill>
              </p:grpSpPr>
              <p:sp>
                <p:nvSpPr>
                  <p:cNvPr id="681" name="フローチャート: 論理積ゲート 680">
                    <a:extLst>
                      <a:ext uri="{FF2B5EF4-FFF2-40B4-BE49-F238E27FC236}">
                        <a16:creationId xmlns:a16="http://schemas.microsoft.com/office/drawing/2014/main" xmlns="" id="{BFC05ECE-89DA-4713-93B4-40D294944B1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2" name="楕円 681">
                    <a:extLst>
                      <a:ext uri="{FF2B5EF4-FFF2-40B4-BE49-F238E27FC236}">
                        <a16:creationId xmlns:a16="http://schemas.microsoft.com/office/drawing/2014/main" xmlns="" id="{5AC574B5-6B8F-43E8-814A-6E55C4A2570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8" name="グループ化 677">
                  <a:extLst>
                    <a:ext uri="{FF2B5EF4-FFF2-40B4-BE49-F238E27FC236}">
                      <a16:creationId xmlns:a16="http://schemas.microsoft.com/office/drawing/2014/main" xmlns="" id="{DC220C2B-F891-433C-8C6D-084B44540D78}"/>
                    </a:ext>
                  </a:extLst>
                </p:cNvPr>
                <p:cNvGrpSpPr/>
                <p:nvPr/>
              </p:nvGrpSpPr>
              <p:grpSpPr>
                <a:xfrm>
                  <a:off x="8636754" y="2260560"/>
                  <a:ext cx="158262" cy="270180"/>
                  <a:chOff x="1521069" y="2586587"/>
                  <a:chExt cx="158262" cy="270180"/>
                </a:xfrm>
                <a:solidFill>
                  <a:schemeClr val="bg1">
                    <a:lumMod val="95000"/>
                  </a:schemeClr>
                </a:solidFill>
              </p:grpSpPr>
              <p:sp>
                <p:nvSpPr>
                  <p:cNvPr id="679" name="フローチャート: 論理積ゲート 678">
                    <a:extLst>
                      <a:ext uri="{FF2B5EF4-FFF2-40B4-BE49-F238E27FC236}">
                        <a16:creationId xmlns:a16="http://schemas.microsoft.com/office/drawing/2014/main" xmlns="" id="{41A5C56A-BAD9-4D32-AE72-A42B56B757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0" name="楕円 679">
                    <a:extLst>
                      <a:ext uri="{FF2B5EF4-FFF2-40B4-BE49-F238E27FC236}">
                        <a16:creationId xmlns:a16="http://schemas.microsoft.com/office/drawing/2014/main" xmlns="" id="{7E235137-7D01-45D8-8580-64050AE0BBA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739" name="グループ化 738">
                <a:extLst>
                  <a:ext uri="{FF2B5EF4-FFF2-40B4-BE49-F238E27FC236}">
                    <a16:creationId xmlns:a16="http://schemas.microsoft.com/office/drawing/2014/main" xmlns="" id="{3EE83037-D069-4A25-9D96-E5DD7EC8D019}"/>
                  </a:ext>
                </a:extLst>
              </p:cNvPr>
              <p:cNvGrpSpPr>
                <a:grpSpLocks noChangeAspect="1"/>
              </p:cNvGrpSpPr>
              <p:nvPr/>
            </p:nvGrpSpPr>
            <p:grpSpPr>
              <a:xfrm>
                <a:off x="1604942" y="2695302"/>
                <a:ext cx="907329" cy="434036"/>
                <a:chOff x="6986217" y="2260551"/>
                <a:chExt cx="1814658" cy="868072"/>
              </a:xfrm>
            </p:grpSpPr>
            <p:grpSp>
              <p:nvGrpSpPr>
                <p:cNvPr id="740" name="グループ化 739">
                  <a:extLst>
                    <a:ext uri="{FF2B5EF4-FFF2-40B4-BE49-F238E27FC236}">
                      <a16:creationId xmlns:a16="http://schemas.microsoft.com/office/drawing/2014/main" xmlns="" id="{D12A9A4C-9A5F-4D50-B8F1-B01603A6A9DA}"/>
                    </a:ext>
                  </a:extLst>
                </p:cNvPr>
                <p:cNvGrpSpPr/>
                <p:nvPr/>
              </p:nvGrpSpPr>
              <p:grpSpPr>
                <a:xfrm>
                  <a:off x="6992076" y="2559492"/>
                  <a:ext cx="158262" cy="270180"/>
                  <a:chOff x="1521069" y="2586587"/>
                  <a:chExt cx="158262" cy="270180"/>
                </a:xfrm>
                <a:solidFill>
                  <a:srgbClr val="FFC000"/>
                </a:solidFill>
              </p:grpSpPr>
              <p:sp>
                <p:nvSpPr>
                  <p:cNvPr id="828" name="フローチャート: 論理積ゲート 827">
                    <a:extLst>
                      <a:ext uri="{FF2B5EF4-FFF2-40B4-BE49-F238E27FC236}">
                        <a16:creationId xmlns:a16="http://schemas.microsoft.com/office/drawing/2014/main" xmlns="" id="{0941C524-C757-4C3E-99BD-D076C86F059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9" name="楕円 828">
                    <a:extLst>
                      <a:ext uri="{FF2B5EF4-FFF2-40B4-BE49-F238E27FC236}">
                        <a16:creationId xmlns:a16="http://schemas.microsoft.com/office/drawing/2014/main" xmlns="" id="{B136BDE4-69E1-40BE-8CE0-E06EA618B83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1" name="グループ化 740">
                  <a:extLst>
                    <a:ext uri="{FF2B5EF4-FFF2-40B4-BE49-F238E27FC236}">
                      <a16:creationId xmlns:a16="http://schemas.microsoft.com/office/drawing/2014/main" xmlns="" id="{BEA0424B-3774-4DA8-BED4-5C7F39B42946}"/>
                    </a:ext>
                  </a:extLst>
                </p:cNvPr>
                <p:cNvGrpSpPr/>
                <p:nvPr/>
              </p:nvGrpSpPr>
              <p:grpSpPr>
                <a:xfrm>
                  <a:off x="7175469" y="2559493"/>
                  <a:ext cx="158262" cy="270180"/>
                  <a:chOff x="1521069" y="2586587"/>
                  <a:chExt cx="158262" cy="270180"/>
                </a:xfrm>
                <a:solidFill>
                  <a:schemeClr val="bg1">
                    <a:lumMod val="95000"/>
                  </a:schemeClr>
                </a:solidFill>
              </p:grpSpPr>
              <p:sp>
                <p:nvSpPr>
                  <p:cNvPr id="826" name="フローチャート: 論理積ゲート 825">
                    <a:extLst>
                      <a:ext uri="{FF2B5EF4-FFF2-40B4-BE49-F238E27FC236}">
                        <a16:creationId xmlns:a16="http://schemas.microsoft.com/office/drawing/2014/main" xmlns="" id="{E2CE2BD3-85AC-46AF-ABA7-26560416354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7" name="楕円 826">
                    <a:extLst>
                      <a:ext uri="{FF2B5EF4-FFF2-40B4-BE49-F238E27FC236}">
                        <a16:creationId xmlns:a16="http://schemas.microsoft.com/office/drawing/2014/main" xmlns="" id="{4F6AA6E7-4809-4DA9-9A16-8745CA63374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2" name="グループ化 741">
                  <a:extLst>
                    <a:ext uri="{FF2B5EF4-FFF2-40B4-BE49-F238E27FC236}">
                      <a16:creationId xmlns:a16="http://schemas.microsoft.com/office/drawing/2014/main" xmlns="" id="{4ECC06F3-1EE3-4106-9118-66157B276421}"/>
                    </a:ext>
                  </a:extLst>
                </p:cNvPr>
                <p:cNvGrpSpPr/>
                <p:nvPr/>
              </p:nvGrpSpPr>
              <p:grpSpPr>
                <a:xfrm>
                  <a:off x="7358862" y="2559494"/>
                  <a:ext cx="158262" cy="270180"/>
                  <a:chOff x="1521069" y="2586587"/>
                  <a:chExt cx="158262" cy="270180"/>
                </a:xfrm>
                <a:solidFill>
                  <a:schemeClr val="bg1">
                    <a:lumMod val="95000"/>
                  </a:schemeClr>
                </a:solidFill>
              </p:grpSpPr>
              <p:sp>
                <p:nvSpPr>
                  <p:cNvPr id="824" name="フローチャート: 論理積ゲート 823">
                    <a:extLst>
                      <a:ext uri="{FF2B5EF4-FFF2-40B4-BE49-F238E27FC236}">
                        <a16:creationId xmlns:a16="http://schemas.microsoft.com/office/drawing/2014/main" xmlns="" id="{2DF7A064-DE7E-48A2-87C7-D82565C7365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5" name="楕円 824">
                    <a:extLst>
                      <a:ext uri="{FF2B5EF4-FFF2-40B4-BE49-F238E27FC236}">
                        <a16:creationId xmlns:a16="http://schemas.microsoft.com/office/drawing/2014/main" xmlns="" id="{A4CADED8-966F-411C-B217-5700DA3B097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3" name="グループ化 742">
                  <a:extLst>
                    <a:ext uri="{FF2B5EF4-FFF2-40B4-BE49-F238E27FC236}">
                      <a16:creationId xmlns:a16="http://schemas.microsoft.com/office/drawing/2014/main" xmlns="" id="{C40CC42D-ADB2-433E-993D-77FB38CB6D7D}"/>
                    </a:ext>
                  </a:extLst>
                </p:cNvPr>
                <p:cNvGrpSpPr/>
                <p:nvPr/>
              </p:nvGrpSpPr>
              <p:grpSpPr>
                <a:xfrm>
                  <a:off x="7542255" y="2559495"/>
                  <a:ext cx="158262" cy="270180"/>
                  <a:chOff x="1521069" y="2586587"/>
                  <a:chExt cx="158262" cy="270180"/>
                </a:xfrm>
                <a:solidFill>
                  <a:schemeClr val="bg1">
                    <a:lumMod val="95000"/>
                  </a:schemeClr>
                </a:solidFill>
              </p:grpSpPr>
              <p:sp>
                <p:nvSpPr>
                  <p:cNvPr id="822" name="フローチャート: 論理積ゲート 821">
                    <a:extLst>
                      <a:ext uri="{FF2B5EF4-FFF2-40B4-BE49-F238E27FC236}">
                        <a16:creationId xmlns:a16="http://schemas.microsoft.com/office/drawing/2014/main" xmlns="" id="{01FF6CB8-2C1B-4D27-B8F4-9FD7453DA5F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3" name="楕円 822">
                    <a:extLst>
                      <a:ext uri="{FF2B5EF4-FFF2-40B4-BE49-F238E27FC236}">
                        <a16:creationId xmlns:a16="http://schemas.microsoft.com/office/drawing/2014/main" xmlns="" id="{40D2F245-DFB6-4AD7-A1D5-842D4E025C4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4" name="グループ化 743">
                  <a:extLst>
                    <a:ext uri="{FF2B5EF4-FFF2-40B4-BE49-F238E27FC236}">
                      <a16:creationId xmlns:a16="http://schemas.microsoft.com/office/drawing/2014/main" xmlns="" id="{4D27442F-75E8-4C19-88D9-CF1B439EC916}"/>
                    </a:ext>
                  </a:extLst>
                </p:cNvPr>
                <p:cNvGrpSpPr/>
                <p:nvPr/>
              </p:nvGrpSpPr>
              <p:grpSpPr>
                <a:xfrm>
                  <a:off x="7725648" y="2559496"/>
                  <a:ext cx="158262" cy="270180"/>
                  <a:chOff x="1521069" y="2586587"/>
                  <a:chExt cx="158262" cy="270180"/>
                </a:xfrm>
                <a:solidFill>
                  <a:schemeClr val="bg1">
                    <a:lumMod val="95000"/>
                  </a:schemeClr>
                </a:solidFill>
              </p:grpSpPr>
              <p:sp>
                <p:nvSpPr>
                  <p:cNvPr id="820" name="フローチャート: 論理積ゲート 819">
                    <a:extLst>
                      <a:ext uri="{FF2B5EF4-FFF2-40B4-BE49-F238E27FC236}">
                        <a16:creationId xmlns:a16="http://schemas.microsoft.com/office/drawing/2014/main" xmlns="" id="{9DD0F564-784D-46D1-AAF4-31138BC43F2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1" name="楕円 820">
                    <a:extLst>
                      <a:ext uri="{FF2B5EF4-FFF2-40B4-BE49-F238E27FC236}">
                        <a16:creationId xmlns:a16="http://schemas.microsoft.com/office/drawing/2014/main" xmlns="" id="{C522863F-F0AC-496E-BB98-25976CDEC97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5" name="グループ化 744">
                  <a:extLst>
                    <a:ext uri="{FF2B5EF4-FFF2-40B4-BE49-F238E27FC236}">
                      <a16:creationId xmlns:a16="http://schemas.microsoft.com/office/drawing/2014/main" xmlns="" id="{F924A5F5-B355-40D1-BDB5-8609C7E5D365}"/>
                    </a:ext>
                  </a:extLst>
                </p:cNvPr>
                <p:cNvGrpSpPr/>
                <p:nvPr/>
              </p:nvGrpSpPr>
              <p:grpSpPr>
                <a:xfrm>
                  <a:off x="7909041" y="2559497"/>
                  <a:ext cx="158262" cy="270180"/>
                  <a:chOff x="1521069" y="2586587"/>
                  <a:chExt cx="158262" cy="270180"/>
                </a:xfrm>
                <a:solidFill>
                  <a:srgbClr val="FFC000"/>
                </a:solidFill>
              </p:grpSpPr>
              <p:sp>
                <p:nvSpPr>
                  <p:cNvPr id="818" name="フローチャート: 論理積ゲート 817">
                    <a:extLst>
                      <a:ext uri="{FF2B5EF4-FFF2-40B4-BE49-F238E27FC236}">
                        <a16:creationId xmlns:a16="http://schemas.microsoft.com/office/drawing/2014/main" xmlns="" id="{312F1A7F-B71B-48A5-A0B2-2FE9B842DAF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9" name="楕円 818">
                    <a:extLst>
                      <a:ext uri="{FF2B5EF4-FFF2-40B4-BE49-F238E27FC236}">
                        <a16:creationId xmlns:a16="http://schemas.microsoft.com/office/drawing/2014/main" xmlns="" id="{2883B4C8-5B0D-4E5B-BC63-9D17E4336FB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6" name="グループ化 745">
                  <a:extLst>
                    <a:ext uri="{FF2B5EF4-FFF2-40B4-BE49-F238E27FC236}">
                      <a16:creationId xmlns:a16="http://schemas.microsoft.com/office/drawing/2014/main" xmlns="" id="{77AB7B4E-A323-4612-92DD-AE3EF95D1C9D}"/>
                    </a:ext>
                  </a:extLst>
                </p:cNvPr>
                <p:cNvGrpSpPr/>
                <p:nvPr/>
              </p:nvGrpSpPr>
              <p:grpSpPr>
                <a:xfrm>
                  <a:off x="8092434" y="2559498"/>
                  <a:ext cx="158262" cy="270180"/>
                  <a:chOff x="1521069" y="2586587"/>
                  <a:chExt cx="158262" cy="270180"/>
                </a:xfrm>
                <a:solidFill>
                  <a:schemeClr val="bg1">
                    <a:lumMod val="95000"/>
                  </a:schemeClr>
                </a:solidFill>
              </p:grpSpPr>
              <p:sp>
                <p:nvSpPr>
                  <p:cNvPr id="816" name="フローチャート: 論理積ゲート 815">
                    <a:extLst>
                      <a:ext uri="{FF2B5EF4-FFF2-40B4-BE49-F238E27FC236}">
                        <a16:creationId xmlns:a16="http://schemas.microsoft.com/office/drawing/2014/main" xmlns="" id="{1A7CFD27-9446-4A37-A3F9-C4FB7F965AF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7" name="楕円 816">
                    <a:extLst>
                      <a:ext uri="{FF2B5EF4-FFF2-40B4-BE49-F238E27FC236}">
                        <a16:creationId xmlns:a16="http://schemas.microsoft.com/office/drawing/2014/main" xmlns="" id="{A0E02000-E04B-43B8-A253-B1922DBD18B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7" name="グループ化 746">
                  <a:extLst>
                    <a:ext uri="{FF2B5EF4-FFF2-40B4-BE49-F238E27FC236}">
                      <a16:creationId xmlns:a16="http://schemas.microsoft.com/office/drawing/2014/main" xmlns="" id="{C02E8988-F49F-48FF-A891-B579E223F340}"/>
                    </a:ext>
                  </a:extLst>
                </p:cNvPr>
                <p:cNvGrpSpPr/>
                <p:nvPr/>
              </p:nvGrpSpPr>
              <p:grpSpPr>
                <a:xfrm>
                  <a:off x="8275827" y="2559499"/>
                  <a:ext cx="158262" cy="270180"/>
                  <a:chOff x="1521069" y="2586587"/>
                  <a:chExt cx="158262" cy="270180"/>
                </a:xfrm>
                <a:solidFill>
                  <a:schemeClr val="bg1">
                    <a:lumMod val="95000"/>
                  </a:schemeClr>
                </a:solidFill>
              </p:grpSpPr>
              <p:sp>
                <p:nvSpPr>
                  <p:cNvPr id="814" name="フローチャート: 論理積ゲート 813">
                    <a:extLst>
                      <a:ext uri="{FF2B5EF4-FFF2-40B4-BE49-F238E27FC236}">
                        <a16:creationId xmlns:a16="http://schemas.microsoft.com/office/drawing/2014/main" xmlns="" id="{B85AD4B8-EC23-45F2-9E6A-E84584CD652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5" name="楕円 814">
                    <a:extLst>
                      <a:ext uri="{FF2B5EF4-FFF2-40B4-BE49-F238E27FC236}">
                        <a16:creationId xmlns:a16="http://schemas.microsoft.com/office/drawing/2014/main" xmlns="" id="{C48D40FA-C3E7-4A4E-BF3E-AA4B31114AF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8" name="グループ化 747">
                  <a:extLst>
                    <a:ext uri="{FF2B5EF4-FFF2-40B4-BE49-F238E27FC236}">
                      <a16:creationId xmlns:a16="http://schemas.microsoft.com/office/drawing/2014/main" xmlns="" id="{E9937449-2F50-4C05-B3BC-459923583A24}"/>
                    </a:ext>
                  </a:extLst>
                </p:cNvPr>
                <p:cNvGrpSpPr/>
                <p:nvPr/>
              </p:nvGrpSpPr>
              <p:grpSpPr>
                <a:xfrm>
                  <a:off x="8459220" y="2559500"/>
                  <a:ext cx="158262" cy="270180"/>
                  <a:chOff x="1521069" y="2586587"/>
                  <a:chExt cx="158262" cy="270180"/>
                </a:xfrm>
                <a:solidFill>
                  <a:schemeClr val="bg1">
                    <a:lumMod val="95000"/>
                  </a:schemeClr>
                </a:solidFill>
              </p:grpSpPr>
              <p:sp>
                <p:nvSpPr>
                  <p:cNvPr id="812" name="フローチャート: 論理積ゲート 811">
                    <a:extLst>
                      <a:ext uri="{FF2B5EF4-FFF2-40B4-BE49-F238E27FC236}">
                        <a16:creationId xmlns:a16="http://schemas.microsoft.com/office/drawing/2014/main" xmlns="" id="{70509709-9735-493D-9D5D-CBC75A03810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3" name="楕円 812">
                    <a:extLst>
                      <a:ext uri="{FF2B5EF4-FFF2-40B4-BE49-F238E27FC236}">
                        <a16:creationId xmlns:a16="http://schemas.microsoft.com/office/drawing/2014/main" xmlns="" id="{C1F7EF43-25B9-4F88-A3D8-C19D01F3B17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9" name="グループ化 748">
                  <a:extLst>
                    <a:ext uri="{FF2B5EF4-FFF2-40B4-BE49-F238E27FC236}">
                      <a16:creationId xmlns:a16="http://schemas.microsoft.com/office/drawing/2014/main" xmlns="" id="{3C008F7F-3A4B-4D31-8C73-D0A4A4AFB598}"/>
                    </a:ext>
                  </a:extLst>
                </p:cNvPr>
                <p:cNvGrpSpPr/>
                <p:nvPr/>
              </p:nvGrpSpPr>
              <p:grpSpPr>
                <a:xfrm>
                  <a:off x="8642613" y="2559501"/>
                  <a:ext cx="158262" cy="270180"/>
                  <a:chOff x="1521069" y="2586587"/>
                  <a:chExt cx="158262" cy="270180"/>
                </a:xfrm>
                <a:solidFill>
                  <a:schemeClr val="bg1">
                    <a:lumMod val="95000"/>
                  </a:schemeClr>
                </a:solidFill>
              </p:grpSpPr>
              <p:sp>
                <p:nvSpPr>
                  <p:cNvPr id="810" name="フローチャート: 論理積ゲート 809">
                    <a:extLst>
                      <a:ext uri="{FF2B5EF4-FFF2-40B4-BE49-F238E27FC236}">
                        <a16:creationId xmlns:a16="http://schemas.microsoft.com/office/drawing/2014/main" xmlns="" id="{0AA0A68E-45E8-435A-96F2-DE72D4121B6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1" name="楕円 810">
                    <a:extLst>
                      <a:ext uri="{FF2B5EF4-FFF2-40B4-BE49-F238E27FC236}">
                        <a16:creationId xmlns:a16="http://schemas.microsoft.com/office/drawing/2014/main" xmlns="" id="{0F42DDD8-5FC8-43F2-A55E-085FCA5BB69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0" name="グループ化 749">
                  <a:extLst>
                    <a:ext uri="{FF2B5EF4-FFF2-40B4-BE49-F238E27FC236}">
                      <a16:creationId xmlns:a16="http://schemas.microsoft.com/office/drawing/2014/main" xmlns="" id="{1E173217-76F7-4A9D-A076-4A76AEFEC97E}"/>
                    </a:ext>
                  </a:extLst>
                </p:cNvPr>
                <p:cNvGrpSpPr/>
                <p:nvPr/>
              </p:nvGrpSpPr>
              <p:grpSpPr>
                <a:xfrm>
                  <a:off x="6992076" y="2858434"/>
                  <a:ext cx="158262" cy="270180"/>
                  <a:chOff x="1521069" y="2586587"/>
                  <a:chExt cx="158262" cy="270180"/>
                </a:xfrm>
                <a:solidFill>
                  <a:schemeClr val="bg1">
                    <a:lumMod val="95000"/>
                  </a:schemeClr>
                </a:solidFill>
              </p:grpSpPr>
              <p:sp>
                <p:nvSpPr>
                  <p:cNvPr id="808" name="フローチャート: 論理積ゲート 807">
                    <a:extLst>
                      <a:ext uri="{FF2B5EF4-FFF2-40B4-BE49-F238E27FC236}">
                        <a16:creationId xmlns:a16="http://schemas.microsoft.com/office/drawing/2014/main" xmlns="" id="{DC77838B-DA0E-4AE3-AE7E-D6063E1F342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9" name="楕円 808">
                    <a:extLst>
                      <a:ext uri="{FF2B5EF4-FFF2-40B4-BE49-F238E27FC236}">
                        <a16:creationId xmlns:a16="http://schemas.microsoft.com/office/drawing/2014/main" xmlns="" id="{B2B336BB-97FD-4D0B-9674-82733AB29B9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1" name="グループ化 750">
                  <a:extLst>
                    <a:ext uri="{FF2B5EF4-FFF2-40B4-BE49-F238E27FC236}">
                      <a16:creationId xmlns:a16="http://schemas.microsoft.com/office/drawing/2014/main" xmlns="" id="{D4B1A837-2DC2-4D21-A433-232AC267B543}"/>
                    </a:ext>
                  </a:extLst>
                </p:cNvPr>
                <p:cNvGrpSpPr/>
                <p:nvPr/>
              </p:nvGrpSpPr>
              <p:grpSpPr>
                <a:xfrm>
                  <a:off x="7175469" y="2858435"/>
                  <a:ext cx="158262" cy="270180"/>
                  <a:chOff x="1521069" y="2586587"/>
                  <a:chExt cx="158262" cy="270180"/>
                </a:xfrm>
                <a:solidFill>
                  <a:schemeClr val="bg1">
                    <a:lumMod val="95000"/>
                  </a:schemeClr>
                </a:solidFill>
              </p:grpSpPr>
              <p:sp>
                <p:nvSpPr>
                  <p:cNvPr id="806" name="フローチャート: 論理積ゲート 805">
                    <a:extLst>
                      <a:ext uri="{FF2B5EF4-FFF2-40B4-BE49-F238E27FC236}">
                        <a16:creationId xmlns:a16="http://schemas.microsoft.com/office/drawing/2014/main" xmlns="" id="{C2A5990F-FE10-4350-BC86-282FFB839A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7" name="楕円 806">
                    <a:extLst>
                      <a:ext uri="{FF2B5EF4-FFF2-40B4-BE49-F238E27FC236}">
                        <a16:creationId xmlns:a16="http://schemas.microsoft.com/office/drawing/2014/main" xmlns="" id="{7CBAA7CD-E67D-4876-8231-BFE12A591F0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2" name="グループ化 751">
                  <a:extLst>
                    <a:ext uri="{FF2B5EF4-FFF2-40B4-BE49-F238E27FC236}">
                      <a16:creationId xmlns:a16="http://schemas.microsoft.com/office/drawing/2014/main" xmlns="" id="{1A636375-9AEF-4C0E-9241-2301C0725632}"/>
                    </a:ext>
                  </a:extLst>
                </p:cNvPr>
                <p:cNvGrpSpPr/>
                <p:nvPr/>
              </p:nvGrpSpPr>
              <p:grpSpPr>
                <a:xfrm>
                  <a:off x="7358862" y="2858436"/>
                  <a:ext cx="158262" cy="270180"/>
                  <a:chOff x="1521069" y="2586587"/>
                  <a:chExt cx="158262" cy="270180"/>
                </a:xfrm>
                <a:solidFill>
                  <a:schemeClr val="bg1">
                    <a:lumMod val="95000"/>
                  </a:schemeClr>
                </a:solidFill>
              </p:grpSpPr>
              <p:sp>
                <p:nvSpPr>
                  <p:cNvPr id="804" name="フローチャート: 論理積ゲート 803">
                    <a:extLst>
                      <a:ext uri="{FF2B5EF4-FFF2-40B4-BE49-F238E27FC236}">
                        <a16:creationId xmlns:a16="http://schemas.microsoft.com/office/drawing/2014/main" xmlns="" id="{11BCD404-8C8C-4AF2-B388-9487C3390B9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5" name="楕円 804">
                    <a:extLst>
                      <a:ext uri="{FF2B5EF4-FFF2-40B4-BE49-F238E27FC236}">
                        <a16:creationId xmlns:a16="http://schemas.microsoft.com/office/drawing/2014/main" xmlns="" id="{5938F04B-9488-429D-993D-1DA14359011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3" name="グループ化 752">
                  <a:extLst>
                    <a:ext uri="{FF2B5EF4-FFF2-40B4-BE49-F238E27FC236}">
                      <a16:creationId xmlns:a16="http://schemas.microsoft.com/office/drawing/2014/main" xmlns="" id="{6AFB2AE6-358B-44E0-BF73-F268173C72F5}"/>
                    </a:ext>
                  </a:extLst>
                </p:cNvPr>
                <p:cNvGrpSpPr/>
                <p:nvPr/>
              </p:nvGrpSpPr>
              <p:grpSpPr>
                <a:xfrm>
                  <a:off x="7542255" y="2858437"/>
                  <a:ext cx="158262" cy="270180"/>
                  <a:chOff x="1521069" y="2586587"/>
                  <a:chExt cx="158262" cy="270180"/>
                </a:xfrm>
                <a:solidFill>
                  <a:srgbClr val="FFC000"/>
                </a:solidFill>
              </p:grpSpPr>
              <p:sp>
                <p:nvSpPr>
                  <p:cNvPr id="802" name="フローチャート: 論理積ゲート 801">
                    <a:extLst>
                      <a:ext uri="{FF2B5EF4-FFF2-40B4-BE49-F238E27FC236}">
                        <a16:creationId xmlns:a16="http://schemas.microsoft.com/office/drawing/2014/main" xmlns="" id="{062E83E0-9080-4592-8C47-1DCFEDB6C78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3" name="楕円 802">
                    <a:extLst>
                      <a:ext uri="{FF2B5EF4-FFF2-40B4-BE49-F238E27FC236}">
                        <a16:creationId xmlns:a16="http://schemas.microsoft.com/office/drawing/2014/main" xmlns="" id="{DC79DA68-9A38-463C-BF06-267C133DE1D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4" name="グループ化 753">
                  <a:extLst>
                    <a:ext uri="{FF2B5EF4-FFF2-40B4-BE49-F238E27FC236}">
                      <a16:creationId xmlns:a16="http://schemas.microsoft.com/office/drawing/2014/main" xmlns="" id="{AFE11CC0-4390-4C28-AC4B-B46166CE7F38}"/>
                    </a:ext>
                  </a:extLst>
                </p:cNvPr>
                <p:cNvGrpSpPr/>
                <p:nvPr/>
              </p:nvGrpSpPr>
              <p:grpSpPr>
                <a:xfrm>
                  <a:off x="7725648" y="2858438"/>
                  <a:ext cx="158262" cy="270180"/>
                  <a:chOff x="1521069" y="2586587"/>
                  <a:chExt cx="158262" cy="270180"/>
                </a:xfrm>
                <a:solidFill>
                  <a:schemeClr val="bg1">
                    <a:lumMod val="95000"/>
                  </a:schemeClr>
                </a:solidFill>
              </p:grpSpPr>
              <p:sp>
                <p:nvSpPr>
                  <p:cNvPr id="800" name="フローチャート: 論理積ゲート 799">
                    <a:extLst>
                      <a:ext uri="{FF2B5EF4-FFF2-40B4-BE49-F238E27FC236}">
                        <a16:creationId xmlns:a16="http://schemas.microsoft.com/office/drawing/2014/main" xmlns="" id="{F2B04C64-3034-4170-8A63-636E215CB81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1" name="楕円 800">
                    <a:extLst>
                      <a:ext uri="{FF2B5EF4-FFF2-40B4-BE49-F238E27FC236}">
                        <a16:creationId xmlns:a16="http://schemas.microsoft.com/office/drawing/2014/main" xmlns="" id="{A1F52976-3372-4EA5-AFE7-672AC9F4D55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5" name="グループ化 754">
                  <a:extLst>
                    <a:ext uri="{FF2B5EF4-FFF2-40B4-BE49-F238E27FC236}">
                      <a16:creationId xmlns:a16="http://schemas.microsoft.com/office/drawing/2014/main" xmlns="" id="{02FC4F75-2B5C-46D3-B760-A241ABEB24D6}"/>
                    </a:ext>
                  </a:extLst>
                </p:cNvPr>
                <p:cNvGrpSpPr/>
                <p:nvPr/>
              </p:nvGrpSpPr>
              <p:grpSpPr>
                <a:xfrm>
                  <a:off x="7909041" y="2858439"/>
                  <a:ext cx="158262" cy="270180"/>
                  <a:chOff x="1521069" y="2586587"/>
                  <a:chExt cx="158262" cy="270180"/>
                </a:xfrm>
                <a:solidFill>
                  <a:schemeClr val="bg1">
                    <a:lumMod val="95000"/>
                  </a:schemeClr>
                </a:solidFill>
              </p:grpSpPr>
              <p:sp>
                <p:nvSpPr>
                  <p:cNvPr id="798" name="フローチャート: 論理積ゲート 797">
                    <a:extLst>
                      <a:ext uri="{FF2B5EF4-FFF2-40B4-BE49-F238E27FC236}">
                        <a16:creationId xmlns:a16="http://schemas.microsoft.com/office/drawing/2014/main" xmlns="" id="{767340D2-C901-455C-B05D-C81B47A1E4E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9" name="楕円 798">
                    <a:extLst>
                      <a:ext uri="{FF2B5EF4-FFF2-40B4-BE49-F238E27FC236}">
                        <a16:creationId xmlns:a16="http://schemas.microsoft.com/office/drawing/2014/main" xmlns="" id="{C6083B46-ED24-461F-BD6D-F51B3B3F727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6" name="グループ化 755">
                  <a:extLst>
                    <a:ext uri="{FF2B5EF4-FFF2-40B4-BE49-F238E27FC236}">
                      <a16:creationId xmlns:a16="http://schemas.microsoft.com/office/drawing/2014/main" xmlns="" id="{215A355F-4FCD-4AB5-8384-5B7B11E1D72A}"/>
                    </a:ext>
                  </a:extLst>
                </p:cNvPr>
                <p:cNvGrpSpPr/>
                <p:nvPr/>
              </p:nvGrpSpPr>
              <p:grpSpPr>
                <a:xfrm>
                  <a:off x="8092434" y="2858440"/>
                  <a:ext cx="158262" cy="270180"/>
                  <a:chOff x="1521069" y="2586587"/>
                  <a:chExt cx="158262" cy="270180"/>
                </a:xfrm>
                <a:solidFill>
                  <a:schemeClr val="bg1">
                    <a:lumMod val="95000"/>
                  </a:schemeClr>
                </a:solidFill>
              </p:grpSpPr>
              <p:sp>
                <p:nvSpPr>
                  <p:cNvPr id="796" name="フローチャート: 論理積ゲート 795">
                    <a:extLst>
                      <a:ext uri="{FF2B5EF4-FFF2-40B4-BE49-F238E27FC236}">
                        <a16:creationId xmlns:a16="http://schemas.microsoft.com/office/drawing/2014/main" xmlns="" id="{D2D90BBF-5083-4EF5-B299-773EE59C6EA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7" name="楕円 796">
                    <a:extLst>
                      <a:ext uri="{FF2B5EF4-FFF2-40B4-BE49-F238E27FC236}">
                        <a16:creationId xmlns:a16="http://schemas.microsoft.com/office/drawing/2014/main" xmlns="" id="{4A9CC6BC-B8CA-4129-A677-36B1FCCA53B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7" name="グループ化 756">
                  <a:extLst>
                    <a:ext uri="{FF2B5EF4-FFF2-40B4-BE49-F238E27FC236}">
                      <a16:creationId xmlns:a16="http://schemas.microsoft.com/office/drawing/2014/main" xmlns="" id="{F4F9A80B-07F0-49A7-88BF-AF9D8D142C68}"/>
                    </a:ext>
                  </a:extLst>
                </p:cNvPr>
                <p:cNvGrpSpPr/>
                <p:nvPr/>
              </p:nvGrpSpPr>
              <p:grpSpPr>
                <a:xfrm>
                  <a:off x="8275827" y="2858441"/>
                  <a:ext cx="158262" cy="270180"/>
                  <a:chOff x="1521069" y="2586587"/>
                  <a:chExt cx="158262" cy="270180"/>
                </a:xfrm>
                <a:solidFill>
                  <a:schemeClr val="bg1">
                    <a:lumMod val="95000"/>
                  </a:schemeClr>
                </a:solidFill>
              </p:grpSpPr>
              <p:sp>
                <p:nvSpPr>
                  <p:cNvPr id="794" name="フローチャート: 論理積ゲート 793">
                    <a:extLst>
                      <a:ext uri="{FF2B5EF4-FFF2-40B4-BE49-F238E27FC236}">
                        <a16:creationId xmlns:a16="http://schemas.microsoft.com/office/drawing/2014/main" xmlns="" id="{D5AA93DE-DA7B-4D47-8016-7FD49B1DE38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5" name="楕円 794">
                    <a:extLst>
                      <a:ext uri="{FF2B5EF4-FFF2-40B4-BE49-F238E27FC236}">
                        <a16:creationId xmlns:a16="http://schemas.microsoft.com/office/drawing/2014/main" xmlns="" id="{21A289C0-7476-455F-BF71-F007E9FA864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8" name="グループ化 757">
                  <a:extLst>
                    <a:ext uri="{FF2B5EF4-FFF2-40B4-BE49-F238E27FC236}">
                      <a16:creationId xmlns:a16="http://schemas.microsoft.com/office/drawing/2014/main" xmlns="" id="{CBF4F2BA-B953-4C3A-8635-E7D2FFE9CA67}"/>
                    </a:ext>
                  </a:extLst>
                </p:cNvPr>
                <p:cNvGrpSpPr/>
                <p:nvPr/>
              </p:nvGrpSpPr>
              <p:grpSpPr>
                <a:xfrm>
                  <a:off x="8459220" y="2858442"/>
                  <a:ext cx="158262" cy="270180"/>
                  <a:chOff x="1521069" y="2586587"/>
                  <a:chExt cx="158262" cy="270180"/>
                </a:xfrm>
                <a:solidFill>
                  <a:schemeClr val="bg1">
                    <a:lumMod val="95000"/>
                  </a:schemeClr>
                </a:solidFill>
              </p:grpSpPr>
              <p:sp>
                <p:nvSpPr>
                  <p:cNvPr id="792" name="フローチャート: 論理積ゲート 791">
                    <a:extLst>
                      <a:ext uri="{FF2B5EF4-FFF2-40B4-BE49-F238E27FC236}">
                        <a16:creationId xmlns:a16="http://schemas.microsoft.com/office/drawing/2014/main" xmlns="" id="{09149D63-202A-4E32-AC39-001EA17878E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3" name="楕円 792">
                    <a:extLst>
                      <a:ext uri="{FF2B5EF4-FFF2-40B4-BE49-F238E27FC236}">
                        <a16:creationId xmlns:a16="http://schemas.microsoft.com/office/drawing/2014/main" xmlns="" id="{790C16BA-535B-47A3-9A74-86EB354DB8F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9" name="グループ化 758">
                  <a:extLst>
                    <a:ext uri="{FF2B5EF4-FFF2-40B4-BE49-F238E27FC236}">
                      <a16:creationId xmlns:a16="http://schemas.microsoft.com/office/drawing/2014/main" xmlns="" id="{FCFBFD9B-4630-4263-930B-D2ACF5B131E7}"/>
                    </a:ext>
                  </a:extLst>
                </p:cNvPr>
                <p:cNvGrpSpPr/>
                <p:nvPr/>
              </p:nvGrpSpPr>
              <p:grpSpPr>
                <a:xfrm>
                  <a:off x="8642613" y="2858443"/>
                  <a:ext cx="158262" cy="270180"/>
                  <a:chOff x="1521069" y="2586587"/>
                  <a:chExt cx="158262" cy="270180"/>
                </a:xfrm>
                <a:solidFill>
                  <a:srgbClr val="FFC000"/>
                </a:solidFill>
              </p:grpSpPr>
              <p:sp>
                <p:nvSpPr>
                  <p:cNvPr id="790" name="フローチャート: 論理積ゲート 789">
                    <a:extLst>
                      <a:ext uri="{FF2B5EF4-FFF2-40B4-BE49-F238E27FC236}">
                        <a16:creationId xmlns:a16="http://schemas.microsoft.com/office/drawing/2014/main" xmlns="" id="{3256C71B-6DC7-44E2-8BF2-F6FA3E79242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1" name="楕円 790">
                    <a:extLst>
                      <a:ext uri="{FF2B5EF4-FFF2-40B4-BE49-F238E27FC236}">
                        <a16:creationId xmlns:a16="http://schemas.microsoft.com/office/drawing/2014/main" xmlns="" id="{D826DE55-16DF-4383-808D-95855F799CF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0" name="グループ化 759">
                  <a:extLst>
                    <a:ext uri="{FF2B5EF4-FFF2-40B4-BE49-F238E27FC236}">
                      <a16:creationId xmlns:a16="http://schemas.microsoft.com/office/drawing/2014/main" xmlns="" id="{336DB3E4-00EB-42D7-805B-7D85C828F59D}"/>
                    </a:ext>
                  </a:extLst>
                </p:cNvPr>
                <p:cNvGrpSpPr/>
                <p:nvPr/>
              </p:nvGrpSpPr>
              <p:grpSpPr>
                <a:xfrm>
                  <a:off x="6986217" y="2260551"/>
                  <a:ext cx="158262" cy="270180"/>
                  <a:chOff x="1521069" y="2586587"/>
                  <a:chExt cx="158262" cy="270180"/>
                </a:xfrm>
                <a:solidFill>
                  <a:schemeClr val="bg1">
                    <a:lumMod val="95000"/>
                  </a:schemeClr>
                </a:solidFill>
              </p:grpSpPr>
              <p:sp>
                <p:nvSpPr>
                  <p:cNvPr id="788" name="フローチャート: 論理積ゲート 787">
                    <a:extLst>
                      <a:ext uri="{FF2B5EF4-FFF2-40B4-BE49-F238E27FC236}">
                        <a16:creationId xmlns:a16="http://schemas.microsoft.com/office/drawing/2014/main" xmlns="" id="{E561447B-94CD-4866-AC7D-D260F552EA9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9" name="楕円 788">
                    <a:extLst>
                      <a:ext uri="{FF2B5EF4-FFF2-40B4-BE49-F238E27FC236}">
                        <a16:creationId xmlns:a16="http://schemas.microsoft.com/office/drawing/2014/main" xmlns="" id="{2C678242-421F-40C3-9055-DF331924116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1" name="グループ化 760">
                  <a:extLst>
                    <a:ext uri="{FF2B5EF4-FFF2-40B4-BE49-F238E27FC236}">
                      <a16:creationId xmlns:a16="http://schemas.microsoft.com/office/drawing/2014/main" xmlns="" id="{F855D10A-35CC-487F-90E1-5FB282B0FD73}"/>
                    </a:ext>
                  </a:extLst>
                </p:cNvPr>
                <p:cNvGrpSpPr/>
                <p:nvPr/>
              </p:nvGrpSpPr>
              <p:grpSpPr>
                <a:xfrm>
                  <a:off x="7169610" y="2260552"/>
                  <a:ext cx="158262" cy="270180"/>
                  <a:chOff x="1521069" y="2586587"/>
                  <a:chExt cx="158262" cy="270180"/>
                </a:xfrm>
                <a:solidFill>
                  <a:schemeClr val="bg1">
                    <a:lumMod val="95000"/>
                  </a:schemeClr>
                </a:solidFill>
              </p:grpSpPr>
              <p:sp>
                <p:nvSpPr>
                  <p:cNvPr id="786" name="フローチャート: 論理積ゲート 785">
                    <a:extLst>
                      <a:ext uri="{FF2B5EF4-FFF2-40B4-BE49-F238E27FC236}">
                        <a16:creationId xmlns:a16="http://schemas.microsoft.com/office/drawing/2014/main" xmlns="" id="{4DB207FC-A346-466E-A7D0-624DB2693CB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7" name="楕円 786">
                    <a:extLst>
                      <a:ext uri="{FF2B5EF4-FFF2-40B4-BE49-F238E27FC236}">
                        <a16:creationId xmlns:a16="http://schemas.microsoft.com/office/drawing/2014/main" xmlns="" id="{2E323304-A941-4240-ACE4-0F7A2E4F96C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2" name="グループ化 761">
                  <a:extLst>
                    <a:ext uri="{FF2B5EF4-FFF2-40B4-BE49-F238E27FC236}">
                      <a16:creationId xmlns:a16="http://schemas.microsoft.com/office/drawing/2014/main" xmlns="" id="{516199E6-DC56-4D44-85B7-D0B52B9489EE}"/>
                    </a:ext>
                  </a:extLst>
                </p:cNvPr>
                <p:cNvGrpSpPr/>
                <p:nvPr/>
              </p:nvGrpSpPr>
              <p:grpSpPr>
                <a:xfrm>
                  <a:off x="7353003" y="2260553"/>
                  <a:ext cx="158262" cy="270180"/>
                  <a:chOff x="1521069" y="2586587"/>
                  <a:chExt cx="158262" cy="270180"/>
                </a:xfrm>
                <a:solidFill>
                  <a:srgbClr val="FFC000"/>
                </a:solidFill>
              </p:grpSpPr>
              <p:sp>
                <p:nvSpPr>
                  <p:cNvPr id="784" name="フローチャート: 論理積ゲート 783">
                    <a:extLst>
                      <a:ext uri="{FF2B5EF4-FFF2-40B4-BE49-F238E27FC236}">
                        <a16:creationId xmlns:a16="http://schemas.microsoft.com/office/drawing/2014/main" xmlns="" id="{C8A2319F-0FE9-46B2-AAE0-47B943DB66A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5" name="楕円 784">
                    <a:extLst>
                      <a:ext uri="{FF2B5EF4-FFF2-40B4-BE49-F238E27FC236}">
                        <a16:creationId xmlns:a16="http://schemas.microsoft.com/office/drawing/2014/main" xmlns="" id="{4AE3A628-EF5A-47B0-B801-49C331D54F4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3" name="グループ化 762">
                  <a:extLst>
                    <a:ext uri="{FF2B5EF4-FFF2-40B4-BE49-F238E27FC236}">
                      <a16:creationId xmlns:a16="http://schemas.microsoft.com/office/drawing/2014/main" xmlns="" id="{C1D96EA1-7806-43EA-96EC-EEC33FEAA41B}"/>
                    </a:ext>
                  </a:extLst>
                </p:cNvPr>
                <p:cNvGrpSpPr/>
                <p:nvPr/>
              </p:nvGrpSpPr>
              <p:grpSpPr>
                <a:xfrm>
                  <a:off x="7536396" y="2260554"/>
                  <a:ext cx="158262" cy="270180"/>
                  <a:chOff x="1521069" y="2586587"/>
                  <a:chExt cx="158262" cy="270180"/>
                </a:xfrm>
                <a:solidFill>
                  <a:schemeClr val="bg1">
                    <a:lumMod val="95000"/>
                  </a:schemeClr>
                </a:solidFill>
              </p:grpSpPr>
              <p:sp>
                <p:nvSpPr>
                  <p:cNvPr id="782" name="フローチャート: 論理積ゲート 781">
                    <a:extLst>
                      <a:ext uri="{FF2B5EF4-FFF2-40B4-BE49-F238E27FC236}">
                        <a16:creationId xmlns:a16="http://schemas.microsoft.com/office/drawing/2014/main" xmlns="" id="{B5F45B6B-2EFA-430F-8B45-4581E55679F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3" name="楕円 782">
                    <a:extLst>
                      <a:ext uri="{FF2B5EF4-FFF2-40B4-BE49-F238E27FC236}">
                        <a16:creationId xmlns:a16="http://schemas.microsoft.com/office/drawing/2014/main" xmlns="" id="{10773B19-E4B0-4F20-AC61-6A69824086F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4" name="グループ化 763">
                  <a:extLst>
                    <a:ext uri="{FF2B5EF4-FFF2-40B4-BE49-F238E27FC236}">
                      <a16:creationId xmlns:a16="http://schemas.microsoft.com/office/drawing/2014/main" xmlns="" id="{67158CB1-18F0-4A66-B24B-1583039ADECB}"/>
                    </a:ext>
                  </a:extLst>
                </p:cNvPr>
                <p:cNvGrpSpPr/>
                <p:nvPr/>
              </p:nvGrpSpPr>
              <p:grpSpPr>
                <a:xfrm>
                  <a:off x="7719789" y="2260555"/>
                  <a:ext cx="158262" cy="270180"/>
                  <a:chOff x="1521069" y="2586587"/>
                  <a:chExt cx="158262" cy="270180"/>
                </a:xfrm>
                <a:solidFill>
                  <a:schemeClr val="bg1">
                    <a:lumMod val="95000"/>
                  </a:schemeClr>
                </a:solidFill>
              </p:grpSpPr>
              <p:sp>
                <p:nvSpPr>
                  <p:cNvPr id="780" name="フローチャート: 論理積ゲート 779">
                    <a:extLst>
                      <a:ext uri="{FF2B5EF4-FFF2-40B4-BE49-F238E27FC236}">
                        <a16:creationId xmlns:a16="http://schemas.microsoft.com/office/drawing/2014/main" xmlns="" id="{1225A541-EEA5-4895-AF76-760CB39CA27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1" name="楕円 780">
                    <a:extLst>
                      <a:ext uri="{FF2B5EF4-FFF2-40B4-BE49-F238E27FC236}">
                        <a16:creationId xmlns:a16="http://schemas.microsoft.com/office/drawing/2014/main" xmlns="" id="{3E2CD94A-3EF3-41A6-83B0-75DE9C8ABBD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5" name="グループ化 764">
                  <a:extLst>
                    <a:ext uri="{FF2B5EF4-FFF2-40B4-BE49-F238E27FC236}">
                      <a16:creationId xmlns:a16="http://schemas.microsoft.com/office/drawing/2014/main" xmlns="" id="{22A178D7-FFFC-4B26-A889-67782B12C506}"/>
                    </a:ext>
                  </a:extLst>
                </p:cNvPr>
                <p:cNvGrpSpPr/>
                <p:nvPr/>
              </p:nvGrpSpPr>
              <p:grpSpPr>
                <a:xfrm>
                  <a:off x="7903182" y="2260556"/>
                  <a:ext cx="158262" cy="270180"/>
                  <a:chOff x="1521069" y="2586587"/>
                  <a:chExt cx="158262" cy="270180"/>
                </a:xfrm>
                <a:solidFill>
                  <a:schemeClr val="bg1">
                    <a:lumMod val="95000"/>
                  </a:schemeClr>
                </a:solidFill>
              </p:grpSpPr>
              <p:sp>
                <p:nvSpPr>
                  <p:cNvPr id="778" name="フローチャート: 論理積ゲート 777">
                    <a:extLst>
                      <a:ext uri="{FF2B5EF4-FFF2-40B4-BE49-F238E27FC236}">
                        <a16:creationId xmlns:a16="http://schemas.microsoft.com/office/drawing/2014/main" xmlns="" id="{3C879F42-A980-4D0B-A95F-35086E71E90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9" name="楕円 778">
                    <a:extLst>
                      <a:ext uri="{FF2B5EF4-FFF2-40B4-BE49-F238E27FC236}">
                        <a16:creationId xmlns:a16="http://schemas.microsoft.com/office/drawing/2014/main" xmlns="" id="{5319DC1B-5CB7-44F0-997C-9B16AC93FB9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6" name="グループ化 765">
                  <a:extLst>
                    <a:ext uri="{FF2B5EF4-FFF2-40B4-BE49-F238E27FC236}">
                      <a16:creationId xmlns:a16="http://schemas.microsoft.com/office/drawing/2014/main" xmlns="" id="{EB6D8D88-890C-4B9D-9739-518A99CDF319}"/>
                    </a:ext>
                  </a:extLst>
                </p:cNvPr>
                <p:cNvGrpSpPr/>
                <p:nvPr/>
              </p:nvGrpSpPr>
              <p:grpSpPr>
                <a:xfrm>
                  <a:off x="8086575" y="2260557"/>
                  <a:ext cx="158262" cy="270180"/>
                  <a:chOff x="1521069" y="2586587"/>
                  <a:chExt cx="158262" cy="270180"/>
                </a:xfrm>
                <a:solidFill>
                  <a:schemeClr val="bg1">
                    <a:lumMod val="95000"/>
                  </a:schemeClr>
                </a:solidFill>
              </p:grpSpPr>
              <p:sp>
                <p:nvSpPr>
                  <p:cNvPr id="776" name="フローチャート: 論理積ゲート 775">
                    <a:extLst>
                      <a:ext uri="{FF2B5EF4-FFF2-40B4-BE49-F238E27FC236}">
                        <a16:creationId xmlns:a16="http://schemas.microsoft.com/office/drawing/2014/main" xmlns="" id="{B23D2703-A6D4-4E92-AA71-395E25D3DCE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7" name="楕円 776">
                    <a:extLst>
                      <a:ext uri="{FF2B5EF4-FFF2-40B4-BE49-F238E27FC236}">
                        <a16:creationId xmlns:a16="http://schemas.microsoft.com/office/drawing/2014/main" xmlns="" id="{7815AF51-426B-4067-BAEF-EEE933E045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7" name="グループ化 766">
                  <a:extLst>
                    <a:ext uri="{FF2B5EF4-FFF2-40B4-BE49-F238E27FC236}">
                      <a16:creationId xmlns:a16="http://schemas.microsoft.com/office/drawing/2014/main" xmlns="" id="{C525332F-872D-4643-879D-B271558CE484}"/>
                    </a:ext>
                  </a:extLst>
                </p:cNvPr>
                <p:cNvGrpSpPr/>
                <p:nvPr/>
              </p:nvGrpSpPr>
              <p:grpSpPr>
                <a:xfrm>
                  <a:off x="8269968" y="2260558"/>
                  <a:ext cx="158262" cy="270180"/>
                  <a:chOff x="1521069" y="2586587"/>
                  <a:chExt cx="158262" cy="270180"/>
                </a:xfrm>
                <a:solidFill>
                  <a:srgbClr val="FFC000"/>
                </a:solidFill>
              </p:grpSpPr>
              <p:sp>
                <p:nvSpPr>
                  <p:cNvPr id="774" name="フローチャート: 論理積ゲート 773">
                    <a:extLst>
                      <a:ext uri="{FF2B5EF4-FFF2-40B4-BE49-F238E27FC236}">
                        <a16:creationId xmlns:a16="http://schemas.microsoft.com/office/drawing/2014/main" xmlns="" id="{272899B4-9ADF-4621-A5A8-C8297E610E9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5" name="楕円 774">
                    <a:extLst>
                      <a:ext uri="{FF2B5EF4-FFF2-40B4-BE49-F238E27FC236}">
                        <a16:creationId xmlns:a16="http://schemas.microsoft.com/office/drawing/2014/main" xmlns="" id="{52057C02-5A9C-4A78-A777-6C40808F80A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8" name="グループ化 767">
                  <a:extLst>
                    <a:ext uri="{FF2B5EF4-FFF2-40B4-BE49-F238E27FC236}">
                      <a16:creationId xmlns:a16="http://schemas.microsoft.com/office/drawing/2014/main" xmlns="" id="{80114D5B-8C2F-48E3-A009-8C779E5A3A5F}"/>
                    </a:ext>
                  </a:extLst>
                </p:cNvPr>
                <p:cNvGrpSpPr/>
                <p:nvPr/>
              </p:nvGrpSpPr>
              <p:grpSpPr>
                <a:xfrm>
                  <a:off x="8453361" y="2260559"/>
                  <a:ext cx="158262" cy="270180"/>
                  <a:chOff x="1521069" y="2586587"/>
                  <a:chExt cx="158262" cy="270180"/>
                </a:xfrm>
                <a:solidFill>
                  <a:schemeClr val="bg1">
                    <a:lumMod val="95000"/>
                  </a:schemeClr>
                </a:solidFill>
              </p:grpSpPr>
              <p:sp>
                <p:nvSpPr>
                  <p:cNvPr id="772" name="フローチャート: 論理積ゲート 771">
                    <a:extLst>
                      <a:ext uri="{FF2B5EF4-FFF2-40B4-BE49-F238E27FC236}">
                        <a16:creationId xmlns:a16="http://schemas.microsoft.com/office/drawing/2014/main" xmlns="" id="{37E1C1AF-41AA-4AB0-B638-366A86D39EA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3" name="楕円 772">
                    <a:extLst>
                      <a:ext uri="{FF2B5EF4-FFF2-40B4-BE49-F238E27FC236}">
                        <a16:creationId xmlns:a16="http://schemas.microsoft.com/office/drawing/2014/main" xmlns="" id="{BEB984A9-CF45-400D-B44C-1AC3F5B00FD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9" name="グループ化 768">
                  <a:extLst>
                    <a:ext uri="{FF2B5EF4-FFF2-40B4-BE49-F238E27FC236}">
                      <a16:creationId xmlns:a16="http://schemas.microsoft.com/office/drawing/2014/main" xmlns="" id="{3F96C2D1-0CFD-4597-AD35-4EF2EB48F742}"/>
                    </a:ext>
                  </a:extLst>
                </p:cNvPr>
                <p:cNvGrpSpPr/>
                <p:nvPr/>
              </p:nvGrpSpPr>
              <p:grpSpPr>
                <a:xfrm>
                  <a:off x="8636754" y="2260560"/>
                  <a:ext cx="158262" cy="270180"/>
                  <a:chOff x="1521069" y="2586587"/>
                  <a:chExt cx="158262" cy="270180"/>
                </a:xfrm>
                <a:solidFill>
                  <a:schemeClr val="bg1">
                    <a:lumMod val="95000"/>
                  </a:schemeClr>
                </a:solidFill>
              </p:grpSpPr>
              <p:sp>
                <p:nvSpPr>
                  <p:cNvPr id="770" name="フローチャート: 論理積ゲート 769">
                    <a:extLst>
                      <a:ext uri="{FF2B5EF4-FFF2-40B4-BE49-F238E27FC236}">
                        <a16:creationId xmlns:a16="http://schemas.microsoft.com/office/drawing/2014/main" xmlns="" id="{01BF55EB-1E81-4F36-91F0-439D1F83A4F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1" name="楕円 770">
                    <a:extLst>
                      <a:ext uri="{FF2B5EF4-FFF2-40B4-BE49-F238E27FC236}">
                        <a16:creationId xmlns:a16="http://schemas.microsoft.com/office/drawing/2014/main" xmlns="" id="{DDB89B2A-7912-4260-A358-FB931EA8464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921" name="グループ化 920">
                <a:extLst>
                  <a:ext uri="{FF2B5EF4-FFF2-40B4-BE49-F238E27FC236}">
                    <a16:creationId xmlns:a16="http://schemas.microsoft.com/office/drawing/2014/main" xmlns="" id="{6DEDAF4D-F6FD-4971-9444-2E230CA43EE8}"/>
                  </a:ext>
                </a:extLst>
              </p:cNvPr>
              <p:cNvGrpSpPr>
                <a:grpSpLocks noChangeAspect="1"/>
              </p:cNvGrpSpPr>
              <p:nvPr/>
            </p:nvGrpSpPr>
            <p:grpSpPr>
              <a:xfrm>
                <a:off x="2539396" y="2715159"/>
                <a:ext cx="907329" cy="434036"/>
                <a:chOff x="1607828" y="2238166"/>
                <a:chExt cx="1814658" cy="868072"/>
              </a:xfrm>
            </p:grpSpPr>
            <p:grpSp>
              <p:nvGrpSpPr>
                <p:cNvPr id="922" name="グループ化 921">
                  <a:extLst>
                    <a:ext uri="{FF2B5EF4-FFF2-40B4-BE49-F238E27FC236}">
                      <a16:creationId xmlns:a16="http://schemas.microsoft.com/office/drawing/2014/main" xmlns="" id="{4A0DED6C-AD80-4513-B72D-19AA034B09BB}"/>
                    </a:ext>
                  </a:extLst>
                </p:cNvPr>
                <p:cNvGrpSpPr/>
                <p:nvPr/>
              </p:nvGrpSpPr>
              <p:grpSpPr>
                <a:xfrm>
                  <a:off x="1613687" y="2537107"/>
                  <a:ext cx="158262" cy="270180"/>
                  <a:chOff x="1521069" y="2586587"/>
                  <a:chExt cx="158262" cy="270180"/>
                </a:xfrm>
                <a:solidFill>
                  <a:schemeClr val="bg1">
                    <a:lumMod val="95000"/>
                  </a:schemeClr>
                </a:solidFill>
              </p:grpSpPr>
              <p:sp>
                <p:nvSpPr>
                  <p:cNvPr id="1010" name="フローチャート: 論理積ゲート 1009">
                    <a:extLst>
                      <a:ext uri="{FF2B5EF4-FFF2-40B4-BE49-F238E27FC236}">
                        <a16:creationId xmlns:a16="http://schemas.microsoft.com/office/drawing/2014/main" xmlns="" id="{BD2A260F-74C6-43E0-9552-B328C05048E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1" name="楕円 1010">
                    <a:extLst>
                      <a:ext uri="{FF2B5EF4-FFF2-40B4-BE49-F238E27FC236}">
                        <a16:creationId xmlns:a16="http://schemas.microsoft.com/office/drawing/2014/main" xmlns="" id="{CA72EDE4-38ED-4DB2-9285-AE40574FAA8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3" name="グループ化 922">
                  <a:extLst>
                    <a:ext uri="{FF2B5EF4-FFF2-40B4-BE49-F238E27FC236}">
                      <a16:creationId xmlns:a16="http://schemas.microsoft.com/office/drawing/2014/main" xmlns="" id="{B9220A8C-BCDF-442D-A708-6CED96265F54}"/>
                    </a:ext>
                  </a:extLst>
                </p:cNvPr>
                <p:cNvGrpSpPr/>
                <p:nvPr/>
              </p:nvGrpSpPr>
              <p:grpSpPr>
                <a:xfrm>
                  <a:off x="1797080" y="2537108"/>
                  <a:ext cx="158262" cy="270180"/>
                  <a:chOff x="1521069" y="2586587"/>
                  <a:chExt cx="158262" cy="270180"/>
                </a:xfrm>
                <a:solidFill>
                  <a:srgbClr val="FFC000"/>
                </a:solidFill>
              </p:grpSpPr>
              <p:sp>
                <p:nvSpPr>
                  <p:cNvPr id="1008" name="フローチャート: 論理積ゲート 1007">
                    <a:extLst>
                      <a:ext uri="{FF2B5EF4-FFF2-40B4-BE49-F238E27FC236}">
                        <a16:creationId xmlns:a16="http://schemas.microsoft.com/office/drawing/2014/main" xmlns="" id="{8C21A1BF-166B-4015-B9B0-70158FDB65A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9" name="楕円 1008">
                    <a:extLst>
                      <a:ext uri="{FF2B5EF4-FFF2-40B4-BE49-F238E27FC236}">
                        <a16:creationId xmlns:a16="http://schemas.microsoft.com/office/drawing/2014/main" xmlns="" id="{28CCE60C-17CA-4DE1-96AE-382979C5382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4" name="グループ化 923">
                  <a:extLst>
                    <a:ext uri="{FF2B5EF4-FFF2-40B4-BE49-F238E27FC236}">
                      <a16:creationId xmlns:a16="http://schemas.microsoft.com/office/drawing/2014/main" xmlns="" id="{394FA3C8-4272-41DC-BF1E-047AF9D8B3B5}"/>
                    </a:ext>
                  </a:extLst>
                </p:cNvPr>
                <p:cNvGrpSpPr/>
                <p:nvPr/>
              </p:nvGrpSpPr>
              <p:grpSpPr>
                <a:xfrm>
                  <a:off x="1980473" y="2537109"/>
                  <a:ext cx="158262" cy="270180"/>
                  <a:chOff x="1521069" y="2586587"/>
                  <a:chExt cx="158262" cy="270180"/>
                </a:xfrm>
                <a:solidFill>
                  <a:schemeClr val="bg1">
                    <a:lumMod val="95000"/>
                  </a:schemeClr>
                </a:solidFill>
              </p:grpSpPr>
              <p:sp>
                <p:nvSpPr>
                  <p:cNvPr id="1006" name="フローチャート: 論理積ゲート 1005">
                    <a:extLst>
                      <a:ext uri="{FF2B5EF4-FFF2-40B4-BE49-F238E27FC236}">
                        <a16:creationId xmlns:a16="http://schemas.microsoft.com/office/drawing/2014/main" xmlns="" id="{69F729BA-EA87-4E9B-A2BC-FB50F4B6207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7" name="楕円 1006">
                    <a:extLst>
                      <a:ext uri="{FF2B5EF4-FFF2-40B4-BE49-F238E27FC236}">
                        <a16:creationId xmlns:a16="http://schemas.microsoft.com/office/drawing/2014/main" xmlns="" id="{91BEA59F-87CE-4E0A-AD42-BEDC5FFECC9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5" name="グループ化 924">
                  <a:extLst>
                    <a:ext uri="{FF2B5EF4-FFF2-40B4-BE49-F238E27FC236}">
                      <a16:creationId xmlns:a16="http://schemas.microsoft.com/office/drawing/2014/main" xmlns="" id="{63D67711-6576-4B29-AE93-74B834080AAD}"/>
                    </a:ext>
                  </a:extLst>
                </p:cNvPr>
                <p:cNvGrpSpPr/>
                <p:nvPr/>
              </p:nvGrpSpPr>
              <p:grpSpPr>
                <a:xfrm>
                  <a:off x="2163866" y="2537110"/>
                  <a:ext cx="158262" cy="270180"/>
                  <a:chOff x="1521069" y="2586587"/>
                  <a:chExt cx="158262" cy="270180"/>
                </a:xfrm>
                <a:solidFill>
                  <a:schemeClr val="bg1">
                    <a:lumMod val="95000"/>
                  </a:schemeClr>
                </a:solidFill>
              </p:grpSpPr>
              <p:sp>
                <p:nvSpPr>
                  <p:cNvPr id="1004" name="フローチャート: 論理積ゲート 1003">
                    <a:extLst>
                      <a:ext uri="{FF2B5EF4-FFF2-40B4-BE49-F238E27FC236}">
                        <a16:creationId xmlns:a16="http://schemas.microsoft.com/office/drawing/2014/main" xmlns="" id="{D0BB1ACA-3619-4D02-8267-1B2E333C40A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5" name="楕円 1004">
                    <a:extLst>
                      <a:ext uri="{FF2B5EF4-FFF2-40B4-BE49-F238E27FC236}">
                        <a16:creationId xmlns:a16="http://schemas.microsoft.com/office/drawing/2014/main" xmlns="" id="{E93278D6-7256-4320-8E09-822D9BDE5F9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6" name="グループ化 925">
                  <a:extLst>
                    <a:ext uri="{FF2B5EF4-FFF2-40B4-BE49-F238E27FC236}">
                      <a16:creationId xmlns:a16="http://schemas.microsoft.com/office/drawing/2014/main" xmlns="" id="{0836E937-4AD2-4F4B-8F9E-C861B16F2EC2}"/>
                    </a:ext>
                  </a:extLst>
                </p:cNvPr>
                <p:cNvGrpSpPr/>
                <p:nvPr/>
              </p:nvGrpSpPr>
              <p:grpSpPr>
                <a:xfrm>
                  <a:off x="2347259" y="2537111"/>
                  <a:ext cx="158262" cy="270180"/>
                  <a:chOff x="1521069" y="2586587"/>
                  <a:chExt cx="158262" cy="270180"/>
                </a:xfrm>
                <a:solidFill>
                  <a:schemeClr val="bg1">
                    <a:lumMod val="95000"/>
                  </a:schemeClr>
                </a:solidFill>
              </p:grpSpPr>
              <p:sp>
                <p:nvSpPr>
                  <p:cNvPr id="1002" name="フローチャート: 論理積ゲート 1001">
                    <a:extLst>
                      <a:ext uri="{FF2B5EF4-FFF2-40B4-BE49-F238E27FC236}">
                        <a16:creationId xmlns:a16="http://schemas.microsoft.com/office/drawing/2014/main" xmlns="" id="{22FB2A17-ED8B-4656-8E6E-CB9A3B89ABD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3" name="楕円 1002">
                    <a:extLst>
                      <a:ext uri="{FF2B5EF4-FFF2-40B4-BE49-F238E27FC236}">
                        <a16:creationId xmlns:a16="http://schemas.microsoft.com/office/drawing/2014/main" xmlns="" id="{08359585-817D-4519-B62F-48A2436C54E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7" name="グループ化 926">
                  <a:extLst>
                    <a:ext uri="{FF2B5EF4-FFF2-40B4-BE49-F238E27FC236}">
                      <a16:creationId xmlns:a16="http://schemas.microsoft.com/office/drawing/2014/main" xmlns="" id="{841B5097-55A2-4F6F-A4CF-3887306FE2C2}"/>
                    </a:ext>
                  </a:extLst>
                </p:cNvPr>
                <p:cNvGrpSpPr/>
                <p:nvPr/>
              </p:nvGrpSpPr>
              <p:grpSpPr>
                <a:xfrm>
                  <a:off x="2530652" y="2537112"/>
                  <a:ext cx="158262" cy="270180"/>
                  <a:chOff x="1521069" y="2586587"/>
                  <a:chExt cx="158262" cy="270180"/>
                </a:xfrm>
                <a:solidFill>
                  <a:srgbClr val="FFC000"/>
                </a:solidFill>
              </p:grpSpPr>
              <p:sp>
                <p:nvSpPr>
                  <p:cNvPr id="1000" name="フローチャート: 論理積ゲート 999">
                    <a:extLst>
                      <a:ext uri="{FF2B5EF4-FFF2-40B4-BE49-F238E27FC236}">
                        <a16:creationId xmlns:a16="http://schemas.microsoft.com/office/drawing/2014/main" xmlns="" id="{D6D48297-F49A-44E5-8125-039F9B5A1F6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1" name="楕円 1000">
                    <a:extLst>
                      <a:ext uri="{FF2B5EF4-FFF2-40B4-BE49-F238E27FC236}">
                        <a16:creationId xmlns:a16="http://schemas.microsoft.com/office/drawing/2014/main" xmlns="" id="{4EFD044B-6E2D-4BB6-8299-F8F4AC471B7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8" name="グループ化 927">
                  <a:extLst>
                    <a:ext uri="{FF2B5EF4-FFF2-40B4-BE49-F238E27FC236}">
                      <a16:creationId xmlns:a16="http://schemas.microsoft.com/office/drawing/2014/main" xmlns="" id="{2C613A59-D50F-4A80-8C4A-8F3701DDE743}"/>
                    </a:ext>
                  </a:extLst>
                </p:cNvPr>
                <p:cNvGrpSpPr/>
                <p:nvPr/>
              </p:nvGrpSpPr>
              <p:grpSpPr>
                <a:xfrm>
                  <a:off x="2714045" y="2537113"/>
                  <a:ext cx="158262" cy="270180"/>
                  <a:chOff x="1521069" y="2586587"/>
                  <a:chExt cx="158262" cy="270180"/>
                </a:xfrm>
                <a:solidFill>
                  <a:schemeClr val="bg1">
                    <a:lumMod val="95000"/>
                  </a:schemeClr>
                </a:solidFill>
              </p:grpSpPr>
              <p:sp>
                <p:nvSpPr>
                  <p:cNvPr id="998" name="フローチャート: 論理積ゲート 997">
                    <a:extLst>
                      <a:ext uri="{FF2B5EF4-FFF2-40B4-BE49-F238E27FC236}">
                        <a16:creationId xmlns:a16="http://schemas.microsoft.com/office/drawing/2014/main" xmlns="" id="{28347585-3ADD-41DA-94CA-A22B39207EA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9" name="楕円 998">
                    <a:extLst>
                      <a:ext uri="{FF2B5EF4-FFF2-40B4-BE49-F238E27FC236}">
                        <a16:creationId xmlns:a16="http://schemas.microsoft.com/office/drawing/2014/main" xmlns="" id="{45952EAD-5BFD-45C7-9B05-2DAC619C96B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9" name="グループ化 928">
                  <a:extLst>
                    <a:ext uri="{FF2B5EF4-FFF2-40B4-BE49-F238E27FC236}">
                      <a16:creationId xmlns:a16="http://schemas.microsoft.com/office/drawing/2014/main" xmlns="" id="{4537F900-D76C-4FC3-B945-4A219B376DB6}"/>
                    </a:ext>
                  </a:extLst>
                </p:cNvPr>
                <p:cNvGrpSpPr/>
                <p:nvPr/>
              </p:nvGrpSpPr>
              <p:grpSpPr>
                <a:xfrm>
                  <a:off x="2897438" y="2537114"/>
                  <a:ext cx="158262" cy="270180"/>
                  <a:chOff x="1521069" y="2586587"/>
                  <a:chExt cx="158262" cy="270180"/>
                </a:xfrm>
                <a:solidFill>
                  <a:schemeClr val="bg1">
                    <a:lumMod val="95000"/>
                  </a:schemeClr>
                </a:solidFill>
              </p:grpSpPr>
              <p:sp>
                <p:nvSpPr>
                  <p:cNvPr id="996" name="フローチャート: 論理積ゲート 995">
                    <a:extLst>
                      <a:ext uri="{FF2B5EF4-FFF2-40B4-BE49-F238E27FC236}">
                        <a16:creationId xmlns:a16="http://schemas.microsoft.com/office/drawing/2014/main" xmlns="" id="{5EB2264E-7075-4854-9619-A3847458B3B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7" name="楕円 996">
                    <a:extLst>
                      <a:ext uri="{FF2B5EF4-FFF2-40B4-BE49-F238E27FC236}">
                        <a16:creationId xmlns:a16="http://schemas.microsoft.com/office/drawing/2014/main" xmlns="" id="{854A36F6-B2A2-4EE7-9070-E4EED7CBE83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30" name="グループ化 929">
                  <a:extLst>
                    <a:ext uri="{FF2B5EF4-FFF2-40B4-BE49-F238E27FC236}">
                      <a16:creationId xmlns:a16="http://schemas.microsoft.com/office/drawing/2014/main" xmlns="" id="{F0459284-ADEB-4FCB-9D39-851D99875327}"/>
                    </a:ext>
                  </a:extLst>
                </p:cNvPr>
                <p:cNvGrpSpPr/>
                <p:nvPr/>
              </p:nvGrpSpPr>
              <p:grpSpPr>
                <a:xfrm>
                  <a:off x="3080831" y="2537115"/>
                  <a:ext cx="158262" cy="270180"/>
                  <a:chOff x="1521069" y="2586587"/>
                  <a:chExt cx="158262" cy="270180"/>
                </a:xfrm>
                <a:solidFill>
                  <a:schemeClr val="bg1">
                    <a:lumMod val="95000"/>
                  </a:schemeClr>
                </a:solidFill>
              </p:grpSpPr>
              <p:sp>
                <p:nvSpPr>
                  <p:cNvPr id="994" name="フローチャート: 論理積ゲート 993">
                    <a:extLst>
                      <a:ext uri="{FF2B5EF4-FFF2-40B4-BE49-F238E27FC236}">
                        <a16:creationId xmlns:a16="http://schemas.microsoft.com/office/drawing/2014/main" xmlns="" id="{E50F34B4-BD78-420E-8351-5B0989BCA31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5" name="楕円 994">
                    <a:extLst>
                      <a:ext uri="{FF2B5EF4-FFF2-40B4-BE49-F238E27FC236}">
                        <a16:creationId xmlns:a16="http://schemas.microsoft.com/office/drawing/2014/main" xmlns="" id="{5FBD1745-B7DE-4E96-AABC-C28E8511433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31" name="グループ化 930">
                  <a:extLst>
                    <a:ext uri="{FF2B5EF4-FFF2-40B4-BE49-F238E27FC236}">
                      <a16:creationId xmlns:a16="http://schemas.microsoft.com/office/drawing/2014/main" xmlns="" id="{B5C42178-B914-4FE3-B458-81E7679B5E1B}"/>
                    </a:ext>
                  </a:extLst>
                </p:cNvPr>
                <p:cNvGrpSpPr/>
                <p:nvPr/>
              </p:nvGrpSpPr>
              <p:grpSpPr>
                <a:xfrm>
                  <a:off x="3264224" y="2537116"/>
                  <a:ext cx="158262" cy="270180"/>
                  <a:chOff x="1521069" y="2586587"/>
                  <a:chExt cx="158262" cy="270180"/>
                </a:xfrm>
                <a:solidFill>
                  <a:schemeClr val="bg1">
                    <a:lumMod val="95000"/>
                  </a:schemeClr>
                </a:solidFill>
              </p:grpSpPr>
              <p:sp>
                <p:nvSpPr>
                  <p:cNvPr id="992" name="フローチャート: 論理積ゲート 991">
                    <a:extLst>
                      <a:ext uri="{FF2B5EF4-FFF2-40B4-BE49-F238E27FC236}">
                        <a16:creationId xmlns:a16="http://schemas.microsoft.com/office/drawing/2014/main" xmlns="" id="{B3DA2A6E-40B8-44D6-8B76-B11FAEAA3CA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3" name="楕円 992">
                    <a:extLst>
                      <a:ext uri="{FF2B5EF4-FFF2-40B4-BE49-F238E27FC236}">
                        <a16:creationId xmlns:a16="http://schemas.microsoft.com/office/drawing/2014/main" xmlns="" id="{20D7D0A9-F1F8-4C63-901E-10CF856CA8A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32" name="グループ化 931">
                  <a:extLst>
                    <a:ext uri="{FF2B5EF4-FFF2-40B4-BE49-F238E27FC236}">
                      <a16:creationId xmlns:a16="http://schemas.microsoft.com/office/drawing/2014/main" xmlns="" id="{ADA13209-E99E-40EE-A4E5-547264287CC0}"/>
                    </a:ext>
                  </a:extLst>
                </p:cNvPr>
                <p:cNvGrpSpPr/>
                <p:nvPr/>
              </p:nvGrpSpPr>
              <p:grpSpPr>
                <a:xfrm>
                  <a:off x="1613687" y="2836049"/>
                  <a:ext cx="158262" cy="270180"/>
                  <a:chOff x="1521069" y="2586587"/>
                  <a:chExt cx="158262" cy="270180"/>
                </a:xfrm>
                <a:solidFill>
                  <a:schemeClr val="bg1">
                    <a:lumMod val="95000"/>
                  </a:schemeClr>
                </a:solidFill>
              </p:grpSpPr>
              <p:sp>
                <p:nvSpPr>
                  <p:cNvPr id="990" name="フローチャート: 論理積ゲート 989">
                    <a:extLst>
                      <a:ext uri="{FF2B5EF4-FFF2-40B4-BE49-F238E27FC236}">
                        <a16:creationId xmlns:a16="http://schemas.microsoft.com/office/drawing/2014/main" xmlns="" id="{F1D6F899-6AB2-4CB6-92EF-1BCFC3D8290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1" name="楕円 990">
                    <a:extLst>
                      <a:ext uri="{FF2B5EF4-FFF2-40B4-BE49-F238E27FC236}">
                        <a16:creationId xmlns:a16="http://schemas.microsoft.com/office/drawing/2014/main" xmlns="" id="{A55AF43C-18C3-43AD-9984-BF2835A559E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33" name="グループ化 932">
                  <a:extLst>
                    <a:ext uri="{FF2B5EF4-FFF2-40B4-BE49-F238E27FC236}">
                      <a16:creationId xmlns:a16="http://schemas.microsoft.com/office/drawing/2014/main" xmlns="" id="{8E642800-89EB-4AE8-AE4D-0591321DFBC7}"/>
                    </a:ext>
                  </a:extLst>
                </p:cNvPr>
                <p:cNvGrpSpPr/>
                <p:nvPr/>
              </p:nvGrpSpPr>
              <p:grpSpPr>
                <a:xfrm>
                  <a:off x="1797080" y="2836050"/>
                  <a:ext cx="158262" cy="270180"/>
                  <a:chOff x="1521069" y="2586587"/>
                  <a:chExt cx="158262" cy="270180"/>
                </a:xfrm>
                <a:solidFill>
                  <a:schemeClr val="bg1">
                    <a:lumMod val="95000"/>
                  </a:schemeClr>
                </a:solidFill>
              </p:grpSpPr>
              <p:sp>
                <p:nvSpPr>
                  <p:cNvPr id="988" name="フローチャート: 論理積ゲート 987">
                    <a:extLst>
                      <a:ext uri="{FF2B5EF4-FFF2-40B4-BE49-F238E27FC236}">
                        <a16:creationId xmlns:a16="http://schemas.microsoft.com/office/drawing/2014/main" xmlns="" id="{8B4D3245-A716-4059-9619-D2379E6D6F7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9" name="楕円 988">
                    <a:extLst>
                      <a:ext uri="{FF2B5EF4-FFF2-40B4-BE49-F238E27FC236}">
                        <a16:creationId xmlns:a16="http://schemas.microsoft.com/office/drawing/2014/main" xmlns="" id="{0AC124B1-5B1D-43F8-A8CA-7217114C747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34" name="グループ化 933">
                  <a:extLst>
                    <a:ext uri="{FF2B5EF4-FFF2-40B4-BE49-F238E27FC236}">
                      <a16:creationId xmlns:a16="http://schemas.microsoft.com/office/drawing/2014/main" xmlns="" id="{695C2C16-7015-448C-BBA8-B5453F932702}"/>
                    </a:ext>
                  </a:extLst>
                </p:cNvPr>
                <p:cNvGrpSpPr/>
                <p:nvPr/>
              </p:nvGrpSpPr>
              <p:grpSpPr>
                <a:xfrm>
                  <a:off x="1980473" y="2836051"/>
                  <a:ext cx="158262" cy="270180"/>
                  <a:chOff x="1521069" y="2586587"/>
                  <a:chExt cx="158262" cy="270180"/>
                </a:xfrm>
                <a:solidFill>
                  <a:schemeClr val="bg1">
                    <a:lumMod val="95000"/>
                  </a:schemeClr>
                </a:solidFill>
              </p:grpSpPr>
              <p:sp>
                <p:nvSpPr>
                  <p:cNvPr id="986" name="フローチャート: 論理積ゲート 985">
                    <a:extLst>
                      <a:ext uri="{FF2B5EF4-FFF2-40B4-BE49-F238E27FC236}">
                        <a16:creationId xmlns:a16="http://schemas.microsoft.com/office/drawing/2014/main" xmlns="" id="{082C3205-0C38-48F2-8902-C5A3488E017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7" name="楕円 986">
                    <a:extLst>
                      <a:ext uri="{FF2B5EF4-FFF2-40B4-BE49-F238E27FC236}">
                        <a16:creationId xmlns:a16="http://schemas.microsoft.com/office/drawing/2014/main" xmlns="" id="{43837005-ACA3-412A-84AF-A690055A566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35" name="グループ化 934">
                  <a:extLst>
                    <a:ext uri="{FF2B5EF4-FFF2-40B4-BE49-F238E27FC236}">
                      <a16:creationId xmlns:a16="http://schemas.microsoft.com/office/drawing/2014/main" xmlns="" id="{E825ADA7-72D1-4CDF-A572-4C9DF3FC53F7}"/>
                    </a:ext>
                  </a:extLst>
                </p:cNvPr>
                <p:cNvGrpSpPr/>
                <p:nvPr/>
              </p:nvGrpSpPr>
              <p:grpSpPr>
                <a:xfrm>
                  <a:off x="2163866" y="2836052"/>
                  <a:ext cx="158262" cy="270180"/>
                  <a:chOff x="1521069" y="2586587"/>
                  <a:chExt cx="158262" cy="270180"/>
                </a:xfrm>
                <a:solidFill>
                  <a:srgbClr val="FFC000"/>
                </a:solidFill>
              </p:grpSpPr>
              <p:sp>
                <p:nvSpPr>
                  <p:cNvPr id="984" name="フローチャート: 論理積ゲート 983">
                    <a:extLst>
                      <a:ext uri="{FF2B5EF4-FFF2-40B4-BE49-F238E27FC236}">
                        <a16:creationId xmlns:a16="http://schemas.microsoft.com/office/drawing/2014/main" xmlns="" id="{86651F0F-DA92-4389-86FD-9022E6125E3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5" name="楕円 984">
                    <a:extLst>
                      <a:ext uri="{FF2B5EF4-FFF2-40B4-BE49-F238E27FC236}">
                        <a16:creationId xmlns:a16="http://schemas.microsoft.com/office/drawing/2014/main" xmlns="" id="{CEA157D7-5976-45BE-80C4-7CCDA1EE0C4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36" name="グループ化 935">
                  <a:extLst>
                    <a:ext uri="{FF2B5EF4-FFF2-40B4-BE49-F238E27FC236}">
                      <a16:creationId xmlns:a16="http://schemas.microsoft.com/office/drawing/2014/main" xmlns="" id="{6AE4120A-F8E9-428E-81B9-6BB68313B7D7}"/>
                    </a:ext>
                  </a:extLst>
                </p:cNvPr>
                <p:cNvGrpSpPr/>
                <p:nvPr/>
              </p:nvGrpSpPr>
              <p:grpSpPr>
                <a:xfrm>
                  <a:off x="2347259" y="2836053"/>
                  <a:ext cx="158262" cy="270180"/>
                  <a:chOff x="1521069" y="2586587"/>
                  <a:chExt cx="158262" cy="270180"/>
                </a:xfrm>
                <a:solidFill>
                  <a:schemeClr val="bg1">
                    <a:lumMod val="95000"/>
                  </a:schemeClr>
                </a:solidFill>
              </p:grpSpPr>
              <p:sp>
                <p:nvSpPr>
                  <p:cNvPr id="982" name="フローチャート: 論理積ゲート 981">
                    <a:extLst>
                      <a:ext uri="{FF2B5EF4-FFF2-40B4-BE49-F238E27FC236}">
                        <a16:creationId xmlns:a16="http://schemas.microsoft.com/office/drawing/2014/main" xmlns="" id="{F73860BB-568A-478D-A0A1-21DB4D168DA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3" name="楕円 982">
                    <a:extLst>
                      <a:ext uri="{FF2B5EF4-FFF2-40B4-BE49-F238E27FC236}">
                        <a16:creationId xmlns:a16="http://schemas.microsoft.com/office/drawing/2014/main" xmlns="" id="{232A9F36-10FC-475B-9078-634FD5F9AA7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37" name="グループ化 936">
                  <a:extLst>
                    <a:ext uri="{FF2B5EF4-FFF2-40B4-BE49-F238E27FC236}">
                      <a16:creationId xmlns:a16="http://schemas.microsoft.com/office/drawing/2014/main" xmlns="" id="{BE91C531-FF00-4231-95CA-E9817519576C}"/>
                    </a:ext>
                  </a:extLst>
                </p:cNvPr>
                <p:cNvGrpSpPr/>
                <p:nvPr/>
              </p:nvGrpSpPr>
              <p:grpSpPr>
                <a:xfrm>
                  <a:off x="2530652" y="2836054"/>
                  <a:ext cx="158262" cy="270180"/>
                  <a:chOff x="1521069" y="2586587"/>
                  <a:chExt cx="158262" cy="270180"/>
                </a:xfrm>
                <a:solidFill>
                  <a:schemeClr val="bg1">
                    <a:lumMod val="95000"/>
                  </a:schemeClr>
                </a:solidFill>
              </p:grpSpPr>
              <p:sp>
                <p:nvSpPr>
                  <p:cNvPr id="980" name="フローチャート: 論理積ゲート 979">
                    <a:extLst>
                      <a:ext uri="{FF2B5EF4-FFF2-40B4-BE49-F238E27FC236}">
                        <a16:creationId xmlns:a16="http://schemas.microsoft.com/office/drawing/2014/main" xmlns="" id="{98D73006-EE05-4487-9B63-1FF87A9BFF1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1" name="楕円 980">
                    <a:extLst>
                      <a:ext uri="{FF2B5EF4-FFF2-40B4-BE49-F238E27FC236}">
                        <a16:creationId xmlns:a16="http://schemas.microsoft.com/office/drawing/2014/main" xmlns="" id="{187EFCB5-C65B-4912-B9A9-A2717A67641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38" name="グループ化 937">
                  <a:extLst>
                    <a:ext uri="{FF2B5EF4-FFF2-40B4-BE49-F238E27FC236}">
                      <a16:creationId xmlns:a16="http://schemas.microsoft.com/office/drawing/2014/main" xmlns="" id="{7B2F97C5-2550-4330-9BC6-ACCBA6C03530}"/>
                    </a:ext>
                  </a:extLst>
                </p:cNvPr>
                <p:cNvGrpSpPr/>
                <p:nvPr/>
              </p:nvGrpSpPr>
              <p:grpSpPr>
                <a:xfrm>
                  <a:off x="2714045" y="2836055"/>
                  <a:ext cx="158262" cy="270180"/>
                  <a:chOff x="1521069" y="2586587"/>
                  <a:chExt cx="158262" cy="270180"/>
                </a:xfrm>
                <a:solidFill>
                  <a:srgbClr val="FFC000"/>
                </a:solidFill>
              </p:grpSpPr>
              <p:sp>
                <p:nvSpPr>
                  <p:cNvPr id="978" name="フローチャート: 論理積ゲート 977">
                    <a:extLst>
                      <a:ext uri="{FF2B5EF4-FFF2-40B4-BE49-F238E27FC236}">
                        <a16:creationId xmlns:a16="http://schemas.microsoft.com/office/drawing/2014/main" xmlns="" id="{90EE1D02-4041-4F95-94BC-6AF663E88CB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9" name="楕円 978">
                    <a:extLst>
                      <a:ext uri="{FF2B5EF4-FFF2-40B4-BE49-F238E27FC236}">
                        <a16:creationId xmlns:a16="http://schemas.microsoft.com/office/drawing/2014/main" xmlns="" id="{75B731C5-4A02-4C38-869E-822051B3E1A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39" name="グループ化 938">
                  <a:extLst>
                    <a:ext uri="{FF2B5EF4-FFF2-40B4-BE49-F238E27FC236}">
                      <a16:creationId xmlns:a16="http://schemas.microsoft.com/office/drawing/2014/main" xmlns="" id="{B1E1FEC5-3181-4308-9B2A-A29F5FE5724E}"/>
                    </a:ext>
                  </a:extLst>
                </p:cNvPr>
                <p:cNvGrpSpPr/>
                <p:nvPr/>
              </p:nvGrpSpPr>
              <p:grpSpPr>
                <a:xfrm>
                  <a:off x="2897438" y="2836056"/>
                  <a:ext cx="158262" cy="270180"/>
                  <a:chOff x="1521069" y="2586587"/>
                  <a:chExt cx="158262" cy="270180"/>
                </a:xfrm>
                <a:solidFill>
                  <a:schemeClr val="bg1">
                    <a:lumMod val="95000"/>
                  </a:schemeClr>
                </a:solidFill>
              </p:grpSpPr>
              <p:sp>
                <p:nvSpPr>
                  <p:cNvPr id="976" name="フローチャート: 論理積ゲート 975">
                    <a:extLst>
                      <a:ext uri="{FF2B5EF4-FFF2-40B4-BE49-F238E27FC236}">
                        <a16:creationId xmlns:a16="http://schemas.microsoft.com/office/drawing/2014/main" xmlns="" id="{7DD245AC-D3FE-48AB-AB4C-1278560BF25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7" name="楕円 976">
                    <a:extLst>
                      <a:ext uri="{FF2B5EF4-FFF2-40B4-BE49-F238E27FC236}">
                        <a16:creationId xmlns:a16="http://schemas.microsoft.com/office/drawing/2014/main" xmlns="" id="{09B431A4-3E27-4632-9288-9D9BF023060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0" name="グループ化 939">
                  <a:extLst>
                    <a:ext uri="{FF2B5EF4-FFF2-40B4-BE49-F238E27FC236}">
                      <a16:creationId xmlns:a16="http://schemas.microsoft.com/office/drawing/2014/main" xmlns="" id="{B4C82D18-E3B3-4810-A792-56183E478193}"/>
                    </a:ext>
                  </a:extLst>
                </p:cNvPr>
                <p:cNvGrpSpPr/>
                <p:nvPr/>
              </p:nvGrpSpPr>
              <p:grpSpPr>
                <a:xfrm>
                  <a:off x="3080831" y="2836057"/>
                  <a:ext cx="158262" cy="270180"/>
                  <a:chOff x="1521069" y="2586587"/>
                  <a:chExt cx="158262" cy="270180"/>
                </a:xfrm>
                <a:solidFill>
                  <a:srgbClr val="FFC000"/>
                </a:solidFill>
              </p:grpSpPr>
              <p:sp>
                <p:nvSpPr>
                  <p:cNvPr id="974" name="フローチャート: 論理積ゲート 973">
                    <a:extLst>
                      <a:ext uri="{FF2B5EF4-FFF2-40B4-BE49-F238E27FC236}">
                        <a16:creationId xmlns:a16="http://schemas.microsoft.com/office/drawing/2014/main" xmlns="" id="{22551BFA-730D-4032-83F7-B2517D77BA6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5" name="楕円 974">
                    <a:extLst>
                      <a:ext uri="{FF2B5EF4-FFF2-40B4-BE49-F238E27FC236}">
                        <a16:creationId xmlns:a16="http://schemas.microsoft.com/office/drawing/2014/main" xmlns="" id="{09B8E2C0-EF98-41FA-89F8-BD79534A621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1" name="グループ化 940">
                  <a:extLst>
                    <a:ext uri="{FF2B5EF4-FFF2-40B4-BE49-F238E27FC236}">
                      <a16:creationId xmlns:a16="http://schemas.microsoft.com/office/drawing/2014/main" xmlns="" id="{663BF7CB-A633-4655-85DD-F0C2A6C17981}"/>
                    </a:ext>
                  </a:extLst>
                </p:cNvPr>
                <p:cNvGrpSpPr/>
                <p:nvPr/>
              </p:nvGrpSpPr>
              <p:grpSpPr>
                <a:xfrm>
                  <a:off x="3264224" y="2836058"/>
                  <a:ext cx="158262" cy="270180"/>
                  <a:chOff x="1521069" y="2586587"/>
                  <a:chExt cx="158262" cy="270180"/>
                </a:xfrm>
                <a:solidFill>
                  <a:schemeClr val="bg1">
                    <a:lumMod val="95000"/>
                  </a:schemeClr>
                </a:solidFill>
              </p:grpSpPr>
              <p:sp>
                <p:nvSpPr>
                  <p:cNvPr id="972" name="フローチャート: 論理積ゲート 971">
                    <a:extLst>
                      <a:ext uri="{FF2B5EF4-FFF2-40B4-BE49-F238E27FC236}">
                        <a16:creationId xmlns:a16="http://schemas.microsoft.com/office/drawing/2014/main" xmlns="" id="{F88F99A0-4D9D-41DB-80F5-319BADD1B1C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3" name="楕円 972">
                    <a:extLst>
                      <a:ext uri="{FF2B5EF4-FFF2-40B4-BE49-F238E27FC236}">
                        <a16:creationId xmlns:a16="http://schemas.microsoft.com/office/drawing/2014/main" xmlns="" id="{687D3B56-F902-4AC8-8345-770EB96E796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2" name="グループ化 941">
                  <a:extLst>
                    <a:ext uri="{FF2B5EF4-FFF2-40B4-BE49-F238E27FC236}">
                      <a16:creationId xmlns:a16="http://schemas.microsoft.com/office/drawing/2014/main" xmlns="" id="{8D70DA0C-4AFC-4EF0-8F53-C894A1481633}"/>
                    </a:ext>
                  </a:extLst>
                </p:cNvPr>
                <p:cNvGrpSpPr/>
                <p:nvPr/>
              </p:nvGrpSpPr>
              <p:grpSpPr>
                <a:xfrm>
                  <a:off x="1607828" y="2238166"/>
                  <a:ext cx="158262" cy="270180"/>
                  <a:chOff x="1521069" y="2586587"/>
                  <a:chExt cx="158262" cy="270180"/>
                </a:xfrm>
                <a:solidFill>
                  <a:schemeClr val="bg1">
                    <a:lumMod val="95000"/>
                  </a:schemeClr>
                </a:solidFill>
              </p:grpSpPr>
              <p:sp>
                <p:nvSpPr>
                  <p:cNvPr id="970" name="フローチャート: 論理積ゲート 969">
                    <a:extLst>
                      <a:ext uri="{FF2B5EF4-FFF2-40B4-BE49-F238E27FC236}">
                        <a16:creationId xmlns:a16="http://schemas.microsoft.com/office/drawing/2014/main" xmlns="" id="{5E0D56F2-C9E9-4EC6-A80B-30DCD584675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1" name="楕円 970">
                    <a:extLst>
                      <a:ext uri="{FF2B5EF4-FFF2-40B4-BE49-F238E27FC236}">
                        <a16:creationId xmlns:a16="http://schemas.microsoft.com/office/drawing/2014/main" xmlns="" id="{9F379299-C44D-4B90-ACD5-6414BAFB7AB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3" name="グループ化 942">
                  <a:extLst>
                    <a:ext uri="{FF2B5EF4-FFF2-40B4-BE49-F238E27FC236}">
                      <a16:creationId xmlns:a16="http://schemas.microsoft.com/office/drawing/2014/main" xmlns="" id="{4F36D36E-0627-4022-AABC-370405BD2549}"/>
                    </a:ext>
                  </a:extLst>
                </p:cNvPr>
                <p:cNvGrpSpPr/>
                <p:nvPr/>
              </p:nvGrpSpPr>
              <p:grpSpPr>
                <a:xfrm>
                  <a:off x="1791221" y="2238167"/>
                  <a:ext cx="158262" cy="270180"/>
                  <a:chOff x="1521069" y="2586587"/>
                  <a:chExt cx="158262" cy="270180"/>
                </a:xfrm>
                <a:solidFill>
                  <a:schemeClr val="bg1">
                    <a:lumMod val="95000"/>
                  </a:schemeClr>
                </a:solidFill>
              </p:grpSpPr>
              <p:sp>
                <p:nvSpPr>
                  <p:cNvPr id="968" name="フローチャート: 論理積ゲート 967">
                    <a:extLst>
                      <a:ext uri="{FF2B5EF4-FFF2-40B4-BE49-F238E27FC236}">
                        <a16:creationId xmlns:a16="http://schemas.microsoft.com/office/drawing/2014/main" xmlns="" id="{9FF0A1BF-05C7-4D10-9846-6524A91E05E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9" name="楕円 968">
                    <a:extLst>
                      <a:ext uri="{FF2B5EF4-FFF2-40B4-BE49-F238E27FC236}">
                        <a16:creationId xmlns:a16="http://schemas.microsoft.com/office/drawing/2014/main" xmlns="" id="{8AE21E57-293B-4B9C-ABB9-C4FDA68AA97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4" name="グループ化 943">
                  <a:extLst>
                    <a:ext uri="{FF2B5EF4-FFF2-40B4-BE49-F238E27FC236}">
                      <a16:creationId xmlns:a16="http://schemas.microsoft.com/office/drawing/2014/main" xmlns="" id="{E95B4AF6-CCFD-4102-9CC2-9DA833797CBF}"/>
                    </a:ext>
                  </a:extLst>
                </p:cNvPr>
                <p:cNvGrpSpPr/>
                <p:nvPr/>
              </p:nvGrpSpPr>
              <p:grpSpPr>
                <a:xfrm>
                  <a:off x="1974614" y="2238168"/>
                  <a:ext cx="158262" cy="270180"/>
                  <a:chOff x="1521069" y="2586587"/>
                  <a:chExt cx="158262" cy="270180"/>
                </a:xfrm>
                <a:solidFill>
                  <a:schemeClr val="bg1">
                    <a:lumMod val="95000"/>
                  </a:schemeClr>
                </a:solidFill>
              </p:grpSpPr>
              <p:sp>
                <p:nvSpPr>
                  <p:cNvPr id="966" name="フローチャート: 論理積ゲート 965">
                    <a:extLst>
                      <a:ext uri="{FF2B5EF4-FFF2-40B4-BE49-F238E27FC236}">
                        <a16:creationId xmlns:a16="http://schemas.microsoft.com/office/drawing/2014/main" xmlns="" id="{035072B9-51E8-4CE7-9502-99DC09F8918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7" name="楕円 966">
                    <a:extLst>
                      <a:ext uri="{FF2B5EF4-FFF2-40B4-BE49-F238E27FC236}">
                        <a16:creationId xmlns:a16="http://schemas.microsoft.com/office/drawing/2014/main" xmlns="" id="{79100836-FF3E-43DE-B415-19C0B63704A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5" name="グループ化 944">
                  <a:extLst>
                    <a:ext uri="{FF2B5EF4-FFF2-40B4-BE49-F238E27FC236}">
                      <a16:creationId xmlns:a16="http://schemas.microsoft.com/office/drawing/2014/main" xmlns="" id="{6C160013-2264-41DB-93BF-349F8A65FA16}"/>
                    </a:ext>
                  </a:extLst>
                </p:cNvPr>
                <p:cNvGrpSpPr/>
                <p:nvPr/>
              </p:nvGrpSpPr>
              <p:grpSpPr>
                <a:xfrm>
                  <a:off x="2158007" y="2238169"/>
                  <a:ext cx="158262" cy="270180"/>
                  <a:chOff x="1521069" y="2586587"/>
                  <a:chExt cx="158262" cy="270180"/>
                </a:xfrm>
                <a:solidFill>
                  <a:schemeClr val="bg1">
                    <a:lumMod val="95000"/>
                  </a:schemeClr>
                </a:solidFill>
              </p:grpSpPr>
              <p:sp>
                <p:nvSpPr>
                  <p:cNvPr id="964" name="フローチャート: 論理積ゲート 963">
                    <a:extLst>
                      <a:ext uri="{FF2B5EF4-FFF2-40B4-BE49-F238E27FC236}">
                        <a16:creationId xmlns:a16="http://schemas.microsoft.com/office/drawing/2014/main" xmlns="" id="{B0622FBE-1408-40DA-A51F-672E1DBD32E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5" name="楕円 964">
                    <a:extLst>
                      <a:ext uri="{FF2B5EF4-FFF2-40B4-BE49-F238E27FC236}">
                        <a16:creationId xmlns:a16="http://schemas.microsoft.com/office/drawing/2014/main" xmlns="" id="{9E7EB0BE-9AA2-4F49-8BDF-34B837E7FE4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6" name="グループ化 945">
                  <a:extLst>
                    <a:ext uri="{FF2B5EF4-FFF2-40B4-BE49-F238E27FC236}">
                      <a16:creationId xmlns:a16="http://schemas.microsoft.com/office/drawing/2014/main" xmlns="" id="{BB550A04-D6B6-4DD2-92F6-9AC8749D2716}"/>
                    </a:ext>
                  </a:extLst>
                </p:cNvPr>
                <p:cNvGrpSpPr/>
                <p:nvPr/>
              </p:nvGrpSpPr>
              <p:grpSpPr>
                <a:xfrm>
                  <a:off x="2341400" y="2238170"/>
                  <a:ext cx="158262" cy="270180"/>
                  <a:chOff x="1521069" y="2586587"/>
                  <a:chExt cx="158262" cy="270180"/>
                </a:xfrm>
                <a:solidFill>
                  <a:schemeClr val="bg1">
                    <a:lumMod val="95000"/>
                  </a:schemeClr>
                </a:solidFill>
              </p:grpSpPr>
              <p:sp>
                <p:nvSpPr>
                  <p:cNvPr id="962" name="フローチャート: 論理積ゲート 961">
                    <a:extLst>
                      <a:ext uri="{FF2B5EF4-FFF2-40B4-BE49-F238E27FC236}">
                        <a16:creationId xmlns:a16="http://schemas.microsoft.com/office/drawing/2014/main" xmlns="" id="{228307E9-9EF2-48F7-B4E2-AC4EB0A5946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3" name="楕円 962">
                    <a:extLst>
                      <a:ext uri="{FF2B5EF4-FFF2-40B4-BE49-F238E27FC236}">
                        <a16:creationId xmlns:a16="http://schemas.microsoft.com/office/drawing/2014/main" xmlns="" id="{AED81C11-6B70-4788-A335-C03706C2730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7" name="グループ化 946">
                  <a:extLst>
                    <a:ext uri="{FF2B5EF4-FFF2-40B4-BE49-F238E27FC236}">
                      <a16:creationId xmlns:a16="http://schemas.microsoft.com/office/drawing/2014/main" xmlns="" id="{7E081615-B767-417E-B73A-9D3B86D90976}"/>
                    </a:ext>
                  </a:extLst>
                </p:cNvPr>
                <p:cNvGrpSpPr/>
                <p:nvPr/>
              </p:nvGrpSpPr>
              <p:grpSpPr>
                <a:xfrm>
                  <a:off x="2524793" y="2238171"/>
                  <a:ext cx="158262" cy="270180"/>
                  <a:chOff x="1521069" y="2586587"/>
                  <a:chExt cx="158262" cy="270180"/>
                </a:xfrm>
                <a:solidFill>
                  <a:schemeClr val="bg1">
                    <a:lumMod val="95000"/>
                  </a:schemeClr>
                </a:solidFill>
              </p:grpSpPr>
              <p:sp>
                <p:nvSpPr>
                  <p:cNvPr id="960" name="フローチャート: 論理積ゲート 959">
                    <a:extLst>
                      <a:ext uri="{FF2B5EF4-FFF2-40B4-BE49-F238E27FC236}">
                        <a16:creationId xmlns:a16="http://schemas.microsoft.com/office/drawing/2014/main" xmlns="" id="{9BF10B31-E5BA-4F74-A3FE-47D29EB6F0C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1" name="楕円 960">
                    <a:extLst>
                      <a:ext uri="{FF2B5EF4-FFF2-40B4-BE49-F238E27FC236}">
                        <a16:creationId xmlns:a16="http://schemas.microsoft.com/office/drawing/2014/main" xmlns="" id="{AEAF0BD6-68BA-4FD5-A9FC-A69BFAB1281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8" name="グループ化 947">
                  <a:extLst>
                    <a:ext uri="{FF2B5EF4-FFF2-40B4-BE49-F238E27FC236}">
                      <a16:creationId xmlns:a16="http://schemas.microsoft.com/office/drawing/2014/main" xmlns="" id="{5AE331FD-C9BB-4339-A7C6-7C78F1630EBD}"/>
                    </a:ext>
                  </a:extLst>
                </p:cNvPr>
                <p:cNvGrpSpPr/>
                <p:nvPr/>
              </p:nvGrpSpPr>
              <p:grpSpPr>
                <a:xfrm>
                  <a:off x="2708186" y="2238172"/>
                  <a:ext cx="158262" cy="270180"/>
                  <a:chOff x="1521069" y="2586587"/>
                  <a:chExt cx="158262" cy="270180"/>
                </a:xfrm>
                <a:solidFill>
                  <a:schemeClr val="bg1">
                    <a:lumMod val="95000"/>
                  </a:schemeClr>
                </a:solidFill>
              </p:grpSpPr>
              <p:sp>
                <p:nvSpPr>
                  <p:cNvPr id="958" name="フローチャート: 論理積ゲート 957">
                    <a:extLst>
                      <a:ext uri="{FF2B5EF4-FFF2-40B4-BE49-F238E27FC236}">
                        <a16:creationId xmlns:a16="http://schemas.microsoft.com/office/drawing/2014/main" xmlns="" id="{10C094E0-C25D-4054-A366-408C5D12200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9" name="楕円 958">
                    <a:extLst>
                      <a:ext uri="{FF2B5EF4-FFF2-40B4-BE49-F238E27FC236}">
                        <a16:creationId xmlns:a16="http://schemas.microsoft.com/office/drawing/2014/main" xmlns="" id="{E3E44324-A826-4C01-8FA2-459BEC5A6F3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9" name="グループ化 948">
                  <a:extLst>
                    <a:ext uri="{FF2B5EF4-FFF2-40B4-BE49-F238E27FC236}">
                      <a16:creationId xmlns:a16="http://schemas.microsoft.com/office/drawing/2014/main" xmlns="" id="{8AEB934B-0A90-4074-8922-72A28FB4A1D7}"/>
                    </a:ext>
                  </a:extLst>
                </p:cNvPr>
                <p:cNvGrpSpPr/>
                <p:nvPr/>
              </p:nvGrpSpPr>
              <p:grpSpPr>
                <a:xfrm>
                  <a:off x="2891579" y="2238173"/>
                  <a:ext cx="158262" cy="270180"/>
                  <a:chOff x="1521069" y="2586587"/>
                  <a:chExt cx="158262" cy="270180"/>
                </a:xfrm>
                <a:solidFill>
                  <a:schemeClr val="bg1">
                    <a:lumMod val="95000"/>
                  </a:schemeClr>
                </a:solidFill>
              </p:grpSpPr>
              <p:sp>
                <p:nvSpPr>
                  <p:cNvPr id="956" name="フローチャート: 論理積ゲート 955">
                    <a:extLst>
                      <a:ext uri="{FF2B5EF4-FFF2-40B4-BE49-F238E27FC236}">
                        <a16:creationId xmlns:a16="http://schemas.microsoft.com/office/drawing/2014/main" xmlns="" id="{6F40BACB-DDDB-481B-B6F7-348AC84A02F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7" name="楕円 956">
                    <a:extLst>
                      <a:ext uri="{FF2B5EF4-FFF2-40B4-BE49-F238E27FC236}">
                        <a16:creationId xmlns:a16="http://schemas.microsoft.com/office/drawing/2014/main" xmlns="" id="{A941E887-5EA2-4D12-8003-CB9491A2D23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50" name="グループ化 949">
                  <a:extLst>
                    <a:ext uri="{FF2B5EF4-FFF2-40B4-BE49-F238E27FC236}">
                      <a16:creationId xmlns:a16="http://schemas.microsoft.com/office/drawing/2014/main" xmlns="" id="{32D36695-F91D-40CF-9722-AF6ABA2EB3F9}"/>
                    </a:ext>
                  </a:extLst>
                </p:cNvPr>
                <p:cNvGrpSpPr/>
                <p:nvPr/>
              </p:nvGrpSpPr>
              <p:grpSpPr>
                <a:xfrm>
                  <a:off x="3074972" y="2238174"/>
                  <a:ext cx="158262" cy="270180"/>
                  <a:chOff x="1521069" y="2586587"/>
                  <a:chExt cx="158262" cy="270180"/>
                </a:xfrm>
                <a:solidFill>
                  <a:schemeClr val="bg1">
                    <a:lumMod val="95000"/>
                  </a:schemeClr>
                </a:solidFill>
              </p:grpSpPr>
              <p:sp>
                <p:nvSpPr>
                  <p:cNvPr id="954" name="フローチャート: 論理積ゲート 953">
                    <a:extLst>
                      <a:ext uri="{FF2B5EF4-FFF2-40B4-BE49-F238E27FC236}">
                        <a16:creationId xmlns:a16="http://schemas.microsoft.com/office/drawing/2014/main" xmlns="" id="{9C2CA0E1-AF04-49CE-95F7-D170121527F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5" name="楕円 954">
                    <a:extLst>
                      <a:ext uri="{FF2B5EF4-FFF2-40B4-BE49-F238E27FC236}">
                        <a16:creationId xmlns:a16="http://schemas.microsoft.com/office/drawing/2014/main" xmlns="" id="{F4D76AE5-0143-488C-AF4A-C852258FBA5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51" name="グループ化 950">
                  <a:extLst>
                    <a:ext uri="{FF2B5EF4-FFF2-40B4-BE49-F238E27FC236}">
                      <a16:creationId xmlns:a16="http://schemas.microsoft.com/office/drawing/2014/main" xmlns="" id="{786FD23D-B0FE-48B7-B482-57B7485C43FA}"/>
                    </a:ext>
                  </a:extLst>
                </p:cNvPr>
                <p:cNvGrpSpPr/>
                <p:nvPr/>
              </p:nvGrpSpPr>
              <p:grpSpPr>
                <a:xfrm>
                  <a:off x="3258365" y="2238175"/>
                  <a:ext cx="158262" cy="270180"/>
                  <a:chOff x="1521069" y="2586587"/>
                  <a:chExt cx="158262" cy="270180"/>
                </a:xfrm>
                <a:solidFill>
                  <a:srgbClr val="FFC000"/>
                </a:solidFill>
              </p:grpSpPr>
              <p:sp>
                <p:nvSpPr>
                  <p:cNvPr id="952" name="フローチャート: 論理積ゲート 951">
                    <a:extLst>
                      <a:ext uri="{FF2B5EF4-FFF2-40B4-BE49-F238E27FC236}">
                        <a16:creationId xmlns:a16="http://schemas.microsoft.com/office/drawing/2014/main" xmlns="" id="{D08A1824-ACCB-48EA-9B59-7890EC59F7B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3" name="楕円 952">
                    <a:extLst>
                      <a:ext uri="{FF2B5EF4-FFF2-40B4-BE49-F238E27FC236}">
                        <a16:creationId xmlns:a16="http://schemas.microsoft.com/office/drawing/2014/main" xmlns="" id="{78276C62-9886-4853-AC35-E8AE65F41E1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1936" name="グループ化 1935">
              <a:extLst>
                <a:ext uri="{FF2B5EF4-FFF2-40B4-BE49-F238E27FC236}">
                  <a16:creationId xmlns:a16="http://schemas.microsoft.com/office/drawing/2014/main" xmlns="" id="{AA19BDEB-C3DB-4A96-876D-21C393585CB8}"/>
                </a:ext>
              </a:extLst>
            </p:cNvPr>
            <p:cNvGrpSpPr/>
            <p:nvPr/>
          </p:nvGrpSpPr>
          <p:grpSpPr>
            <a:xfrm>
              <a:off x="2549154" y="2693474"/>
              <a:ext cx="911681" cy="442189"/>
              <a:chOff x="1604942" y="2260551"/>
              <a:chExt cx="1841783" cy="888644"/>
            </a:xfrm>
          </p:grpSpPr>
          <p:grpSp>
            <p:nvGrpSpPr>
              <p:cNvPr id="1937" name="グループ化 1936">
                <a:extLst>
                  <a:ext uri="{FF2B5EF4-FFF2-40B4-BE49-F238E27FC236}">
                    <a16:creationId xmlns:a16="http://schemas.microsoft.com/office/drawing/2014/main" xmlns="" id="{92F988E3-6778-4CCF-B392-40B6848C0E70}"/>
                  </a:ext>
                </a:extLst>
              </p:cNvPr>
              <p:cNvGrpSpPr>
                <a:grpSpLocks noChangeAspect="1"/>
              </p:cNvGrpSpPr>
              <p:nvPr/>
            </p:nvGrpSpPr>
            <p:grpSpPr>
              <a:xfrm>
                <a:off x="1607829" y="2260551"/>
                <a:ext cx="907329" cy="434036"/>
                <a:chOff x="1607828" y="2238166"/>
                <a:chExt cx="1814658" cy="868072"/>
              </a:xfrm>
            </p:grpSpPr>
            <p:grpSp>
              <p:nvGrpSpPr>
                <p:cNvPr id="2211" name="グループ化 2210">
                  <a:extLst>
                    <a:ext uri="{FF2B5EF4-FFF2-40B4-BE49-F238E27FC236}">
                      <a16:creationId xmlns:a16="http://schemas.microsoft.com/office/drawing/2014/main" xmlns="" id="{46D099E5-8DBB-4B22-B637-32EB411905AC}"/>
                    </a:ext>
                  </a:extLst>
                </p:cNvPr>
                <p:cNvGrpSpPr/>
                <p:nvPr/>
              </p:nvGrpSpPr>
              <p:grpSpPr>
                <a:xfrm>
                  <a:off x="1613687" y="2537107"/>
                  <a:ext cx="158262" cy="270180"/>
                  <a:chOff x="1521069" y="2586587"/>
                  <a:chExt cx="158262" cy="270180"/>
                </a:xfrm>
                <a:solidFill>
                  <a:schemeClr val="bg1">
                    <a:lumMod val="95000"/>
                  </a:schemeClr>
                </a:solidFill>
              </p:grpSpPr>
              <p:sp>
                <p:nvSpPr>
                  <p:cNvPr id="2299" name="フローチャート: 論理積ゲート 24">
                    <a:extLst>
                      <a:ext uri="{FF2B5EF4-FFF2-40B4-BE49-F238E27FC236}">
                        <a16:creationId xmlns:a16="http://schemas.microsoft.com/office/drawing/2014/main" xmlns="" id="{86CDBBD9-A0AC-4D43-ABD3-EC934676ABC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0" name="楕円 25">
                    <a:extLst>
                      <a:ext uri="{FF2B5EF4-FFF2-40B4-BE49-F238E27FC236}">
                        <a16:creationId xmlns:a16="http://schemas.microsoft.com/office/drawing/2014/main" xmlns="" id="{6E3306A6-7FF4-4D2A-B2C5-68C6F9CE048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12" name="グループ化 2211">
                  <a:extLst>
                    <a:ext uri="{FF2B5EF4-FFF2-40B4-BE49-F238E27FC236}">
                      <a16:creationId xmlns:a16="http://schemas.microsoft.com/office/drawing/2014/main" xmlns="" id="{623F9760-8090-488F-8D5C-142A868DD412}"/>
                    </a:ext>
                  </a:extLst>
                </p:cNvPr>
                <p:cNvGrpSpPr/>
                <p:nvPr/>
              </p:nvGrpSpPr>
              <p:grpSpPr>
                <a:xfrm>
                  <a:off x="1797080" y="2537108"/>
                  <a:ext cx="158262" cy="270180"/>
                  <a:chOff x="1521069" y="2586587"/>
                  <a:chExt cx="158262" cy="270180"/>
                </a:xfrm>
                <a:solidFill>
                  <a:srgbClr val="FFC000"/>
                </a:solidFill>
              </p:grpSpPr>
              <p:sp>
                <p:nvSpPr>
                  <p:cNvPr id="2297" name="フローチャート: 論理積ゲート 84">
                    <a:extLst>
                      <a:ext uri="{FF2B5EF4-FFF2-40B4-BE49-F238E27FC236}">
                        <a16:creationId xmlns:a16="http://schemas.microsoft.com/office/drawing/2014/main" xmlns="" id="{63EC8886-D96A-4791-984C-6752C8D0137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8" name="楕円 85">
                    <a:extLst>
                      <a:ext uri="{FF2B5EF4-FFF2-40B4-BE49-F238E27FC236}">
                        <a16:creationId xmlns:a16="http://schemas.microsoft.com/office/drawing/2014/main" xmlns="" id="{A0FEAA2C-E09F-4354-9177-F18FFBA5AEE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13" name="グループ化 2212">
                  <a:extLst>
                    <a:ext uri="{FF2B5EF4-FFF2-40B4-BE49-F238E27FC236}">
                      <a16:creationId xmlns:a16="http://schemas.microsoft.com/office/drawing/2014/main" xmlns="" id="{CE1CAFCF-BB7F-40A2-B268-2EC1CBDC0706}"/>
                    </a:ext>
                  </a:extLst>
                </p:cNvPr>
                <p:cNvGrpSpPr/>
                <p:nvPr/>
              </p:nvGrpSpPr>
              <p:grpSpPr>
                <a:xfrm>
                  <a:off x="1980473" y="2537109"/>
                  <a:ext cx="158262" cy="270180"/>
                  <a:chOff x="1521069" y="2586587"/>
                  <a:chExt cx="158262" cy="270180"/>
                </a:xfrm>
                <a:solidFill>
                  <a:schemeClr val="bg1">
                    <a:lumMod val="95000"/>
                  </a:schemeClr>
                </a:solidFill>
              </p:grpSpPr>
              <p:sp>
                <p:nvSpPr>
                  <p:cNvPr id="2295" name="フローチャート: 論理積ゲート 87">
                    <a:extLst>
                      <a:ext uri="{FF2B5EF4-FFF2-40B4-BE49-F238E27FC236}">
                        <a16:creationId xmlns:a16="http://schemas.microsoft.com/office/drawing/2014/main" xmlns="" id="{9DEE9B78-A343-4B76-9C47-657372B77E2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6" name="楕円 88">
                    <a:extLst>
                      <a:ext uri="{FF2B5EF4-FFF2-40B4-BE49-F238E27FC236}">
                        <a16:creationId xmlns:a16="http://schemas.microsoft.com/office/drawing/2014/main" xmlns="" id="{9167CA03-3D4C-4A05-8FC5-CE19D25D909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14" name="グループ化 2213">
                  <a:extLst>
                    <a:ext uri="{FF2B5EF4-FFF2-40B4-BE49-F238E27FC236}">
                      <a16:creationId xmlns:a16="http://schemas.microsoft.com/office/drawing/2014/main" xmlns="" id="{A6D6468B-AB13-4993-8D30-F5CD281F6B78}"/>
                    </a:ext>
                  </a:extLst>
                </p:cNvPr>
                <p:cNvGrpSpPr/>
                <p:nvPr/>
              </p:nvGrpSpPr>
              <p:grpSpPr>
                <a:xfrm>
                  <a:off x="2163866" y="2537110"/>
                  <a:ext cx="158262" cy="270180"/>
                  <a:chOff x="1521069" y="2586587"/>
                  <a:chExt cx="158262" cy="270180"/>
                </a:xfrm>
                <a:solidFill>
                  <a:schemeClr val="bg1">
                    <a:lumMod val="95000"/>
                  </a:schemeClr>
                </a:solidFill>
              </p:grpSpPr>
              <p:sp>
                <p:nvSpPr>
                  <p:cNvPr id="2293" name="フローチャート: 論理積ゲート 90">
                    <a:extLst>
                      <a:ext uri="{FF2B5EF4-FFF2-40B4-BE49-F238E27FC236}">
                        <a16:creationId xmlns:a16="http://schemas.microsoft.com/office/drawing/2014/main" xmlns="" id="{C009EB7F-1CFF-4743-A0B4-0541DBB4F2B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4" name="楕円 91">
                    <a:extLst>
                      <a:ext uri="{FF2B5EF4-FFF2-40B4-BE49-F238E27FC236}">
                        <a16:creationId xmlns:a16="http://schemas.microsoft.com/office/drawing/2014/main" xmlns="" id="{628CAB86-EE14-4399-BDF9-DAEFCAFD544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15" name="グループ化 2214">
                  <a:extLst>
                    <a:ext uri="{FF2B5EF4-FFF2-40B4-BE49-F238E27FC236}">
                      <a16:creationId xmlns:a16="http://schemas.microsoft.com/office/drawing/2014/main" xmlns="" id="{537E304D-0F2F-4FD5-855F-3A9CCC7E3F4A}"/>
                    </a:ext>
                  </a:extLst>
                </p:cNvPr>
                <p:cNvGrpSpPr/>
                <p:nvPr/>
              </p:nvGrpSpPr>
              <p:grpSpPr>
                <a:xfrm>
                  <a:off x="2347259" y="2537111"/>
                  <a:ext cx="158262" cy="270180"/>
                  <a:chOff x="1521069" y="2586587"/>
                  <a:chExt cx="158262" cy="270180"/>
                </a:xfrm>
                <a:solidFill>
                  <a:schemeClr val="bg1">
                    <a:lumMod val="95000"/>
                  </a:schemeClr>
                </a:solidFill>
              </p:grpSpPr>
              <p:sp>
                <p:nvSpPr>
                  <p:cNvPr id="2291" name="フローチャート: 論理積ゲート 93">
                    <a:extLst>
                      <a:ext uri="{FF2B5EF4-FFF2-40B4-BE49-F238E27FC236}">
                        <a16:creationId xmlns:a16="http://schemas.microsoft.com/office/drawing/2014/main" xmlns="" id="{F2FAC288-7CED-4C17-9AF4-5E7E63763F6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2" name="楕円 94">
                    <a:extLst>
                      <a:ext uri="{FF2B5EF4-FFF2-40B4-BE49-F238E27FC236}">
                        <a16:creationId xmlns:a16="http://schemas.microsoft.com/office/drawing/2014/main" xmlns="" id="{3D0EF570-A7EB-45B2-966A-D262F316884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16" name="グループ化 2215">
                  <a:extLst>
                    <a:ext uri="{FF2B5EF4-FFF2-40B4-BE49-F238E27FC236}">
                      <a16:creationId xmlns:a16="http://schemas.microsoft.com/office/drawing/2014/main" xmlns="" id="{64BD71B3-005F-44B6-AF23-741E9BB466CD}"/>
                    </a:ext>
                  </a:extLst>
                </p:cNvPr>
                <p:cNvGrpSpPr/>
                <p:nvPr/>
              </p:nvGrpSpPr>
              <p:grpSpPr>
                <a:xfrm>
                  <a:off x="2530652" y="2537112"/>
                  <a:ext cx="158262" cy="270180"/>
                  <a:chOff x="1521069" y="2586587"/>
                  <a:chExt cx="158262" cy="270180"/>
                </a:xfrm>
                <a:solidFill>
                  <a:srgbClr val="FFC000"/>
                </a:solidFill>
              </p:grpSpPr>
              <p:sp>
                <p:nvSpPr>
                  <p:cNvPr id="2289" name="フローチャート: 論理積ゲート 96">
                    <a:extLst>
                      <a:ext uri="{FF2B5EF4-FFF2-40B4-BE49-F238E27FC236}">
                        <a16:creationId xmlns:a16="http://schemas.microsoft.com/office/drawing/2014/main" xmlns="" id="{86C7DC8C-C823-451E-A07B-835D3834154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0" name="楕円 97">
                    <a:extLst>
                      <a:ext uri="{FF2B5EF4-FFF2-40B4-BE49-F238E27FC236}">
                        <a16:creationId xmlns:a16="http://schemas.microsoft.com/office/drawing/2014/main" xmlns="" id="{5B63E615-24D2-4D24-82E0-C0C64064F23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17" name="グループ化 2216">
                  <a:extLst>
                    <a:ext uri="{FF2B5EF4-FFF2-40B4-BE49-F238E27FC236}">
                      <a16:creationId xmlns:a16="http://schemas.microsoft.com/office/drawing/2014/main" xmlns="" id="{30077F8D-F4AF-4B70-AE44-9FC79D99DB29}"/>
                    </a:ext>
                  </a:extLst>
                </p:cNvPr>
                <p:cNvGrpSpPr/>
                <p:nvPr/>
              </p:nvGrpSpPr>
              <p:grpSpPr>
                <a:xfrm>
                  <a:off x="2714045" y="2537113"/>
                  <a:ext cx="158262" cy="270180"/>
                  <a:chOff x="1521069" y="2586587"/>
                  <a:chExt cx="158262" cy="270180"/>
                </a:xfrm>
                <a:solidFill>
                  <a:schemeClr val="bg1">
                    <a:lumMod val="95000"/>
                  </a:schemeClr>
                </a:solidFill>
              </p:grpSpPr>
              <p:sp>
                <p:nvSpPr>
                  <p:cNvPr id="2287" name="フローチャート: 論理積ゲート 99">
                    <a:extLst>
                      <a:ext uri="{FF2B5EF4-FFF2-40B4-BE49-F238E27FC236}">
                        <a16:creationId xmlns:a16="http://schemas.microsoft.com/office/drawing/2014/main" xmlns="" id="{3B305096-78C5-45BC-A230-6E93A756570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8" name="楕円 100">
                    <a:extLst>
                      <a:ext uri="{FF2B5EF4-FFF2-40B4-BE49-F238E27FC236}">
                        <a16:creationId xmlns:a16="http://schemas.microsoft.com/office/drawing/2014/main" xmlns="" id="{28768A3F-E839-4FD8-9AAC-6944FA254DB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18" name="グループ化 2217">
                  <a:extLst>
                    <a:ext uri="{FF2B5EF4-FFF2-40B4-BE49-F238E27FC236}">
                      <a16:creationId xmlns:a16="http://schemas.microsoft.com/office/drawing/2014/main" xmlns="" id="{CB50C5D3-1430-4DB4-BA77-26CE3B429813}"/>
                    </a:ext>
                  </a:extLst>
                </p:cNvPr>
                <p:cNvGrpSpPr/>
                <p:nvPr/>
              </p:nvGrpSpPr>
              <p:grpSpPr>
                <a:xfrm>
                  <a:off x="2897438" y="2537114"/>
                  <a:ext cx="158262" cy="270180"/>
                  <a:chOff x="1521069" y="2586587"/>
                  <a:chExt cx="158262" cy="270180"/>
                </a:xfrm>
                <a:solidFill>
                  <a:schemeClr val="bg1">
                    <a:lumMod val="95000"/>
                  </a:schemeClr>
                </a:solidFill>
              </p:grpSpPr>
              <p:sp>
                <p:nvSpPr>
                  <p:cNvPr id="2285" name="フローチャート: 論理積ゲート 102">
                    <a:extLst>
                      <a:ext uri="{FF2B5EF4-FFF2-40B4-BE49-F238E27FC236}">
                        <a16:creationId xmlns:a16="http://schemas.microsoft.com/office/drawing/2014/main" xmlns="" id="{0CD6C407-C0C0-45C5-928E-C34C8C7C5A4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6" name="楕円 103">
                    <a:extLst>
                      <a:ext uri="{FF2B5EF4-FFF2-40B4-BE49-F238E27FC236}">
                        <a16:creationId xmlns:a16="http://schemas.microsoft.com/office/drawing/2014/main" xmlns="" id="{C6CF6E2A-0480-4749-B2C9-ACFF8418187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19" name="グループ化 2218">
                  <a:extLst>
                    <a:ext uri="{FF2B5EF4-FFF2-40B4-BE49-F238E27FC236}">
                      <a16:creationId xmlns:a16="http://schemas.microsoft.com/office/drawing/2014/main" xmlns="" id="{051369C5-6896-49CE-A79E-9F4317EEF294}"/>
                    </a:ext>
                  </a:extLst>
                </p:cNvPr>
                <p:cNvGrpSpPr/>
                <p:nvPr/>
              </p:nvGrpSpPr>
              <p:grpSpPr>
                <a:xfrm>
                  <a:off x="3080831" y="2537115"/>
                  <a:ext cx="158262" cy="270180"/>
                  <a:chOff x="1521069" y="2586587"/>
                  <a:chExt cx="158262" cy="270180"/>
                </a:xfrm>
                <a:solidFill>
                  <a:schemeClr val="bg1">
                    <a:lumMod val="95000"/>
                  </a:schemeClr>
                </a:solidFill>
              </p:grpSpPr>
              <p:sp>
                <p:nvSpPr>
                  <p:cNvPr id="2283" name="フローチャート: 論理積ゲート 105">
                    <a:extLst>
                      <a:ext uri="{FF2B5EF4-FFF2-40B4-BE49-F238E27FC236}">
                        <a16:creationId xmlns:a16="http://schemas.microsoft.com/office/drawing/2014/main" xmlns="" id="{EBD616CC-FAC6-45E8-8B4E-F150B9BBDBE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4" name="楕円 106">
                    <a:extLst>
                      <a:ext uri="{FF2B5EF4-FFF2-40B4-BE49-F238E27FC236}">
                        <a16:creationId xmlns:a16="http://schemas.microsoft.com/office/drawing/2014/main" xmlns="" id="{ACDF3EA0-9E87-43E3-9624-6CE58BFE006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20" name="グループ化 2219">
                  <a:extLst>
                    <a:ext uri="{FF2B5EF4-FFF2-40B4-BE49-F238E27FC236}">
                      <a16:creationId xmlns:a16="http://schemas.microsoft.com/office/drawing/2014/main" xmlns="" id="{731CE222-1B4D-4F89-B8EC-59CCE6B07E07}"/>
                    </a:ext>
                  </a:extLst>
                </p:cNvPr>
                <p:cNvGrpSpPr/>
                <p:nvPr/>
              </p:nvGrpSpPr>
              <p:grpSpPr>
                <a:xfrm>
                  <a:off x="3264224" y="2537116"/>
                  <a:ext cx="158262" cy="270180"/>
                  <a:chOff x="1521069" y="2586587"/>
                  <a:chExt cx="158262" cy="270180"/>
                </a:xfrm>
                <a:solidFill>
                  <a:schemeClr val="bg1">
                    <a:lumMod val="95000"/>
                  </a:schemeClr>
                </a:solidFill>
              </p:grpSpPr>
              <p:sp>
                <p:nvSpPr>
                  <p:cNvPr id="2281" name="フローチャート: 論理積ゲート 108">
                    <a:extLst>
                      <a:ext uri="{FF2B5EF4-FFF2-40B4-BE49-F238E27FC236}">
                        <a16:creationId xmlns:a16="http://schemas.microsoft.com/office/drawing/2014/main" xmlns="" id="{3674B5AD-4BA0-412A-8CF1-667B46A87F8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2" name="楕円 109">
                    <a:extLst>
                      <a:ext uri="{FF2B5EF4-FFF2-40B4-BE49-F238E27FC236}">
                        <a16:creationId xmlns:a16="http://schemas.microsoft.com/office/drawing/2014/main" xmlns="" id="{6B054A24-C1CB-44C8-A942-353591DCDAF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21" name="グループ化 2220">
                  <a:extLst>
                    <a:ext uri="{FF2B5EF4-FFF2-40B4-BE49-F238E27FC236}">
                      <a16:creationId xmlns:a16="http://schemas.microsoft.com/office/drawing/2014/main" xmlns="" id="{77C7B9BC-1D6E-47B9-A37E-4302DD671007}"/>
                    </a:ext>
                  </a:extLst>
                </p:cNvPr>
                <p:cNvGrpSpPr/>
                <p:nvPr/>
              </p:nvGrpSpPr>
              <p:grpSpPr>
                <a:xfrm>
                  <a:off x="1613687" y="2836049"/>
                  <a:ext cx="158262" cy="270180"/>
                  <a:chOff x="1521069" y="2586587"/>
                  <a:chExt cx="158262" cy="270180"/>
                </a:xfrm>
                <a:solidFill>
                  <a:schemeClr val="bg1">
                    <a:lumMod val="95000"/>
                  </a:schemeClr>
                </a:solidFill>
              </p:grpSpPr>
              <p:sp>
                <p:nvSpPr>
                  <p:cNvPr id="2279" name="フローチャート: 論理積ゲート 117">
                    <a:extLst>
                      <a:ext uri="{FF2B5EF4-FFF2-40B4-BE49-F238E27FC236}">
                        <a16:creationId xmlns:a16="http://schemas.microsoft.com/office/drawing/2014/main" xmlns="" id="{59D803D9-0E0A-44C4-999E-C190C0F209E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0" name="楕円 118">
                    <a:extLst>
                      <a:ext uri="{FF2B5EF4-FFF2-40B4-BE49-F238E27FC236}">
                        <a16:creationId xmlns:a16="http://schemas.microsoft.com/office/drawing/2014/main" xmlns="" id="{FC8CB2BC-301B-4BEA-AC98-9A4B22224ED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22" name="グループ化 2221">
                  <a:extLst>
                    <a:ext uri="{FF2B5EF4-FFF2-40B4-BE49-F238E27FC236}">
                      <a16:creationId xmlns:a16="http://schemas.microsoft.com/office/drawing/2014/main" xmlns="" id="{9927B25D-A99B-4CAD-B526-A39AADACAC12}"/>
                    </a:ext>
                  </a:extLst>
                </p:cNvPr>
                <p:cNvGrpSpPr/>
                <p:nvPr/>
              </p:nvGrpSpPr>
              <p:grpSpPr>
                <a:xfrm>
                  <a:off x="1797080" y="2836050"/>
                  <a:ext cx="158262" cy="270180"/>
                  <a:chOff x="1521069" y="2586587"/>
                  <a:chExt cx="158262" cy="270180"/>
                </a:xfrm>
                <a:solidFill>
                  <a:schemeClr val="bg1">
                    <a:lumMod val="95000"/>
                  </a:schemeClr>
                </a:solidFill>
              </p:grpSpPr>
              <p:sp>
                <p:nvSpPr>
                  <p:cNvPr id="2277" name="フローチャート: 論理積ゲート 120">
                    <a:extLst>
                      <a:ext uri="{FF2B5EF4-FFF2-40B4-BE49-F238E27FC236}">
                        <a16:creationId xmlns:a16="http://schemas.microsoft.com/office/drawing/2014/main" xmlns="" id="{80B47ECA-E767-4C9E-86B6-19FC7EEE5D5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8" name="楕円 121">
                    <a:extLst>
                      <a:ext uri="{FF2B5EF4-FFF2-40B4-BE49-F238E27FC236}">
                        <a16:creationId xmlns:a16="http://schemas.microsoft.com/office/drawing/2014/main" xmlns="" id="{F7A11E77-6C07-4060-8E59-22D587A96FA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23" name="グループ化 2222">
                  <a:extLst>
                    <a:ext uri="{FF2B5EF4-FFF2-40B4-BE49-F238E27FC236}">
                      <a16:creationId xmlns:a16="http://schemas.microsoft.com/office/drawing/2014/main" xmlns="" id="{48F011D6-3201-4645-9A48-1FD0235E7783}"/>
                    </a:ext>
                  </a:extLst>
                </p:cNvPr>
                <p:cNvGrpSpPr/>
                <p:nvPr/>
              </p:nvGrpSpPr>
              <p:grpSpPr>
                <a:xfrm>
                  <a:off x="1980473" y="2836051"/>
                  <a:ext cx="158262" cy="270180"/>
                  <a:chOff x="1521069" y="2586587"/>
                  <a:chExt cx="158262" cy="270180"/>
                </a:xfrm>
                <a:solidFill>
                  <a:schemeClr val="bg1">
                    <a:lumMod val="95000"/>
                  </a:schemeClr>
                </a:solidFill>
              </p:grpSpPr>
              <p:sp>
                <p:nvSpPr>
                  <p:cNvPr id="2275" name="フローチャート: 論理積ゲート 123">
                    <a:extLst>
                      <a:ext uri="{FF2B5EF4-FFF2-40B4-BE49-F238E27FC236}">
                        <a16:creationId xmlns:a16="http://schemas.microsoft.com/office/drawing/2014/main" xmlns="" id="{61AB28ED-E3A5-4EEA-8A3B-A2696B2103B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6" name="楕円 124">
                    <a:extLst>
                      <a:ext uri="{FF2B5EF4-FFF2-40B4-BE49-F238E27FC236}">
                        <a16:creationId xmlns:a16="http://schemas.microsoft.com/office/drawing/2014/main" xmlns="" id="{8D6ABC17-DCA2-463B-9674-D8E5EA9A8CD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24" name="グループ化 2223">
                  <a:extLst>
                    <a:ext uri="{FF2B5EF4-FFF2-40B4-BE49-F238E27FC236}">
                      <a16:creationId xmlns:a16="http://schemas.microsoft.com/office/drawing/2014/main" xmlns="" id="{9B87E09E-AA00-4066-A43E-96A965C9BA4F}"/>
                    </a:ext>
                  </a:extLst>
                </p:cNvPr>
                <p:cNvGrpSpPr/>
                <p:nvPr/>
              </p:nvGrpSpPr>
              <p:grpSpPr>
                <a:xfrm>
                  <a:off x="2163866" y="2836052"/>
                  <a:ext cx="158262" cy="270180"/>
                  <a:chOff x="1521069" y="2586587"/>
                  <a:chExt cx="158262" cy="270180"/>
                </a:xfrm>
                <a:solidFill>
                  <a:srgbClr val="FFC000"/>
                </a:solidFill>
              </p:grpSpPr>
              <p:sp>
                <p:nvSpPr>
                  <p:cNvPr id="2273" name="フローチャート: 論理積ゲート 126">
                    <a:extLst>
                      <a:ext uri="{FF2B5EF4-FFF2-40B4-BE49-F238E27FC236}">
                        <a16:creationId xmlns:a16="http://schemas.microsoft.com/office/drawing/2014/main" xmlns="" id="{47A77D62-C22E-4C3D-835E-EB4059A1A86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4" name="楕円 127">
                    <a:extLst>
                      <a:ext uri="{FF2B5EF4-FFF2-40B4-BE49-F238E27FC236}">
                        <a16:creationId xmlns:a16="http://schemas.microsoft.com/office/drawing/2014/main" xmlns="" id="{173BECAB-4FA7-49C2-892F-64F9EEC31FF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25" name="グループ化 2224">
                  <a:extLst>
                    <a:ext uri="{FF2B5EF4-FFF2-40B4-BE49-F238E27FC236}">
                      <a16:creationId xmlns:a16="http://schemas.microsoft.com/office/drawing/2014/main" xmlns="" id="{9B90CBFE-665E-4587-8971-5985FBC1C824}"/>
                    </a:ext>
                  </a:extLst>
                </p:cNvPr>
                <p:cNvGrpSpPr/>
                <p:nvPr/>
              </p:nvGrpSpPr>
              <p:grpSpPr>
                <a:xfrm>
                  <a:off x="2347259" y="2836053"/>
                  <a:ext cx="158262" cy="270180"/>
                  <a:chOff x="1521069" y="2586587"/>
                  <a:chExt cx="158262" cy="270180"/>
                </a:xfrm>
                <a:solidFill>
                  <a:schemeClr val="bg1">
                    <a:lumMod val="95000"/>
                  </a:schemeClr>
                </a:solidFill>
              </p:grpSpPr>
              <p:sp>
                <p:nvSpPr>
                  <p:cNvPr id="2271" name="フローチャート: 論理積ゲート 129">
                    <a:extLst>
                      <a:ext uri="{FF2B5EF4-FFF2-40B4-BE49-F238E27FC236}">
                        <a16:creationId xmlns:a16="http://schemas.microsoft.com/office/drawing/2014/main" xmlns="" id="{3AE00D48-0F00-40CB-AA58-1EE3E5359F2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2" name="楕円 130">
                    <a:extLst>
                      <a:ext uri="{FF2B5EF4-FFF2-40B4-BE49-F238E27FC236}">
                        <a16:creationId xmlns:a16="http://schemas.microsoft.com/office/drawing/2014/main" xmlns="" id="{1CD9A7BA-0332-493D-8D9B-412AE3AB75D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26" name="グループ化 2225">
                  <a:extLst>
                    <a:ext uri="{FF2B5EF4-FFF2-40B4-BE49-F238E27FC236}">
                      <a16:creationId xmlns:a16="http://schemas.microsoft.com/office/drawing/2014/main" xmlns="" id="{718DD1A9-BA29-45F7-9B9E-AA2EF8C2B218}"/>
                    </a:ext>
                  </a:extLst>
                </p:cNvPr>
                <p:cNvGrpSpPr/>
                <p:nvPr/>
              </p:nvGrpSpPr>
              <p:grpSpPr>
                <a:xfrm>
                  <a:off x="2530652" y="2836054"/>
                  <a:ext cx="158262" cy="270180"/>
                  <a:chOff x="1521069" y="2586587"/>
                  <a:chExt cx="158262" cy="270180"/>
                </a:xfrm>
                <a:solidFill>
                  <a:schemeClr val="bg1">
                    <a:lumMod val="95000"/>
                  </a:schemeClr>
                </a:solidFill>
              </p:grpSpPr>
              <p:sp>
                <p:nvSpPr>
                  <p:cNvPr id="2269" name="フローチャート: 論理積ゲート 132">
                    <a:extLst>
                      <a:ext uri="{FF2B5EF4-FFF2-40B4-BE49-F238E27FC236}">
                        <a16:creationId xmlns:a16="http://schemas.microsoft.com/office/drawing/2014/main" xmlns="" id="{4C8C1F92-0277-4DF9-9825-0B34A17FCC8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0" name="楕円 133">
                    <a:extLst>
                      <a:ext uri="{FF2B5EF4-FFF2-40B4-BE49-F238E27FC236}">
                        <a16:creationId xmlns:a16="http://schemas.microsoft.com/office/drawing/2014/main" xmlns="" id="{552252B0-9631-43A0-BA68-D03F26E24EF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27" name="グループ化 2226">
                  <a:extLst>
                    <a:ext uri="{FF2B5EF4-FFF2-40B4-BE49-F238E27FC236}">
                      <a16:creationId xmlns:a16="http://schemas.microsoft.com/office/drawing/2014/main" xmlns="" id="{AED4B56F-F7B8-46C3-B7B0-3104C0827EB6}"/>
                    </a:ext>
                  </a:extLst>
                </p:cNvPr>
                <p:cNvGrpSpPr/>
                <p:nvPr/>
              </p:nvGrpSpPr>
              <p:grpSpPr>
                <a:xfrm>
                  <a:off x="2714045" y="2836055"/>
                  <a:ext cx="158262" cy="270180"/>
                  <a:chOff x="1521069" y="2586587"/>
                  <a:chExt cx="158262" cy="270180"/>
                </a:xfrm>
                <a:solidFill>
                  <a:srgbClr val="FFC000"/>
                </a:solidFill>
              </p:grpSpPr>
              <p:sp>
                <p:nvSpPr>
                  <p:cNvPr id="2267" name="フローチャート: 論理積ゲート 135">
                    <a:extLst>
                      <a:ext uri="{FF2B5EF4-FFF2-40B4-BE49-F238E27FC236}">
                        <a16:creationId xmlns:a16="http://schemas.microsoft.com/office/drawing/2014/main" xmlns="" id="{869F641A-2707-4F77-B6BA-AF2CDF6415D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8" name="楕円 136">
                    <a:extLst>
                      <a:ext uri="{FF2B5EF4-FFF2-40B4-BE49-F238E27FC236}">
                        <a16:creationId xmlns:a16="http://schemas.microsoft.com/office/drawing/2014/main" xmlns="" id="{6B368560-8EAA-42BF-BD01-8319E4355AD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28" name="グループ化 2227">
                  <a:extLst>
                    <a:ext uri="{FF2B5EF4-FFF2-40B4-BE49-F238E27FC236}">
                      <a16:creationId xmlns:a16="http://schemas.microsoft.com/office/drawing/2014/main" xmlns="" id="{EB594539-182D-46C1-8E29-8CFDD7C959D4}"/>
                    </a:ext>
                  </a:extLst>
                </p:cNvPr>
                <p:cNvGrpSpPr/>
                <p:nvPr/>
              </p:nvGrpSpPr>
              <p:grpSpPr>
                <a:xfrm>
                  <a:off x="2897438" y="2836056"/>
                  <a:ext cx="158262" cy="270180"/>
                  <a:chOff x="1521069" y="2586587"/>
                  <a:chExt cx="158262" cy="270180"/>
                </a:xfrm>
                <a:solidFill>
                  <a:schemeClr val="bg1">
                    <a:lumMod val="95000"/>
                  </a:schemeClr>
                </a:solidFill>
              </p:grpSpPr>
              <p:sp>
                <p:nvSpPr>
                  <p:cNvPr id="2265" name="フローチャート: 論理積ゲート 138">
                    <a:extLst>
                      <a:ext uri="{FF2B5EF4-FFF2-40B4-BE49-F238E27FC236}">
                        <a16:creationId xmlns:a16="http://schemas.microsoft.com/office/drawing/2014/main" xmlns="" id="{D9540507-5AA2-4E16-AAF0-436E001FDB7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6" name="楕円 139">
                    <a:extLst>
                      <a:ext uri="{FF2B5EF4-FFF2-40B4-BE49-F238E27FC236}">
                        <a16:creationId xmlns:a16="http://schemas.microsoft.com/office/drawing/2014/main" xmlns="" id="{32448A26-6E6E-4DC0-A12B-A858EDB7EBB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29" name="グループ化 2228">
                  <a:extLst>
                    <a:ext uri="{FF2B5EF4-FFF2-40B4-BE49-F238E27FC236}">
                      <a16:creationId xmlns:a16="http://schemas.microsoft.com/office/drawing/2014/main" xmlns="" id="{8D73200C-594D-4116-B421-37FDF2C580A4}"/>
                    </a:ext>
                  </a:extLst>
                </p:cNvPr>
                <p:cNvGrpSpPr/>
                <p:nvPr/>
              </p:nvGrpSpPr>
              <p:grpSpPr>
                <a:xfrm>
                  <a:off x="3080831" y="2836057"/>
                  <a:ext cx="158262" cy="270180"/>
                  <a:chOff x="1521069" y="2586587"/>
                  <a:chExt cx="158262" cy="270180"/>
                </a:xfrm>
                <a:solidFill>
                  <a:srgbClr val="FFC000"/>
                </a:solidFill>
              </p:grpSpPr>
              <p:sp>
                <p:nvSpPr>
                  <p:cNvPr id="2263" name="フローチャート: 論理積ゲート 141">
                    <a:extLst>
                      <a:ext uri="{FF2B5EF4-FFF2-40B4-BE49-F238E27FC236}">
                        <a16:creationId xmlns:a16="http://schemas.microsoft.com/office/drawing/2014/main" xmlns="" id="{9A2FED70-DF29-4372-945E-D99058925A5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4" name="楕円 142">
                    <a:extLst>
                      <a:ext uri="{FF2B5EF4-FFF2-40B4-BE49-F238E27FC236}">
                        <a16:creationId xmlns:a16="http://schemas.microsoft.com/office/drawing/2014/main" xmlns="" id="{F7B15F24-5DA1-48BF-A3D3-A700E18B989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30" name="グループ化 2229">
                  <a:extLst>
                    <a:ext uri="{FF2B5EF4-FFF2-40B4-BE49-F238E27FC236}">
                      <a16:creationId xmlns:a16="http://schemas.microsoft.com/office/drawing/2014/main" xmlns="" id="{40FDD496-7F94-4BEA-9A23-46AFCDB2A4FD}"/>
                    </a:ext>
                  </a:extLst>
                </p:cNvPr>
                <p:cNvGrpSpPr/>
                <p:nvPr/>
              </p:nvGrpSpPr>
              <p:grpSpPr>
                <a:xfrm>
                  <a:off x="3264224" y="2836058"/>
                  <a:ext cx="158262" cy="270180"/>
                  <a:chOff x="1521069" y="2586587"/>
                  <a:chExt cx="158262" cy="270180"/>
                </a:xfrm>
                <a:solidFill>
                  <a:schemeClr val="bg1">
                    <a:lumMod val="95000"/>
                  </a:schemeClr>
                </a:solidFill>
              </p:grpSpPr>
              <p:sp>
                <p:nvSpPr>
                  <p:cNvPr id="2261" name="フローチャート: 論理積ゲート 144">
                    <a:extLst>
                      <a:ext uri="{FF2B5EF4-FFF2-40B4-BE49-F238E27FC236}">
                        <a16:creationId xmlns:a16="http://schemas.microsoft.com/office/drawing/2014/main" xmlns="" id="{490663A1-EA26-4C5D-84C7-D938D916612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2" name="楕円 145">
                    <a:extLst>
                      <a:ext uri="{FF2B5EF4-FFF2-40B4-BE49-F238E27FC236}">
                        <a16:creationId xmlns:a16="http://schemas.microsoft.com/office/drawing/2014/main" xmlns="" id="{3FEF2EC5-22E0-4F02-90E7-FFC134A39F0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31" name="グループ化 2230">
                  <a:extLst>
                    <a:ext uri="{FF2B5EF4-FFF2-40B4-BE49-F238E27FC236}">
                      <a16:creationId xmlns:a16="http://schemas.microsoft.com/office/drawing/2014/main" xmlns="" id="{B64CC62C-E693-4719-87CD-4DE7F5C2539E}"/>
                    </a:ext>
                  </a:extLst>
                </p:cNvPr>
                <p:cNvGrpSpPr/>
                <p:nvPr/>
              </p:nvGrpSpPr>
              <p:grpSpPr>
                <a:xfrm>
                  <a:off x="1607828" y="2238166"/>
                  <a:ext cx="158262" cy="270180"/>
                  <a:chOff x="1521069" y="2586587"/>
                  <a:chExt cx="158262" cy="270180"/>
                </a:xfrm>
                <a:solidFill>
                  <a:schemeClr val="bg1">
                    <a:lumMod val="95000"/>
                  </a:schemeClr>
                </a:solidFill>
              </p:grpSpPr>
              <p:sp>
                <p:nvSpPr>
                  <p:cNvPr id="2259" name="フローチャート: 論理積ゲート 175">
                    <a:extLst>
                      <a:ext uri="{FF2B5EF4-FFF2-40B4-BE49-F238E27FC236}">
                        <a16:creationId xmlns:a16="http://schemas.microsoft.com/office/drawing/2014/main" xmlns="" id="{D13AE357-FDB8-4A6F-BA60-1EB10E0B66D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0" name="楕円 176">
                    <a:extLst>
                      <a:ext uri="{FF2B5EF4-FFF2-40B4-BE49-F238E27FC236}">
                        <a16:creationId xmlns:a16="http://schemas.microsoft.com/office/drawing/2014/main" xmlns="" id="{34373A63-EE1A-4AC4-BBEA-36E98A269AA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32" name="グループ化 2231">
                  <a:extLst>
                    <a:ext uri="{FF2B5EF4-FFF2-40B4-BE49-F238E27FC236}">
                      <a16:creationId xmlns:a16="http://schemas.microsoft.com/office/drawing/2014/main" xmlns="" id="{D2004F07-1017-4C5E-ACF0-D0F4D22D2F00}"/>
                    </a:ext>
                  </a:extLst>
                </p:cNvPr>
                <p:cNvGrpSpPr/>
                <p:nvPr/>
              </p:nvGrpSpPr>
              <p:grpSpPr>
                <a:xfrm>
                  <a:off x="1791221" y="2238167"/>
                  <a:ext cx="158262" cy="270180"/>
                  <a:chOff x="1521069" y="2586587"/>
                  <a:chExt cx="158262" cy="270180"/>
                </a:xfrm>
                <a:solidFill>
                  <a:schemeClr val="bg1">
                    <a:lumMod val="95000"/>
                  </a:schemeClr>
                </a:solidFill>
              </p:grpSpPr>
              <p:sp>
                <p:nvSpPr>
                  <p:cNvPr id="2257" name="フローチャート: 論理積ゲート 173">
                    <a:extLst>
                      <a:ext uri="{FF2B5EF4-FFF2-40B4-BE49-F238E27FC236}">
                        <a16:creationId xmlns:a16="http://schemas.microsoft.com/office/drawing/2014/main" xmlns="" id="{02E98271-DEFC-4AF2-BC0D-C906831CC72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8" name="楕円 174">
                    <a:extLst>
                      <a:ext uri="{FF2B5EF4-FFF2-40B4-BE49-F238E27FC236}">
                        <a16:creationId xmlns:a16="http://schemas.microsoft.com/office/drawing/2014/main" xmlns="" id="{2416A732-32CF-47D9-9649-BB86588FF1E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33" name="グループ化 2232">
                  <a:extLst>
                    <a:ext uri="{FF2B5EF4-FFF2-40B4-BE49-F238E27FC236}">
                      <a16:creationId xmlns:a16="http://schemas.microsoft.com/office/drawing/2014/main" xmlns="" id="{D387F185-2670-441F-B9DA-0660C446F46A}"/>
                    </a:ext>
                  </a:extLst>
                </p:cNvPr>
                <p:cNvGrpSpPr/>
                <p:nvPr/>
              </p:nvGrpSpPr>
              <p:grpSpPr>
                <a:xfrm>
                  <a:off x="1974614" y="2238168"/>
                  <a:ext cx="158262" cy="270180"/>
                  <a:chOff x="1521069" y="2586587"/>
                  <a:chExt cx="158262" cy="270180"/>
                </a:xfrm>
                <a:solidFill>
                  <a:schemeClr val="bg1">
                    <a:lumMod val="95000"/>
                  </a:schemeClr>
                </a:solidFill>
              </p:grpSpPr>
              <p:sp>
                <p:nvSpPr>
                  <p:cNvPr id="2255" name="フローチャート: 論理積ゲート 171">
                    <a:extLst>
                      <a:ext uri="{FF2B5EF4-FFF2-40B4-BE49-F238E27FC236}">
                        <a16:creationId xmlns:a16="http://schemas.microsoft.com/office/drawing/2014/main" xmlns="" id="{4585DEF8-3621-4248-ADC4-C712B2B1216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6" name="楕円 172">
                    <a:extLst>
                      <a:ext uri="{FF2B5EF4-FFF2-40B4-BE49-F238E27FC236}">
                        <a16:creationId xmlns:a16="http://schemas.microsoft.com/office/drawing/2014/main" xmlns="" id="{15CB870E-BEE2-40B9-A4D9-31475D813FE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34" name="グループ化 2233">
                  <a:extLst>
                    <a:ext uri="{FF2B5EF4-FFF2-40B4-BE49-F238E27FC236}">
                      <a16:creationId xmlns:a16="http://schemas.microsoft.com/office/drawing/2014/main" xmlns="" id="{18457904-1872-4426-93D5-2DB077C961E5}"/>
                    </a:ext>
                  </a:extLst>
                </p:cNvPr>
                <p:cNvGrpSpPr/>
                <p:nvPr/>
              </p:nvGrpSpPr>
              <p:grpSpPr>
                <a:xfrm>
                  <a:off x="2158007" y="2238169"/>
                  <a:ext cx="158262" cy="270180"/>
                  <a:chOff x="1521069" y="2586587"/>
                  <a:chExt cx="158262" cy="270180"/>
                </a:xfrm>
                <a:solidFill>
                  <a:schemeClr val="bg1">
                    <a:lumMod val="95000"/>
                  </a:schemeClr>
                </a:solidFill>
              </p:grpSpPr>
              <p:sp>
                <p:nvSpPr>
                  <p:cNvPr id="2253" name="フローチャート: 論理積ゲート 169">
                    <a:extLst>
                      <a:ext uri="{FF2B5EF4-FFF2-40B4-BE49-F238E27FC236}">
                        <a16:creationId xmlns:a16="http://schemas.microsoft.com/office/drawing/2014/main" xmlns="" id="{0431F709-1DDA-43BF-B3D5-63B9D6075F7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4" name="楕円 170">
                    <a:extLst>
                      <a:ext uri="{FF2B5EF4-FFF2-40B4-BE49-F238E27FC236}">
                        <a16:creationId xmlns:a16="http://schemas.microsoft.com/office/drawing/2014/main" xmlns="" id="{F279ACAE-35E9-46DD-8286-9A31CF3FB7E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35" name="グループ化 2234">
                  <a:extLst>
                    <a:ext uri="{FF2B5EF4-FFF2-40B4-BE49-F238E27FC236}">
                      <a16:creationId xmlns:a16="http://schemas.microsoft.com/office/drawing/2014/main" xmlns="" id="{6FC52AA4-3C74-43C4-AF47-119F77E6546E}"/>
                    </a:ext>
                  </a:extLst>
                </p:cNvPr>
                <p:cNvGrpSpPr/>
                <p:nvPr/>
              </p:nvGrpSpPr>
              <p:grpSpPr>
                <a:xfrm>
                  <a:off x="2341400" y="2238170"/>
                  <a:ext cx="158262" cy="270180"/>
                  <a:chOff x="1521069" y="2586587"/>
                  <a:chExt cx="158262" cy="270180"/>
                </a:xfrm>
                <a:solidFill>
                  <a:schemeClr val="bg1">
                    <a:lumMod val="95000"/>
                  </a:schemeClr>
                </a:solidFill>
              </p:grpSpPr>
              <p:sp>
                <p:nvSpPr>
                  <p:cNvPr id="2251" name="フローチャート: 論理積ゲート 167">
                    <a:extLst>
                      <a:ext uri="{FF2B5EF4-FFF2-40B4-BE49-F238E27FC236}">
                        <a16:creationId xmlns:a16="http://schemas.microsoft.com/office/drawing/2014/main" xmlns="" id="{0C93EF87-12DF-4385-AA9F-6A22D2FFDC3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2" name="楕円 168">
                    <a:extLst>
                      <a:ext uri="{FF2B5EF4-FFF2-40B4-BE49-F238E27FC236}">
                        <a16:creationId xmlns:a16="http://schemas.microsoft.com/office/drawing/2014/main" xmlns="" id="{59AAEE61-1758-496F-9E63-AD7F312CA4A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36" name="グループ化 2235">
                  <a:extLst>
                    <a:ext uri="{FF2B5EF4-FFF2-40B4-BE49-F238E27FC236}">
                      <a16:creationId xmlns:a16="http://schemas.microsoft.com/office/drawing/2014/main" xmlns="" id="{4C0C1452-6F93-4DB9-ABEE-D0798894C804}"/>
                    </a:ext>
                  </a:extLst>
                </p:cNvPr>
                <p:cNvGrpSpPr/>
                <p:nvPr/>
              </p:nvGrpSpPr>
              <p:grpSpPr>
                <a:xfrm>
                  <a:off x="2524793" y="2238171"/>
                  <a:ext cx="158262" cy="270180"/>
                  <a:chOff x="1521069" y="2586587"/>
                  <a:chExt cx="158262" cy="270180"/>
                </a:xfrm>
                <a:solidFill>
                  <a:schemeClr val="bg1">
                    <a:lumMod val="95000"/>
                  </a:schemeClr>
                </a:solidFill>
              </p:grpSpPr>
              <p:sp>
                <p:nvSpPr>
                  <p:cNvPr id="2249" name="フローチャート: 論理積ゲート 165">
                    <a:extLst>
                      <a:ext uri="{FF2B5EF4-FFF2-40B4-BE49-F238E27FC236}">
                        <a16:creationId xmlns:a16="http://schemas.microsoft.com/office/drawing/2014/main" xmlns="" id="{47E335D5-0D7F-43C1-BD52-33CC7A02ED0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0" name="楕円 166">
                    <a:extLst>
                      <a:ext uri="{FF2B5EF4-FFF2-40B4-BE49-F238E27FC236}">
                        <a16:creationId xmlns:a16="http://schemas.microsoft.com/office/drawing/2014/main" xmlns="" id="{3EE16B83-F8D5-4198-9EAD-2B6CEA9CF79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37" name="グループ化 2236">
                  <a:extLst>
                    <a:ext uri="{FF2B5EF4-FFF2-40B4-BE49-F238E27FC236}">
                      <a16:creationId xmlns:a16="http://schemas.microsoft.com/office/drawing/2014/main" xmlns="" id="{3F2F3DA5-712D-4496-B68E-8075A96510F4}"/>
                    </a:ext>
                  </a:extLst>
                </p:cNvPr>
                <p:cNvGrpSpPr/>
                <p:nvPr/>
              </p:nvGrpSpPr>
              <p:grpSpPr>
                <a:xfrm>
                  <a:off x="2708186" y="2238172"/>
                  <a:ext cx="158262" cy="270180"/>
                  <a:chOff x="1521069" y="2586587"/>
                  <a:chExt cx="158262" cy="270180"/>
                </a:xfrm>
                <a:solidFill>
                  <a:schemeClr val="bg1">
                    <a:lumMod val="95000"/>
                  </a:schemeClr>
                </a:solidFill>
              </p:grpSpPr>
              <p:sp>
                <p:nvSpPr>
                  <p:cNvPr id="2247" name="フローチャート: 論理積ゲート 163">
                    <a:extLst>
                      <a:ext uri="{FF2B5EF4-FFF2-40B4-BE49-F238E27FC236}">
                        <a16:creationId xmlns:a16="http://schemas.microsoft.com/office/drawing/2014/main" xmlns="" id="{832FA9C7-669B-4523-92B5-AC4B2F0E31A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8" name="楕円 164">
                    <a:extLst>
                      <a:ext uri="{FF2B5EF4-FFF2-40B4-BE49-F238E27FC236}">
                        <a16:creationId xmlns:a16="http://schemas.microsoft.com/office/drawing/2014/main" xmlns="" id="{544BA1FC-3FF9-4472-8704-6E163AC2D56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38" name="グループ化 2237">
                  <a:extLst>
                    <a:ext uri="{FF2B5EF4-FFF2-40B4-BE49-F238E27FC236}">
                      <a16:creationId xmlns:a16="http://schemas.microsoft.com/office/drawing/2014/main" xmlns="" id="{919A187C-9E73-4401-A06B-DDB9EDB65844}"/>
                    </a:ext>
                  </a:extLst>
                </p:cNvPr>
                <p:cNvGrpSpPr/>
                <p:nvPr/>
              </p:nvGrpSpPr>
              <p:grpSpPr>
                <a:xfrm>
                  <a:off x="2891579" y="2238173"/>
                  <a:ext cx="158262" cy="270180"/>
                  <a:chOff x="1521069" y="2586587"/>
                  <a:chExt cx="158262" cy="270180"/>
                </a:xfrm>
                <a:solidFill>
                  <a:schemeClr val="bg1">
                    <a:lumMod val="95000"/>
                  </a:schemeClr>
                </a:solidFill>
              </p:grpSpPr>
              <p:sp>
                <p:nvSpPr>
                  <p:cNvPr id="2245" name="フローチャート: 論理積ゲート 161">
                    <a:extLst>
                      <a:ext uri="{FF2B5EF4-FFF2-40B4-BE49-F238E27FC236}">
                        <a16:creationId xmlns:a16="http://schemas.microsoft.com/office/drawing/2014/main" xmlns="" id="{54F3D43D-A5E2-4600-8EC8-E40098E57D7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6" name="楕円 162">
                    <a:extLst>
                      <a:ext uri="{FF2B5EF4-FFF2-40B4-BE49-F238E27FC236}">
                        <a16:creationId xmlns:a16="http://schemas.microsoft.com/office/drawing/2014/main" xmlns="" id="{B91C37C2-8AE5-4A6B-8312-AF3E120BBEE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39" name="グループ化 2238">
                  <a:extLst>
                    <a:ext uri="{FF2B5EF4-FFF2-40B4-BE49-F238E27FC236}">
                      <a16:creationId xmlns:a16="http://schemas.microsoft.com/office/drawing/2014/main" xmlns="" id="{CD7598F0-E86A-474C-B782-0860B292FCD0}"/>
                    </a:ext>
                  </a:extLst>
                </p:cNvPr>
                <p:cNvGrpSpPr/>
                <p:nvPr/>
              </p:nvGrpSpPr>
              <p:grpSpPr>
                <a:xfrm>
                  <a:off x="3074972" y="2238174"/>
                  <a:ext cx="158262" cy="270180"/>
                  <a:chOff x="1521069" y="2586587"/>
                  <a:chExt cx="158262" cy="270180"/>
                </a:xfrm>
                <a:solidFill>
                  <a:schemeClr val="bg1">
                    <a:lumMod val="95000"/>
                  </a:schemeClr>
                </a:solidFill>
              </p:grpSpPr>
              <p:sp>
                <p:nvSpPr>
                  <p:cNvPr id="2243" name="フローチャート: 論理積ゲート 159">
                    <a:extLst>
                      <a:ext uri="{FF2B5EF4-FFF2-40B4-BE49-F238E27FC236}">
                        <a16:creationId xmlns:a16="http://schemas.microsoft.com/office/drawing/2014/main" xmlns="" id="{BB4F2738-67E7-4D4B-8289-5220FEEE2F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4" name="楕円 160">
                    <a:extLst>
                      <a:ext uri="{FF2B5EF4-FFF2-40B4-BE49-F238E27FC236}">
                        <a16:creationId xmlns:a16="http://schemas.microsoft.com/office/drawing/2014/main" xmlns="" id="{4073A52C-000C-45C6-8166-B3E961269CB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40" name="グループ化 2239">
                  <a:extLst>
                    <a:ext uri="{FF2B5EF4-FFF2-40B4-BE49-F238E27FC236}">
                      <a16:creationId xmlns:a16="http://schemas.microsoft.com/office/drawing/2014/main" xmlns="" id="{196F75A0-F8CD-49D4-9E7C-5839861AC833}"/>
                    </a:ext>
                  </a:extLst>
                </p:cNvPr>
                <p:cNvGrpSpPr/>
                <p:nvPr/>
              </p:nvGrpSpPr>
              <p:grpSpPr>
                <a:xfrm>
                  <a:off x="3258365" y="2238175"/>
                  <a:ext cx="158262" cy="270180"/>
                  <a:chOff x="1521069" y="2586587"/>
                  <a:chExt cx="158262" cy="270180"/>
                </a:xfrm>
                <a:solidFill>
                  <a:srgbClr val="FFC000"/>
                </a:solidFill>
              </p:grpSpPr>
              <p:sp>
                <p:nvSpPr>
                  <p:cNvPr id="2241" name="フローチャート: 論理積ゲート 157">
                    <a:extLst>
                      <a:ext uri="{FF2B5EF4-FFF2-40B4-BE49-F238E27FC236}">
                        <a16:creationId xmlns:a16="http://schemas.microsoft.com/office/drawing/2014/main" xmlns="" id="{7C88FC41-EAA8-4568-AEFD-B708DC6BE16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2" name="楕円 158">
                    <a:extLst>
                      <a:ext uri="{FF2B5EF4-FFF2-40B4-BE49-F238E27FC236}">
                        <a16:creationId xmlns:a16="http://schemas.microsoft.com/office/drawing/2014/main" xmlns="" id="{0ADDD540-16E2-4C69-B57C-45AA3E9901D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938" name="グループ化 1937">
                <a:extLst>
                  <a:ext uri="{FF2B5EF4-FFF2-40B4-BE49-F238E27FC236}">
                    <a16:creationId xmlns:a16="http://schemas.microsoft.com/office/drawing/2014/main" xmlns="" id="{C10A4EB5-DC95-4C02-9C38-B13EFD30E3CA}"/>
                  </a:ext>
                </a:extLst>
              </p:cNvPr>
              <p:cNvGrpSpPr>
                <a:grpSpLocks noChangeAspect="1"/>
              </p:cNvGrpSpPr>
              <p:nvPr/>
            </p:nvGrpSpPr>
            <p:grpSpPr>
              <a:xfrm>
                <a:off x="2539396" y="2260551"/>
                <a:ext cx="907329" cy="434036"/>
                <a:chOff x="6986217" y="2260551"/>
                <a:chExt cx="1814658" cy="868072"/>
              </a:xfrm>
            </p:grpSpPr>
            <p:grpSp>
              <p:nvGrpSpPr>
                <p:cNvPr id="2121" name="グループ化 2120">
                  <a:extLst>
                    <a:ext uri="{FF2B5EF4-FFF2-40B4-BE49-F238E27FC236}">
                      <a16:creationId xmlns:a16="http://schemas.microsoft.com/office/drawing/2014/main" xmlns="" id="{0FB91B2B-C4AB-40F0-B4D3-420144DE1D96}"/>
                    </a:ext>
                  </a:extLst>
                </p:cNvPr>
                <p:cNvGrpSpPr/>
                <p:nvPr/>
              </p:nvGrpSpPr>
              <p:grpSpPr>
                <a:xfrm>
                  <a:off x="6992076" y="2559492"/>
                  <a:ext cx="158262" cy="270180"/>
                  <a:chOff x="1521069" y="2586587"/>
                  <a:chExt cx="158262" cy="270180"/>
                </a:xfrm>
                <a:solidFill>
                  <a:srgbClr val="FFC000"/>
                </a:solidFill>
              </p:grpSpPr>
              <p:sp>
                <p:nvSpPr>
                  <p:cNvPr id="2209" name="フローチャート: 論理積ゲート 736">
                    <a:extLst>
                      <a:ext uri="{FF2B5EF4-FFF2-40B4-BE49-F238E27FC236}">
                        <a16:creationId xmlns:a16="http://schemas.microsoft.com/office/drawing/2014/main" xmlns="" id="{BF9F63D2-A642-4357-B2F0-6686305F5CA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0" name="楕円 737">
                    <a:extLst>
                      <a:ext uri="{FF2B5EF4-FFF2-40B4-BE49-F238E27FC236}">
                        <a16:creationId xmlns:a16="http://schemas.microsoft.com/office/drawing/2014/main" xmlns="" id="{864D7D00-11EF-430E-B8EF-31C05F79C08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22" name="グループ化 2121">
                  <a:extLst>
                    <a:ext uri="{FF2B5EF4-FFF2-40B4-BE49-F238E27FC236}">
                      <a16:creationId xmlns:a16="http://schemas.microsoft.com/office/drawing/2014/main" xmlns="" id="{CCF3DD08-B5C8-4773-94FD-811BBC8570C5}"/>
                    </a:ext>
                  </a:extLst>
                </p:cNvPr>
                <p:cNvGrpSpPr/>
                <p:nvPr/>
              </p:nvGrpSpPr>
              <p:grpSpPr>
                <a:xfrm>
                  <a:off x="7175469" y="2559493"/>
                  <a:ext cx="158262" cy="270180"/>
                  <a:chOff x="1521069" y="2586587"/>
                  <a:chExt cx="158262" cy="270180"/>
                </a:xfrm>
                <a:solidFill>
                  <a:schemeClr val="bg1">
                    <a:lumMod val="95000"/>
                  </a:schemeClr>
                </a:solidFill>
              </p:grpSpPr>
              <p:sp>
                <p:nvSpPr>
                  <p:cNvPr id="2207" name="フローチャート: 論理積ゲート 734">
                    <a:extLst>
                      <a:ext uri="{FF2B5EF4-FFF2-40B4-BE49-F238E27FC236}">
                        <a16:creationId xmlns:a16="http://schemas.microsoft.com/office/drawing/2014/main" xmlns="" id="{0B18FF2C-A3C8-4172-B995-162B12E785D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8" name="楕円 735">
                    <a:extLst>
                      <a:ext uri="{FF2B5EF4-FFF2-40B4-BE49-F238E27FC236}">
                        <a16:creationId xmlns:a16="http://schemas.microsoft.com/office/drawing/2014/main" xmlns="" id="{BC6F1700-EBB7-4263-8AFE-D7BA6F415AD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23" name="グループ化 2122">
                  <a:extLst>
                    <a:ext uri="{FF2B5EF4-FFF2-40B4-BE49-F238E27FC236}">
                      <a16:creationId xmlns:a16="http://schemas.microsoft.com/office/drawing/2014/main" xmlns="" id="{585EBCE4-A8D3-4074-AA36-7902988BA429}"/>
                    </a:ext>
                  </a:extLst>
                </p:cNvPr>
                <p:cNvGrpSpPr/>
                <p:nvPr/>
              </p:nvGrpSpPr>
              <p:grpSpPr>
                <a:xfrm>
                  <a:off x="7358862" y="2559494"/>
                  <a:ext cx="158262" cy="270180"/>
                  <a:chOff x="1521069" y="2586587"/>
                  <a:chExt cx="158262" cy="270180"/>
                </a:xfrm>
                <a:solidFill>
                  <a:schemeClr val="bg1">
                    <a:lumMod val="95000"/>
                  </a:schemeClr>
                </a:solidFill>
              </p:grpSpPr>
              <p:sp>
                <p:nvSpPr>
                  <p:cNvPr id="2205" name="フローチャート: 論理積ゲート 732">
                    <a:extLst>
                      <a:ext uri="{FF2B5EF4-FFF2-40B4-BE49-F238E27FC236}">
                        <a16:creationId xmlns:a16="http://schemas.microsoft.com/office/drawing/2014/main" xmlns="" id="{587CFBA4-DD75-4AA2-A1D4-71F451C9F24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6" name="楕円 733">
                    <a:extLst>
                      <a:ext uri="{FF2B5EF4-FFF2-40B4-BE49-F238E27FC236}">
                        <a16:creationId xmlns:a16="http://schemas.microsoft.com/office/drawing/2014/main" xmlns="" id="{05597B5D-DBDE-465B-AFC2-B9CF3EF3F47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24" name="グループ化 2123">
                  <a:extLst>
                    <a:ext uri="{FF2B5EF4-FFF2-40B4-BE49-F238E27FC236}">
                      <a16:creationId xmlns:a16="http://schemas.microsoft.com/office/drawing/2014/main" xmlns="" id="{739779D8-E51A-471F-B5C3-A0C43A59B8DF}"/>
                    </a:ext>
                  </a:extLst>
                </p:cNvPr>
                <p:cNvGrpSpPr/>
                <p:nvPr/>
              </p:nvGrpSpPr>
              <p:grpSpPr>
                <a:xfrm>
                  <a:off x="7542255" y="2559495"/>
                  <a:ext cx="158262" cy="270180"/>
                  <a:chOff x="1521069" y="2586587"/>
                  <a:chExt cx="158262" cy="270180"/>
                </a:xfrm>
                <a:solidFill>
                  <a:schemeClr val="bg1">
                    <a:lumMod val="95000"/>
                  </a:schemeClr>
                </a:solidFill>
              </p:grpSpPr>
              <p:sp>
                <p:nvSpPr>
                  <p:cNvPr id="2203" name="フローチャート: 論理積ゲート 730">
                    <a:extLst>
                      <a:ext uri="{FF2B5EF4-FFF2-40B4-BE49-F238E27FC236}">
                        <a16:creationId xmlns:a16="http://schemas.microsoft.com/office/drawing/2014/main" xmlns="" id="{9B797C3C-2E2D-41E9-95C8-1564F9BB60C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4" name="楕円 731">
                    <a:extLst>
                      <a:ext uri="{FF2B5EF4-FFF2-40B4-BE49-F238E27FC236}">
                        <a16:creationId xmlns:a16="http://schemas.microsoft.com/office/drawing/2014/main" xmlns="" id="{2AC916A8-49B8-4DC8-8D2E-76642BC9776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25" name="グループ化 2124">
                  <a:extLst>
                    <a:ext uri="{FF2B5EF4-FFF2-40B4-BE49-F238E27FC236}">
                      <a16:creationId xmlns:a16="http://schemas.microsoft.com/office/drawing/2014/main" xmlns="" id="{34483279-0A2B-4C07-8118-841AE8944F6C}"/>
                    </a:ext>
                  </a:extLst>
                </p:cNvPr>
                <p:cNvGrpSpPr/>
                <p:nvPr/>
              </p:nvGrpSpPr>
              <p:grpSpPr>
                <a:xfrm>
                  <a:off x="7725648" y="2559496"/>
                  <a:ext cx="158262" cy="270180"/>
                  <a:chOff x="1521069" y="2586587"/>
                  <a:chExt cx="158262" cy="270180"/>
                </a:xfrm>
                <a:solidFill>
                  <a:schemeClr val="bg1">
                    <a:lumMod val="95000"/>
                  </a:schemeClr>
                </a:solidFill>
              </p:grpSpPr>
              <p:sp>
                <p:nvSpPr>
                  <p:cNvPr id="2201" name="フローチャート: 論理積ゲート 728">
                    <a:extLst>
                      <a:ext uri="{FF2B5EF4-FFF2-40B4-BE49-F238E27FC236}">
                        <a16:creationId xmlns:a16="http://schemas.microsoft.com/office/drawing/2014/main" xmlns="" id="{7F7858F3-A072-49CA-9202-7695D872301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2" name="楕円 729">
                    <a:extLst>
                      <a:ext uri="{FF2B5EF4-FFF2-40B4-BE49-F238E27FC236}">
                        <a16:creationId xmlns:a16="http://schemas.microsoft.com/office/drawing/2014/main" xmlns="" id="{D4D6CA0F-0C9F-485F-9005-A09ED2729FB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26" name="グループ化 2125">
                  <a:extLst>
                    <a:ext uri="{FF2B5EF4-FFF2-40B4-BE49-F238E27FC236}">
                      <a16:creationId xmlns:a16="http://schemas.microsoft.com/office/drawing/2014/main" xmlns="" id="{B0906266-60A4-40DD-8DE7-CC8DFFA2DD42}"/>
                    </a:ext>
                  </a:extLst>
                </p:cNvPr>
                <p:cNvGrpSpPr/>
                <p:nvPr/>
              </p:nvGrpSpPr>
              <p:grpSpPr>
                <a:xfrm>
                  <a:off x="7909041" y="2559497"/>
                  <a:ext cx="158262" cy="270180"/>
                  <a:chOff x="1521069" y="2586587"/>
                  <a:chExt cx="158262" cy="270180"/>
                </a:xfrm>
                <a:solidFill>
                  <a:srgbClr val="FFC000"/>
                </a:solidFill>
              </p:grpSpPr>
              <p:sp>
                <p:nvSpPr>
                  <p:cNvPr id="2199" name="フローチャート: 論理積ゲート 726">
                    <a:extLst>
                      <a:ext uri="{FF2B5EF4-FFF2-40B4-BE49-F238E27FC236}">
                        <a16:creationId xmlns:a16="http://schemas.microsoft.com/office/drawing/2014/main" xmlns="" id="{0D1D37EB-E16B-48C9-9C74-B8097DF9258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0" name="楕円 727">
                    <a:extLst>
                      <a:ext uri="{FF2B5EF4-FFF2-40B4-BE49-F238E27FC236}">
                        <a16:creationId xmlns:a16="http://schemas.microsoft.com/office/drawing/2014/main" xmlns="" id="{38F59BC3-7235-4F55-8779-C3A32D62761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27" name="グループ化 2126">
                  <a:extLst>
                    <a:ext uri="{FF2B5EF4-FFF2-40B4-BE49-F238E27FC236}">
                      <a16:creationId xmlns:a16="http://schemas.microsoft.com/office/drawing/2014/main" xmlns="" id="{D761BB63-1D59-4315-BBCE-0431A0E021CC}"/>
                    </a:ext>
                  </a:extLst>
                </p:cNvPr>
                <p:cNvGrpSpPr/>
                <p:nvPr/>
              </p:nvGrpSpPr>
              <p:grpSpPr>
                <a:xfrm>
                  <a:off x="8092434" y="2559498"/>
                  <a:ext cx="158262" cy="270180"/>
                  <a:chOff x="1521069" y="2586587"/>
                  <a:chExt cx="158262" cy="270180"/>
                </a:xfrm>
                <a:solidFill>
                  <a:schemeClr val="bg1">
                    <a:lumMod val="95000"/>
                  </a:schemeClr>
                </a:solidFill>
              </p:grpSpPr>
              <p:sp>
                <p:nvSpPr>
                  <p:cNvPr id="2197" name="フローチャート: 論理積ゲート 724">
                    <a:extLst>
                      <a:ext uri="{FF2B5EF4-FFF2-40B4-BE49-F238E27FC236}">
                        <a16:creationId xmlns:a16="http://schemas.microsoft.com/office/drawing/2014/main" xmlns="" id="{71B8794A-6561-4E10-98C4-C78EBA4925F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8" name="楕円 725">
                    <a:extLst>
                      <a:ext uri="{FF2B5EF4-FFF2-40B4-BE49-F238E27FC236}">
                        <a16:creationId xmlns:a16="http://schemas.microsoft.com/office/drawing/2014/main" xmlns="" id="{DF57C93A-16F3-4E45-BBF7-3F0557BFEC9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28" name="グループ化 2127">
                  <a:extLst>
                    <a:ext uri="{FF2B5EF4-FFF2-40B4-BE49-F238E27FC236}">
                      <a16:creationId xmlns:a16="http://schemas.microsoft.com/office/drawing/2014/main" xmlns="" id="{BC9EB119-BC71-4E08-8466-33C08A52B1B1}"/>
                    </a:ext>
                  </a:extLst>
                </p:cNvPr>
                <p:cNvGrpSpPr/>
                <p:nvPr/>
              </p:nvGrpSpPr>
              <p:grpSpPr>
                <a:xfrm>
                  <a:off x="8275827" y="2559499"/>
                  <a:ext cx="158262" cy="270180"/>
                  <a:chOff x="1521069" y="2586587"/>
                  <a:chExt cx="158262" cy="270180"/>
                </a:xfrm>
                <a:solidFill>
                  <a:schemeClr val="bg1">
                    <a:lumMod val="95000"/>
                  </a:schemeClr>
                </a:solidFill>
              </p:grpSpPr>
              <p:sp>
                <p:nvSpPr>
                  <p:cNvPr id="2195" name="フローチャート: 論理積ゲート 722">
                    <a:extLst>
                      <a:ext uri="{FF2B5EF4-FFF2-40B4-BE49-F238E27FC236}">
                        <a16:creationId xmlns:a16="http://schemas.microsoft.com/office/drawing/2014/main" xmlns="" id="{4D12DE0A-7FCE-4648-87A7-850B5AA1208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6" name="楕円 723">
                    <a:extLst>
                      <a:ext uri="{FF2B5EF4-FFF2-40B4-BE49-F238E27FC236}">
                        <a16:creationId xmlns:a16="http://schemas.microsoft.com/office/drawing/2014/main" xmlns="" id="{714B60C1-8DDC-4ACC-9143-9BD418CA512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29" name="グループ化 2128">
                  <a:extLst>
                    <a:ext uri="{FF2B5EF4-FFF2-40B4-BE49-F238E27FC236}">
                      <a16:creationId xmlns:a16="http://schemas.microsoft.com/office/drawing/2014/main" xmlns="" id="{1C616470-586C-459A-B6FF-46C322AE34FF}"/>
                    </a:ext>
                  </a:extLst>
                </p:cNvPr>
                <p:cNvGrpSpPr/>
                <p:nvPr/>
              </p:nvGrpSpPr>
              <p:grpSpPr>
                <a:xfrm>
                  <a:off x="8459220" y="2559500"/>
                  <a:ext cx="158262" cy="270180"/>
                  <a:chOff x="1521069" y="2586587"/>
                  <a:chExt cx="158262" cy="270180"/>
                </a:xfrm>
                <a:solidFill>
                  <a:schemeClr val="bg1">
                    <a:lumMod val="95000"/>
                  </a:schemeClr>
                </a:solidFill>
              </p:grpSpPr>
              <p:sp>
                <p:nvSpPr>
                  <p:cNvPr id="2193" name="フローチャート: 論理積ゲート 720">
                    <a:extLst>
                      <a:ext uri="{FF2B5EF4-FFF2-40B4-BE49-F238E27FC236}">
                        <a16:creationId xmlns:a16="http://schemas.microsoft.com/office/drawing/2014/main" xmlns="" id="{8F18EF73-0DA0-4601-B7E8-07177E3867D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4" name="楕円 721">
                    <a:extLst>
                      <a:ext uri="{FF2B5EF4-FFF2-40B4-BE49-F238E27FC236}">
                        <a16:creationId xmlns:a16="http://schemas.microsoft.com/office/drawing/2014/main" xmlns="" id="{3E96D49A-54F9-4A15-8187-3D53338BBAC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30" name="グループ化 2129">
                  <a:extLst>
                    <a:ext uri="{FF2B5EF4-FFF2-40B4-BE49-F238E27FC236}">
                      <a16:creationId xmlns:a16="http://schemas.microsoft.com/office/drawing/2014/main" xmlns="" id="{C4F9A618-0DC6-4EE6-9D82-8048E2A2F1A6}"/>
                    </a:ext>
                  </a:extLst>
                </p:cNvPr>
                <p:cNvGrpSpPr/>
                <p:nvPr/>
              </p:nvGrpSpPr>
              <p:grpSpPr>
                <a:xfrm>
                  <a:off x="8642613" y="2559501"/>
                  <a:ext cx="158262" cy="270180"/>
                  <a:chOff x="1521069" y="2586587"/>
                  <a:chExt cx="158262" cy="270180"/>
                </a:xfrm>
                <a:solidFill>
                  <a:schemeClr val="bg1">
                    <a:lumMod val="95000"/>
                  </a:schemeClr>
                </a:solidFill>
              </p:grpSpPr>
              <p:sp>
                <p:nvSpPr>
                  <p:cNvPr id="2191" name="フローチャート: 論理積ゲート 718">
                    <a:extLst>
                      <a:ext uri="{FF2B5EF4-FFF2-40B4-BE49-F238E27FC236}">
                        <a16:creationId xmlns:a16="http://schemas.microsoft.com/office/drawing/2014/main" xmlns="" id="{0A52C41C-FE3F-4639-8C83-FC0291CC8DB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2" name="楕円 719">
                    <a:extLst>
                      <a:ext uri="{FF2B5EF4-FFF2-40B4-BE49-F238E27FC236}">
                        <a16:creationId xmlns:a16="http://schemas.microsoft.com/office/drawing/2014/main" xmlns="" id="{56AE7D27-C712-4358-83F7-FA9EFA0CCAB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31" name="グループ化 2130">
                  <a:extLst>
                    <a:ext uri="{FF2B5EF4-FFF2-40B4-BE49-F238E27FC236}">
                      <a16:creationId xmlns:a16="http://schemas.microsoft.com/office/drawing/2014/main" xmlns="" id="{12667B6C-5E13-4833-B0C6-803C599757F7}"/>
                    </a:ext>
                  </a:extLst>
                </p:cNvPr>
                <p:cNvGrpSpPr/>
                <p:nvPr/>
              </p:nvGrpSpPr>
              <p:grpSpPr>
                <a:xfrm>
                  <a:off x="6992076" y="2858434"/>
                  <a:ext cx="158262" cy="270180"/>
                  <a:chOff x="1521069" y="2586587"/>
                  <a:chExt cx="158262" cy="270180"/>
                </a:xfrm>
                <a:solidFill>
                  <a:schemeClr val="bg1">
                    <a:lumMod val="95000"/>
                  </a:schemeClr>
                </a:solidFill>
              </p:grpSpPr>
              <p:sp>
                <p:nvSpPr>
                  <p:cNvPr id="2189" name="フローチャート: 論理積ゲート 716">
                    <a:extLst>
                      <a:ext uri="{FF2B5EF4-FFF2-40B4-BE49-F238E27FC236}">
                        <a16:creationId xmlns:a16="http://schemas.microsoft.com/office/drawing/2014/main" xmlns="" id="{E3CEF735-4535-46FF-8C00-E68386F5C3F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0" name="楕円 717">
                    <a:extLst>
                      <a:ext uri="{FF2B5EF4-FFF2-40B4-BE49-F238E27FC236}">
                        <a16:creationId xmlns:a16="http://schemas.microsoft.com/office/drawing/2014/main" xmlns="" id="{EB28BE9D-24B9-48AC-A691-D4B2DF608B6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32" name="グループ化 2131">
                  <a:extLst>
                    <a:ext uri="{FF2B5EF4-FFF2-40B4-BE49-F238E27FC236}">
                      <a16:creationId xmlns:a16="http://schemas.microsoft.com/office/drawing/2014/main" xmlns="" id="{72FC0E4E-A0C5-4EB5-9E73-F87207EAA086}"/>
                    </a:ext>
                  </a:extLst>
                </p:cNvPr>
                <p:cNvGrpSpPr/>
                <p:nvPr/>
              </p:nvGrpSpPr>
              <p:grpSpPr>
                <a:xfrm>
                  <a:off x="7175469" y="2858435"/>
                  <a:ext cx="158262" cy="270180"/>
                  <a:chOff x="1521069" y="2586587"/>
                  <a:chExt cx="158262" cy="270180"/>
                </a:xfrm>
                <a:solidFill>
                  <a:schemeClr val="bg1">
                    <a:lumMod val="95000"/>
                  </a:schemeClr>
                </a:solidFill>
              </p:grpSpPr>
              <p:sp>
                <p:nvSpPr>
                  <p:cNvPr id="2187" name="フローチャート: 論理積ゲート 714">
                    <a:extLst>
                      <a:ext uri="{FF2B5EF4-FFF2-40B4-BE49-F238E27FC236}">
                        <a16:creationId xmlns:a16="http://schemas.microsoft.com/office/drawing/2014/main" xmlns="" id="{AB44BD71-2D9A-4A38-AE28-BC08FD880D2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8" name="楕円 715">
                    <a:extLst>
                      <a:ext uri="{FF2B5EF4-FFF2-40B4-BE49-F238E27FC236}">
                        <a16:creationId xmlns:a16="http://schemas.microsoft.com/office/drawing/2014/main" xmlns="" id="{A4E888BB-C3F2-4EA1-8EA4-1D69DEA0CEA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33" name="グループ化 2132">
                  <a:extLst>
                    <a:ext uri="{FF2B5EF4-FFF2-40B4-BE49-F238E27FC236}">
                      <a16:creationId xmlns:a16="http://schemas.microsoft.com/office/drawing/2014/main" xmlns="" id="{2048FFA4-250B-42BF-9CD0-71CF71D54661}"/>
                    </a:ext>
                  </a:extLst>
                </p:cNvPr>
                <p:cNvGrpSpPr/>
                <p:nvPr/>
              </p:nvGrpSpPr>
              <p:grpSpPr>
                <a:xfrm>
                  <a:off x="7358862" y="2858436"/>
                  <a:ext cx="158262" cy="270180"/>
                  <a:chOff x="1521069" y="2586587"/>
                  <a:chExt cx="158262" cy="270180"/>
                </a:xfrm>
                <a:solidFill>
                  <a:schemeClr val="bg1">
                    <a:lumMod val="95000"/>
                  </a:schemeClr>
                </a:solidFill>
              </p:grpSpPr>
              <p:sp>
                <p:nvSpPr>
                  <p:cNvPr id="2185" name="フローチャート: 論理積ゲート 712">
                    <a:extLst>
                      <a:ext uri="{FF2B5EF4-FFF2-40B4-BE49-F238E27FC236}">
                        <a16:creationId xmlns:a16="http://schemas.microsoft.com/office/drawing/2014/main" xmlns="" id="{EABF85F3-8875-42B9-933E-7148E5B18CA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6" name="楕円 713">
                    <a:extLst>
                      <a:ext uri="{FF2B5EF4-FFF2-40B4-BE49-F238E27FC236}">
                        <a16:creationId xmlns:a16="http://schemas.microsoft.com/office/drawing/2014/main" xmlns="" id="{40E0C0F5-57DB-4747-8293-90989486FFE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34" name="グループ化 2133">
                  <a:extLst>
                    <a:ext uri="{FF2B5EF4-FFF2-40B4-BE49-F238E27FC236}">
                      <a16:creationId xmlns:a16="http://schemas.microsoft.com/office/drawing/2014/main" xmlns="" id="{A5ECADDA-EB54-4FF3-8C0A-7B8AED20C061}"/>
                    </a:ext>
                  </a:extLst>
                </p:cNvPr>
                <p:cNvGrpSpPr/>
                <p:nvPr/>
              </p:nvGrpSpPr>
              <p:grpSpPr>
                <a:xfrm>
                  <a:off x="7542255" y="2858437"/>
                  <a:ext cx="158262" cy="270180"/>
                  <a:chOff x="1521069" y="2586587"/>
                  <a:chExt cx="158262" cy="270180"/>
                </a:xfrm>
                <a:solidFill>
                  <a:srgbClr val="FFC000"/>
                </a:solidFill>
              </p:grpSpPr>
              <p:sp>
                <p:nvSpPr>
                  <p:cNvPr id="2183" name="フローチャート: 論理積ゲート 710">
                    <a:extLst>
                      <a:ext uri="{FF2B5EF4-FFF2-40B4-BE49-F238E27FC236}">
                        <a16:creationId xmlns:a16="http://schemas.microsoft.com/office/drawing/2014/main" xmlns="" id="{D704D587-011A-495E-81D1-7D3EBAEB79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4" name="楕円 711">
                    <a:extLst>
                      <a:ext uri="{FF2B5EF4-FFF2-40B4-BE49-F238E27FC236}">
                        <a16:creationId xmlns:a16="http://schemas.microsoft.com/office/drawing/2014/main" xmlns="" id="{227B10EC-90B3-4ED5-BE8A-F675BD584B7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35" name="グループ化 2134">
                  <a:extLst>
                    <a:ext uri="{FF2B5EF4-FFF2-40B4-BE49-F238E27FC236}">
                      <a16:creationId xmlns:a16="http://schemas.microsoft.com/office/drawing/2014/main" xmlns="" id="{54FD053E-C604-489A-B30C-6C74C16710BE}"/>
                    </a:ext>
                  </a:extLst>
                </p:cNvPr>
                <p:cNvGrpSpPr/>
                <p:nvPr/>
              </p:nvGrpSpPr>
              <p:grpSpPr>
                <a:xfrm>
                  <a:off x="7725648" y="2858438"/>
                  <a:ext cx="158262" cy="270180"/>
                  <a:chOff x="1521069" y="2586587"/>
                  <a:chExt cx="158262" cy="270180"/>
                </a:xfrm>
                <a:solidFill>
                  <a:schemeClr val="bg1">
                    <a:lumMod val="95000"/>
                  </a:schemeClr>
                </a:solidFill>
              </p:grpSpPr>
              <p:sp>
                <p:nvSpPr>
                  <p:cNvPr id="2181" name="フローチャート: 論理積ゲート 708">
                    <a:extLst>
                      <a:ext uri="{FF2B5EF4-FFF2-40B4-BE49-F238E27FC236}">
                        <a16:creationId xmlns:a16="http://schemas.microsoft.com/office/drawing/2014/main" xmlns="" id="{A971897E-A9D7-45DA-8B0D-CC05190458A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2" name="楕円 709">
                    <a:extLst>
                      <a:ext uri="{FF2B5EF4-FFF2-40B4-BE49-F238E27FC236}">
                        <a16:creationId xmlns:a16="http://schemas.microsoft.com/office/drawing/2014/main" xmlns="" id="{0FFAD5E6-2FCD-41E8-AF2D-1ACE5EA46B8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36" name="グループ化 2135">
                  <a:extLst>
                    <a:ext uri="{FF2B5EF4-FFF2-40B4-BE49-F238E27FC236}">
                      <a16:creationId xmlns:a16="http://schemas.microsoft.com/office/drawing/2014/main" xmlns="" id="{419EBA79-3F3C-46CD-B7BF-183B33A10F84}"/>
                    </a:ext>
                  </a:extLst>
                </p:cNvPr>
                <p:cNvGrpSpPr/>
                <p:nvPr/>
              </p:nvGrpSpPr>
              <p:grpSpPr>
                <a:xfrm>
                  <a:off x="7909041" y="2858439"/>
                  <a:ext cx="158262" cy="270180"/>
                  <a:chOff x="1521069" y="2586587"/>
                  <a:chExt cx="158262" cy="270180"/>
                </a:xfrm>
                <a:solidFill>
                  <a:schemeClr val="bg1">
                    <a:lumMod val="95000"/>
                  </a:schemeClr>
                </a:solidFill>
              </p:grpSpPr>
              <p:sp>
                <p:nvSpPr>
                  <p:cNvPr id="2179" name="フローチャート: 論理積ゲート 706">
                    <a:extLst>
                      <a:ext uri="{FF2B5EF4-FFF2-40B4-BE49-F238E27FC236}">
                        <a16:creationId xmlns:a16="http://schemas.microsoft.com/office/drawing/2014/main" xmlns="" id="{02EA469F-F988-4E50-95D2-FBDBD628969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0" name="楕円 707">
                    <a:extLst>
                      <a:ext uri="{FF2B5EF4-FFF2-40B4-BE49-F238E27FC236}">
                        <a16:creationId xmlns:a16="http://schemas.microsoft.com/office/drawing/2014/main" xmlns="" id="{C972DF9F-B671-4B72-860A-0C7DA7356BC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37" name="グループ化 2136">
                  <a:extLst>
                    <a:ext uri="{FF2B5EF4-FFF2-40B4-BE49-F238E27FC236}">
                      <a16:creationId xmlns:a16="http://schemas.microsoft.com/office/drawing/2014/main" xmlns="" id="{F490C721-D546-4C7E-B4A2-A24F95770834}"/>
                    </a:ext>
                  </a:extLst>
                </p:cNvPr>
                <p:cNvGrpSpPr/>
                <p:nvPr/>
              </p:nvGrpSpPr>
              <p:grpSpPr>
                <a:xfrm>
                  <a:off x="8092434" y="2858440"/>
                  <a:ext cx="158262" cy="270180"/>
                  <a:chOff x="1521069" y="2586587"/>
                  <a:chExt cx="158262" cy="270180"/>
                </a:xfrm>
                <a:solidFill>
                  <a:schemeClr val="bg1">
                    <a:lumMod val="95000"/>
                  </a:schemeClr>
                </a:solidFill>
              </p:grpSpPr>
              <p:sp>
                <p:nvSpPr>
                  <p:cNvPr id="2177" name="フローチャート: 論理積ゲート 704">
                    <a:extLst>
                      <a:ext uri="{FF2B5EF4-FFF2-40B4-BE49-F238E27FC236}">
                        <a16:creationId xmlns:a16="http://schemas.microsoft.com/office/drawing/2014/main" xmlns="" id="{36C59E05-D2E9-4DA6-9F45-6BBDACA58C8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8" name="楕円 705">
                    <a:extLst>
                      <a:ext uri="{FF2B5EF4-FFF2-40B4-BE49-F238E27FC236}">
                        <a16:creationId xmlns:a16="http://schemas.microsoft.com/office/drawing/2014/main" xmlns="" id="{F294D872-D5CC-4205-B7A5-6C57CFFEAA4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38" name="グループ化 2137">
                  <a:extLst>
                    <a:ext uri="{FF2B5EF4-FFF2-40B4-BE49-F238E27FC236}">
                      <a16:creationId xmlns:a16="http://schemas.microsoft.com/office/drawing/2014/main" xmlns="" id="{EAE9A61B-70F4-4AC1-9E71-1571A94DC6A2}"/>
                    </a:ext>
                  </a:extLst>
                </p:cNvPr>
                <p:cNvGrpSpPr/>
                <p:nvPr/>
              </p:nvGrpSpPr>
              <p:grpSpPr>
                <a:xfrm>
                  <a:off x="8275827" y="2858441"/>
                  <a:ext cx="158262" cy="270180"/>
                  <a:chOff x="1521069" y="2586587"/>
                  <a:chExt cx="158262" cy="270180"/>
                </a:xfrm>
                <a:solidFill>
                  <a:schemeClr val="bg1">
                    <a:lumMod val="95000"/>
                  </a:schemeClr>
                </a:solidFill>
              </p:grpSpPr>
              <p:sp>
                <p:nvSpPr>
                  <p:cNvPr id="2175" name="フローチャート: 論理積ゲート 702">
                    <a:extLst>
                      <a:ext uri="{FF2B5EF4-FFF2-40B4-BE49-F238E27FC236}">
                        <a16:creationId xmlns:a16="http://schemas.microsoft.com/office/drawing/2014/main" xmlns="" id="{0A718459-5982-4E84-95BC-A0FC65D5920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6" name="楕円 703">
                    <a:extLst>
                      <a:ext uri="{FF2B5EF4-FFF2-40B4-BE49-F238E27FC236}">
                        <a16:creationId xmlns:a16="http://schemas.microsoft.com/office/drawing/2014/main" xmlns="" id="{D4135D02-4A58-48D1-8977-30C4301405C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39" name="グループ化 2138">
                  <a:extLst>
                    <a:ext uri="{FF2B5EF4-FFF2-40B4-BE49-F238E27FC236}">
                      <a16:creationId xmlns:a16="http://schemas.microsoft.com/office/drawing/2014/main" xmlns="" id="{F841AC67-CC96-4496-A7D9-93052BAEB004}"/>
                    </a:ext>
                  </a:extLst>
                </p:cNvPr>
                <p:cNvGrpSpPr/>
                <p:nvPr/>
              </p:nvGrpSpPr>
              <p:grpSpPr>
                <a:xfrm>
                  <a:off x="8459220" y="2858442"/>
                  <a:ext cx="158262" cy="270180"/>
                  <a:chOff x="1521069" y="2586587"/>
                  <a:chExt cx="158262" cy="270180"/>
                </a:xfrm>
                <a:solidFill>
                  <a:schemeClr val="bg1">
                    <a:lumMod val="95000"/>
                  </a:schemeClr>
                </a:solidFill>
              </p:grpSpPr>
              <p:sp>
                <p:nvSpPr>
                  <p:cNvPr id="2173" name="フローチャート: 論理積ゲート 700">
                    <a:extLst>
                      <a:ext uri="{FF2B5EF4-FFF2-40B4-BE49-F238E27FC236}">
                        <a16:creationId xmlns:a16="http://schemas.microsoft.com/office/drawing/2014/main" xmlns="" id="{2889BB50-C125-4852-876E-07763A61E72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4" name="楕円 701">
                    <a:extLst>
                      <a:ext uri="{FF2B5EF4-FFF2-40B4-BE49-F238E27FC236}">
                        <a16:creationId xmlns:a16="http://schemas.microsoft.com/office/drawing/2014/main" xmlns="" id="{21319983-9E97-4C04-8A21-EE4605D43E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40" name="グループ化 2139">
                  <a:extLst>
                    <a:ext uri="{FF2B5EF4-FFF2-40B4-BE49-F238E27FC236}">
                      <a16:creationId xmlns:a16="http://schemas.microsoft.com/office/drawing/2014/main" xmlns="" id="{E8348A35-49E5-49BA-815E-7897C25DAB5E}"/>
                    </a:ext>
                  </a:extLst>
                </p:cNvPr>
                <p:cNvGrpSpPr/>
                <p:nvPr/>
              </p:nvGrpSpPr>
              <p:grpSpPr>
                <a:xfrm>
                  <a:off x="8642613" y="2858443"/>
                  <a:ext cx="158262" cy="270180"/>
                  <a:chOff x="1521069" y="2586587"/>
                  <a:chExt cx="158262" cy="270180"/>
                </a:xfrm>
                <a:solidFill>
                  <a:srgbClr val="FFC000"/>
                </a:solidFill>
              </p:grpSpPr>
              <p:sp>
                <p:nvSpPr>
                  <p:cNvPr id="2171" name="フローチャート: 論理積ゲート 698">
                    <a:extLst>
                      <a:ext uri="{FF2B5EF4-FFF2-40B4-BE49-F238E27FC236}">
                        <a16:creationId xmlns:a16="http://schemas.microsoft.com/office/drawing/2014/main" xmlns="" id="{BBC10292-2BD1-470F-AFA2-02D48316958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2" name="楕円 699">
                    <a:extLst>
                      <a:ext uri="{FF2B5EF4-FFF2-40B4-BE49-F238E27FC236}">
                        <a16:creationId xmlns:a16="http://schemas.microsoft.com/office/drawing/2014/main" xmlns="" id="{F200E5DB-CEA4-473F-9288-45B69CF0820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41" name="グループ化 2140">
                  <a:extLst>
                    <a:ext uri="{FF2B5EF4-FFF2-40B4-BE49-F238E27FC236}">
                      <a16:creationId xmlns:a16="http://schemas.microsoft.com/office/drawing/2014/main" xmlns="" id="{B70AFE02-F457-4777-B082-D144C7B80775}"/>
                    </a:ext>
                  </a:extLst>
                </p:cNvPr>
                <p:cNvGrpSpPr/>
                <p:nvPr/>
              </p:nvGrpSpPr>
              <p:grpSpPr>
                <a:xfrm>
                  <a:off x="6986217" y="2260551"/>
                  <a:ext cx="158262" cy="270180"/>
                  <a:chOff x="1521069" y="2586587"/>
                  <a:chExt cx="158262" cy="270180"/>
                </a:xfrm>
                <a:solidFill>
                  <a:schemeClr val="bg1">
                    <a:lumMod val="95000"/>
                  </a:schemeClr>
                </a:solidFill>
              </p:grpSpPr>
              <p:sp>
                <p:nvSpPr>
                  <p:cNvPr id="2169" name="フローチャート: 論理積ゲート 696">
                    <a:extLst>
                      <a:ext uri="{FF2B5EF4-FFF2-40B4-BE49-F238E27FC236}">
                        <a16:creationId xmlns:a16="http://schemas.microsoft.com/office/drawing/2014/main" xmlns="" id="{5EF6CF9A-2B41-4D84-A780-4D4194FB020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0" name="楕円 697">
                    <a:extLst>
                      <a:ext uri="{FF2B5EF4-FFF2-40B4-BE49-F238E27FC236}">
                        <a16:creationId xmlns:a16="http://schemas.microsoft.com/office/drawing/2014/main" xmlns="" id="{3BCB9288-D808-4E9B-9C57-EF6563B914A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42" name="グループ化 2141">
                  <a:extLst>
                    <a:ext uri="{FF2B5EF4-FFF2-40B4-BE49-F238E27FC236}">
                      <a16:creationId xmlns:a16="http://schemas.microsoft.com/office/drawing/2014/main" xmlns="" id="{6BA12E41-F63D-4DCC-9333-F3C16A2944D1}"/>
                    </a:ext>
                  </a:extLst>
                </p:cNvPr>
                <p:cNvGrpSpPr/>
                <p:nvPr/>
              </p:nvGrpSpPr>
              <p:grpSpPr>
                <a:xfrm>
                  <a:off x="7169610" y="2260552"/>
                  <a:ext cx="158262" cy="270180"/>
                  <a:chOff x="1521069" y="2586587"/>
                  <a:chExt cx="158262" cy="270180"/>
                </a:xfrm>
                <a:solidFill>
                  <a:schemeClr val="bg1">
                    <a:lumMod val="95000"/>
                  </a:schemeClr>
                </a:solidFill>
              </p:grpSpPr>
              <p:sp>
                <p:nvSpPr>
                  <p:cNvPr id="2167" name="フローチャート: 論理積ゲート 694">
                    <a:extLst>
                      <a:ext uri="{FF2B5EF4-FFF2-40B4-BE49-F238E27FC236}">
                        <a16:creationId xmlns:a16="http://schemas.microsoft.com/office/drawing/2014/main" xmlns="" id="{B4BD3E02-0929-4DE0-974B-C2F5C68AD93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8" name="楕円 695">
                    <a:extLst>
                      <a:ext uri="{FF2B5EF4-FFF2-40B4-BE49-F238E27FC236}">
                        <a16:creationId xmlns:a16="http://schemas.microsoft.com/office/drawing/2014/main" xmlns="" id="{E97C1EAE-CF44-4A60-A252-DC7FFB79CA9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43" name="グループ化 2142">
                  <a:extLst>
                    <a:ext uri="{FF2B5EF4-FFF2-40B4-BE49-F238E27FC236}">
                      <a16:creationId xmlns:a16="http://schemas.microsoft.com/office/drawing/2014/main" xmlns="" id="{A7F41A13-334A-4F5E-B2ED-A93C5F6C98CB}"/>
                    </a:ext>
                  </a:extLst>
                </p:cNvPr>
                <p:cNvGrpSpPr/>
                <p:nvPr/>
              </p:nvGrpSpPr>
              <p:grpSpPr>
                <a:xfrm>
                  <a:off x="7353003" y="2260553"/>
                  <a:ext cx="158262" cy="270180"/>
                  <a:chOff x="1521069" y="2586587"/>
                  <a:chExt cx="158262" cy="270180"/>
                </a:xfrm>
                <a:solidFill>
                  <a:srgbClr val="FFC000"/>
                </a:solidFill>
              </p:grpSpPr>
              <p:sp>
                <p:nvSpPr>
                  <p:cNvPr id="2165" name="フローチャート: 論理積ゲート 692">
                    <a:extLst>
                      <a:ext uri="{FF2B5EF4-FFF2-40B4-BE49-F238E27FC236}">
                        <a16:creationId xmlns:a16="http://schemas.microsoft.com/office/drawing/2014/main" xmlns="" id="{3FA56A8E-35E6-4CAF-AEB8-7D0C112AC55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6" name="楕円 693">
                    <a:extLst>
                      <a:ext uri="{FF2B5EF4-FFF2-40B4-BE49-F238E27FC236}">
                        <a16:creationId xmlns:a16="http://schemas.microsoft.com/office/drawing/2014/main" xmlns="" id="{921EF9D8-2B05-46FA-AF02-09E3A6CABAC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44" name="グループ化 2143">
                  <a:extLst>
                    <a:ext uri="{FF2B5EF4-FFF2-40B4-BE49-F238E27FC236}">
                      <a16:creationId xmlns:a16="http://schemas.microsoft.com/office/drawing/2014/main" xmlns="" id="{53E19386-A9B1-4FBA-8D7A-6E12C49CD2D3}"/>
                    </a:ext>
                  </a:extLst>
                </p:cNvPr>
                <p:cNvGrpSpPr/>
                <p:nvPr/>
              </p:nvGrpSpPr>
              <p:grpSpPr>
                <a:xfrm>
                  <a:off x="7536396" y="2260554"/>
                  <a:ext cx="158262" cy="270180"/>
                  <a:chOff x="1521069" y="2586587"/>
                  <a:chExt cx="158262" cy="270180"/>
                </a:xfrm>
                <a:solidFill>
                  <a:schemeClr val="bg1">
                    <a:lumMod val="95000"/>
                  </a:schemeClr>
                </a:solidFill>
              </p:grpSpPr>
              <p:sp>
                <p:nvSpPr>
                  <p:cNvPr id="2163" name="フローチャート: 論理積ゲート 690">
                    <a:extLst>
                      <a:ext uri="{FF2B5EF4-FFF2-40B4-BE49-F238E27FC236}">
                        <a16:creationId xmlns:a16="http://schemas.microsoft.com/office/drawing/2014/main" xmlns="" id="{DF25EB10-EABF-4E5D-AF9B-5A6B02FE7E3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4" name="楕円 691">
                    <a:extLst>
                      <a:ext uri="{FF2B5EF4-FFF2-40B4-BE49-F238E27FC236}">
                        <a16:creationId xmlns:a16="http://schemas.microsoft.com/office/drawing/2014/main" xmlns="" id="{0569E201-B1CB-4EBD-884F-2DBC4C93260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45" name="グループ化 2144">
                  <a:extLst>
                    <a:ext uri="{FF2B5EF4-FFF2-40B4-BE49-F238E27FC236}">
                      <a16:creationId xmlns:a16="http://schemas.microsoft.com/office/drawing/2014/main" xmlns="" id="{825318E0-93CB-4C20-B0E7-FF441E5959A4}"/>
                    </a:ext>
                  </a:extLst>
                </p:cNvPr>
                <p:cNvGrpSpPr/>
                <p:nvPr/>
              </p:nvGrpSpPr>
              <p:grpSpPr>
                <a:xfrm>
                  <a:off x="7719789" y="2260555"/>
                  <a:ext cx="158262" cy="270180"/>
                  <a:chOff x="1521069" y="2586587"/>
                  <a:chExt cx="158262" cy="270180"/>
                </a:xfrm>
                <a:solidFill>
                  <a:schemeClr val="bg1">
                    <a:lumMod val="95000"/>
                  </a:schemeClr>
                </a:solidFill>
              </p:grpSpPr>
              <p:sp>
                <p:nvSpPr>
                  <p:cNvPr id="2161" name="フローチャート: 論理積ゲート 688">
                    <a:extLst>
                      <a:ext uri="{FF2B5EF4-FFF2-40B4-BE49-F238E27FC236}">
                        <a16:creationId xmlns:a16="http://schemas.microsoft.com/office/drawing/2014/main" xmlns="" id="{344704C4-B642-4A61-92C4-B05FC5DD32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2" name="楕円 689">
                    <a:extLst>
                      <a:ext uri="{FF2B5EF4-FFF2-40B4-BE49-F238E27FC236}">
                        <a16:creationId xmlns:a16="http://schemas.microsoft.com/office/drawing/2014/main" xmlns="" id="{C8F7D681-2B8F-4D5A-959F-C05C12D927A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46" name="グループ化 2145">
                  <a:extLst>
                    <a:ext uri="{FF2B5EF4-FFF2-40B4-BE49-F238E27FC236}">
                      <a16:creationId xmlns:a16="http://schemas.microsoft.com/office/drawing/2014/main" xmlns="" id="{0AA2D427-4EFB-417D-98B6-B27BEA6DE884}"/>
                    </a:ext>
                  </a:extLst>
                </p:cNvPr>
                <p:cNvGrpSpPr/>
                <p:nvPr/>
              </p:nvGrpSpPr>
              <p:grpSpPr>
                <a:xfrm>
                  <a:off x="7903182" y="2260556"/>
                  <a:ext cx="158262" cy="270180"/>
                  <a:chOff x="1521069" y="2586587"/>
                  <a:chExt cx="158262" cy="270180"/>
                </a:xfrm>
                <a:solidFill>
                  <a:schemeClr val="bg1">
                    <a:lumMod val="95000"/>
                  </a:schemeClr>
                </a:solidFill>
              </p:grpSpPr>
              <p:sp>
                <p:nvSpPr>
                  <p:cNvPr id="2159" name="フローチャート: 論理積ゲート 686">
                    <a:extLst>
                      <a:ext uri="{FF2B5EF4-FFF2-40B4-BE49-F238E27FC236}">
                        <a16:creationId xmlns:a16="http://schemas.microsoft.com/office/drawing/2014/main" xmlns="" id="{C5691817-8483-4A78-AC74-1BF44C83007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0" name="楕円 687">
                    <a:extLst>
                      <a:ext uri="{FF2B5EF4-FFF2-40B4-BE49-F238E27FC236}">
                        <a16:creationId xmlns:a16="http://schemas.microsoft.com/office/drawing/2014/main" xmlns="" id="{2D4B9400-CD0A-4ABA-BD8D-26EA5E4F5D0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47" name="グループ化 2146">
                  <a:extLst>
                    <a:ext uri="{FF2B5EF4-FFF2-40B4-BE49-F238E27FC236}">
                      <a16:creationId xmlns:a16="http://schemas.microsoft.com/office/drawing/2014/main" xmlns="" id="{DEDA41A6-8A9E-4054-99FF-87CE6F1F3028}"/>
                    </a:ext>
                  </a:extLst>
                </p:cNvPr>
                <p:cNvGrpSpPr/>
                <p:nvPr/>
              </p:nvGrpSpPr>
              <p:grpSpPr>
                <a:xfrm>
                  <a:off x="8086575" y="2260557"/>
                  <a:ext cx="158262" cy="270180"/>
                  <a:chOff x="1521069" y="2586587"/>
                  <a:chExt cx="158262" cy="270180"/>
                </a:xfrm>
                <a:solidFill>
                  <a:schemeClr val="bg1">
                    <a:lumMod val="95000"/>
                  </a:schemeClr>
                </a:solidFill>
              </p:grpSpPr>
              <p:sp>
                <p:nvSpPr>
                  <p:cNvPr id="2157" name="フローチャート: 論理積ゲート 684">
                    <a:extLst>
                      <a:ext uri="{FF2B5EF4-FFF2-40B4-BE49-F238E27FC236}">
                        <a16:creationId xmlns:a16="http://schemas.microsoft.com/office/drawing/2014/main" xmlns="" id="{E26E939D-E04A-4AEC-A889-3FA8CAB1976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8" name="楕円 685">
                    <a:extLst>
                      <a:ext uri="{FF2B5EF4-FFF2-40B4-BE49-F238E27FC236}">
                        <a16:creationId xmlns:a16="http://schemas.microsoft.com/office/drawing/2014/main" xmlns="" id="{02F42E3F-371F-4707-B04B-C273F53BC1A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48" name="グループ化 2147">
                  <a:extLst>
                    <a:ext uri="{FF2B5EF4-FFF2-40B4-BE49-F238E27FC236}">
                      <a16:creationId xmlns:a16="http://schemas.microsoft.com/office/drawing/2014/main" xmlns="" id="{67E9B10B-593E-47E4-8DB5-31474C443433}"/>
                    </a:ext>
                  </a:extLst>
                </p:cNvPr>
                <p:cNvGrpSpPr/>
                <p:nvPr/>
              </p:nvGrpSpPr>
              <p:grpSpPr>
                <a:xfrm>
                  <a:off x="8269968" y="2260558"/>
                  <a:ext cx="158262" cy="270180"/>
                  <a:chOff x="1521069" y="2586587"/>
                  <a:chExt cx="158262" cy="270180"/>
                </a:xfrm>
                <a:solidFill>
                  <a:srgbClr val="FFC000"/>
                </a:solidFill>
              </p:grpSpPr>
              <p:sp>
                <p:nvSpPr>
                  <p:cNvPr id="2155" name="フローチャート: 論理積ゲート 682">
                    <a:extLst>
                      <a:ext uri="{FF2B5EF4-FFF2-40B4-BE49-F238E27FC236}">
                        <a16:creationId xmlns:a16="http://schemas.microsoft.com/office/drawing/2014/main" xmlns="" id="{0AF64F08-ED58-46B8-BBA6-EB6FFFB4BBC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6" name="楕円 683">
                    <a:extLst>
                      <a:ext uri="{FF2B5EF4-FFF2-40B4-BE49-F238E27FC236}">
                        <a16:creationId xmlns:a16="http://schemas.microsoft.com/office/drawing/2014/main" xmlns="" id="{F475FDBD-46D2-4ADE-AEF1-3EA8957FC20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49" name="グループ化 2148">
                  <a:extLst>
                    <a:ext uri="{FF2B5EF4-FFF2-40B4-BE49-F238E27FC236}">
                      <a16:creationId xmlns:a16="http://schemas.microsoft.com/office/drawing/2014/main" xmlns="" id="{6FB73441-278E-4B55-9424-33C5FE90C4C3}"/>
                    </a:ext>
                  </a:extLst>
                </p:cNvPr>
                <p:cNvGrpSpPr/>
                <p:nvPr/>
              </p:nvGrpSpPr>
              <p:grpSpPr>
                <a:xfrm>
                  <a:off x="8453361" y="2260559"/>
                  <a:ext cx="158262" cy="270180"/>
                  <a:chOff x="1521069" y="2586587"/>
                  <a:chExt cx="158262" cy="270180"/>
                </a:xfrm>
                <a:solidFill>
                  <a:schemeClr val="bg1">
                    <a:lumMod val="95000"/>
                  </a:schemeClr>
                </a:solidFill>
              </p:grpSpPr>
              <p:sp>
                <p:nvSpPr>
                  <p:cNvPr id="2153" name="フローチャート: 論理積ゲート 680">
                    <a:extLst>
                      <a:ext uri="{FF2B5EF4-FFF2-40B4-BE49-F238E27FC236}">
                        <a16:creationId xmlns:a16="http://schemas.microsoft.com/office/drawing/2014/main" xmlns="" id="{BFC05ECE-89DA-4713-93B4-40D294944B1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4" name="楕円 681">
                    <a:extLst>
                      <a:ext uri="{FF2B5EF4-FFF2-40B4-BE49-F238E27FC236}">
                        <a16:creationId xmlns:a16="http://schemas.microsoft.com/office/drawing/2014/main" xmlns="" id="{5AC574B5-6B8F-43E8-814A-6E55C4A2570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50" name="グループ化 2149">
                  <a:extLst>
                    <a:ext uri="{FF2B5EF4-FFF2-40B4-BE49-F238E27FC236}">
                      <a16:creationId xmlns:a16="http://schemas.microsoft.com/office/drawing/2014/main" xmlns="" id="{DC220C2B-F891-433C-8C6D-084B44540D78}"/>
                    </a:ext>
                  </a:extLst>
                </p:cNvPr>
                <p:cNvGrpSpPr/>
                <p:nvPr/>
              </p:nvGrpSpPr>
              <p:grpSpPr>
                <a:xfrm>
                  <a:off x="8636754" y="2260560"/>
                  <a:ext cx="158262" cy="270180"/>
                  <a:chOff x="1521069" y="2586587"/>
                  <a:chExt cx="158262" cy="270180"/>
                </a:xfrm>
                <a:solidFill>
                  <a:schemeClr val="bg1">
                    <a:lumMod val="95000"/>
                  </a:schemeClr>
                </a:solidFill>
              </p:grpSpPr>
              <p:sp>
                <p:nvSpPr>
                  <p:cNvPr id="2151" name="フローチャート: 論理積ゲート 678">
                    <a:extLst>
                      <a:ext uri="{FF2B5EF4-FFF2-40B4-BE49-F238E27FC236}">
                        <a16:creationId xmlns:a16="http://schemas.microsoft.com/office/drawing/2014/main" xmlns="" id="{41A5C56A-BAD9-4D32-AE72-A42B56B757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2" name="楕円 679">
                    <a:extLst>
                      <a:ext uri="{FF2B5EF4-FFF2-40B4-BE49-F238E27FC236}">
                        <a16:creationId xmlns:a16="http://schemas.microsoft.com/office/drawing/2014/main" xmlns="" id="{7E235137-7D01-45D8-8580-64050AE0BBA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939" name="グループ化 1938">
                <a:extLst>
                  <a:ext uri="{FF2B5EF4-FFF2-40B4-BE49-F238E27FC236}">
                    <a16:creationId xmlns:a16="http://schemas.microsoft.com/office/drawing/2014/main" xmlns="" id="{3EE83037-D069-4A25-9D96-E5DD7EC8D019}"/>
                  </a:ext>
                </a:extLst>
              </p:cNvPr>
              <p:cNvGrpSpPr>
                <a:grpSpLocks noChangeAspect="1"/>
              </p:cNvGrpSpPr>
              <p:nvPr/>
            </p:nvGrpSpPr>
            <p:grpSpPr>
              <a:xfrm>
                <a:off x="1604942" y="2695302"/>
                <a:ext cx="907329" cy="434036"/>
                <a:chOff x="6986217" y="2260551"/>
                <a:chExt cx="1814658" cy="868072"/>
              </a:xfrm>
            </p:grpSpPr>
            <p:grpSp>
              <p:nvGrpSpPr>
                <p:cNvPr id="2031" name="グループ化 2030">
                  <a:extLst>
                    <a:ext uri="{FF2B5EF4-FFF2-40B4-BE49-F238E27FC236}">
                      <a16:creationId xmlns:a16="http://schemas.microsoft.com/office/drawing/2014/main" xmlns="" id="{D12A9A4C-9A5F-4D50-B8F1-B01603A6A9DA}"/>
                    </a:ext>
                  </a:extLst>
                </p:cNvPr>
                <p:cNvGrpSpPr/>
                <p:nvPr/>
              </p:nvGrpSpPr>
              <p:grpSpPr>
                <a:xfrm>
                  <a:off x="6992076" y="2559492"/>
                  <a:ext cx="158262" cy="270180"/>
                  <a:chOff x="1521069" y="2586587"/>
                  <a:chExt cx="158262" cy="270180"/>
                </a:xfrm>
                <a:solidFill>
                  <a:srgbClr val="FFC000"/>
                </a:solidFill>
              </p:grpSpPr>
              <p:sp>
                <p:nvSpPr>
                  <p:cNvPr id="2119" name="フローチャート: 論理積ゲート 827">
                    <a:extLst>
                      <a:ext uri="{FF2B5EF4-FFF2-40B4-BE49-F238E27FC236}">
                        <a16:creationId xmlns:a16="http://schemas.microsoft.com/office/drawing/2014/main" xmlns="" id="{0941C524-C757-4C3E-99BD-D076C86F059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0" name="楕円 828">
                    <a:extLst>
                      <a:ext uri="{FF2B5EF4-FFF2-40B4-BE49-F238E27FC236}">
                        <a16:creationId xmlns:a16="http://schemas.microsoft.com/office/drawing/2014/main" xmlns="" id="{B136BDE4-69E1-40BE-8CE0-E06EA618B83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32" name="グループ化 2031">
                  <a:extLst>
                    <a:ext uri="{FF2B5EF4-FFF2-40B4-BE49-F238E27FC236}">
                      <a16:creationId xmlns:a16="http://schemas.microsoft.com/office/drawing/2014/main" xmlns="" id="{BEA0424B-3774-4DA8-BED4-5C7F39B42946}"/>
                    </a:ext>
                  </a:extLst>
                </p:cNvPr>
                <p:cNvGrpSpPr/>
                <p:nvPr/>
              </p:nvGrpSpPr>
              <p:grpSpPr>
                <a:xfrm>
                  <a:off x="7175469" y="2559493"/>
                  <a:ext cx="158262" cy="270180"/>
                  <a:chOff x="1521069" y="2586587"/>
                  <a:chExt cx="158262" cy="270180"/>
                </a:xfrm>
                <a:solidFill>
                  <a:schemeClr val="bg1">
                    <a:lumMod val="95000"/>
                  </a:schemeClr>
                </a:solidFill>
              </p:grpSpPr>
              <p:sp>
                <p:nvSpPr>
                  <p:cNvPr id="2117" name="フローチャート: 論理積ゲート 825">
                    <a:extLst>
                      <a:ext uri="{FF2B5EF4-FFF2-40B4-BE49-F238E27FC236}">
                        <a16:creationId xmlns:a16="http://schemas.microsoft.com/office/drawing/2014/main" xmlns="" id="{E2CE2BD3-85AC-46AF-ABA7-26560416354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8" name="楕円 826">
                    <a:extLst>
                      <a:ext uri="{FF2B5EF4-FFF2-40B4-BE49-F238E27FC236}">
                        <a16:creationId xmlns:a16="http://schemas.microsoft.com/office/drawing/2014/main" xmlns="" id="{4F6AA6E7-4809-4DA9-9A16-8745CA63374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33" name="グループ化 2032">
                  <a:extLst>
                    <a:ext uri="{FF2B5EF4-FFF2-40B4-BE49-F238E27FC236}">
                      <a16:creationId xmlns:a16="http://schemas.microsoft.com/office/drawing/2014/main" xmlns="" id="{4ECC06F3-1EE3-4106-9118-66157B276421}"/>
                    </a:ext>
                  </a:extLst>
                </p:cNvPr>
                <p:cNvGrpSpPr/>
                <p:nvPr/>
              </p:nvGrpSpPr>
              <p:grpSpPr>
                <a:xfrm>
                  <a:off x="7358862" y="2559494"/>
                  <a:ext cx="158262" cy="270180"/>
                  <a:chOff x="1521069" y="2586587"/>
                  <a:chExt cx="158262" cy="270180"/>
                </a:xfrm>
                <a:solidFill>
                  <a:schemeClr val="bg1">
                    <a:lumMod val="95000"/>
                  </a:schemeClr>
                </a:solidFill>
              </p:grpSpPr>
              <p:sp>
                <p:nvSpPr>
                  <p:cNvPr id="2115" name="フローチャート: 論理積ゲート 823">
                    <a:extLst>
                      <a:ext uri="{FF2B5EF4-FFF2-40B4-BE49-F238E27FC236}">
                        <a16:creationId xmlns:a16="http://schemas.microsoft.com/office/drawing/2014/main" xmlns="" id="{2DF7A064-DE7E-48A2-87C7-D82565C7365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6" name="楕円 824">
                    <a:extLst>
                      <a:ext uri="{FF2B5EF4-FFF2-40B4-BE49-F238E27FC236}">
                        <a16:creationId xmlns:a16="http://schemas.microsoft.com/office/drawing/2014/main" xmlns="" id="{A4CADED8-966F-411C-B217-5700DA3B097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34" name="グループ化 2033">
                  <a:extLst>
                    <a:ext uri="{FF2B5EF4-FFF2-40B4-BE49-F238E27FC236}">
                      <a16:creationId xmlns:a16="http://schemas.microsoft.com/office/drawing/2014/main" xmlns="" id="{C40CC42D-ADB2-433E-993D-77FB38CB6D7D}"/>
                    </a:ext>
                  </a:extLst>
                </p:cNvPr>
                <p:cNvGrpSpPr/>
                <p:nvPr/>
              </p:nvGrpSpPr>
              <p:grpSpPr>
                <a:xfrm>
                  <a:off x="7542255" y="2559495"/>
                  <a:ext cx="158262" cy="270180"/>
                  <a:chOff x="1521069" y="2586587"/>
                  <a:chExt cx="158262" cy="270180"/>
                </a:xfrm>
                <a:solidFill>
                  <a:schemeClr val="bg1">
                    <a:lumMod val="95000"/>
                  </a:schemeClr>
                </a:solidFill>
              </p:grpSpPr>
              <p:sp>
                <p:nvSpPr>
                  <p:cNvPr id="2113" name="フローチャート: 論理積ゲート 821">
                    <a:extLst>
                      <a:ext uri="{FF2B5EF4-FFF2-40B4-BE49-F238E27FC236}">
                        <a16:creationId xmlns:a16="http://schemas.microsoft.com/office/drawing/2014/main" xmlns="" id="{01FF6CB8-2C1B-4D27-B8F4-9FD7453DA5F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4" name="楕円 822">
                    <a:extLst>
                      <a:ext uri="{FF2B5EF4-FFF2-40B4-BE49-F238E27FC236}">
                        <a16:creationId xmlns:a16="http://schemas.microsoft.com/office/drawing/2014/main" xmlns="" id="{40D2F245-DFB6-4AD7-A1D5-842D4E025C4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35" name="グループ化 2034">
                  <a:extLst>
                    <a:ext uri="{FF2B5EF4-FFF2-40B4-BE49-F238E27FC236}">
                      <a16:creationId xmlns:a16="http://schemas.microsoft.com/office/drawing/2014/main" xmlns="" id="{4D27442F-75E8-4C19-88D9-CF1B439EC916}"/>
                    </a:ext>
                  </a:extLst>
                </p:cNvPr>
                <p:cNvGrpSpPr/>
                <p:nvPr/>
              </p:nvGrpSpPr>
              <p:grpSpPr>
                <a:xfrm>
                  <a:off x="7725648" y="2559496"/>
                  <a:ext cx="158262" cy="270180"/>
                  <a:chOff x="1521069" y="2586587"/>
                  <a:chExt cx="158262" cy="270180"/>
                </a:xfrm>
                <a:solidFill>
                  <a:schemeClr val="bg1">
                    <a:lumMod val="95000"/>
                  </a:schemeClr>
                </a:solidFill>
              </p:grpSpPr>
              <p:sp>
                <p:nvSpPr>
                  <p:cNvPr id="2111" name="フローチャート: 論理積ゲート 819">
                    <a:extLst>
                      <a:ext uri="{FF2B5EF4-FFF2-40B4-BE49-F238E27FC236}">
                        <a16:creationId xmlns:a16="http://schemas.microsoft.com/office/drawing/2014/main" xmlns="" id="{9DD0F564-784D-46D1-AAF4-31138BC43F2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2" name="楕円 820">
                    <a:extLst>
                      <a:ext uri="{FF2B5EF4-FFF2-40B4-BE49-F238E27FC236}">
                        <a16:creationId xmlns:a16="http://schemas.microsoft.com/office/drawing/2014/main" xmlns="" id="{C522863F-F0AC-496E-BB98-25976CDEC97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36" name="グループ化 2035">
                  <a:extLst>
                    <a:ext uri="{FF2B5EF4-FFF2-40B4-BE49-F238E27FC236}">
                      <a16:creationId xmlns:a16="http://schemas.microsoft.com/office/drawing/2014/main" xmlns="" id="{F924A5F5-B355-40D1-BDB5-8609C7E5D365}"/>
                    </a:ext>
                  </a:extLst>
                </p:cNvPr>
                <p:cNvGrpSpPr/>
                <p:nvPr/>
              </p:nvGrpSpPr>
              <p:grpSpPr>
                <a:xfrm>
                  <a:off x="7909041" y="2559497"/>
                  <a:ext cx="158262" cy="270180"/>
                  <a:chOff x="1521069" y="2586587"/>
                  <a:chExt cx="158262" cy="270180"/>
                </a:xfrm>
                <a:solidFill>
                  <a:srgbClr val="FFC000"/>
                </a:solidFill>
              </p:grpSpPr>
              <p:sp>
                <p:nvSpPr>
                  <p:cNvPr id="2109" name="フローチャート: 論理積ゲート 817">
                    <a:extLst>
                      <a:ext uri="{FF2B5EF4-FFF2-40B4-BE49-F238E27FC236}">
                        <a16:creationId xmlns:a16="http://schemas.microsoft.com/office/drawing/2014/main" xmlns="" id="{312F1A7F-B71B-48A5-A0B2-2FE9B842DAF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0" name="楕円 818">
                    <a:extLst>
                      <a:ext uri="{FF2B5EF4-FFF2-40B4-BE49-F238E27FC236}">
                        <a16:creationId xmlns:a16="http://schemas.microsoft.com/office/drawing/2014/main" xmlns="" id="{2883B4C8-5B0D-4E5B-BC63-9D17E4336FB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37" name="グループ化 2036">
                  <a:extLst>
                    <a:ext uri="{FF2B5EF4-FFF2-40B4-BE49-F238E27FC236}">
                      <a16:creationId xmlns:a16="http://schemas.microsoft.com/office/drawing/2014/main" xmlns="" id="{77AB7B4E-A323-4612-92DD-AE3EF95D1C9D}"/>
                    </a:ext>
                  </a:extLst>
                </p:cNvPr>
                <p:cNvGrpSpPr/>
                <p:nvPr/>
              </p:nvGrpSpPr>
              <p:grpSpPr>
                <a:xfrm>
                  <a:off x="8092434" y="2559498"/>
                  <a:ext cx="158262" cy="270180"/>
                  <a:chOff x="1521069" y="2586587"/>
                  <a:chExt cx="158262" cy="270180"/>
                </a:xfrm>
                <a:solidFill>
                  <a:schemeClr val="bg1">
                    <a:lumMod val="95000"/>
                  </a:schemeClr>
                </a:solidFill>
              </p:grpSpPr>
              <p:sp>
                <p:nvSpPr>
                  <p:cNvPr id="2107" name="フローチャート: 論理積ゲート 815">
                    <a:extLst>
                      <a:ext uri="{FF2B5EF4-FFF2-40B4-BE49-F238E27FC236}">
                        <a16:creationId xmlns:a16="http://schemas.microsoft.com/office/drawing/2014/main" xmlns="" id="{1A7CFD27-9446-4A37-A3F9-C4FB7F965AF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8" name="楕円 816">
                    <a:extLst>
                      <a:ext uri="{FF2B5EF4-FFF2-40B4-BE49-F238E27FC236}">
                        <a16:creationId xmlns:a16="http://schemas.microsoft.com/office/drawing/2014/main" xmlns="" id="{A0E02000-E04B-43B8-A253-B1922DBD18B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38" name="グループ化 2037">
                  <a:extLst>
                    <a:ext uri="{FF2B5EF4-FFF2-40B4-BE49-F238E27FC236}">
                      <a16:creationId xmlns:a16="http://schemas.microsoft.com/office/drawing/2014/main" xmlns="" id="{C02E8988-F49F-48FF-A891-B579E223F340}"/>
                    </a:ext>
                  </a:extLst>
                </p:cNvPr>
                <p:cNvGrpSpPr/>
                <p:nvPr/>
              </p:nvGrpSpPr>
              <p:grpSpPr>
                <a:xfrm>
                  <a:off x="8275827" y="2559499"/>
                  <a:ext cx="158262" cy="270180"/>
                  <a:chOff x="1521069" y="2586587"/>
                  <a:chExt cx="158262" cy="270180"/>
                </a:xfrm>
                <a:solidFill>
                  <a:schemeClr val="bg1">
                    <a:lumMod val="95000"/>
                  </a:schemeClr>
                </a:solidFill>
              </p:grpSpPr>
              <p:sp>
                <p:nvSpPr>
                  <p:cNvPr id="2105" name="フローチャート: 論理積ゲート 813">
                    <a:extLst>
                      <a:ext uri="{FF2B5EF4-FFF2-40B4-BE49-F238E27FC236}">
                        <a16:creationId xmlns:a16="http://schemas.microsoft.com/office/drawing/2014/main" xmlns="" id="{B85AD4B8-EC23-45F2-9E6A-E84584CD652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6" name="楕円 814">
                    <a:extLst>
                      <a:ext uri="{FF2B5EF4-FFF2-40B4-BE49-F238E27FC236}">
                        <a16:creationId xmlns:a16="http://schemas.microsoft.com/office/drawing/2014/main" xmlns="" id="{C48D40FA-C3E7-4A4E-BF3E-AA4B31114AF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39" name="グループ化 2038">
                  <a:extLst>
                    <a:ext uri="{FF2B5EF4-FFF2-40B4-BE49-F238E27FC236}">
                      <a16:creationId xmlns:a16="http://schemas.microsoft.com/office/drawing/2014/main" xmlns="" id="{E9937449-2F50-4C05-B3BC-459923583A24}"/>
                    </a:ext>
                  </a:extLst>
                </p:cNvPr>
                <p:cNvGrpSpPr/>
                <p:nvPr/>
              </p:nvGrpSpPr>
              <p:grpSpPr>
                <a:xfrm>
                  <a:off x="8459220" y="2559500"/>
                  <a:ext cx="158262" cy="270180"/>
                  <a:chOff x="1521069" y="2586587"/>
                  <a:chExt cx="158262" cy="270180"/>
                </a:xfrm>
                <a:solidFill>
                  <a:schemeClr val="bg1">
                    <a:lumMod val="95000"/>
                  </a:schemeClr>
                </a:solidFill>
              </p:grpSpPr>
              <p:sp>
                <p:nvSpPr>
                  <p:cNvPr id="2103" name="フローチャート: 論理積ゲート 811">
                    <a:extLst>
                      <a:ext uri="{FF2B5EF4-FFF2-40B4-BE49-F238E27FC236}">
                        <a16:creationId xmlns:a16="http://schemas.microsoft.com/office/drawing/2014/main" xmlns="" id="{70509709-9735-493D-9D5D-CBC75A03810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4" name="楕円 812">
                    <a:extLst>
                      <a:ext uri="{FF2B5EF4-FFF2-40B4-BE49-F238E27FC236}">
                        <a16:creationId xmlns:a16="http://schemas.microsoft.com/office/drawing/2014/main" xmlns="" id="{C1F7EF43-25B9-4F88-A3D8-C19D01F3B17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40" name="グループ化 2039">
                  <a:extLst>
                    <a:ext uri="{FF2B5EF4-FFF2-40B4-BE49-F238E27FC236}">
                      <a16:creationId xmlns:a16="http://schemas.microsoft.com/office/drawing/2014/main" xmlns="" id="{3C008F7F-3A4B-4D31-8C73-D0A4A4AFB598}"/>
                    </a:ext>
                  </a:extLst>
                </p:cNvPr>
                <p:cNvGrpSpPr/>
                <p:nvPr/>
              </p:nvGrpSpPr>
              <p:grpSpPr>
                <a:xfrm>
                  <a:off x="8642613" y="2559501"/>
                  <a:ext cx="158262" cy="270180"/>
                  <a:chOff x="1521069" y="2586587"/>
                  <a:chExt cx="158262" cy="270180"/>
                </a:xfrm>
                <a:solidFill>
                  <a:schemeClr val="bg1">
                    <a:lumMod val="95000"/>
                  </a:schemeClr>
                </a:solidFill>
              </p:grpSpPr>
              <p:sp>
                <p:nvSpPr>
                  <p:cNvPr id="2101" name="フローチャート: 論理積ゲート 809">
                    <a:extLst>
                      <a:ext uri="{FF2B5EF4-FFF2-40B4-BE49-F238E27FC236}">
                        <a16:creationId xmlns:a16="http://schemas.microsoft.com/office/drawing/2014/main" xmlns="" id="{0AA0A68E-45E8-435A-96F2-DE72D4121B6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2" name="楕円 810">
                    <a:extLst>
                      <a:ext uri="{FF2B5EF4-FFF2-40B4-BE49-F238E27FC236}">
                        <a16:creationId xmlns:a16="http://schemas.microsoft.com/office/drawing/2014/main" xmlns="" id="{0F42DDD8-5FC8-43F2-A55E-085FCA5BB69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41" name="グループ化 2040">
                  <a:extLst>
                    <a:ext uri="{FF2B5EF4-FFF2-40B4-BE49-F238E27FC236}">
                      <a16:creationId xmlns:a16="http://schemas.microsoft.com/office/drawing/2014/main" xmlns="" id="{1E173217-76F7-4A9D-A076-4A76AEFEC97E}"/>
                    </a:ext>
                  </a:extLst>
                </p:cNvPr>
                <p:cNvGrpSpPr/>
                <p:nvPr/>
              </p:nvGrpSpPr>
              <p:grpSpPr>
                <a:xfrm>
                  <a:off x="6992076" y="2858434"/>
                  <a:ext cx="158262" cy="270180"/>
                  <a:chOff x="1521069" y="2586587"/>
                  <a:chExt cx="158262" cy="270180"/>
                </a:xfrm>
                <a:solidFill>
                  <a:schemeClr val="bg1">
                    <a:lumMod val="95000"/>
                  </a:schemeClr>
                </a:solidFill>
              </p:grpSpPr>
              <p:sp>
                <p:nvSpPr>
                  <p:cNvPr id="2099" name="フローチャート: 論理積ゲート 807">
                    <a:extLst>
                      <a:ext uri="{FF2B5EF4-FFF2-40B4-BE49-F238E27FC236}">
                        <a16:creationId xmlns:a16="http://schemas.microsoft.com/office/drawing/2014/main" xmlns="" id="{DC77838B-DA0E-4AE3-AE7E-D6063E1F342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0" name="楕円 808">
                    <a:extLst>
                      <a:ext uri="{FF2B5EF4-FFF2-40B4-BE49-F238E27FC236}">
                        <a16:creationId xmlns:a16="http://schemas.microsoft.com/office/drawing/2014/main" xmlns="" id="{B2B336BB-97FD-4D0B-9674-82733AB29B9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42" name="グループ化 2041">
                  <a:extLst>
                    <a:ext uri="{FF2B5EF4-FFF2-40B4-BE49-F238E27FC236}">
                      <a16:creationId xmlns:a16="http://schemas.microsoft.com/office/drawing/2014/main" xmlns="" id="{D4B1A837-2DC2-4D21-A433-232AC267B543}"/>
                    </a:ext>
                  </a:extLst>
                </p:cNvPr>
                <p:cNvGrpSpPr/>
                <p:nvPr/>
              </p:nvGrpSpPr>
              <p:grpSpPr>
                <a:xfrm>
                  <a:off x="7175469" y="2858435"/>
                  <a:ext cx="158262" cy="270180"/>
                  <a:chOff x="1521069" y="2586587"/>
                  <a:chExt cx="158262" cy="270180"/>
                </a:xfrm>
                <a:solidFill>
                  <a:schemeClr val="bg1">
                    <a:lumMod val="95000"/>
                  </a:schemeClr>
                </a:solidFill>
              </p:grpSpPr>
              <p:sp>
                <p:nvSpPr>
                  <p:cNvPr id="2097" name="フローチャート: 論理積ゲート 805">
                    <a:extLst>
                      <a:ext uri="{FF2B5EF4-FFF2-40B4-BE49-F238E27FC236}">
                        <a16:creationId xmlns:a16="http://schemas.microsoft.com/office/drawing/2014/main" xmlns="" id="{C2A5990F-FE10-4350-BC86-282FFB839A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8" name="楕円 806">
                    <a:extLst>
                      <a:ext uri="{FF2B5EF4-FFF2-40B4-BE49-F238E27FC236}">
                        <a16:creationId xmlns:a16="http://schemas.microsoft.com/office/drawing/2014/main" xmlns="" id="{7CBAA7CD-E67D-4876-8231-BFE12A591F0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43" name="グループ化 2042">
                  <a:extLst>
                    <a:ext uri="{FF2B5EF4-FFF2-40B4-BE49-F238E27FC236}">
                      <a16:creationId xmlns:a16="http://schemas.microsoft.com/office/drawing/2014/main" xmlns="" id="{1A636375-9AEF-4C0E-9241-2301C0725632}"/>
                    </a:ext>
                  </a:extLst>
                </p:cNvPr>
                <p:cNvGrpSpPr/>
                <p:nvPr/>
              </p:nvGrpSpPr>
              <p:grpSpPr>
                <a:xfrm>
                  <a:off x="7358862" y="2858436"/>
                  <a:ext cx="158262" cy="270180"/>
                  <a:chOff x="1521069" y="2586587"/>
                  <a:chExt cx="158262" cy="270180"/>
                </a:xfrm>
                <a:solidFill>
                  <a:schemeClr val="bg1">
                    <a:lumMod val="95000"/>
                  </a:schemeClr>
                </a:solidFill>
              </p:grpSpPr>
              <p:sp>
                <p:nvSpPr>
                  <p:cNvPr id="2095" name="フローチャート: 論理積ゲート 803">
                    <a:extLst>
                      <a:ext uri="{FF2B5EF4-FFF2-40B4-BE49-F238E27FC236}">
                        <a16:creationId xmlns:a16="http://schemas.microsoft.com/office/drawing/2014/main" xmlns="" id="{11BCD404-8C8C-4AF2-B388-9487C3390B9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6" name="楕円 804">
                    <a:extLst>
                      <a:ext uri="{FF2B5EF4-FFF2-40B4-BE49-F238E27FC236}">
                        <a16:creationId xmlns:a16="http://schemas.microsoft.com/office/drawing/2014/main" xmlns="" id="{5938F04B-9488-429D-993D-1DA14359011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44" name="グループ化 2043">
                  <a:extLst>
                    <a:ext uri="{FF2B5EF4-FFF2-40B4-BE49-F238E27FC236}">
                      <a16:creationId xmlns:a16="http://schemas.microsoft.com/office/drawing/2014/main" xmlns="" id="{6AFB2AE6-358B-44E0-BF73-F268173C72F5}"/>
                    </a:ext>
                  </a:extLst>
                </p:cNvPr>
                <p:cNvGrpSpPr/>
                <p:nvPr/>
              </p:nvGrpSpPr>
              <p:grpSpPr>
                <a:xfrm>
                  <a:off x="7542255" y="2858437"/>
                  <a:ext cx="158262" cy="270180"/>
                  <a:chOff x="1521069" y="2586587"/>
                  <a:chExt cx="158262" cy="270180"/>
                </a:xfrm>
                <a:solidFill>
                  <a:srgbClr val="FFC000"/>
                </a:solidFill>
              </p:grpSpPr>
              <p:sp>
                <p:nvSpPr>
                  <p:cNvPr id="2093" name="フローチャート: 論理積ゲート 801">
                    <a:extLst>
                      <a:ext uri="{FF2B5EF4-FFF2-40B4-BE49-F238E27FC236}">
                        <a16:creationId xmlns:a16="http://schemas.microsoft.com/office/drawing/2014/main" xmlns="" id="{062E83E0-9080-4592-8C47-1DCFEDB6C78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4" name="楕円 802">
                    <a:extLst>
                      <a:ext uri="{FF2B5EF4-FFF2-40B4-BE49-F238E27FC236}">
                        <a16:creationId xmlns:a16="http://schemas.microsoft.com/office/drawing/2014/main" xmlns="" id="{DC79DA68-9A38-463C-BF06-267C133DE1D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45" name="グループ化 2044">
                  <a:extLst>
                    <a:ext uri="{FF2B5EF4-FFF2-40B4-BE49-F238E27FC236}">
                      <a16:creationId xmlns:a16="http://schemas.microsoft.com/office/drawing/2014/main" xmlns="" id="{AFE11CC0-4390-4C28-AC4B-B46166CE7F38}"/>
                    </a:ext>
                  </a:extLst>
                </p:cNvPr>
                <p:cNvGrpSpPr/>
                <p:nvPr/>
              </p:nvGrpSpPr>
              <p:grpSpPr>
                <a:xfrm>
                  <a:off x="7725648" y="2858438"/>
                  <a:ext cx="158262" cy="270180"/>
                  <a:chOff x="1521069" y="2586587"/>
                  <a:chExt cx="158262" cy="270180"/>
                </a:xfrm>
                <a:solidFill>
                  <a:schemeClr val="bg1">
                    <a:lumMod val="95000"/>
                  </a:schemeClr>
                </a:solidFill>
              </p:grpSpPr>
              <p:sp>
                <p:nvSpPr>
                  <p:cNvPr id="2091" name="フローチャート: 論理積ゲート 799">
                    <a:extLst>
                      <a:ext uri="{FF2B5EF4-FFF2-40B4-BE49-F238E27FC236}">
                        <a16:creationId xmlns:a16="http://schemas.microsoft.com/office/drawing/2014/main" xmlns="" id="{F2B04C64-3034-4170-8A63-636E215CB81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2" name="楕円 800">
                    <a:extLst>
                      <a:ext uri="{FF2B5EF4-FFF2-40B4-BE49-F238E27FC236}">
                        <a16:creationId xmlns:a16="http://schemas.microsoft.com/office/drawing/2014/main" xmlns="" id="{A1F52976-3372-4EA5-AFE7-672AC9F4D55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46" name="グループ化 2045">
                  <a:extLst>
                    <a:ext uri="{FF2B5EF4-FFF2-40B4-BE49-F238E27FC236}">
                      <a16:creationId xmlns:a16="http://schemas.microsoft.com/office/drawing/2014/main" xmlns="" id="{02FC4F75-2B5C-46D3-B760-A241ABEB24D6}"/>
                    </a:ext>
                  </a:extLst>
                </p:cNvPr>
                <p:cNvGrpSpPr/>
                <p:nvPr/>
              </p:nvGrpSpPr>
              <p:grpSpPr>
                <a:xfrm>
                  <a:off x="7909041" y="2858439"/>
                  <a:ext cx="158262" cy="270180"/>
                  <a:chOff x="1521069" y="2586587"/>
                  <a:chExt cx="158262" cy="270180"/>
                </a:xfrm>
                <a:solidFill>
                  <a:schemeClr val="bg1">
                    <a:lumMod val="95000"/>
                  </a:schemeClr>
                </a:solidFill>
              </p:grpSpPr>
              <p:sp>
                <p:nvSpPr>
                  <p:cNvPr id="2089" name="フローチャート: 論理積ゲート 797">
                    <a:extLst>
                      <a:ext uri="{FF2B5EF4-FFF2-40B4-BE49-F238E27FC236}">
                        <a16:creationId xmlns:a16="http://schemas.microsoft.com/office/drawing/2014/main" xmlns="" id="{767340D2-C901-455C-B05D-C81B47A1E4E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0" name="楕円 798">
                    <a:extLst>
                      <a:ext uri="{FF2B5EF4-FFF2-40B4-BE49-F238E27FC236}">
                        <a16:creationId xmlns:a16="http://schemas.microsoft.com/office/drawing/2014/main" xmlns="" id="{C6083B46-ED24-461F-BD6D-F51B3B3F727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47" name="グループ化 2046">
                  <a:extLst>
                    <a:ext uri="{FF2B5EF4-FFF2-40B4-BE49-F238E27FC236}">
                      <a16:creationId xmlns:a16="http://schemas.microsoft.com/office/drawing/2014/main" xmlns="" id="{215A355F-4FCD-4AB5-8384-5B7B11E1D72A}"/>
                    </a:ext>
                  </a:extLst>
                </p:cNvPr>
                <p:cNvGrpSpPr/>
                <p:nvPr/>
              </p:nvGrpSpPr>
              <p:grpSpPr>
                <a:xfrm>
                  <a:off x="8092434" y="2858440"/>
                  <a:ext cx="158262" cy="270180"/>
                  <a:chOff x="1521069" y="2586587"/>
                  <a:chExt cx="158262" cy="270180"/>
                </a:xfrm>
                <a:solidFill>
                  <a:schemeClr val="bg1">
                    <a:lumMod val="95000"/>
                  </a:schemeClr>
                </a:solidFill>
              </p:grpSpPr>
              <p:sp>
                <p:nvSpPr>
                  <p:cNvPr id="2087" name="フローチャート: 論理積ゲート 795">
                    <a:extLst>
                      <a:ext uri="{FF2B5EF4-FFF2-40B4-BE49-F238E27FC236}">
                        <a16:creationId xmlns:a16="http://schemas.microsoft.com/office/drawing/2014/main" xmlns="" id="{D2D90BBF-5083-4EF5-B299-773EE59C6EA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8" name="楕円 796">
                    <a:extLst>
                      <a:ext uri="{FF2B5EF4-FFF2-40B4-BE49-F238E27FC236}">
                        <a16:creationId xmlns:a16="http://schemas.microsoft.com/office/drawing/2014/main" xmlns="" id="{4A9CC6BC-B8CA-4129-A677-36B1FCCA53B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48" name="グループ化 2047">
                  <a:extLst>
                    <a:ext uri="{FF2B5EF4-FFF2-40B4-BE49-F238E27FC236}">
                      <a16:creationId xmlns:a16="http://schemas.microsoft.com/office/drawing/2014/main" xmlns="" id="{F4F9A80B-07F0-49A7-88BF-AF9D8D142C68}"/>
                    </a:ext>
                  </a:extLst>
                </p:cNvPr>
                <p:cNvGrpSpPr/>
                <p:nvPr/>
              </p:nvGrpSpPr>
              <p:grpSpPr>
                <a:xfrm>
                  <a:off x="8275827" y="2858441"/>
                  <a:ext cx="158262" cy="270180"/>
                  <a:chOff x="1521069" y="2586587"/>
                  <a:chExt cx="158262" cy="270180"/>
                </a:xfrm>
                <a:solidFill>
                  <a:schemeClr val="bg1">
                    <a:lumMod val="95000"/>
                  </a:schemeClr>
                </a:solidFill>
              </p:grpSpPr>
              <p:sp>
                <p:nvSpPr>
                  <p:cNvPr id="2085" name="フローチャート: 論理積ゲート 793">
                    <a:extLst>
                      <a:ext uri="{FF2B5EF4-FFF2-40B4-BE49-F238E27FC236}">
                        <a16:creationId xmlns:a16="http://schemas.microsoft.com/office/drawing/2014/main" xmlns="" id="{D5AA93DE-DA7B-4D47-8016-7FD49B1DE38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6" name="楕円 794">
                    <a:extLst>
                      <a:ext uri="{FF2B5EF4-FFF2-40B4-BE49-F238E27FC236}">
                        <a16:creationId xmlns:a16="http://schemas.microsoft.com/office/drawing/2014/main" xmlns="" id="{21A289C0-7476-455F-BF71-F007E9FA864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49" name="グループ化 2048">
                  <a:extLst>
                    <a:ext uri="{FF2B5EF4-FFF2-40B4-BE49-F238E27FC236}">
                      <a16:creationId xmlns:a16="http://schemas.microsoft.com/office/drawing/2014/main" xmlns="" id="{CBF4F2BA-B953-4C3A-8635-E7D2FFE9CA67}"/>
                    </a:ext>
                  </a:extLst>
                </p:cNvPr>
                <p:cNvGrpSpPr/>
                <p:nvPr/>
              </p:nvGrpSpPr>
              <p:grpSpPr>
                <a:xfrm>
                  <a:off x="8459220" y="2858442"/>
                  <a:ext cx="158262" cy="270180"/>
                  <a:chOff x="1521069" y="2586587"/>
                  <a:chExt cx="158262" cy="270180"/>
                </a:xfrm>
                <a:solidFill>
                  <a:schemeClr val="bg1">
                    <a:lumMod val="95000"/>
                  </a:schemeClr>
                </a:solidFill>
              </p:grpSpPr>
              <p:sp>
                <p:nvSpPr>
                  <p:cNvPr id="2083" name="フローチャート: 論理積ゲート 791">
                    <a:extLst>
                      <a:ext uri="{FF2B5EF4-FFF2-40B4-BE49-F238E27FC236}">
                        <a16:creationId xmlns:a16="http://schemas.microsoft.com/office/drawing/2014/main" xmlns="" id="{09149D63-202A-4E32-AC39-001EA17878E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4" name="楕円 792">
                    <a:extLst>
                      <a:ext uri="{FF2B5EF4-FFF2-40B4-BE49-F238E27FC236}">
                        <a16:creationId xmlns:a16="http://schemas.microsoft.com/office/drawing/2014/main" xmlns="" id="{790C16BA-535B-47A3-9A74-86EB354DB8F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50" name="グループ化 2049">
                  <a:extLst>
                    <a:ext uri="{FF2B5EF4-FFF2-40B4-BE49-F238E27FC236}">
                      <a16:creationId xmlns:a16="http://schemas.microsoft.com/office/drawing/2014/main" xmlns="" id="{FCFBFD9B-4630-4263-930B-D2ACF5B131E7}"/>
                    </a:ext>
                  </a:extLst>
                </p:cNvPr>
                <p:cNvGrpSpPr/>
                <p:nvPr/>
              </p:nvGrpSpPr>
              <p:grpSpPr>
                <a:xfrm>
                  <a:off x="8642613" y="2858443"/>
                  <a:ext cx="158262" cy="270180"/>
                  <a:chOff x="1521069" y="2586587"/>
                  <a:chExt cx="158262" cy="270180"/>
                </a:xfrm>
                <a:solidFill>
                  <a:srgbClr val="FFC000"/>
                </a:solidFill>
              </p:grpSpPr>
              <p:sp>
                <p:nvSpPr>
                  <p:cNvPr id="2081" name="フローチャート: 論理積ゲート 789">
                    <a:extLst>
                      <a:ext uri="{FF2B5EF4-FFF2-40B4-BE49-F238E27FC236}">
                        <a16:creationId xmlns:a16="http://schemas.microsoft.com/office/drawing/2014/main" xmlns="" id="{3256C71B-6DC7-44E2-8BF2-F6FA3E79242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2" name="楕円 790">
                    <a:extLst>
                      <a:ext uri="{FF2B5EF4-FFF2-40B4-BE49-F238E27FC236}">
                        <a16:creationId xmlns:a16="http://schemas.microsoft.com/office/drawing/2014/main" xmlns="" id="{D826DE55-16DF-4383-808D-95855F799CF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51" name="グループ化 2050">
                  <a:extLst>
                    <a:ext uri="{FF2B5EF4-FFF2-40B4-BE49-F238E27FC236}">
                      <a16:creationId xmlns:a16="http://schemas.microsoft.com/office/drawing/2014/main" xmlns="" id="{336DB3E4-00EB-42D7-805B-7D85C828F59D}"/>
                    </a:ext>
                  </a:extLst>
                </p:cNvPr>
                <p:cNvGrpSpPr/>
                <p:nvPr/>
              </p:nvGrpSpPr>
              <p:grpSpPr>
                <a:xfrm>
                  <a:off x="6986217" y="2260551"/>
                  <a:ext cx="158262" cy="270180"/>
                  <a:chOff x="1521069" y="2586587"/>
                  <a:chExt cx="158262" cy="270180"/>
                </a:xfrm>
                <a:solidFill>
                  <a:schemeClr val="bg1">
                    <a:lumMod val="95000"/>
                  </a:schemeClr>
                </a:solidFill>
              </p:grpSpPr>
              <p:sp>
                <p:nvSpPr>
                  <p:cNvPr id="2079" name="フローチャート: 論理積ゲート 787">
                    <a:extLst>
                      <a:ext uri="{FF2B5EF4-FFF2-40B4-BE49-F238E27FC236}">
                        <a16:creationId xmlns:a16="http://schemas.microsoft.com/office/drawing/2014/main" xmlns="" id="{E561447B-94CD-4866-AC7D-D260F552EA9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0" name="楕円 788">
                    <a:extLst>
                      <a:ext uri="{FF2B5EF4-FFF2-40B4-BE49-F238E27FC236}">
                        <a16:creationId xmlns:a16="http://schemas.microsoft.com/office/drawing/2014/main" xmlns="" id="{2C678242-421F-40C3-9055-DF331924116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52" name="グループ化 2051">
                  <a:extLst>
                    <a:ext uri="{FF2B5EF4-FFF2-40B4-BE49-F238E27FC236}">
                      <a16:creationId xmlns:a16="http://schemas.microsoft.com/office/drawing/2014/main" xmlns="" id="{F855D10A-35CC-487F-90E1-5FB282B0FD73}"/>
                    </a:ext>
                  </a:extLst>
                </p:cNvPr>
                <p:cNvGrpSpPr/>
                <p:nvPr/>
              </p:nvGrpSpPr>
              <p:grpSpPr>
                <a:xfrm>
                  <a:off x="7169610" y="2260552"/>
                  <a:ext cx="158262" cy="270180"/>
                  <a:chOff x="1521069" y="2586587"/>
                  <a:chExt cx="158262" cy="270180"/>
                </a:xfrm>
                <a:solidFill>
                  <a:schemeClr val="bg1">
                    <a:lumMod val="95000"/>
                  </a:schemeClr>
                </a:solidFill>
              </p:grpSpPr>
              <p:sp>
                <p:nvSpPr>
                  <p:cNvPr id="2077" name="フローチャート: 論理積ゲート 785">
                    <a:extLst>
                      <a:ext uri="{FF2B5EF4-FFF2-40B4-BE49-F238E27FC236}">
                        <a16:creationId xmlns:a16="http://schemas.microsoft.com/office/drawing/2014/main" xmlns="" id="{4DB207FC-A346-466E-A7D0-624DB2693CB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8" name="楕円 786">
                    <a:extLst>
                      <a:ext uri="{FF2B5EF4-FFF2-40B4-BE49-F238E27FC236}">
                        <a16:creationId xmlns:a16="http://schemas.microsoft.com/office/drawing/2014/main" xmlns="" id="{2E323304-A941-4240-ACE4-0F7A2E4F96C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53" name="グループ化 2052">
                  <a:extLst>
                    <a:ext uri="{FF2B5EF4-FFF2-40B4-BE49-F238E27FC236}">
                      <a16:creationId xmlns:a16="http://schemas.microsoft.com/office/drawing/2014/main" xmlns="" id="{516199E6-DC56-4D44-85B7-D0B52B9489EE}"/>
                    </a:ext>
                  </a:extLst>
                </p:cNvPr>
                <p:cNvGrpSpPr/>
                <p:nvPr/>
              </p:nvGrpSpPr>
              <p:grpSpPr>
                <a:xfrm>
                  <a:off x="7353003" y="2260553"/>
                  <a:ext cx="158262" cy="270180"/>
                  <a:chOff x="1521069" y="2586587"/>
                  <a:chExt cx="158262" cy="270180"/>
                </a:xfrm>
                <a:solidFill>
                  <a:srgbClr val="FFC000"/>
                </a:solidFill>
              </p:grpSpPr>
              <p:sp>
                <p:nvSpPr>
                  <p:cNvPr id="2075" name="フローチャート: 論理積ゲート 783">
                    <a:extLst>
                      <a:ext uri="{FF2B5EF4-FFF2-40B4-BE49-F238E27FC236}">
                        <a16:creationId xmlns:a16="http://schemas.microsoft.com/office/drawing/2014/main" xmlns="" id="{C8A2319F-0FE9-46B2-AAE0-47B943DB66A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6" name="楕円 784">
                    <a:extLst>
                      <a:ext uri="{FF2B5EF4-FFF2-40B4-BE49-F238E27FC236}">
                        <a16:creationId xmlns:a16="http://schemas.microsoft.com/office/drawing/2014/main" xmlns="" id="{4AE3A628-EF5A-47B0-B801-49C331D54F4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54" name="グループ化 2053">
                  <a:extLst>
                    <a:ext uri="{FF2B5EF4-FFF2-40B4-BE49-F238E27FC236}">
                      <a16:creationId xmlns:a16="http://schemas.microsoft.com/office/drawing/2014/main" xmlns="" id="{C1D96EA1-7806-43EA-96EC-EEC33FEAA41B}"/>
                    </a:ext>
                  </a:extLst>
                </p:cNvPr>
                <p:cNvGrpSpPr/>
                <p:nvPr/>
              </p:nvGrpSpPr>
              <p:grpSpPr>
                <a:xfrm>
                  <a:off x="7536396" y="2260554"/>
                  <a:ext cx="158262" cy="270180"/>
                  <a:chOff x="1521069" y="2586587"/>
                  <a:chExt cx="158262" cy="270180"/>
                </a:xfrm>
                <a:solidFill>
                  <a:schemeClr val="bg1">
                    <a:lumMod val="95000"/>
                  </a:schemeClr>
                </a:solidFill>
              </p:grpSpPr>
              <p:sp>
                <p:nvSpPr>
                  <p:cNvPr id="2073" name="フローチャート: 論理積ゲート 781">
                    <a:extLst>
                      <a:ext uri="{FF2B5EF4-FFF2-40B4-BE49-F238E27FC236}">
                        <a16:creationId xmlns:a16="http://schemas.microsoft.com/office/drawing/2014/main" xmlns="" id="{B5F45B6B-2EFA-430F-8B45-4581E55679F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4" name="楕円 782">
                    <a:extLst>
                      <a:ext uri="{FF2B5EF4-FFF2-40B4-BE49-F238E27FC236}">
                        <a16:creationId xmlns:a16="http://schemas.microsoft.com/office/drawing/2014/main" xmlns="" id="{10773B19-E4B0-4F20-AC61-6A69824086F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55" name="グループ化 2054">
                  <a:extLst>
                    <a:ext uri="{FF2B5EF4-FFF2-40B4-BE49-F238E27FC236}">
                      <a16:creationId xmlns:a16="http://schemas.microsoft.com/office/drawing/2014/main" xmlns="" id="{67158CB1-18F0-4A66-B24B-1583039ADECB}"/>
                    </a:ext>
                  </a:extLst>
                </p:cNvPr>
                <p:cNvGrpSpPr/>
                <p:nvPr/>
              </p:nvGrpSpPr>
              <p:grpSpPr>
                <a:xfrm>
                  <a:off x="7719789" y="2260555"/>
                  <a:ext cx="158262" cy="270180"/>
                  <a:chOff x="1521069" y="2586587"/>
                  <a:chExt cx="158262" cy="270180"/>
                </a:xfrm>
                <a:solidFill>
                  <a:schemeClr val="bg1">
                    <a:lumMod val="95000"/>
                  </a:schemeClr>
                </a:solidFill>
              </p:grpSpPr>
              <p:sp>
                <p:nvSpPr>
                  <p:cNvPr id="2071" name="フローチャート: 論理積ゲート 779">
                    <a:extLst>
                      <a:ext uri="{FF2B5EF4-FFF2-40B4-BE49-F238E27FC236}">
                        <a16:creationId xmlns:a16="http://schemas.microsoft.com/office/drawing/2014/main" xmlns="" id="{1225A541-EEA5-4895-AF76-760CB39CA27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2" name="楕円 780">
                    <a:extLst>
                      <a:ext uri="{FF2B5EF4-FFF2-40B4-BE49-F238E27FC236}">
                        <a16:creationId xmlns:a16="http://schemas.microsoft.com/office/drawing/2014/main" xmlns="" id="{3E2CD94A-3EF3-41A6-83B0-75DE9C8ABBD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56" name="グループ化 2055">
                  <a:extLst>
                    <a:ext uri="{FF2B5EF4-FFF2-40B4-BE49-F238E27FC236}">
                      <a16:creationId xmlns:a16="http://schemas.microsoft.com/office/drawing/2014/main" xmlns="" id="{22A178D7-FFFC-4B26-A889-67782B12C506}"/>
                    </a:ext>
                  </a:extLst>
                </p:cNvPr>
                <p:cNvGrpSpPr/>
                <p:nvPr/>
              </p:nvGrpSpPr>
              <p:grpSpPr>
                <a:xfrm>
                  <a:off x="7903182" y="2260556"/>
                  <a:ext cx="158262" cy="270180"/>
                  <a:chOff x="1521069" y="2586587"/>
                  <a:chExt cx="158262" cy="270180"/>
                </a:xfrm>
                <a:solidFill>
                  <a:schemeClr val="bg1">
                    <a:lumMod val="95000"/>
                  </a:schemeClr>
                </a:solidFill>
              </p:grpSpPr>
              <p:sp>
                <p:nvSpPr>
                  <p:cNvPr id="2069" name="フローチャート: 論理積ゲート 777">
                    <a:extLst>
                      <a:ext uri="{FF2B5EF4-FFF2-40B4-BE49-F238E27FC236}">
                        <a16:creationId xmlns:a16="http://schemas.microsoft.com/office/drawing/2014/main" xmlns="" id="{3C879F42-A980-4D0B-A95F-35086E71E90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0" name="楕円 778">
                    <a:extLst>
                      <a:ext uri="{FF2B5EF4-FFF2-40B4-BE49-F238E27FC236}">
                        <a16:creationId xmlns:a16="http://schemas.microsoft.com/office/drawing/2014/main" xmlns="" id="{5319DC1B-5CB7-44F0-997C-9B16AC93FB9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57" name="グループ化 2056">
                  <a:extLst>
                    <a:ext uri="{FF2B5EF4-FFF2-40B4-BE49-F238E27FC236}">
                      <a16:creationId xmlns:a16="http://schemas.microsoft.com/office/drawing/2014/main" xmlns="" id="{EB6D8D88-890C-4B9D-9739-518A99CDF319}"/>
                    </a:ext>
                  </a:extLst>
                </p:cNvPr>
                <p:cNvGrpSpPr/>
                <p:nvPr/>
              </p:nvGrpSpPr>
              <p:grpSpPr>
                <a:xfrm>
                  <a:off x="8086575" y="2260557"/>
                  <a:ext cx="158262" cy="270180"/>
                  <a:chOff x="1521069" y="2586587"/>
                  <a:chExt cx="158262" cy="270180"/>
                </a:xfrm>
                <a:solidFill>
                  <a:schemeClr val="bg1">
                    <a:lumMod val="95000"/>
                  </a:schemeClr>
                </a:solidFill>
              </p:grpSpPr>
              <p:sp>
                <p:nvSpPr>
                  <p:cNvPr id="2067" name="フローチャート: 論理積ゲート 775">
                    <a:extLst>
                      <a:ext uri="{FF2B5EF4-FFF2-40B4-BE49-F238E27FC236}">
                        <a16:creationId xmlns:a16="http://schemas.microsoft.com/office/drawing/2014/main" xmlns="" id="{B23D2703-A6D4-4E92-AA71-395E25D3DCE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8" name="楕円 776">
                    <a:extLst>
                      <a:ext uri="{FF2B5EF4-FFF2-40B4-BE49-F238E27FC236}">
                        <a16:creationId xmlns:a16="http://schemas.microsoft.com/office/drawing/2014/main" xmlns="" id="{7815AF51-426B-4067-BAEF-EEE933E045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58" name="グループ化 2057">
                  <a:extLst>
                    <a:ext uri="{FF2B5EF4-FFF2-40B4-BE49-F238E27FC236}">
                      <a16:creationId xmlns:a16="http://schemas.microsoft.com/office/drawing/2014/main" xmlns="" id="{C525332F-872D-4643-879D-B271558CE484}"/>
                    </a:ext>
                  </a:extLst>
                </p:cNvPr>
                <p:cNvGrpSpPr/>
                <p:nvPr/>
              </p:nvGrpSpPr>
              <p:grpSpPr>
                <a:xfrm>
                  <a:off x="8269968" y="2260558"/>
                  <a:ext cx="158262" cy="270180"/>
                  <a:chOff x="1521069" y="2586587"/>
                  <a:chExt cx="158262" cy="270180"/>
                </a:xfrm>
                <a:solidFill>
                  <a:srgbClr val="FFC000"/>
                </a:solidFill>
              </p:grpSpPr>
              <p:sp>
                <p:nvSpPr>
                  <p:cNvPr id="2065" name="フローチャート: 論理積ゲート 773">
                    <a:extLst>
                      <a:ext uri="{FF2B5EF4-FFF2-40B4-BE49-F238E27FC236}">
                        <a16:creationId xmlns:a16="http://schemas.microsoft.com/office/drawing/2014/main" xmlns="" id="{272899B4-9ADF-4621-A5A8-C8297E610E9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6" name="楕円 774">
                    <a:extLst>
                      <a:ext uri="{FF2B5EF4-FFF2-40B4-BE49-F238E27FC236}">
                        <a16:creationId xmlns:a16="http://schemas.microsoft.com/office/drawing/2014/main" xmlns="" id="{52057C02-5A9C-4A78-A777-6C40808F80A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59" name="グループ化 2058">
                  <a:extLst>
                    <a:ext uri="{FF2B5EF4-FFF2-40B4-BE49-F238E27FC236}">
                      <a16:creationId xmlns:a16="http://schemas.microsoft.com/office/drawing/2014/main" xmlns="" id="{80114D5B-8C2F-48E3-A009-8C779E5A3A5F}"/>
                    </a:ext>
                  </a:extLst>
                </p:cNvPr>
                <p:cNvGrpSpPr/>
                <p:nvPr/>
              </p:nvGrpSpPr>
              <p:grpSpPr>
                <a:xfrm>
                  <a:off x="8453361" y="2260559"/>
                  <a:ext cx="158262" cy="270180"/>
                  <a:chOff x="1521069" y="2586587"/>
                  <a:chExt cx="158262" cy="270180"/>
                </a:xfrm>
                <a:solidFill>
                  <a:schemeClr val="bg1">
                    <a:lumMod val="95000"/>
                  </a:schemeClr>
                </a:solidFill>
              </p:grpSpPr>
              <p:sp>
                <p:nvSpPr>
                  <p:cNvPr id="2063" name="フローチャート: 論理積ゲート 771">
                    <a:extLst>
                      <a:ext uri="{FF2B5EF4-FFF2-40B4-BE49-F238E27FC236}">
                        <a16:creationId xmlns:a16="http://schemas.microsoft.com/office/drawing/2014/main" xmlns="" id="{37E1C1AF-41AA-4AB0-B638-366A86D39EA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4" name="楕円 772">
                    <a:extLst>
                      <a:ext uri="{FF2B5EF4-FFF2-40B4-BE49-F238E27FC236}">
                        <a16:creationId xmlns:a16="http://schemas.microsoft.com/office/drawing/2014/main" xmlns="" id="{BEB984A9-CF45-400D-B44C-1AC3F5B00FD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60" name="グループ化 2059">
                  <a:extLst>
                    <a:ext uri="{FF2B5EF4-FFF2-40B4-BE49-F238E27FC236}">
                      <a16:creationId xmlns:a16="http://schemas.microsoft.com/office/drawing/2014/main" xmlns="" id="{3F96C2D1-0CFD-4597-AD35-4EF2EB48F742}"/>
                    </a:ext>
                  </a:extLst>
                </p:cNvPr>
                <p:cNvGrpSpPr/>
                <p:nvPr/>
              </p:nvGrpSpPr>
              <p:grpSpPr>
                <a:xfrm>
                  <a:off x="8636754" y="2260560"/>
                  <a:ext cx="158262" cy="270180"/>
                  <a:chOff x="1521069" y="2586587"/>
                  <a:chExt cx="158262" cy="270180"/>
                </a:xfrm>
                <a:solidFill>
                  <a:schemeClr val="bg1">
                    <a:lumMod val="95000"/>
                  </a:schemeClr>
                </a:solidFill>
              </p:grpSpPr>
              <p:sp>
                <p:nvSpPr>
                  <p:cNvPr id="2061" name="フローチャート: 論理積ゲート 769">
                    <a:extLst>
                      <a:ext uri="{FF2B5EF4-FFF2-40B4-BE49-F238E27FC236}">
                        <a16:creationId xmlns:a16="http://schemas.microsoft.com/office/drawing/2014/main" xmlns="" id="{01BF55EB-1E81-4F36-91F0-439D1F83A4F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2" name="楕円 770">
                    <a:extLst>
                      <a:ext uri="{FF2B5EF4-FFF2-40B4-BE49-F238E27FC236}">
                        <a16:creationId xmlns:a16="http://schemas.microsoft.com/office/drawing/2014/main" xmlns="" id="{DDB89B2A-7912-4260-A358-FB931EA8464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940" name="グループ化 1939">
                <a:extLst>
                  <a:ext uri="{FF2B5EF4-FFF2-40B4-BE49-F238E27FC236}">
                    <a16:creationId xmlns:a16="http://schemas.microsoft.com/office/drawing/2014/main" xmlns="" id="{6DEDAF4D-F6FD-4971-9444-2E230CA43EE8}"/>
                  </a:ext>
                </a:extLst>
              </p:cNvPr>
              <p:cNvGrpSpPr>
                <a:grpSpLocks noChangeAspect="1"/>
              </p:cNvGrpSpPr>
              <p:nvPr/>
            </p:nvGrpSpPr>
            <p:grpSpPr>
              <a:xfrm>
                <a:off x="2539396" y="2715159"/>
                <a:ext cx="907329" cy="434036"/>
                <a:chOff x="1607828" y="2238166"/>
                <a:chExt cx="1814658" cy="868072"/>
              </a:xfrm>
            </p:grpSpPr>
            <p:grpSp>
              <p:nvGrpSpPr>
                <p:cNvPr id="1941" name="グループ化 1940">
                  <a:extLst>
                    <a:ext uri="{FF2B5EF4-FFF2-40B4-BE49-F238E27FC236}">
                      <a16:creationId xmlns:a16="http://schemas.microsoft.com/office/drawing/2014/main" xmlns="" id="{4A0DED6C-AD80-4513-B72D-19AA034B09BB}"/>
                    </a:ext>
                  </a:extLst>
                </p:cNvPr>
                <p:cNvGrpSpPr/>
                <p:nvPr/>
              </p:nvGrpSpPr>
              <p:grpSpPr>
                <a:xfrm>
                  <a:off x="1613687" y="2537107"/>
                  <a:ext cx="158262" cy="270180"/>
                  <a:chOff x="1521069" y="2586587"/>
                  <a:chExt cx="158262" cy="270180"/>
                </a:xfrm>
                <a:solidFill>
                  <a:schemeClr val="bg1">
                    <a:lumMod val="95000"/>
                  </a:schemeClr>
                </a:solidFill>
              </p:grpSpPr>
              <p:sp>
                <p:nvSpPr>
                  <p:cNvPr id="2029" name="フローチャート: 論理積ゲート 1009">
                    <a:extLst>
                      <a:ext uri="{FF2B5EF4-FFF2-40B4-BE49-F238E27FC236}">
                        <a16:creationId xmlns:a16="http://schemas.microsoft.com/office/drawing/2014/main" xmlns="" id="{BD2A260F-74C6-43E0-9552-B328C05048E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0" name="楕円 1010">
                    <a:extLst>
                      <a:ext uri="{FF2B5EF4-FFF2-40B4-BE49-F238E27FC236}">
                        <a16:creationId xmlns:a16="http://schemas.microsoft.com/office/drawing/2014/main" xmlns="" id="{CA72EDE4-38ED-4DB2-9285-AE40574FAA8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2" name="グループ化 1941">
                  <a:extLst>
                    <a:ext uri="{FF2B5EF4-FFF2-40B4-BE49-F238E27FC236}">
                      <a16:creationId xmlns:a16="http://schemas.microsoft.com/office/drawing/2014/main" xmlns="" id="{B9220A8C-BCDF-442D-A708-6CED96265F54}"/>
                    </a:ext>
                  </a:extLst>
                </p:cNvPr>
                <p:cNvGrpSpPr/>
                <p:nvPr/>
              </p:nvGrpSpPr>
              <p:grpSpPr>
                <a:xfrm>
                  <a:off x="1797080" y="2537108"/>
                  <a:ext cx="158262" cy="270180"/>
                  <a:chOff x="1521069" y="2586587"/>
                  <a:chExt cx="158262" cy="270180"/>
                </a:xfrm>
                <a:solidFill>
                  <a:srgbClr val="FFC000"/>
                </a:solidFill>
              </p:grpSpPr>
              <p:sp>
                <p:nvSpPr>
                  <p:cNvPr id="2027" name="フローチャート: 論理積ゲート 1007">
                    <a:extLst>
                      <a:ext uri="{FF2B5EF4-FFF2-40B4-BE49-F238E27FC236}">
                        <a16:creationId xmlns:a16="http://schemas.microsoft.com/office/drawing/2014/main" xmlns="" id="{8C21A1BF-166B-4015-B9B0-70158FDB65A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8" name="楕円 1008">
                    <a:extLst>
                      <a:ext uri="{FF2B5EF4-FFF2-40B4-BE49-F238E27FC236}">
                        <a16:creationId xmlns:a16="http://schemas.microsoft.com/office/drawing/2014/main" xmlns="" id="{28CCE60C-17CA-4DE1-96AE-382979C5382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3" name="グループ化 1942">
                  <a:extLst>
                    <a:ext uri="{FF2B5EF4-FFF2-40B4-BE49-F238E27FC236}">
                      <a16:creationId xmlns:a16="http://schemas.microsoft.com/office/drawing/2014/main" xmlns="" id="{394FA3C8-4272-41DC-BF1E-047AF9D8B3B5}"/>
                    </a:ext>
                  </a:extLst>
                </p:cNvPr>
                <p:cNvGrpSpPr/>
                <p:nvPr/>
              </p:nvGrpSpPr>
              <p:grpSpPr>
                <a:xfrm>
                  <a:off x="1980473" y="2537109"/>
                  <a:ext cx="158262" cy="270180"/>
                  <a:chOff x="1521069" y="2586587"/>
                  <a:chExt cx="158262" cy="270180"/>
                </a:xfrm>
                <a:solidFill>
                  <a:schemeClr val="bg1">
                    <a:lumMod val="95000"/>
                  </a:schemeClr>
                </a:solidFill>
              </p:grpSpPr>
              <p:sp>
                <p:nvSpPr>
                  <p:cNvPr id="2025" name="フローチャート: 論理積ゲート 1005">
                    <a:extLst>
                      <a:ext uri="{FF2B5EF4-FFF2-40B4-BE49-F238E27FC236}">
                        <a16:creationId xmlns:a16="http://schemas.microsoft.com/office/drawing/2014/main" xmlns="" id="{69F729BA-EA87-4E9B-A2BC-FB50F4B6207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6" name="楕円 1006">
                    <a:extLst>
                      <a:ext uri="{FF2B5EF4-FFF2-40B4-BE49-F238E27FC236}">
                        <a16:creationId xmlns:a16="http://schemas.microsoft.com/office/drawing/2014/main" xmlns="" id="{91BEA59F-87CE-4E0A-AD42-BEDC5FFECC9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4" name="グループ化 1943">
                  <a:extLst>
                    <a:ext uri="{FF2B5EF4-FFF2-40B4-BE49-F238E27FC236}">
                      <a16:creationId xmlns:a16="http://schemas.microsoft.com/office/drawing/2014/main" xmlns="" id="{63D67711-6576-4B29-AE93-74B834080AAD}"/>
                    </a:ext>
                  </a:extLst>
                </p:cNvPr>
                <p:cNvGrpSpPr/>
                <p:nvPr/>
              </p:nvGrpSpPr>
              <p:grpSpPr>
                <a:xfrm>
                  <a:off x="2163866" y="2537110"/>
                  <a:ext cx="158262" cy="270180"/>
                  <a:chOff x="1521069" y="2586587"/>
                  <a:chExt cx="158262" cy="270180"/>
                </a:xfrm>
                <a:solidFill>
                  <a:schemeClr val="bg1">
                    <a:lumMod val="95000"/>
                  </a:schemeClr>
                </a:solidFill>
              </p:grpSpPr>
              <p:sp>
                <p:nvSpPr>
                  <p:cNvPr id="2023" name="フローチャート: 論理積ゲート 1003">
                    <a:extLst>
                      <a:ext uri="{FF2B5EF4-FFF2-40B4-BE49-F238E27FC236}">
                        <a16:creationId xmlns:a16="http://schemas.microsoft.com/office/drawing/2014/main" xmlns="" id="{D0BB1ACA-3619-4D02-8267-1B2E333C40A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4" name="楕円 1004">
                    <a:extLst>
                      <a:ext uri="{FF2B5EF4-FFF2-40B4-BE49-F238E27FC236}">
                        <a16:creationId xmlns:a16="http://schemas.microsoft.com/office/drawing/2014/main" xmlns="" id="{E93278D6-7256-4320-8E09-822D9BDE5F9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5" name="グループ化 1944">
                  <a:extLst>
                    <a:ext uri="{FF2B5EF4-FFF2-40B4-BE49-F238E27FC236}">
                      <a16:creationId xmlns:a16="http://schemas.microsoft.com/office/drawing/2014/main" xmlns="" id="{0836E937-4AD2-4F4B-8F9E-C861B16F2EC2}"/>
                    </a:ext>
                  </a:extLst>
                </p:cNvPr>
                <p:cNvGrpSpPr/>
                <p:nvPr/>
              </p:nvGrpSpPr>
              <p:grpSpPr>
                <a:xfrm>
                  <a:off x="2347259" y="2537111"/>
                  <a:ext cx="158262" cy="270180"/>
                  <a:chOff x="1521069" y="2586587"/>
                  <a:chExt cx="158262" cy="270180"/>
                </a:xfrm>
                <a:solidFill>
                  <a:schemeClr val="bg1">
                    <a:lumMod val="95000"/>
                  </a:schemeClr>
                </a:solidFill>
              </p:grpSpPr>
              <p:sp>
                <p:nvSpPr>
                  <p:cNvPr id="2021" name="フローチャート: 論理積ゲート 1001">
                    <a:extLst>
                      <a:ext uri="{FF2B5EF4-FFF2-40B4-BE49-F238E27FC236}">
                        <a16:creationId xmlns:a16="http://schemas.microsoft.com/office/drawing/2014/main" xmlns="" id="{22FB2A17-ED8B-4656-8E6E-CB9A3B89ABD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2" name="楕円 1002">
                    <a:extLst>
                      <a:ext uri="{FF2B5EF4-FFF2-40B4-BE49-F238E27FC236}">
                        <a16:creationId xmlns:a16="http://schemas.microsoft.com/office/drawing/2014/main" xmlns="" id="{08359585-817D-4519-B62F-48A2436C54E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6" name="グループ化 1945">
                  <a:extLst>
                    <a:ext uri="{FF2B5EF4-FFF2-40B4-BE49-F238E27FC236}">
                      <a16:creationId xmlns:a16="http://schemas.microsoft.com/office/drawing/2014/main" xmlns="" id="{841B5097-55A2-4F6F-A4CF-3887306FE2C2}"/>
                    </a:ext>
                  </a:extLst>
                </p:cNvPr>
                <p:cNvGrpSpPr/>
                <p:nvPr/>
              </p:nvGrpSpPr>
              <p:grpSpPr>
                <a:xfrm>
                  <a:off x="2530652" y="2537112"/>
                  <a:ext cx="158262" cy="270180"/>
                  <a:chOff x="1521069" y="2586587"/>
                  <a:chExt cx="158262" cy="270180"/>
                </a:xfrm>
                <a:solidFill>
                  <a:srgbClr val="FFC000"/>
                </a:solidFill>
              </p:grpSpPr>
              <p:sp>
                <p:nvSpPr>
                  <p:cNvPr id="2019" name="フローチャート: 論理積ゲート 999">
                    <a:extLst>
                      <a:ext uri="{FF2B5EF4-FFF2-40B4-BE49-F238E27FC236}">
                        <a16:creationId xmlns:a16="http://schemas.microsoft.com/office/drawing/2014/main" xmlns="" id="{D6D48297-F49A-44E5-8125-039F9B5A1F6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0" name="楕円 1000">
                    <a:extLst>
                      <a:ext uri="{FF2B5EF4-FFF2-40B4-BE49-F238E27FC236}">
                        <a16:creationId xmlns:a16="http://schemas.microsoft.com/office/drawing/2014/main" xmlns="" id="{4EFD044B-6E2D-4BB6-8299-F8F4AC471B7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7" name="グループ化 1946">
                  <a:extLst>
                    <a:ext uri="{FF2B5EF4-FFF2-40B4-BE49-F238E27FC236}">
                      <a16:creationId xmlns:a16="http://schemas.microsoft.com/office/drawing/2014/main" xmlns="" id="{2C613A59-D50F-4A80-8C4A-8F3701DDE743}"/>
                    </a:ext>
                  </a:extLst>
                </p:cNvPr>
                <p:cNvGrpSpPr/>
                <p:nvPr/>
              </p:nvGrpSpPr>
              <p:grpSpPr>
                <a:xfrm>
                  <a:off x="2714045" y="2537113"/>
                  <a:ext cx="158262" cy="270180"/>
                  <a:chOff x="1521069" y="2586587"/>
                  <a:chExt cx="158262" cy="270180"/>
                </a:xfrm>
                <a:solidFill>
                  <a:schemeClr val="bg1">
                    <a:lumMod val="95000"/>
                  </a:schemeClr>
                </a:solidFill>
              </p:grpSpPr>
              <p:sp>
                <p:nvSpPr>
                  <p:cNvPr id="2017" name="フローチャート: 論理積ゲート 997">
                    <a:extLst>
                      <a:ext uri="{FF2B5EF4-FFF2-40B4-BE49-F238E27FC236}">
                        <a16:creationId xmlns:a16="http://schemas.microsoft.com/office/drawing/2014/main" xmlns="" id="{28347585-3ADD-41DA-94CA-A22B39207EA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8" name="楕円 998">
                    <a:extLst>
                      <a:ext uri="{FF2B5EF4-FFF2-40B4-BE49-F238E27FC236}">
                        <a16:creationId xmlns:a16="http://schemas.microsoft.com/office/drawing/2014/main" xmlns="" id="{45952EAD-5BFD-45C7-9B05-2DAC619C96B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8" name="グループ化 1947">
                  <a:extLst>
                    <a:ext uri="{FF2B5EF4-FFF2-40B4-BE49-F238E27FC236}">
                      <a16:creationId xmlns:a16="http://schemas.microsoft.com/office/drawing/2014/main" xmlns="" id="{4537F900-D76C-4FC3-B945-4A219B376DB6}"/>
                    </a:ext>
                  </a:extLst>
                </p:cNvPr>
                <p:cNvGrpSpPr/>
                <p:nvPr/>
              </p:nvGrpSpPr>
              <p:grpSpPr>
                <a:xfrm>
                  <a:off x="2897438" y="2537114"/>
                  <a:ext cx="158262" cy="270180"/>
                  <a:chOff x="1521069" y="2586587"/>
                  <a:chExt cx="158262" cy="270180"/>
                </a:xfrm>
                <a:solidFill>
                  <a:schemeClr val="bg1">
                    <a:lumMod val="95000"/>
                  </a:schemeClr>
                </a:solidFill>
              </p:grpSpPr>
              <p:sp>
                <p:nvSpPr>
                  <p:cNvPr id="2015" name="フローチャート: 論理積ゲート 995">
                    <a:extLst>
                      <a:ext uri="{FF2B5EF4-FFF2-40B4-BE49-F238E27FC236}">
                        <a16:creationId xmlns:a16="http://schemas.microsoft.com/office/drawing/2014/main" xmlns="" id="{5EB2264E-7075-4854-9619-A3847458B3B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6" name="楕円 996">
                    <a:extLst>
                      <a:ext uri="{FF2B5EF4-FFF2-40B4-BE49-F238E27FC236}">
                        <a16:creationId xmlns:a16="http://schemas.microsoft.com/office/drawing/2014/main" xmlns="" id="{854A36F6-B2A2-4EE7-9070-E4EED7CBE83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9" name="グループ化 1948">
                  <a:extLst>
                    <a:ext uri="{FF2B5EF4-FFF2-40B4-BE49-F238E27FC236}">
                      <a16:creationId xmlns:a16="http://schemas.microsoft.com/office/drawing/2014/main" xmlns="" id="{F0459284-ADEB-4FCB-9D39-851D99875327}"/>
                    </a:ext>
                  </a:extLst>
                </p:cNvPr>
                <p:cNvGrpSpPr/>
                <p:nvPr/>
              </p:nvGrpSpPr>
              <p:grpSpPr>
                <a:xfrm>
                  <a:off x="3080831" y="2537115"/>
                  <a:ext cx="158262" cy="270180"/>
                  <a:chOff x="1521069" y="2586587"/>
                  <a:chExt cx="158262" cy="270180"/>
                </a:xfrm>
                <a:solidFill>
                  <a:schemeClr val="bg1">
                    <a:lumMod val="95000"/>
                  </a:schemeClr>
                </a:solidFill>
              </p:grpSpPr>
              <p:sp>
                <p:nvSpPr>
                  <p:cNvPr id="2013" name="フローチャート: 論理積ゲート 993">
                    <a:extLst>
                      <a:ext uri="{FF2B5EF4-FFF2-40B4-BE49-F238E27FC236}">
                        <a16:creationId xmlns:a16="http://schemas.microsoft.com/office/drawing/2014/main" xmlns="" id="{E50F34B4-BD78-420E-8351-5B0989BCA31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4" name="楕円 994">
                    <a:extLst>
                      <a:ext uri="{FF2B5EF4-FFF2-40B4-BE49-F238E27FC236}">
                        <a16:creationId xmlns:a16="http://schemas.microsoft.com/office/drawing/2014/main" xmlns="" id="{5FBD1745-B7DE-4E96-AABC-C28E8511433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50" name="グループ化 1949">
                  <a:extLst>
                    <a:ext uri="{FF2B5EF4-FFF2-40B4-BE49-F238E27FC236}">
                      <a16:creationId xmlns:a16="http://schemas.microsoft.com/office/drawing/2014/main" xmlns="" id="{B5C42178-B914-4FE3-B458-81E7679B5E1B}"/>
                    </a:ext>
                  </a:extLst>
                </p:cNvPr>
                <p:cNvGrpSpPr/>
                <p:nvPr/>
              </p:nvGrpSpPr>
              <p:grpSpPr>
                <a:xfrm>
                  <a:off x="3264224" y="2537116"/>
                  <a:ext cx="158262" cy="270180"/>
                  <a:chOff x="1521069" y="2586587"/>
                  <a:chExt cx="158262" cy="270180"/>
                </a:xfrm>
                <a:solidFill>
                  <a:schemeClr val="bg1">
                    <a:lumMod val="95000"/>
                  </a:schemeClr>
                </a:solidFill>
              </p:grpSpPr>
              <p:sp>
                <p:nvSpPr>
                  <p:cNvPr id="2011" name="フローチャート: 論理積ゲート 991">
                    <a:extLst>
                      <a:ext uri="{FF2B5EF4-FFF2-40B4-BE49-F238E27FC236}">
                        <a16:creationId xmlns:a16="http://schemas.microsoft.com/office/drawing/2014/main" xmlns="" id="{B3DA2A6E-40B8-44D6-8B76-B11FAEAA3CA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2" name="楕円 992">
                    <a:extLst>
                      <a:ext uri="{FF2B5EF4-FFF2-40B4-BE49-F238E27FC236}">
                        <a16:creationId xmlns:a16="http://schemas.microsoft.com/office/drawing/2014/main" xmlns="" id="{20D7D0A9-F1F8-4C63-901E-10CF856CA8A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51" name="グループ化 1950">
                  <a:extLst>
                    <a:ext uri="{FF2B5EF4-FFF2-40B4-BE49-F238E27FC236}">
                      <a16:creationId xmlns:a16="http://schemas.microsoft.com/office/drawing/2014/main" xmlns="" id="{ADA13209-E99E-40EE-A4E5-547264287CC0}"/>
                    </a:ext>
                  </a:extLst>
                </p:cNvPr>
                <p:cNvGrpSpPr/>
                <p:nvPr/>
              </p:nvGrpSpPr>
              <p:grpSpPr>
                <a:xfrm>
                  <a:off x="1613687" y="2836049"/>
                  <a:ext cx="158262" cy="270180"/>
                  <a:chOff x="1521069" y="2586587"/>
                  <a:chExt cx="158262" cy="270180"/>
                </a:xfrm>
                <a:solidFill>
                  <a:schemeClr val="bg1">
                    <a:lumMod val="95000"/>
                  </a:schemeClr>
                </a:solidFill>
              </p:grpSpPr>
              <p:sp>
                <p:nvSpPr>
                  <p:cNvPr id="2009" name="フローチャート: 論理積ゲート 989">
                    <a:extLst>
                      <a:ext uri="{FF2B5EF4-FFF2-40B4-BE49-F238E27FC236}">
                        <a16:creationId xmlns:a16="http://schemas.microsoft.com/office/drawing/2014/main" xmlns="" id="{F1D6F899-6AB2-4CB6-92EF-1BCFC3D8290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0" name="楕円 990">
                    <a:extLst>
                      <a:ext uri="{FF2B5EF4-FFF2-40B4-BE49-F238E27FC236}">
                        <a16:creationId xmlns:a16="http://schemas.microsoft.com/office/drawing/2014/main" xmlns="" id="{A55AF43C-18C3-43AD-9984-BF2835A559E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52" name="グループ化 1951">
                  <a:extLst>
                    <a:ext uri="{FF2B5EF4-FFF2-40B4-BE49-F238E27FC236}">
                      <a16:creationId xmlns:a16="http://schemas.microsoft.com/office/drawing/2014/main" xmlns="" id="{8E642800-89EB-4AE8-AE4D-0591321DFBC7}"/>
                    </a:ext>
                  </a:extLst>
                </p:cNvPr>
                <p:cNvGrpSpPr/>
                <p:nvPr/>
              </p:nvGrpSpPr>
              <p:grpSpPr>
                <a:xfrm>
                  <a:off x="1797080" y="2836050"/>
                  <a:ext cx="158262" cy="270180"/>
                  <a:chOff x="1521069" y="2586587"/>
                  <a:chExt cx="158262" cy="270180"/>
                </a:xfrm>
                <a:solidFill>
                  <a:schemeClr val="bg1">
                    <a:lumMod val="95000"/>
                  </a:schemeClr>
                </a:solidFill>
              </p:grpSpPr>
              <p:sp>
                <p:nvSpPr>
                  <p:cNvPr id="2007" name="フローチャート: 論理積ゲート 987">
                    <a:extLst>
                      <a:ext uri="{FF2B5EF4-FFF2-40B4-BE49-F238E27FC236}">
                        <a16:creationId xmlns:a16="http://schemas.microsoft.com/office/drawing/2014/main" xmlns="" id="{8B4D3245-A716-4059-9619-D2379E6D6F7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8" name="楕円 988">
                    <a:extLst>
                      <a:ext uri="{FF2B5EF4-FFF2-40B4-BE49-F238E27FC236}">
                        <a16:creationId xmlns:a16="http://schemas.microsoft.com/office/drawing/2014/main" xmlns="" id="{0AC124B1-5B1D-43F8-A8CA-7217114C747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53" name="グループ化 1952">
                  <a:extLst>
                    <a:ext uri="{FF2B5EF4-FFF2-40B4-BE49-F238E27FC236}">
                      <a16:creationId xmlns:a16="http://schemas.microsoft.com/office/drawing/2014/main" xmlns="" id="{695C2C16-7015-448C-BBA8-B5453F932702}"/>
                    </a:ext>
                  </a:extLst>
                </p:cNvPr>
                <p:cNvGrpSpPr/>
                <p:nvPr/>
              </p:nvGrpSpPr>
              <p:grpSpPr>
                <a:xfrm>
                  <a:off x="1980473" y="2836051"/>
                  <a:ext cx="158262" cy="270180"/>
                  <a:chOff x="1521069" y="2586587"/>
                  <a:chExt cx="158262" cy="270180"/>
                </a:xfrm>
                <a:solidFill>
                  <a:schemeClr val="bg1">
                    <a:lumMod val="95000"/>
                  </a:schemeClr>
                </a:solidFill>
              </p:grpSpPr>
              <p:sp>
                <p:nvSpPr>
                  <p:cNvPr id="2005" name="フローチャート: 論理積ゲート 985">
                    <a:extLst>
                      <a:ext uri="{FF2B5EF4-FFF2-40B4-BE49-F238E27FC236}">
                        <a16:creationId xmlns:a16="http://schemas.microsoft.com/office/drawing/2014/main" xmlns="" id="{082C3205-0C38-48F2-8902-C5A3488E017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6" name="楕円 986">
                    <a:extLst>
                      <a:ext uri="{FF2B5EF4-FFF2-40B4-BE49-F238E27FC236}">
                        <a16:creationId xmlns:a16="http://schemas.microsoft.com/office/drawing/2014/main" xmlns="" id="{43837005-ACA3-412A-84AF-A690055A566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54" name="グループ化 1953">
                  <a:extLst>
                    <a:ext uri="{FF2B5EF4-FFF2-40B4-BE49-F238E27FC236}">
                      <a16:creationId xmlns:a16="http://schemas.microsoft.com/office/drawing/2014/main" xmlns="" id="{E825ADA7-72D1-4CDF-A572-4C9DF3FC53F7}"/>
                    </a:ext>
                  </a:extLst>
                </p:cNvPr>
                <p:cNvGrpSpPr/>
                <p:nvPr/>
              </p:nvGrpSpPr>
              <p:grpSpPr>
                <a:xfrm>
                  <a:off x="2163866" y="2836052"/>
                  <a:ext cx="158262" cy="270180"/>
                  <a:chOff x="1521069" y="2586587"/>
                  <a:chExt cx="158262" cy="270180"/>
                </a:xfrm>
                <a:solidFill>
                  <a:srgbClr val="FFC000"/>
                </a:solidFill>
              </p:grpSpPr>
              <p:sp>
                <p:nvSpPr>
                  <p:cNvPr id="2003" name="フローチャート: 論理積ゲート 983">
                    <a:extLst>
                      <a:ext uri="{FF2B5EF4-FFF2-40B4-BE49-F238E27FC236}">
                        <a16:creationId xmlns:a16="http://schemas.microsoft.com/office/drawing/2014/main" xmlns="" id="{86651F0F-DA92-4389-86FD-9022E6125E3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4" name="楕円 984">
                    <a:extLst>
                      <a:ext uri="{FF2B5EF4-FFF2-40B4-BE49-F238E27FC236}">
                        <a16:creationId xmlns:a16="http://schemas.microsoft.com/office/drawing/2014/main" xmlns="" id="{CEA157D7-5976-45BE-80C4-7CCDA1EE0C4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55" name="グループ化 1954">
                  <a:extLst>
                    <a:ext uri="{FF2B5EF4-FFF2-40B4-BE49-F238E27FC236}">
                      <a16:creationId xmlns:a16="http://schemas.microsoft.com/office/drawing/2014/main" xmlns="" id="{6AE4120A-F8E9-428E-81B9-6BB68313B7D7}"/>
                    </a:ext>
                  </a:extLst>
                </p:cNvPr>
                <p:cNvGrpSpPr/>
                <p:nvPr/>
              </p:nvGrpSpPr>
              <p:grpSpPr>
                <a:xfrm>
                  <a:off x="2347259" y="2836053"/>
                  <a:ext cx="158262" cy="270180"/>
                  <a:chOff x="1521069" y="2586587"/>
                  <a:chExt cx="158262" cy="270180"/>
                </a:xfrm>
                <a:solidFill>
                  <a:schemeClr val="bg1">
                    <a:lumMod val="95000"/>
                  </a:schemeClr>
                </a:solidFill>
              </p:grpSpPr>
              <p:sp>
                <p:nvSpPr>
                  <p:cNvPr id="2001" name="フローチャート: 論理積ゲート 981">
                    <a:extLst>
                      <a:ext uri="{FF2B5EF4-FFF2-40B4-BE49-F238E27FC236}">
                        <a16:creationId xmlns:a16="http://schemas.microsoft.com/office/drawing/2014/main" xmlns="" id="{F73860BB-568A-478D-A0A1-21DB4D168DA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2" name="楕円 982">
                    <a:extLst>
                      <a:ext uri="{FF2B5EF4-FFF2-40B4-BE49-F238E27FC236}">
                        <a16:creationId xmlns:a16="http://schemas.microsoft.com/office/drawing/2014/main" xmlns="" id="{232A9F36-10FC-475B-9078-634FD5F9AA7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56" name="グループ化 1955">
                  <a:extLst>
                    <a:ext uri="{FF2B5EF4-FFF2-40B4-BE49-F238E27FC236}">
                      <a16:creationId xmlns:a16="http://schemas.microsoft.com/office/drawing/2014/main" xmlns="" id="{BE91C531-FF00-4231-95CA-E9817519576C}"/>
                    </a:ext>
                  </a:extLst>
                </p:cNvPr>
                <p:cNvGrpSpPr/>
                <p:nvPr/>
              </p:nvGrpSpPr>
              <p:grpSpPr>
                <a:xfrm>
                  <a:off x="2530652" y="2836054"/>
                  <a:ext cx="158262" cy="270180"/>
                  <a:chOff x="1521069" y="2586587"/>
                  <a:chExt cx="158262" cy="270180"/>
                </a:xfrm>
                <a:solidFill>
                  <a:schemeClr val="bg1">
                    <a:lumMod val="95000"/>
                  </a:schemeClr>
                </a:solidFill>
              </p:grpSpPr>
              <p:sp>
                <p:nvSpPr>
                  <p:cNvPr id="1999" name="フローチャート: 論理積ゲート 979">
                    <a:extLst>
                      <a:ext uri="{FF2B5EF4-FFF2-40B4-BE49-F238E27FC236}">
                        <a16:creationId xmlns:a16="http://schemas.microsoft.com/office/drawing/2014/main" xmlns="" id="{98D73006-EE05-4487-9B63-1FF87A9BFF1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0" name="楕円 980">
                    <a:extLst>
                      <a:ext uri="{FF2B5EF4-FFF2-40B4-BE49-F238E27FC236}">
                        <a16:creationId xmlns:a16="http://schemas.microsoft.com/office/drawing/2014/main" xmlns="" id="{187EFCB5-C65B-4912-B9A9-A2717A67641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57" name="グループ化 1956">
                  <a:extLst>
                    <a:ext uri="{FF2B5EF4-FFF2-40B4-BE49-F238E27FC236}">
                      <a16:creationId xmlns:a16="http://schemas.microsoft.com/office/drawing/2014/main" xmlns="" id="{7B2F97C5-2550-4330-9BC6-ACCBA6C03530}"/>
                    </a:ext>
                  </a:extLst>
                </p:cNvPr>
                <p:cNvGrpSpPr/>
                <p:nvPr/>
              </p:nvGrpSpPr>
              <p:grpSpPr>
                <a:xfrm>
                  <a:off x="2714045" y="2836055"/>
                  <a:ext cx="158262" cy="270180"/>
                  <a:chOff x="1521069" y="2586587"/>
                  <a:chExt cx="158262" cy="270180"/>
                </a:xfrm>
                <a:solidFill>
                  <a:srgbClr val="FFC000"/>
                </a:solidFill>
              </p:grpSpPr>
              <p:sp>
                <p:nvSpPr>
                  <p:cNvPr id="1997" name="フローチャート: 論理積ゲート 977">
                    <a:extLst>
                      <a:ext uri="{FF2B5EF4-FFF2-40B4-BE49-F238E27FC236}">
                        <a16:creationId xmlns:a16="http://schemas.microsoft.com/office/drawing/2014/main" xmlns="" id="{90EE1D02-4041-4F95-94BC-6AF663E88CB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8" name="楕円 978">
                    <a:extLst>
                      <a:ext uri="{FF2B5EF4-FFF2-40B4-BE49-F238E27FC236}">
                        <a16:creationId xmlns:a16="http://schemas.microsoft.com/office/drawing/2014/main" xmlns="" id="{75B731C5-4A02-4C38-869E-822051B3E1A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58" name="グループ化 1957">
                  <a:extLst>
                    <a:ext uri="{FF2B5EF4-FFF2-40B4-BE49-F238E27FC236}">
                      <a16:creationId xmlns:a16="http://schemas.microsoft.com/office/drawing/2014/main" xmlns="" id="{B1E1FEC5-3181-4308-9B2A-A29F5FE5724E}"/>
                    </a:ext>
                  </a:extLst>
                </p:cNvPr>
                <p:cNvGrpSpPr/>
                <p:nvPr/>
              </p:nvGrpSpPr>
              <p:grpSpPr>
                <a:xfrm>
                  <a:off x="2897438" y="2836056"/>
                  <a:ext cx="158262" cy="270180"/>
                  <a:chOff x="1521069" y="2586587"/>
                  <a:chExt cx="158262" cy="270180"/>
                </a:xfrm>
                <a:solidFill>
                  <a:schemeClr val="bg1">
                    <a:lumMod val="95000"/>
                  </a:schemeClr>
                </a:solidFill>
              </p:grpSpPr>
              <p:sp>
                <p:nvSpPr>
                  <p:cNvPr id="1995" name="フローチャート: 論理積ゲート 975">
                    <a:extLst>
                      <a:ext uri="{FF2B5EF4-FFF2-40B4-BE49-F238E27FC236}">
                        <a16:creationId xmlns:a16="http://schemas.microsoft.com/office/drawing/2014/main" xmlns="" id="{7DD245AC-D3FE-48AB-AB4C-1278560BF25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6" name="楕円 976">
                    <a:extLst>
                      <a:ext uri="{FF2B5EF4-FFF2-40B4-BE49-F238E27FC236}">
                        <a16:creationId xmlns:a16="http://schemas.microsoft.com/office/drawing/2014/main" xmlns="" id="{09B431A4-3E27-4632-9288-9D9BF023060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59" name="グループ化 1958">
                  <a:extLst>
                    <a:ext uri="{FF2B5EF4-FFF2-40B4-BE49-F238E27FC236}">
                      <a16:creationId xmlns:a16="http://schemas.microsoft.com/office/drawing/2014/main" xmlns="" id="{B4C82D18-E3B3-4810-A792-56183E478193}"/>
                    </a:ext>
                  </a:extLst>
                </p:cNvPr>
                <p:cNvGrpSpPr/>
                <p:nvPr/>
              </p:nvGrpSpPr>
              <p:grpSpPr>
                <a:xfrm>
                  <a:off x="3080831" y="2836057"/>
                  <a:ext cx="158262" cy="270180"/>
                  <a:chOff x="1521069" y="2586587"/>
                  <a:chExt cx="158262" cy="270180"/>
                </a:xfrm>
                <a:solidFill>
                  <a:srgbClr val="FFC000"/>
                </a:solidFill>
              </p:grpSpPr>
              <p:sp>
                <p:nvSpPr>
                  <p:cNvPr id="1993" name="フローチャート: 論理積ゲート 973">
                    <a:extLst>
                      <a:ext uri="{FF2B5EF4-FFF2-40B4-BE49-F238E27FC236}">
                        <a16:creationId xmlns:a16="http://schemas.microsoft.com/office/drawing/2014/main" xmlns="" id="{22551BFA-730D-4032-83F7-B2517D77BA6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4" name="楕円 974">
                    <a:extLst>
                      <a:ext uri="{FF2B5EF4-FFF2-40B4-BE49-F238E27FC236}">
                        <a16:creationId xmlns:a16="http://schemas.microsoft.com/office/drawing/2014/main" xmlns="" id="{09B8E2C0-EF98-41FA-89F8-BD79534A621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60" name="グループ化 1959">
                  <a:extLst>
                    <a:ext uri="{FF2B5EF4-FFF2-40B4-BE49-F238E27FC236}">
                      <a16:creationId xmlns:a16="http://schemas.microsoft.com/office/drawing/2014/main" xmlns="" id="{663BF7CB-A633-4655-85DD-F0C2A6C17981}"/>
                    </a:ext>
                  </a:extLst>
                </p:cNvPr>
                <p:cNvGrpSpPr/>
                <p:nvPr/>
              </p:nvGrpSpPr>
              <p:grpSpPr>
                <a:xfrm>
                  <a:off x="3264224" y="2836058"/>
                  <a:ext cx="158262" cy="270180"/>
                  <a:chOff x="1521069" y="2586587"/>
                  <a:chExt cx="158262" cy="270180"/>
                </a:xfrm>
                <a:solidFill>
                  <a:schemeClr val="bg1">
                    <a:lumMod val="95000"/>
                  </a:schemeClr>
                </a:solidFill>
              </p:grpSpPr>
              <p:sp>
                <p:nvSpPr>
                  <p:cNvPr id="1991" name="フローチャート: 論理積ゲート 971">
                    <a:extLst>
                      <a:ext uri="{FF2B5EF4-FFF2-40B4-BE49-F238E27FC236}">
                        <a16:creationId xmlns:a16="http://schemas.microsoft.com/office/drawing/2014/main" xmlns="" id="{F88F99A0-4D9D-41DB-80F5-319BADD1B1C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2" name="楕円 972">
                    <a:extLst>
                      <a:ext uri="{FF2B5EF4-FFF2-40B4-BE49-F238E27FC236}">
                        <a16:creationId xmlns:a16="http://schemas.microsoft.com/office/drawing/2014/main" xmlns="" id="{687D3B56-F902-4AC8-8345-770EB96E796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61" name="グループ化 1960">
                  <a:extLst>
                    <a:ext uri="{FF2B5EF4-FFF2-40B4-BE49-F238E27FC236}">
                      <a16:creationId xmlns:a16="http://schemas.microsoft.com/office/drawing/2014/main" xmlns="" id="{8D70DA0C-4AFC-4EF0-8F53-C894A1481633}"/>
                    </a:ext>
                  </a:extLst>
                </p:cNvPr>
                <p:cNvGrpSpPr/>
                <p:nvPr/>
              </p:nvGrpSpPr>
              <p:grpSpPr>
                <a:xfrm>
                  <a:off x="1607828" y="2238166"/>
                  <a:ext cx="158262" cy="270180"/>
                  <a:chOff x="1521069" y="2586587"/>
                  <a:chExt cx="158262" cy="270180"/>
                </a:xfrm>
                <a:solidFill>
                  <a:schemeClr val="bg1">
                    <a:lumMod val="95000"/>
                  </a:schemeClr>
                </a:solidFill>
              </p:grpSpPr>
              <p:sp>
                <p:nvSpPr>
                  <p:cNvPr id="1989" name="フローチャート: 論理積ゲート 969">
                    <a:extLst>
                      <a:ext uri="{FF2B5EF4-FFF2-40B4-BE49-F238E27FC236}">
                        <a16:creationId xmlns:a16="http://schemas.microsoft.com/office/drawing/2014/main" xmlns="" id="{5E0D56F2-C9E9-4EC6-A80B-30DCD584675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0" name="楕円 970">
                    <a:extLst>
                      <a:ext uri="{FF2B5EF4-FFF2-40B4-BE49-F238E27FC236}">
                        <a16:creationId xmlns:a16="http://schemas.microsoft.com/office/drawing/2014/main" xmlns="" id="{9F379299-C44D-4B90-ACD5-6414BAFB7AB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62" name="グループ化 1961">
                  <a:extLst>
                    <a:ext uri="{FF2B5EF4-FFF2-40B4-BE49-F238E27FC236}">
                      <a16:creationId xmlns:a16="http://schemas.microsoft.com/office/drawing/2014/main" xmlns="" id="{4F36D36E-0627-4022-AABC-370405BD2549}"/>
                    </a:ext>
                  </a:extLst>
                </p:cNvPr>
                <p:cNvGrpSpPr/>
                <p:nvPr/>
              </p:nvGrpSpPr>
              <p:grpSpPr>
                <a:xfrm>
                  <a:off x="1791221" y="2238167"/>
                  <a:ext cx="158262" cy="270180"/>
                  <a:chOff x="1521069" y="2586587"/>
                  <a:chExt cx="158262" cy="270180"/>
                </a:xfrm>
                <a:solidFill>
                  <a:schemeClr val="bg1">
                    <a:lumMod val="95000"/>
                  </a:schemeClr>
                </a:solidFill>
              </p:grpSpPr>
              <p:sp>
                <p:nvSpPr>
                  <p:cNvPr id="1987" name="フローチャート: 論理積ゲート 967">
                    <a:extLst>
                      <a:ext uri="{FF2B5EF4-FFF2-40B4-BE49-F238E27FC236}">
                        <a16:creationId xmlns:a16="http://schemas.microsoft.com/office/drawing/2014/main" xmlns="" id="{9FF0A1BF-05C7-4D10-9846-6524A91E05E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8" name="楕円 968">
                    <a:extLst>
                      <a:ext uri="{FF2B5EF4-FFF2-40B4-BE49-F238E27FC236}">
                        <a16:creationId xmlns:a16="http://schemas.microsoft.com/office/drawing/2014/main" xmlns="" id="{8AE21E57-293B-4B9C-ABB9-C4FDA68AA97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63" name="グループ化 1962">
                  <a:extLst>
                    <a:ext uri="{FF2B5EF4-FFF2-40B4-BE49-F238E27FC236}">
                      <a16:creationId xmlns:a16="http://schemas.microsoft.com/office/drawing/2014/main" xmlns="" id="{E95B4AF6-CCFD-4102-9CC2-9DA833797CBF}"/>
                    </a:ext>
                  </a:extLst>
                </p:cNvPr>
                <p:cNvGrpSpPr/>
                <p:nvPr/>
              </p:nvGrpSpPr>
              <p:grpSpPr>
                <a:xfrm>
                  <a:off x="1974614" y="2238168"/>
                  <a:ext cx="158262" cy="270180"/>
                  <a:chOff x="1521069" y="2586587"/>
                  <a:chExt cx="158262" cy="270180"/>
                </a:xfrm>
                <a:solidFill>
                  <a:schemeClr val="bg1">
                    <a:lumMod val="95000"/>
                  </a:schemeClr>
                </a:solidFill>
              </p:grpSpPr>
              <p:sp>
                <p:nvSpPr>
                  <p:cNvPr id="1985" name="フローチャート: 論理積ゲート 965">
                    <a:extLst>
                      <a:ext uri="{FF2B5EF4-FFF2-40B4-BE49-F238E27FC236}">
                        <a16:creationId xmlns:a16="http://schemas.microsoft.com/office/drawing/2014/main" xmlns="" id="{035072B9-51E8-4CE7-9502-99DC09F8918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6" name="楕円 966">
                    <a:extLst>
                      <a:ext uri="{FF2B5EF4-FFF2-40B4-BE49-F238E27FC236}">
                        <a16:creationId xmlns:a16="http://schemas.microsoft.com/office/drawing/2014/main" xmlns="" id="{79100836-FF3E-43DE-B415-19C0B63704A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64" name="グループ化 1963">
                  <a:extLst>
                    <a:ext uri="{FF2B5EF4-FFF2-40B4-BE49-F238E27FC236}">
                      <a16:creationId xmlns:a16="http://schemas.microsoft.com/office/drawing/2014/main" xmlns="" id="{6C160013-2264-41DB-93BF-349F8A65FA16}"/>
                    </a:ext>
                  </a:extLst>
                </p:cNvPr>
                <p:cNvGrpSpPr/>
                <p:nvPr/>
              </p:nvGrpSpPr>
              <p:grpSpPr>
                <a:xfrm>
                  <a:off x="2158007" y="2238169"/>
                  <a:ext cx="158262" cy="270180"/>
                  <a:chOff x="1521069" y="2586587"/>
                  <a:chExt cx="158262" cy="270180"/>
                </a:xfrm>
                <a:solidFill>
                  <a:schemeClr val="bg1">
                    <a:lumMod val="95000"/>
                  </a:schemeClr>
                </a:solidFill>
              </p:grpSpPr>
              <p:sp>
                <p:nvSpPr>
                  <p:cNvPr id="1983" name="フローチャート: 論理積ゲート 963">
                    <a:extLst>
                      <a:ext uri="{FF2B5EF4-FFF2-40B4-BE49-F238E27FC236}">
                        <a16:creationId xmlns:a16="http://schemas.microsoft.com/office/drawing/2014/main" xmlns="" id="{B0622FBE-1408-40DA-A51F-672E1DBD32E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4" name="楕円 964">
                    <a:extLst>
                      <a:ext uri="{FF2B5EF4-FFF2-40B4-BE49-F238E27FC236}">
                        <a16:creationId xmlns:a16="http://schemas.microsoft.com/office/drawing/2014/main" xmlns="" id="{9E7EB0BE-9AA2-4F49-8BDF-34B837E7FE4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65" name="グループ化 1964">
                  <a:extLst>
                    <a:ext uri="{FF2B5EF4-FFF2-40B4-BE49-F238E27FC236}">
                      <a16:creationId xmlns:a16="http://schemas.microsoft.com/office/drawing/2014/main" xmlns="" id="{BB550A04-D6B6-4DD2-92F6-9AC8749D2716}"/>
                    </a:ext>
                  </a:extLst>
                </p:cNvPr>
                <p:cNvGrpSpPr/>
                <p:nvPr/>
              </p:nvGrpSpPr>
              <p:grpSpPr>
                <a:xfrm>
                  <a:off x="2341400" y="2238170"/>
                  <a:ext cx="158262" cy="270180"/>
                  <a:chOff x="1521069" y="2586587"/>
                  <a:chExt cx="158262" cy="270180"/>
                </a:xfrm>
                <a:solidFill>
                  <a:schemeClr val="bg1">
                    <a:lumMod val="95000"/>
                  </a:schemeClr>
                </a:solidFill>
              </p:grpSpPr>
              <p:sp>
                <p:nvSpPr>
                  <p:cNvPr id="1981" name="フローチャート: 論理積ゲート 961">
                    <a:extLst>
                      <a:ext uri="{FF2B5EF4-FFF2-40B4-BE49-F238E27FC236}">
                        <a16:creationId xmlns:a16="http://schemas.microsoft.com/office/drawing/2014/main" xmlns="" id="{228307E9-9EF2-48F7-B4E2-AC4EB0A5946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2" name="楕円 962">
                    <a:extLst>
                      <a:ext uri="{FF2B5EF4-FFF2-40B4-BE49-F238E27FC236}">
                        <a16:creationId xmlns:a16="http://schemas.microsoft.com/office/drawing/2014/main" xmlns="" id="{AED81C11-6B70-4788-A335-C03706C2730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66" name="グループ化 1965">
                  <a:extLst>
                    <a:ext uri="{FF2B5EF4-FFF2-40B4-BE49-F238E27FC236}">
                      <a16:creationId xmlns:a16="http://schemas.microsoft.com/office/drawing/2014/main" xmlns="" id="{7E081615-B767-417E-B73A-9D3B86D90976}"/>
                    </a:ext>
                  </a:extLst>
                </p:cNvPr>
                <p:cNvGrpSpPr/>
                <p:nvPr/>
              </p:nvGrpSpPr>
              <p:grpSpPr>
                <a:xfrm>
                  <a:off x="2524793" y="2238171"/>
                  <a:ext cx="158262" cy="270180"/>
                  <a:chOff x="1521069" y="2586587"/>
                  <a:chExt cx="158262" cy="270180"/>
                </a:xfrm>
                <a:solidFill>
                  <a:schemeClr val="bg1">
                    <a:lumMod val="95000"/>
                  </a:schemeClr>
                </a:solidFill>
              </p:grpSpPr>
              <p:sp>
                <p:nvSpPr>
                  <p:cNvPr id="1979" name="フローチャート: 論理積ゲート 959">
                    <a:extLst>
                      <a:ext uri="{FF2B5EF4-FFF2-40B4-BE49-F238E27FC236}">
                        <a16:creationId xmlns:a16="http://schemas.microsoft.com/office/drawing/2014/main" xmlns="" id="{9BF10B31-E5BA-4F74-A3FE-47D29EB6F0C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0" name="楕円 960">
                    <a:extLst>
                      <a:ext uri="{FF2B5EF4-FFF2-40B4-BE49-F238E27FC236}">
                        <a16:creationId xmlns:a16="http://schemas.microsoft.com/office/drawing/2014/main" xmlns="" id="{AEAF0BD6-68BA-4FD5-A9FC-A69BFAB1281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67" name="グループ化 1966">
                  <a:extLst>
                    <a:ext uri="{FF2B5EF4-FFF2-40B4-BE49-F238E27FC236}">
                      <a16:creationId xmlns:a16="http://schemas.microsoft.com/office/drawing/2014/main" xmlns="" id="{5AE331FD-C9BB-4339-A7C6-7C78F1630EBD}"/>
                    </a:ext>
                  </a:extLst>
                </p:cNvPr>
                <p:cNvGrpSpPr/>
                <p:nvPr/>
              </p:nvGrpSpPr>
              <p:grpSpPr>
                <a:xfrm>
                  <a:off x="2708186" y="2238172"/>
                  <a:ext cx="158262" cy="270180"/>
                  <a:chOff x="1521069" y="2586587"/>
                  <a:chExt cx="158262" cy="270180"/>
                </a:xfrm>
                <a:solidFill>
                  <a:schemeClr val="bg1">
                    <a:lumMod val="95000"/>
                  </a:schemeClr>
                </a:solidFill>
              </p:grpSpPr>
              <p:sp>
                <p:nvSpPr>
                  <p:cNvPr id="1977" name="フローチャート: 論理積ゲート 957">
                    <a:extLst>
                      <a:ext uri="{FF2B5EF4-FFF2-40B4-BE49-F238E27FC236}">
                        <a16:creationId xmlns:a16="http://schemas.microsoft.com/office/drawing/2014/main" xmlns="" id="{10C094E0-C25D-4054-A366-408C5D12200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8" name="楕円 958">
                    <a:extLst>
                      <a:ext uri="{FF2B5EF4-FFF2-40B4-BE49-F238E27FC236}">
                        <a16:creationId xmlns:a16="http://schemas.microsoft.com/office/drawing/2014/main" xmlns="" id="{E3E44324-A826-4C01-8FA2-459BEC5A6F3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68" name="グループ化 1967">
                  <a:extLst>
                    <a:ext uri="{FF2B5EF4-FFF2-40B4-BE49-F238E27FC236}">
                      <a16:creationId xmlns:a16="http://schemas.microsoft.com/office/drawing/2014/main" xmlns="" id="{8AEB934B-0A90-4074-8922-72A28FB4A1D7}"/>
                    </a:ext>
                  </a:extLst>
                </p:cNvPr>
                <p:cNvGrpSpPr/>
                <p:nvPr/>
              </p:nvGrpSpPr>
              <p:grpSpPr>
                <a:xfrm>
                  <a:off x="2891579" y="2238173"/>
                  <a:ext cx="158262" cy="270180"/>
                  <a:chOff x="1521069" y="2586587"/>
                  <a:chExt cx="158262" cy="270180"/>
                </a:xfrm>
                <a:solidFill>
                  <a:schemeClr val="bg1">
                    <a:lumMod val="95000"/>
                  </a:schemeClr>
                </a:solidFill>
              </p:grpSpPr>
              <p:sp>
                <p:nvSpPr>
                  <p:cNvPr id="1975" name="フローチャート: 論理積ゲート 955">
                    <a:extLst>
                      <a:ext uri="{FF2B5EF4-FFF2-40B4-BE49-F238E27FC236}">
                        <a16:creationId xmlns:a16="http://schemas.microsoft.com/office/drawing/2014/main" xmlns="" id="{6F40BACB-DDDB-481B-B6F7-348AC84A02F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6" name="楕円 956">
                    <a:extLst>
                      <a:ext uri="{FF2B5EF4-FFF2-40B4-BE49-F238E27FC236}">
                        <a16:creationId xmlns:a16="http://schemas.microsoft.com/office/drawing/2014/main" xmlns="" id="{A941E887-5EA2-4D12-8003-CB9491A2D23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69" name="グループ化 1968">
                  <a:extLst>
                    <a:ext uri="{FF2B5EF4-FFF2-40B4-BE49-F238E27FC236}">
                      <a16:creationId xmlns:a16="http://schemas.microsoft.com/office/drawing/2014/main" xmlns="" id="{32D36695-F91D-40CF-9722-AF6ABA2EB3F9}"/>
                    </a:ext>
                  </a:extLst>
                </p:cNvPr>
                <p:cNvGrpSpPr/>
                <p:nvPr/>
              </p:nvGrpSpPr>
              <p:grpSpPr>
                <a:xfrm>
                  <a:off x="3074972" y="2238174"/>
                  <a:ext cx="158262" cy="270180"/>
                  <a:chOff x="1521069" y="2586587"/>
                  <a:chExt cx="158262" cy="270180"/>
                </a:xfrm>
                <a:solidFill>
                  <a:schemeClr val="bg1">
                    <a:lumMod val="95000"/>
                  </a:schemeClr>
                </a:solidFill>
              </p:grpSpPr>
              <p:sp>
                <p:nvSpPr>
                  <p:cNvPr id="1973" name="フローチャート: 論理積ゲート 953">
                    <a:extLst>
                      <a:ext uri="{FF2B5EF4-FFF2-40B4-BE49-F238E27FC236}">
                        <a16:creationId xmlns:a16="http://schemas.microsoft.com/office/drawing/2014/main" xmlns="" id="{9C2CA0E1-AF04-49CE-95F7-D170121527F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4" name="楕円 954">
                    <a:extLst>
                      <a:ext uri="{FF2B5EF4-FFF2-40B4-BE49-F238E27FC236}">
                        <a16:creationId xmlns:a16="http://schemas.microsoft.com/office/drawing/2014/main" xmlns="" id="{F4D76AE5-0143-488C-AF4A-C852258FBA5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70" name="グループ化 1969">
                  <a:extLst>
                    <a:ext uri="{FF2B5EF4-FFF2-40B4-BE49-F238E27FC236}">
                      <a16:creationId xmlns:a16="http://schemas.microsoft.com/office/drawing/2014/main" xmlns="" id="{786FD23D-B0FE-48B7-B482-57B7485C43FA}"/>
                    </a:ext>
                  </a:extLst>
                </p:cNvPr>
                <p:cNvGrpSpPr/>
                <p:nvPr/>
              </p:nvGrpSpPr>
              <p:grpSpPr>
                <a:xfrm>
                  <a:off x="3258365" y="2238175"/>
                  <a:ext cx="158262" cy="270180"/>
                  <a:chOff x="1521069" y="2586587"/>
                  <a:chExt cx="158262" cy="270180"/>
                </a:xfrm>
                <a:solidFill>
                  <a:srgbClr val="FFC000"/>
                </a:solidFill>
              </p:grpSpPr>
              <p:sp>
                <p:nvSpPr>
                  <p:cNvPr id="1971" name="フローチャート: 論理積ゲート 951">
                    <a:extLst>
                      <a:ext uri="{FF2B5EF4-FFF2-40B4-BE49-F238E27FC236}">
                        <a16:creationId xmlns:a16="http://schemas.microsoft.com/office/drawing/2014/main" xmlns="" id="{D08A1824-ACCB-48EA-9B59-7890EC59F7B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2" name="楕円 952">
                    <a:extLst>
                      <a:ext uri="{FF2B5EF4-FFF2-40B4-BE49-F238E27FC236}">
                        <a16:creationId xmlns:a16="http://schemas.microsoft.com/office/drawing/2014/main" xmlns="" id="{78276C62-9886-4853-AC35-E8AE65F41E1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2666" name="グループ化 2665">
              <a:extLst>
                <a:ext uri="{FF2B5EF4-FFF2-40B4-BE49-F238E27FC236}">
                  <a16:creationId xmlns:a16="http://schemas.microsoft.com/office/drawing/2014/main" xmlns="" id="{B2972732-0AED-4D26-8615-B0ABE75D0B02}"/>
                </a:ext>
              </a:extLst>
            </p:cNvPr>
            <p:cNvGrpSpPr/>
            <p:nvPr/>
          </p:nvGrpSpPr>
          <p:grpSpPr>
            <a:xfrm>
              <a:off x="2523058" y="2233578"/>
              <a:ext cx="937777" cy="450281"/>
              <a:chOff x="6977018" y="2260551"/>
              <a:chExt cx="1842425" cy="888644"/>
            </a:xfrm>
          </p:grpSpPr>
          <p:grpSp>
            <p:nvGrpSpPr>
              <p:cNvPr id="2667" name="グループ化 2666">
                <a:extLst>
                  <a:ext uri="{FF2B5EF4-FFF2-40B4-BE49-F238E27FC236}">
                    <a16:creationId xmlns:a16="http://schemas.microsoft.com/office/drawing/2014/main" xmlns="" id="{4C762CCB-62B7-4FF3-8D2A-898B7E8FC5C8}"/>
                  </a:ext>
                </a:extLst>
              </p:cNvPr>
              <p:cNvGrpSpPr>
                <a:grpSpLocks noChangeAspect="1"/>
              </p:cNvGrpSpPr>
              <p:nvPr/>
            </p:nvGrpSpPr>
            <p:grpSpPr>
              <a:xfrm>
                <a:off x="6986218" y="2260551"/>
                <a:ext cx="907329" cy="434036"/>
                <a:chOff x="6986217" y="2260551"/>
                <a:chExt cx="1814658" cy="868072"/>
              </a:xfrm>
            </p:grpSpPr>
            <p:grpSp>
              <p:nvGrpSpPr>
                <p:cNvPr id="2941" name="グループ化 2940">
                  <a:extLst>
                    <a:ext uri="{FF2B5EF4-FFF2-40B4-BE49-F238E27FC236}">
                      <a16:creationId xmlns:a16="http://schemas.microsoft.com/office/drawing/2014/main" xmlns="" id="{F22C8B67-FE8E-440B-A002-3AD94F077C3E}"/>
                    </a:ext>
                  </a:extLst>
                </p:cNvPr>
                <p:cNvGrpSpPr/>
                <p:nvPr/>
              </p:nvGrpSpPr>
              <p:grpSpPr>
                <a:xfrm>
                  <a:off x="6992076" y="2559492"/>
                  <a:ext cx="158262" cy="270180"/>
                  <a:chOff x="1521069" y="2586587"/>
                  <a:chExt cx="158262" cy="270180"/>
                </a:xfrm>
                <a:solidFill>
                  <a:srgbClr val="FFC000"/>
                </a:solidFill>
              </p:grpSpPr>
              <p:sp>
                <p:nvSpPr>
                  <p:cNvPr id="3029" name="フローチャート: 論理積ゲート 266">
                    <a:extLst>
                      <a:ext uri="{FF2B5EF4-FFF2-40B4-BE49-F238E27FC236}">
                        <a16:creationId xmlns:a16="http://schemas.microsoft.com/office/drawing/2014/main" xmlns="" id="{1C51305D-184F-4A06-AF23-72A87770E1F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30" name="楕円 267">
                    <a:extLst>
                      <a:ext uri="{FF2B5EF4-FFF2-40B4-BE49-F238E27FC236}">
                        <a16:creationId xmlns:a16="http://schemas.microsoft.com/office/drawing/2014/main" xmlns="" id="{F753292E-FE5C-47F9-B3F5-E3E2080996A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42" name="グループ化 2941">
                  <a:extLst>
                    <a:ext uri="{FF2B5EF4-FFF2-40B4-BE49-F238E27FC236}">
                      <a16:creationId xmlns:a16="http://schemas.microsoft.com/office/drawing/2014/main" xmlns="" id="{F97E8E48-2228-436C-ABD2-038A71E9CD54}"/>
                    </a:ext>
                  </a:extLst>
                </p:cNvPr>
                <p:cNvGrpSpPr/>
                <p:nvPr/>
              </p:nvGrpSpPr>
              <p:grpSpPr>
                <a:xfrm>
                  <a:off x="7175469" y="2559493"/>
                  <a:ext cx="158262" cy="270180"/>
                  <a:chOff x="1521069" y="2586587"/>
                  <a:chExt cx="158262" cy="270180"/>
                </a:xfrm>
                <a:solidFill>
                  <a:schemeClr val="bg1">
                    <a:lumMod val="95000"/>
                  </a:schemeClr>
                </a:solidFill>
              </p:grpSpPr>
              <p:sp>
                <p:nvSpPr>
                  <p:cNvPr id="3027" name="フローチャート: 論理積ゲート 264">
                    <a:extLst>
                      <a:ext uri="{FF2B5EF4-FFF2-40B4-BE49-F238E27FC236}">
                        <a16:creationId xmlns:a16="http://schemas.microsoft.com/office/drawing/2014/main" xmlns="" id="{F561509A-0194-4C74-BA55-8B29EBE9CC6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28" name="楕円 265">
                    <a:extLst>
                      <a:ext uri="{FF2B5EF4-FFF2-40B4-BE49-F238E27FC236}">
                        <a16:creationId xmlns:a16="http://schemas.microsoft.com/office/drawing/2014/main" xmlns="" id="{D982EA9C-CC73-4975-B631-B67C91BB072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43" name="グループ化 2942">
                  <a:extLst>
                    <a:ext uri="{FF2B5EF4-FFF2-40B4-BE49-F238E27FC236}">
                      <a16:creationId xmlns:a16="http://schemas.microsoft.com/office/drawing/2014/main" xmlns="" id="{75EEBABA-B164-48FA-A8D1-E60EEE22945C}"/>
                    </a:ext>
                  </a:extLst>
                </p:cNvPr>
                <p:cNvGrpSpPr/>
                <p:nvPr/>
              </p:nvGrpSpPr>
              <p:grpSpPr>
                <a:xfrm>
                  <a:off x="7358862" y="2559494"/>
                  <a:ext cx="158262" cy="270180"/>
                  <a:chOff x="1521069" y="2586587"/>
                  <a:chExt cx="158262" cy="270180"/>
                </a:xfrm>
                <a:solidFill>
                  <a:schemeClr val="bg1">
                    <a:lumMod val="95000"/>
                  </a:schemeClr>
                </a:solidFill>
              </p:grpSpPr>
              <p:sp>
                <p:nvSpPr>
                  <p:cNvPr id="3025" name="フローチャート: 論理積ゲート 262">
                    <a:extLst>
                      <a:ext uri="{FF2B5EF4-FFF2-40B4-BE49-F238E27FC236}">
                        <a16:creationId xmlns:a16="http://schemas.microsoft.com/office/drawing/2014/main" xmlns="" id="{6C47372B-111D-4198-8DFA-F3149290F4B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26" name="楕円 263">
                    <a:extLst>
                      <a:ext uri="{FF2B5EF4-FFF2-40B4-BE49-F238E27FC236}">
                        <a16:creationId xmlns:a16="http://schemas.microsoft.com/office/drawing/2014/main" xmlns="" id="{66B294D5-9B48-40DB-9EFD-571A810FD48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44" name="グループ化 2943">
                  <a:extLst>
                    <a:ext uri="{FF2B5EF4-FFF2-40B4-BE49-F238E27FC236}">
                      <a16:creationId xmlns:a16="http://schemas.microsoft.com/office/drawing/2014/main" xmlns="" id="{090D57D9-04E3-48A3-A409-9011E7050185}"/>
                    </a:ext>
                  </a:extLst>
                </p:cNvPr>
                <p:cNvGrpSpPr/>
                <p:nvPr/>
              </p:nvGrpSpPr>
              <p:grpSpPr>
                <a:xfrm>
                  <a:off x="7542255" y="2559495"/>
                  <a:ext cx="158262" cy="270180"/>
                  <a:chOff x="1521069" y="2586587"/>
                  <a:chExt cx="158262" cy="270180"/>
                </a:xfrm>
                <a:solidFill>
                  <a:schemeClr val="bg1">
                    <a:lumMod val="95000"/>
                  </a:schemeClr>
                </a:solidFill>
              </p:grpSpPr>
              <p:sp>
                <p:nvSpPr>
                  <p:cNvPr id="3023" name="フローチャート: 論理積ゲート 260">
                    <a:extLst>
                      <a:ext uri="{FF2B5EF4-FFF2-40B4-BE49-F238E27FC236}">
                        <a16:creationId xmlns:a16="http://schemas.microsoft.com/office/drawing/2014/main" xmlns="" id="{0F5CBB41-504D-4D39-9C5F-5D6EBB84BA8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24" name="楕円 261">
                    <a:extLst>
                      <a:ext uri="{FF2B5EF4-FFF2-40B4-BE49-F238E27FC236}">
                        <a16:creationId xmlns:a16="http://schemas.microsoft.com/office/drawing/2014/main" xmlns="" id="{80ABE06D-6A2D-4178-962C-4E43DEC182A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45" name="グループ化 2944">
                  <a:extLst>
                    <a:ext uri="{FF2B5EF4-FFF2-40B4-BE49-F238E27FC236}">
                      <a16:creationId xmlns:a16="http://schemas.microsoft.com/office/drawing/2014/main" xmlns="" id="{F899C392-5444-4AD0-A885-6C4A8996EA41}"/>
                    </a:ext>
                  </a:extLst>
                </p:cNvPr>
                <p:cNvGrpSpPr/>
                <p:nvPr/>
              </p:nvGrpSpPr>
              <p:grpSpPr>
                <a:xfrm>
                  <a:off x="7725648" y="2559496"/>
                  <a:ext cx="158262" cy="270180"/>
                  <a:chOff x="1521069" y="2586587"/>
                  <a:chExt cx="158262" cy="270180"/>
                </a:xfrm>
                <a:solidFill>
                  <a:schemeClr val="bg1">
                    <a:lumMod val="95000"/>
                  </a:schemeClr>
                </a:solidFill>
              </p:grpSpPr>
              <p:sp>
                <p:nvSpPr>
                  <p:cNvPr id="3021" name="フローチャート: 論理積ゲート 258">
                    <a:extLst>
                      <a:ext uri="{FF2B5EF4-FFF2-40B4-BE49-F238E27FC236}">
                        <a16:creationId xmlns:a16="http://schemas.microsoft.com/office/drawing/2014/main" xmlns="" id="{49DB74A7-3F91-48D4-8FB9-719F4355338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22" name="楕円 259">
                    <a:extLst>
                      <a:ext uri="{FF2B5EF4-FFF2-40B4-BE49-F238E27FC236}">
                        <a16:creationId xmlns:a16="http://schemas.microsoft.com/office/drawing/2014/main" xmlns="" id="{4EC955A3-FA87-4D04-AA2F-6EA7511A330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46" name="グループ化 2945">
                  <a:extLst>
                    <a:ext uri="{FF2B5EF4-FFF2-40B4-BE49-F238E27FC236}">
                      <a16:creationId xmlns:a16="http://schemas.microsoft.com/office/drawing/2014/main" xmlns="" id="{F6AB93CA-96F4-4B4A-AAD1-8D3A4BA3295C}"/>
                    </a:ext>
                  </a:extLst>
                </p:cNvPr>
                <p:cNvGrpSpPr/>
                <p:nvPr/>
              </p:nvGrpSpPr>
              <p:grpSpPr>
                <a:xfrm>
                  <a:off x="7909041" y="2559497"/>
                  <a:ext cx="158262" cy="270180"/>
                  <a:chOff x="1521069" y="2586587"/>
                  <a:chExt cx="158262" cy="270180"/>
                </a:xfrm>
                <a:solidFill>
                  <a:srgbClr val="FFC000"/>
                </a:solidFill>
              </p:grpSpPr>
              <p:sp>
                <p:nvSpPr>
                  <p:cNvPr id="3019" name="フローチャート: 論理積ゲート 256">
                    <a:extLst>
                      <a:ext uri="{FF2B5EF4-FFF2-40B4-BE49-F238E27FC236}">
                        <a16:creationId xmlns:a16="http://schemas.microsoft.com/office/drawing/2014/main" xmlns="" id="{5CA783D3-5B10-4523-8595-8EB6F1AF1E5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20" name="楕円 257">
                    <a:extLst>
                      <a:ext uri="{FF2B5EF4-FFF2-40B4-BE49-F238E27FC236}">
                        <a16:creationId xmlns:a16="http://schemas.microsoft.com/office/drawing/2014/main" xmlns="" id="{10D1425F-290B-4279-961C-61D7F1A3E2C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47" name="グループ化 2946">
                  <a:extLst>
                    <a:ext uri="{FF2B5EF4-FFF2-40B4-BE49-F238E27FC236}">
                      <a16:creationId xmlns:a16="http://schemas.microsoft.com/office/drawing/2014/main" xmlns="" id="{F1E7017A-FEB1-4195-8AC9-5F655BDD54F5}"/>
                    </a:ext>
                  </a:extLst>
                </p:cNvPr>
                <p:cNvGrpSpPr/>
                <p:nvPr/>
              </p:nvGrpSpPr>
              <p:grpSpPr>
                <a:xfrm>
                  <a:off x="8092434" y="2559498"/>
                  <a:ext cx="158262" cy="270180"/>
                  <a:chOff x="1521069" y="2586587"/>
                  <a:chExt cx="158262" cy="270180"/>
                </a:xfrm>
                <a:solidFill>
                  <a:schemeClr val="bg1">
                    <a:lumMod val="95000"/>
                  </a:schemeClr>
                </a:solidFill>
              </p:grpSpPr>
              <p:sp>
                <p:nvSpPr>
                  <p:cNvPr id="3017" name="フローチャート: 論理積ゲート 254">
                    <a:extLst>
                      <a:ext uri="{FF2B5EF4-FFF2-40B4-BE49-F238E27FC236}">
                        <a16:creationId xmlns:a16="http://schemas.microsoft.com/office/drawing/2014/main" xmlns="" id="{8769180D-94E0-461C-AA19-61A435FD185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18" name="楕円 255">
                    <a:extLst>
                      <a:ext uri="{FF2B5EF4-FFF2-40B4-BE49-F238E27FC236}">
                        <a16:creationId xmlns:a16="http://schemas.microsoft.com/office/drawing/2014/main" xmlns="" id="{899E383A-1257-444A-B1D7-1B72DDD767E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48" name="グループ化 2947">
                  <a:extLst>
                    <a:ext uri="{FF2B5EF4-FFF2-40B4-BE49-F238E27FC236}">
                      <a16:creationId xmlns:a16="http://schemas.microsoft.com/office/drawing/2014/main" xmlns="" id="{EF9E501E-34DE-4820-AFD4-4CEB2F1EEAE7}"/>
                    </a:ext>
                  </a:extLst>
                </p:cNvPr>
                <p:cNvGrpSpPr/>
                <p:nvPr/>
              </p:nvGrpSpPr>
              <p:grpSpPr>
                <a:xfrm>
                  <a:off x="8275827" y="2559499"/>
                  <a:ext cx="158262" cy="270180"/>
                  <a:chOff x="1521069" y="2586587"/>
                  <a:chExt cx="158262" cy="270180"/>
                </a:xfrm>
                <a:solidFill>
                  <a:schemeClr val="bg1">
                    <a:lumMod val="95000"/>
                  </a:schemeClr>
                </a:solidFill>
              </p:grpSpPr>
              <p:sp>
                <p:nvSpPr>
                  <p:cNvPr id="3015" name="フローチャート: 論理積ゲート 252">
                    <a:extLst>
                      <a:ext uri="{FF2B5EF4-FFF2-40B4-BE49-F238E27FC236}">
                        <a16:creationId xmlns:a16="http://schemas.microsoft.com/office/drawing/2014/main" xmlns="" id="{2673DCFF-406B-4FEA-AA69-56EEA924BFF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16" name="楕円 253">
                    <a:extLst>
                      <a:ext uri="{FF2B5EF4-FFF2-40B4-BE49-F238E27FC236}">
                        <a16:creationId xmlns:a16="http://schemas.microsoft.com/office/drawing/2014/main" xmlns="" id="{F86A8D68-FFF7-4ABD-B0C5-A59F315489C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49" name="グループ化 2948">
                  <a:extLst>
                    <a:ext uri="{FF2B5EF4-FFF2-40B4-BE49-F238E27FC236}">
                      <a16:creationId xmlns:a16="http://schemas.microsoft.com/office/drawing/2014/main" xmlns="" id="{4CA06854-9326-44FE-B32C-3E63B4FE29E7}"/>
                    </a:ext>
                  </a:extLst>
                </p:cNvPr>
                <p:cNvGrpSpPr/>
                <p:nvPr/>
              </p:nvGrpSpPr>
              <p:grpSpPr>
                <a:xfrm>
                  <a:off x="8459220" y="2559500"/>
                  <a:ext cx="158262" cy="270180"/>
                  <a:chOff x="1521069" y="2586587"/>
                  <a:chExt cx="158262" cy="270180"/>
                </a:xfrm>
                <a:solidFill>
                  <a:schemeClr val="bg1">
                    <a:lumMod val="95000"/>
                  </a:schemeClr>
                </a:solidFill>
              </p:grpSpPr>
              <p:sp>
                <p:nvSpPr>
                  <p:cNvPr id="3013" name="フローチャート: 論理積ゲート 250">
                    <a:extLst>
                      <a:ext uri="{FF2B5EF4-FFF2-40B4-BE49-F238E27FC236}">
                        <a16:creationId xmlns:a16="http://schemas.microsoft.com/office/drawing/2014/main" xmlns="" id="{10CEA8E6-9C71-419D-8A77-E325113DDA7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14" name="楕円 251">
                    <a:extLst>
                      <a:ext uri="{FF2B5EF4-FFF2-40B4-BE49-F238E27FC236}">
                        <a16:creationId xmlns:a16="http://schemas.microsoft.com/office/drawing/2014/main" xmlns="" id="{F3E39DF7-3545-4212-BA02-EBAD1645D47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50" name="グループ化 2949">
                  <a:extLst>
                    <a:ext uri="{FF2B5EF4-FFF2-40B4-BE49-F238E27FC236}">
                      <a16:creationId xmlns:a16="http://schemas.microsoft.com/office/drawing/2014/main" xmlns="" id="{67C9BED4-BB20-4A09-929D-0A489A26EC75}"/>
                    </a:ext>
                  </a:extLst>
                </p:cNvPr>
                <p:cNvGrpSpPr/>
                <p:nvPr/>
              </p:nvGrpSpPr>
              <p:grpSpPr>
                <a:xfrm>
                  <a:off x="8642613" y="2559501"/>
                  <a:ext cx="158262" cy="270180"/>
                  <a:chOff x="1521069" y="2586587"/>
                  <a:chExt cx="158262" cy="270180"/>
                </a:xfrm>
                <a:solidFill>
                  <a:schemeClr val="bg1">
                    <a:lumMod val="95000"/>
                  </a:schemeClr>
                </a:solidFill>
              </p:grpSpPr>
              <p:sp>
                <p:nvSpPr>
                  <p:cNvPr id="3011" name="フローチャート: 論理積ゲート 248">
                    <a:extLst>
                      <a:ext uri="{FF2B5EF4-FFF2-40B4-BE49-F238E27FC236}">
                        <a16:creationId xmlns:a16="http://schemas.microsoft.com/office/drawing/2014/main" xmlns="" id="{2973AD9E-6516-4B7D-80A7-0C3919F76B4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12" name="楕円 249">
                    <a:extLst>
                      <a:ext uri="{FF2B5EF4-FFF2-40B4-BE49-F238E27FC236}">
                        <a16:creationId xmlns:a16="http://schemas.microsoft.com/office/drawing/2014/main" xmlns="" id="{6FD4E530-2860-45BB-9EDA-49B37369F69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51" name="グループ化 2950">
                  <a:extLst>
                    <a:ext uri="{FF2B5EF4-FFF2-40B4-BE49-F238E27FC236}">
                      <a16:creationId xmlns:a16="http://schemas.microsoft.com/office/drawing/2014/main" xmlns="" id="{494B6608-ED91-4715-BCFA-F191CC8A06EE}"/>
                    </a:ext>
                  </a:extLst>
                </p:cNvPr>
                <p:cNvGrpSpPr/>
                <p:nvPr/>
              </p:nvGrpSpPr>
              <p:grpSpPr>
                <a:xfrm>
                  <a:off x="6992076" y="2858434"/>
                  <a:ext cx="158262" cy="270180"/>
                  <a:chOff x="1521069" y="2586587"/>
                  <a:chExt cx="158262" cy="270180"/>
                </a:xfrm>
                <a:solidFill>
                  <a:schemeClr val="bg1">
                    <a:lumMod val="95000"/>
                  </a:schemeClr>
                </a:solidFill>
              </p:grpSpPr>
              <p:sp>
                <p:nvSpPr>
                  <p:cNvPr id="3009" name="フローチャート: 論理積ゲート 246">
                    <a:extLst>
                      <a:ext uri="{FF2B5EF4-FFF2-40B4-BE49-F238E27FC236}">
                        <a16:creationId xmlns:a16="http://schemas.microsoft.com/office/drawing/2014/main" xmlns="" id="{366C37D9-94CF-4EB6-BE8E-54E6593E5B9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10" name="楕円 247">
                    <a:extLst>
                      <a:ext uri="{FF2B5EF4-FFF2-40B4-BE49-F238E27FC236}">
                        <a16:creationId xmlns:a16="http://schemas.microsoft.com/office/drawing/2014/main" xmlns="" id="{D6D23821-6689-435F-A7DF-6848FEAD129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52" name="グループ化 2951">
                  <a:extLst>
                    <a:ext uri="{FF2B5EF4-FFF2-40B4-BE49-F238E27FC236}">
                      <a16:creationId xmlns:a16="http://schemas.microsoft.com/office/drawing/2014/main" xmlns="" id="{8E6038A6-DEFB-4B96-978B-D8803E330481}"/>
                    </a:ext>
                  </a:extLst>
                </p:cNvPr>
                <p:cNvGrpSpPr/>
                <p:nvPr/>
              </p:nvGrpSpPr>
              <p:grpSpPr>
                <a:xfrm>
                  <a:off x="7175469" y="2858435"/>
                  <a:ext cx="158262" cy="270180"/>
                  <a:chOff x="1521069" y="2586587"/>
                  <a:chExt cx="158262" cy="270180"/>
                </a:xfrm>
                <a:solidFill>
                  <a:schemeClr val="bg1">
                    <a:lumMod val="95000"/>
                  </a:schemeClr>
                </a:solidFill>
              </p:grpSpPr>
              <p:sp>
                <p:nvSpPr>
                  <p:cNvPr id="3007" name="フローチャート: 論理積ゲート 244">
                    <a:extLst>
                      <a:ext uri="{FF2B5EF4-FFF2-40B4-BE49-F238E27FC236}">
                        <a16:creationId xmlns:a16="http://schemas.microsoft.com/office/drawing/2014/main" xmlns="" id="{17D023AA-24BA-4E5A-B393-A3E7118BD72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08" name="楕円 245">
                    <a:extLst>
                      <a:ext uri="{FF2B5EF4-FFF2-40B4-BE49-F238E27FC236}">
                        <a16:creationId xmlns:a16="http://schemas.microsoft.com/office/drawing/2014/main" xmlns="" id="{727256B4-8534-45A5-B336-7B334F7B146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53" name="グループ化 2952">
                  <a:extLst>
                    <a:ext uri="{FF2B5EF4-FFF2-40B4-BE49-F238E27FC236}">
                      <a16:creationId xmlns:a16="http://schemas.microsoft.com/office/drawing/2014/main" xmlns="" id="{E2C36756-60B3-49B6-96D9-6EFD30A036D3}"/>
                    </a:ext>
                  </a:extLst>
                </p:cNvPr>
                <p:cNvGrpSpPr/>
                <p:nvPr/>
              </p:nvGrpSpPr>
              <p:grpSpPr>
                <a:xfrm>
                  <a:off x="7358862" y="2858436"/>
                  <a:ext cx="158262" cy="270180"/>
                  <a:chOff x="1521069" y="2586587"/>
                  <a:chExt cx="158262" cy="270180"/>
                </a:xfrm>
                <a:solidFill>
                  <a:schemeClr val="bg1">
                    <a:lumMod val="95000"/>
                  </a:schemeClr>
                </a:solidFill>
              </p:grpSpPr>
              <p:sp>
                <p:nvSpPr>
                  <p:cNvPr id="3005" name="フローチャート: 論理積ゲート 242">
                    <a:extLst>
                      <a:ext uri="{FF2B5EF4-FFF2-40B4-BE49-F238E27FC236}">
                        <a16:creationId xmlns:a16="http://schemas.microsoft.com/office/drawing/2014/main" xmlns="" id="{4CD9BDB9-D028-4D26-945C-932007753FA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06" name="楕円 243">
                    <a:extLst>
                      <a:ext uri="{FF2B5EF4-FFF2-40B4-BE49-F238E27FC236}">
                        <a16:creationId xmlns:a16="http://schemas.microsoft.com/office/drawing/2014/main" xmlns="" id="{3BA2BFDC-7CE5-401B-BB5E-009C549BD1C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54" name="グループ化 2953">
                  <a:extLst>
                    <a:ext uri="{FF2B5EF4-FFF2-40B4-BE49-F238E27FC236}">
                      <a16:creationId xmlns:a16="http://schemas.microsoft.com/office/drawing/2014/main" xmlns="" id="{8E38078E-63C8-4C40-B225-90AC0DFCF51A}"/>
                    </a:ext>
                  </a:extLst>
                </p:cNvPr>
                <p:cNvGrpSpPr/>
                <p:nvPr/>
              </p:nvGrpSpPr>
              <p:grpSpPr>
                <a:xfrm>
                  <a:off x="7542255" y="2858437"/>
                  <a:ext cx="158262" cy="270180"/>
                  <a:chOff x="1521069" y="2586587"/>
                  <a:chExt cx="158262" cy="270180"/>
                </a:xfrm>
                <a:solidFill>
                  <a:srgbClr val="FFC000"/>
                </a:solidFill>
              </p:grpSpPr>
              <p:sp>
                <p:nvSpPr>
                  <p:cNvPr id="3003" name="フローチャート: 論理積ゲート 240">
                    <a:extLst>
                      <a:ext uri="{FF2B5EF4-FFF2-40B4-BE49-F238E27FC236}">
                        <a16:creationId xmlns:a16="http://schemas.microsoft.com/office/drawing/2014/main" xmlns="" id="{B74D7327-8A5E-4E44-B25F-CBDA1BE4874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04" name="楕円 241">
                    <a:extLst>
                      <a:ext uri="{FF2B5EF4-FFF2-40B4-BE49-F238E27FC236}">
                        <a16:creationId xmlns:a16="http://schemas.microsoft.com/office/drawing/2014/main" xmlns="" id="{90B6D0A0-C1CE-40A1-B89E-EB9366B07E8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55" name="グループ化 2954">
                  <a:extLst>
                    <a:ext uri="{FF2B5EF4-FFF2-40B4-BE49-F238E27FC236}">
                      <a16:creationId xmlns:a16="http://schemas.microsoft.com/office/drawing/2014/main" xmlns="" id="{64B8AFB1-9B8A-4E31-9979-8C9926812BF8}"/>
                    </a:ext>
                  </a:extLst>
                </p:cNvPr>
                <p:cNvGrpSpPr/>
                <p:nvPr/>
              </p:nvGrpSpPr>
              <p:grpSpPr>
                <a:xfrm>
                  <a:off x="7725648" y="2858438"/>
                  <a:ext cx="158262" cy="270180"/>
                  <a:chOff x="1521069" y="2586587"/>
                  <a:chExt cx="158262" cy="270180"/>
                </a:xfrm>
                <a:solidFill>
                  <a:schemeClr val="bg1">
                    <a:lumMod val="95000"/>
                  </a:schemeClr>
                </a:solidFill>
              </p:grpSpPr>
              <p:sp>
                <p:nvSpPr>
                  <p:cNvPr id="3001" name="フローチャート: 論理積ゲート 238">
                    <a:extLst>
                      <a:ext uri="{FF2B5EF4-FFF2-40B4-BE49-F238E27FC236}">
                        <a16:creationId xmlns:a16="http://schemas.microsoft.com/office/drawing/2014/main" xmlns="" id="{26979538-2623-4111-A89C-369F48966E7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02" name="楕円 239">
                    <a:extLst>
                      <a:ext uri="{FF2B5EF4-FFF2-40B4-BE49-F238E27FC236}">
                        <a16:creationId xmlns:a16="http://schemas.microsoft.com/office/drawing/2014/main" xmlns="" id="{6A044F1C-0285-4C40-B4E1-99F4DBE57D1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56" name="グループ化 2955">
                  <a:extLst>
                    <a:ext uri="{FF2B5EF4-FFF2-40B4-BE49-F238E27FC236}">
                      <a16:creationId xmlns:a16="http://schemas.microsoft.com/office/drawing/2014/main" xmlns="" id="{94CABFC8-A545-485C-8D3D-44191658BC21}"/>
                    </a:ext>
                  </a:extLst>
                </p:cNvPr>
                <p:cNvGrpSpPr/>
                <p:nvPr/>
              </p:nvGrpSpPr>
              <p:grpSpPr>
                <a:xfrm>
                  <a:off x="7909041" y="2858439"/>
                  <a:ext cx="158262" cy="270180"/>
                  <a:chOff x="1521069" y="2586587"/>
                  <a:chExt cx="158262" cy="270180"/>
                </a:xfrm>
                <a:solidFill>
                  <a:schemeClr val="bg1">
                    <a:lumMod val="95000"/>
                  </a:schemeClr>
                </a:solidFill>
              </p:grpSpPr>
              <p:sp>
                <p:nvSpPr>
                  <p:cNvPr id="2999" name="フローチャート: 論理積ゲート 236">
                    <a:extLst>
                      <a:ext uri="{FF2B5EF4-FFF2-40B4-BE49-F238E27FC236}">
                        <a16:creationId xmlns:a16="http://schemas.microsoft.com/office/drawing/2014/main" xmlns="" id="{CD7A62EB-2E47-4617-B58B-EF8DF02EA29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00" name="楕円 237">
                    <a:extLst>
                      <a:ext uri="{FF2B5EF4-FFF2-40B4-BE49-F238E27FC236}">
                        <a16:creationId xmlns:a16="http://schemas.microsoft.com/office/drawing/2014/main" xmlns="" id="{65ED7579-2F66-49D8-AC7C-01CD20FC694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57" name="グループ化 2956">
                  <a:extLst>
                    <a:ext uri="{FF2B5EF4-FFF2-40B4-BE49-F238E27FC236}">
                      <a16:creationId xmlns:a16="http://schemas.microsoft.com/office/drawing/2014/main" xmlns="" id="{CFA67D8F-6130-48D0-9762-489B2FEFED05}"/>
                    </a:ext>
                  </a:extLst>
                </p:cNvPr>
                <p:cNvGrpSpPr/>
                <p:nvPr/>
              </p:nvGrpSpPr>
              <p:grpSpPr>
                <a:xfrm>
                  <a:off x="8092434" y="2858440"/>
                  <a:ext cx="158262" cy="270180"/>
                  <a:chOff x="1521069" y="2586587"/>
                  <a:chExt cx="158262" cy="270180"/>
                </a:xfrm>
                <a:solidFill>
                  <a:schemeClr val="bg1">
                    <a:lumMod val="95000"/>
                  </a:schemeClr>
                </a:solidFill>
              </p:grpSpPr>
              <p:sp>
                <p:nvSpPr>
                  <p:cNvPr id="2997" name="フローチャート: 論理積ゲート 234">
                    <a:extLst>
                      <a:ext uri="{FF2B5EF4-FFF2-40B4-BE49-F238E27FC236}">
                        <a16:creationId xmlns:a16="http://schemas.microsoft.com/office/drawing/2014/main" xmlns="" id="{50CEBAB8-A255-4CF7-88BF-C80E1983A7E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8" name="楕円 235">
                    <a:extLst>
                      <a:ext uri="{FF2B5EF4-FFF2-40B4-BE49-F238E27FC236}">
                        <a16:creationId xmlns:a16="http://schemas.microsoft.com/office/drawing/2014/main" xmlns="" id="{90FE40AD-F267-4304-98F0-36FE2F8B19F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58" name="グループ化 2957">
                  <a:extLst>
                    <a:ext uri="{FF2B5EF4-FFF2-40B4-BE49-F238E27FC236}">
                      <a16:creationId xmlns:a16="http://schemas.microsoft.com/office/drawing/2014/main" xmlns="" id="{699CED29-47B8-41DF-89C3-4162390904F8}"/>
                    </a:ext>
                  </a:extLst>
                </p:cNvPr>
                <p:cNvGrpSpPr/>
                <p:nvPr/>
              </p:nvGrpSpPr>
              <p:grpSpPr>
                <a:xfrm>
                  <a:off x="8275827" y="2858441"/>
                  <a:ext cx="158262" cy="270180"/>
                  <a:chOff x="1521069" y="2586587"/>
                  <a:chExt cx="158262" cy="270180"/>
                </a:xfrm>
                <a:solidFill>
                  <a:schemeClr val="bg1">
                    <a:lumMod val="95000"/>
                  </a:schemeClr>
                </a:solidFill>
              </p:grpSpPr>
              <p:sp>
                <p:nvSpPr>
                  <p:cNvPr id="2995" name="フローチャート: 論理積ゲート 232">
                    <a:extLst>
                      <a:ext uri="{FF2B5EF4-FFF2-40B4-BE49-F238E27FC236}">
                        <a16:creationId xmlns:a16="http://schemas.microsoft.com/office/drawing/2014/main" xmlns="" id="{9172DA71-FF97-4D69-8788-8E617B57277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6" name="楕円 233">
                    <a:extLst>
                      <a:ext uri="{FF2B5EF4-FFF2-40B4-BE49-F238E27FC236}">
                        <a16:creationId xmlns:a16="http://schemas.microsoft.com/office/drawing/2014/main" xmlns="" id="{0551958E-3979-43C2-B71A-DEC7508804C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59" name="グループ化 2958">
                  <a:extLst>
                    <a:ext uri="{FF2B5EF4-FFF2-40B4-BE49-F238E27FC236}">
                      <a16:creationId xmlns:a16="http://schemas.microsoft.com/office/drawing/2014/main" xmlns="" id="{8DBB0516-A9F7-4D0F-9A83-6B6DBE3E0F85}"/>
                    </a:ext>
                  </a:extLst>
                </p:cNvPr>
                <p:cNvGrpSpPr/>
                <p:nvPr/>
              </p:nvGrpSpPr>
              <p:grpSpPr>
                <a:xfrm>
                  <a:off x="8459220" y="2858442"/>
                  <a:ext cx="158262" cy="270180"/>
                  <a:chOff x="1521069" y="2586587"/>
                  <a:chExt cx="158262" cy="270180"/>
                </a:xfrm>
                <a:solidFill>
                  <a:schemeClr val="bg1">
                    <a:lumMod val="95000"/>
                  </a:schemeClr>
                </a:solidFill>
              </p:grpSpPr>
              <p:sp>
                <p:nvSpPr>
                  <p:cNvPr id="2993" name="フローチャート: 論理積ゲート 230">
                    <a:extLst>
                      <a:ext uri="{FF2B5EF4-FFF2-40B4-BE49-F238E27FC236}">
                        <a16:creationId xmlns:a16="http://schemas.microsoft.com/office/drawing/2014/main" xmlns="" id="{56639E7A-65D4-4C9A-9849-DC6573F79F1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4" name="楕円 231">
                    <a:extLst>
                      <a:ext uri="{FF2B5EF4-FFF2-40B4-BE49-F238E27FC236}">
                        <a16:creationId xmlns:a16="http://schemas.microsoft.com/office/drawing/2014/main" xmlns="" id="{C7B8F1CF-8ECC-454D-BDB0-3EF1458CBB0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60" name="グループ化 2959">
                  <a:extLst>
                    <a:ext uri="{FF2B5EF4-FFF2-40B4-BE49-F238E27FC236}">
                      <a16:creationId xmlns:a16="http://schemas.microsoft.com/office/drawing/2014/main" xmlns="" id="{8642FAB1-A725-4B78-ABEE-7F99B07AEC00}"/>
                    </a:ext>
                  </a:extLst>
                </p:cNvPr>
                <p:cNvGrpSpPr/>
                <p:nvPr/>
              </p:nvGrpSpPr>
              <p:grpSpPr>
                <a:xfrm>
                  <a:off x="8642613" y="2858443"/>
                  <a:ext cx="158262" cy="270180"/>
                  <a:chOff x="1521069" y="2586587"/>
                  <a:chExt cx="158262" cy="270180"/>
                </a:xfrm>
                <a:solidFill>
                  <a:srgbClr val="FFC000"/>
                </a:solidFill>
              </p:grpSpPr>
              <p:sp>
                <p:nvSpPr>
                  <p:cNvPr id="2991" name="フローチャート: 論理積ゲート 228">
                    <a:extLst>
                      <a:ext uri="{FF2B5EF4-FFF2-40B4-BE49-F238E27FC236}">
                        <a16:creationId xmlns:a16="http://schemas.microsoft.com/office/drawing/2014/main" xmlns="" id="{CDDC6640-55B9-4407-9449-CC8B4C14CB1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2" name="楕円 229">
                    <a:extLst>
                      <a:ext uri="{FF2B5EF4-FFF2-40B4-BE49-F238E27FC236}">
                        <a16:creationId xmlns:a16="http://schemas.microsoft.com/office/drawing/2014/main" xmlns="" id="{44615B33-81BD-4712-AF2C-E66B87B4ACD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61" name="グループ化 2960">
                  <a:extLst>
                    <a:ext uri="{FF2B5EF4-FFF2-40B4-BE49-F238E27FC236}">
                      <a16:creationId xmlns:a16="http://schemas.microsoft.com/office/drawing/2014/main" xmlns="" id="{2CE56669-C0DE-47BE-B148-65C3CB12E1DE}"/>
                    </a:ext>
                  </a:extLst>
                </p:cNvPr>
                <p:cNvGrpSpPr/>
                <p:nvPr/>
              </p:nvGrpSpPr>
              <p:grpSpPr>
                <a:xfrm>
                  <a:off x="6986217" y="2260551"/>
                  <a:ext cx="158262" cy="270180"/>
                  <a:chOff x="1521069" y="2586587"/>
                  <a:chExt cx="158262" cy="270180"/>
                </a:xfrm>
                <a:solidFill>
                  <a:schemeClr val="bg1">
                    <a:lumMod val="95000"/>
                  </a:schemeClr>
                </a:solidFill>
              </p:grpSpPr>
              <p:sp>
                <p:nvSpPr>
                  <p:cNvPr id="2989" name="フローチャート: 論理積ゲート 226">
                    <a:extLst>
                      <a:ext uri="{FF2B5EF4-FFF2-40B4-BE49-F238E27FC236}">
                        <a16:creationId xmlns:a16="http://schemas.microsoft.com/office/drawing/2014/main" xmlns="" id="{3FA81C0F-0692-402B-8634-317AEA75861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0" name="楕円 227">
                    <a:extLst>
                      <a:ext uri="{FF2B5EF4-FFF2-40B4-BE49-F238E27FC236}">
                        <a16:creationId xmlns:a16="http://schemas.microsoft.com/office/drawing/2014/main" xmlns="" id="{6B9433D5-A1C6-4DD2-9357-AF2CD4190F5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62" name="グループ化 2961">
                  <a:extLst>
                    <a:ext uri="{FF2B5EF4-FFF2-40B4-BE49-F238E27FC236}">
                      <a16:creationId xmlns:a16="http://schemas.microsoft.com/office/drawing/2014/main" xmlns="" id="{368638D9-FCB7-44B8-A13D-3D07E491E0BF}"/>
                    </a:ext>
                  </a:extLst>
                </p:cNvPr>
                <p:cNvGrpSpPr/>
                <p:nvPr/>
              </p:nvGrpSpPr>
              <p:grpSpPr>
                <a:xfrm>
                  <a:off x="7169610" y="2260552"/>
                  <a:ext cx="158262" cy="270180"/>
                  <a:chOff x="1521069" y="2586587"/>
                  <a:chExt cx="158262" cy="270180"/>
                </a:xfrm>
                <a:solidFill>
                  <a:schemeClr val="bg1">
                    <a:lumMod val="95000"/>
                  </a:schemeClr>
                </a:solidFill>
              </p:grpSpPr>
              <p:sp>
                <p:nvSpPr>
                  <p:cNvPr id="2987" name="フローチャート: 論理積ゲート 224">
                    <a:extLst>
                      <a:ext uri="{FF2B5EF4-FFF2-40B4-BE49-F238E27FC236}">
                        <a16:creationId xmlns:a16="http://schemas.microsoft.com/office/drawing/2014/main" xmlns="" id="{26A92AAD-29F1-4302-8751-55BC5D41C2B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8" name="楕円 225">
                    <a:extLst>
                      <a:ext uri="{FF2B5EF4-FFF2-40B4-BE49-F238E27FC236}">
                        <a16:creationId xmlns:a16="http://schemas.microsoft.com/office/drawing/2014/main" xmlns="" id="{DF476589-70FD-4949-A4B7-26DB9241CAC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63" name="グループ化 2962">
                  <a:extLst>
                    <a:ext uri="{FF2B5EF4-FFF2-40B4-BE49-F238E27FC236}">
                      <a16:creationId xmlns:a16="http://schemas.microsoft.com/office/drawing/2014/main" xmlns="" id="{3F365F77-21A9-405C-A1AD-2C6DE29B7B90}"/>
                    </a:ext>
                  </a:extLst>
                </p:cNvPr>
                <p:cNvGrpSpPr/>
                <p:nvPr/>
              </p:nvGrpSpPr>
              <p:grpSpPr>
                <a:xfrm>
                  <a:off x="7353003" y="2260553"/>
                  <a:ext cx="158262" cy="270180"/>
                  <a:chOff x="1521069" y="2586587"/>
                  <a:chExt cx="158262" cy="270180"/>
                </a:xfrm>
                <a:solidFill>
                  <a:srgbClr val="FFC000"/>
                </a:solidFill>
              </p:grpSpPr>
              <p:sp>
                <p:nvSpPr>
                  <p:cNvPr id="2985" name="フローチャート: 論理積ゲート 222">
                    <a:extLst>
                      <a:ext uri="{FF2B5EF4-FFF2-40B4-BE49-F238E27FC236}">
                        <a16:creationId xmlns:a16="http://schemas.microsoft.com/office/drawing/2014/main" xmlns="" id="{D90D4331-46CD-4616-9FC2-CC5EF78F0C9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6" name="楕円 223">
                    <a:extLst>
                      <a:ext uri="{FF2B5EF4-FFF2-40B4-BE49-F238E27FC236}">
                        <a16:creationId xmlns:a16="http://schemas.microsoft.com/office/drawing/2014/main" xmlns="" id="{E9B67A90-BFA1-4E7D-9E04-C7334FD290F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64" name="グループ化 2963">
                  <a:extLst>
                    <a:ext uri="{FF2B5EF4-FFF2-40B4-BE49-F238E27FC236}">
                      <a16:creationId xmlns:a16="http://schemas.microsoft.com/office/drawing/2014/main" xmlns="" id="{FB385693-D14E-4C9C-BACA-2E46B55D10B3}"/>
                    </a:ext>
                  </a:extLst>
                </p:cNvPr>
                <p:cNvGrpSpPr/>
                <p:nvPr/>
              </p:nvGrpSpPr>
              <p:grpSpPr>
                <a:xfrm>
                  <a:off x="7536396" y="2260554"/>
                  <a:ext cx="158262" cy="270180"/>
                  <a:chOff x="1521069" y="2586587"/>
                  <a:chExt cx="158262" cy="270180"/>
                </a:xfrm>
                <a:solidFill>
                  <a:schemeClr val="bg1">
                    <a:lumMod val="95000"/>
                  </a:schemeClr>
                </a:solidFill>
              </p:grpSpPr>
              <p:sp>
                <p:nvSpPr>
                  <p:cNvPr id="2983" name="フローチャート: 論理積ゲート 220">
                    <a:extLst>
                      <a:ext uri="{FF2B5EF4-FFF2-40B4-BE49-F238E27FC236}">
                        <a16:creationId xmlns:a16="http://schemas.microsoft.com/office/drawing/2014/main" xmlns="" id="{E584BADD-7985-4A37-AEE8-0A862A3D769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4" name="楕円 221">
                    <a:extLst>
                      <a:ext uri="{FF2B5EF4-FFF2-40B4-BE49-F238E27FC236}">
                        <a16:creationId xmlns:a16="http://schemas.microsoft.com/office/drawing/2014/main" xmlns="" id="{AB16E6CD-5829-4E13-A40E-29808A63267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65" name="グループ化 2964">
                  <a:extLst>
                    <a:ext uri="{FF2B5EF4-FFF2-40B4-BE49-F238E27FC236}">
                      <a16:creationId xmlns:a16="http://schemas.microsoft.com/office/drawing/2014/main" xmlns="" id="{08FE982C-62CF-4679-8432-D732CC67F464}"/>
                    </a:ext>
                  </a:extLst>
                </p:cNvPr>
                <p:cNvGrpSpPr/>
                <p:nvPr/>
              </p:nvGrpSpPr>
              <p:grpSpPr>
                <a:xfrm>
                  <a:off x="7719789" y="2260555"/>
                  <a:ext cx="158262" cy="270180"/>
                  <a:chOff x="1521069" y="2586587"/>
                  <a:chExt cx="158262" cy="270180"/>
                </a:xfrm>
                <a:solidFill>
                  <a:schemeClr val="bg1">
                    <a:lumMod val="95000"/>
                  </a:schemeClr>
                </a:solidFill>
              </p:grpSpPr>
              <p:sp>
                <p:nvSpPr>
                  <p:cNvPr id="2981" name="フローチャート: 論理積ゲート 218">
                    <a:extLst>
                      <a:ext uri="{FF2B5EF4-FFF2-40B4-BE49-F238E27FC236}">
                        <a16:creationId xmlns:a16="http://schemas.microsoft.com/office/drawing/2014/main" xmlns="" id="{4ADEC953-DE5D-4BA4-91DD-0218282114E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2" name="楕円 219">
                    <a:extLst>
                      <a:ext uri="{FF2B5EF4-FFF2-40B4-BE49-F238E27FC236}">
                        <a16:creationId xmlns:a16="http://schemas.microsoft.com/office/drawing/2014/main" xmlns="" id="{B0591255-488A-468C-9B78-A13499CC873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66" name="グループ化 2965">
                  <a:extLst>
                    <a:ext uri="{FF2B5EF4-FFF2-40B4-BE49-F238E27FC236}">
                      <a16:creationId xmlns:a16="http://schemas.microsoft.com/office/drawing/2014/main" xmlns="" id="{3B6B7DC2-6AEB-4F0F-83AD-0300B592450A}"/>
                    </a:ext>
                  </a:extLst>
                </p:cNvPr>
                <p:cNvGrpSpPr/>
                <p:nvPr/>
              </p:nvGrpSpPr>
              <p:grpSpPr>
                <a:xfrm>
                  <a:off x="7903182" y="2260556"/>
                  <a:ext cx="158262" cy="270180"/>
                  <a:chOff x="1521069" y="2586587"/>
                  <a:chExt cx="158262" cy="270180"/>
                </a:xfrm>
                <a:solidFill>
                  <a:schemeClr val="bg1">
                    <a:lumMod val="95000"/>
                  </a:schemeClr>
                </a:solidFill>
              </p:grpSpPr>
              <p:sp>
                <p:nvSpPr>
                  <p:cNvPr id="2979" name="フローチャート: 論理積ゲート 216">
                    <a:extLst>
                      <a:ext uri="{FF2B5EF4-FFF2-40B4-BE49-F238E27FC236}">
                        <a16:creationId xmlns:a16="http://schemas.microsoft.com/office/drawing/2014/main" xmlns="" id="{2D186AFA-1B28-4F1F-BB00-548B2542A72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0" name="楕円 217">
                    <a:extLst>
                      <a:ext uri="{FF2B5EF4-FFF2-40B4-BE49-F238E27FC236}">
                        <a16:creationId xmlns:a16="http://schemas.microsoft.com/office/drawing/2014/main" xmlns="" id="{7C766073-D20E-46DD-BECC-03F26DC4777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67" name="グループ化 2966">
                  <a:extLst>
                    <a:ext uri="{FF2B5EF4-FFF2-40B4-BE49-F238E27FC236}">
                      <a16:creationId xmlns:a16="http://schemas.microsoft.com/office/drawing/2014/main" xmlns="" id="{E31840DC-8104-43E2-B226-0FCAE33DEADF}"/>
                    </a:ext>
                  </a:extLst>
                </p:cNvPr>
                <p:cNvGrpSpPr/>
                <p:nvPr/>
              </p:nvGrpSpPr>
              <p:grpSpPr>
                <a:xfrm>
                  <a:off x="8086575" y="2260557"/>
                  <a:ext cx="158262" cy="270180"/>
                  <a:chOff x="1521069" y="2586587"/>
                  <a:chExt cx="158262" cy="270180"/>
                </a:xfrm>
                <a:solidFill>
                  <a:schemeClr val="bg1">
                    <a:lumMod val="95000"/>
                  </a:schemeClr>
                </a:solidFill>
              </p:grpSpPr>
              <p:sp>
                <p:nvSpPr>
                  <p:cNvPr id="2977" name="フローチャート: 論理積ゲート 214">
                    <a:extLst>
                      <a:ext uri="{FF2B5EF4-FFF2-40B4-BE49-F238E27FC236}">
                        <a16:creationId xmlns:a16="http://schemas.microsoft.com/office/drawing/2014/main" xmlns="" id="{FFB8F2B4-5ADC-4008-B337-59D93184A59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78" name="楕円 215">
                    <a:extLst>
                      <a:ext uri="{FF2B5EF4-FFF2-40B4-BE49-F238E27FC236}">
                        <a16:creationId xmlns:a16="http://schemas.microsoft.com/office/drawing/2014/main" xmlns="" id="{70C64208-D5F2-42F7-AB00-6F14CE4F9B4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68" name="グループ化 2967">
                  <a:extLst>
                    <a:ext uri="{FF2B5EF4-FFF2-40B4-BE49-F238E27FC236}">
                      <a16:creationId xmlns:a16="http://schemas.microsoft.com/office/drawing/2014/main" xmlns="" id="{28964B21-69E1-427F-A2D0-0690AA81FC21}"/>
                    </a:ext>
                  </a:extLst>
                </p:cNvPr>
                <p:cNvGrpSpPr/>
                <p:nvPr/>
              </p:nvGrpSpPr>
              <p:grpSpPr>
                <a:xfrm>
                  <a:off x="8269968" y="2260558"/>
                  <a:ext cx="158262" cy="270180"/>
                  <a:chOff x="1521069" y="2586587"/>
                  <a:chExt cx="158262" cy="270180"/>
                </a:xfrm>
                <a:solidFill>
                  <a:srgbClr val="FFC000"/>
                </a:solidFill>
              </p:grpSpPr>
              <p:sp>
                <p:nvSpPr>
                  <p:cNvPr id="2975" name="フローチャート: 論理積ゲート 212">
                    <a:extLst>
                      <a:ext uri="{FF2B5EF4-FFF2-40B4-BE49-F238E27FC236}">
                        <a16:creationId xmlns:a16="http://schemas.microsoft.com/office/drawing/2014/main" xmlns="" id="{171DBAEA-B613-4500-BB8C-B99F124CF6E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76" name="楕円 213">
                    <a:extLst>
                      <a:ext uri="{FF2B5EF4-FFF2-40B4-BE49-F238E27FC236}">
                        <a16:creationId xmlns:a16="http://schemas.microsoft.com/office/drawing/2014/main" xmlns="" id="{5A543F77-89E5-4A30-BF2E-C43C5107D5F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69" name="グループ化 2968">
                  <a:extLst>
                    <a:ext uri="{FF2B5EF4-FFF2-40B4-BE49-F238E27FC236}">
                      <a16:creationId xmlns:a16="http://schemas.microsoft.com/office/drawing/2014/main" xmlns="" id="{43D9EDD9-80DC-4FA1-BC06-EAD3F15AA6C1}"/>
                    </a:ext>
                  </a:extLst>
                </p:cNvPr>
                <p:cNvGrpSpPr/>
                <p:nvPr/>
              </p:nvGrpSpPr>
              <p:grpSpPr>
                <a:xfrm>
                  <a:off x="8453361" y="2260559"/>
                  <a:ext cx="158262" cy="270180"/>
                  <a:chOff x="1521069" y="2586587"/>
                  <a:chExt cx="158262" cy="270180"/>
                </a:xfrm>
                <a:solidFill>
                  <a:schemeClr val="bg1">
                    <a:lumMod val="95000"/>
                  </a:schemeClr>
                </a:solidFill>
              </p:grpSpPr>
              <p:sp>
                <p:nvSpPr>
                  <p:cNvPr id="2973" name="フローチャート: 論理積ゲート 210">
                    <a:extLst>
                      <a:ext uri="{FF2B5EF4-FFF2-40B4-BE49-F238E27FC236}">
                        <a16:creationId xmlns:a16="http://schemas.microsoft.com/office/drawing/2014/main" xmlns="" id="{026E8E0F-C9BE-464C-BB42-2ED40221E9D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74" name="楕円 211">
                    <a:extLst>
                      <a:ext uri="{FF2B5EF4-FFF2-40B4-BE49-F238E27FC236}">
                        <a16:creationId xmlns:a16="http://schemas.microsoft.com/office/drawing/2014/main" xmlns="" id="{CC1955AD-B7E1-4F52-8B9B-E757B9B4B97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70" name="グループ化 2969">
                  <a:extLst>
                    <a:ext uri="{FF2B5EF4-FFF2-40B4-BE49-F238E27FC236}">
                      <a16:creationId xmlns:a16="http://schemas.microsoft.com/office/drawing/2014/main" xmlns="" id="{193586FB-064D-4D61-858B-DFBDF749BE6D}"/>
                    </a:ext>
                  </a:extLst>
                </p:cNvPr>
                <p:cNvGrpSpPr/>
                <p:nvPr/>
              </p:nvGrpSpPr>
              <p:grpSpPr>
                <a:xfrm>
                  <a:off x="8636754" y="2260560"/>
                  <a:ext cx="158262" cy="270180"/>
                  <a:chOff x="1521069" y="2586587"/>
                  <a:chExt cx="158262" cy="270180"/>
                </a:xfrm>
                <a:solidFill>
                  <a:schemeClr val="bg1">
                    <a:lumMod val="95000"/>
                  </a:schemeClr>
                </a:solidFill>
              </p:grpSpPr>
              <p:sp>
                <p:nvSpPr>
                  <p:cNvPr id="2971" name="フローチャート: 論理積ゲート 208">
                    <a:extLst>
                      <a:ext uri="{FF2B5EF4-FFF2-40B4-BE49-F238E27FC236}">
                        <a16:creationId xmlns:a16="http://schemas.microsoft.com/office/drawing/2014/main" xmlns="" id="{4E09423D-059B-41D3-84B0-414F19557B1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72" name="楕円 209">
                    <a:extLst>
                      <a:ext uri="{FF2B5EF4-FFF2-40B4-BE49-F238E27FC236}">
                        <a16:creationId xmlns:a16="http://schemas.microsoft.com/office/drawing/2014/main" xmlns="" id="{67C4541E-1FFB-4412-BF89-8ECA814143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668" name="グループ化 2667">
                <a:extLst>
                  <a:ext uri="{FF2B5EF4-FFF2-40B4-BE49-F238E27FC236}">
                    <a16:creationId xmlns:a16="http://schemas.microsoft.com/office/drawing/2014/main" xmlns="" id="{F3931653-C56A-414F-BE22-6CE1F85FC7E5}"/>
                  </a:ext>
                </a:extLst>
              </p:cNvPr>
              <p:cNvGrpSpPr>
                <a:grpSpLocks noChangeAspect="1"/>
              </p:cNvGrpSpPr>
              <p:nvPr/>
            </p:nvGrpSpPr>
            <p:grpSpPr>
              <a:xfrm>
                <a:off x="7912114" y="2715159"/>
                <a:ext cx="907329" cy="434036"/>
                <a:chOff x="6986217" y="2260551"/>
                <a:chExt cx="1814658" cy="868072"/>
              </a:xfrm>
            </p:grpSpPr>
            <p:grpSp>
              <p:nvGrpSpPr>
                <p:cNvPr id="2851" name="グループ化 2850">
                  <a:extLst>
                    <a:ext uri="{FF2B5EF4-FFF2-40B4-BE49-F238E27FC236}">
                      <a16:creationId xmlns:a16="http://schemas.microsoft.com/office/drawing/2014/main" xmlns="" id="{D8A5D6DD-C5F7-4783-B5A0-EA6409EF5988}"/>
                    </a:ext>
                  </a:extLst>
                </p:cNvPr>
                <p:cNvGrpSpPr/>
                <p:nvPr/>
              </p:nvGrpSpPr>
              <p:grpSpPr>
                <a:xfrm>
                  <a:off x="6992076" y="2559492"/>
                  <a:ext cx="158262" cy="270180"/>
                  <a:chOff x="1521069" y="2586587"/>
                  <a:chExt cx="158262" cy="270180"/>
                </a:xfrm>
                <a:solidFill>
                  <a:srgbClr val="FFC000"/>
                </a:solidFill>
              </p:grpSpPr>
              <p:sp>
                <p:nvSpPr>
                  <p:cNvPr id="2939" name="フローチャート: 論理積ゲート 918">
                    <a:extLst>
                      <a:ext uri="{FF2B5EF4-FFF2-40B4-BE49-F238E27FC236}">
                        <a16:creationId xmlns:a16="http://schemas.microsoft.com/office/drawing/2014/main" xmlns="" id="{24B09BE1-E36F-480D-9905-8F82C933DE2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40" name="楕円 919">
                    <a:extLst>
                      <a:ext uri="{FF2B5EF4-FFF2-40B4-BE49-F238E27FC236}">
                        <a16:creationId xmlns:a16="http://schemas.microsoft.com/office/drawing/2014/main" xmlns="" id="{5C2F7113-6C75-45CF-8679-CA9CBD84E0C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52" name="グループ化 2851">
                  <a:extLst>
                    <a:ext uri="{FF2B5EF4-FFF2-40B4-BE49-F238E27FC236}">
                      <a16:creationId xmlns:a16="http://schemas.microsoft.com/office/drawing/2014/main" xmlns="" id="{61F767AD-CE53-49A0-94BF-5432CDD1B26F}"/>
                    </a:ext>
                  </a:extLst>
                </p:cNvPr>
                <p:cNvGrpSpPr/>
                <p:nvPr/>
              </p:nvGrpSpPr>
              <p:grpSpPr>
                <a:xfrm>
                  <a:off x="7175469" y="2559493"/>
                  <a:ext cx="158262" cy="270180"/>
                  <a:chOff x="1521069" y="2586587"/>
                  <a:chExt cx="158262" cy="270180"/>
                </a:xfrm>
                <a:solidFill>
                  <a:schemeClr val="bg1">
                    <a:lumMod val="95000"/>
                  </a:schemeClr>
                </a:solidFill>
              </p:grpSpPr>
              <p:sp>
                <p:nvSpPr>
                  <p:cNvPr id="2937" name="フローチャート: 論理積ゲート 916">
                    <a:extLst>
                      <a:ext uri="{FF2B5EF4-FFF2-40B4-BE49-F238E27FC236}">
                        <a16:creationId xmlns:a16="http://schemas.microsoft.com/office/drawing/2014/main" xmlns="" id="{823AA75F-0D98-4741-ACBF-B95700716EA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38" name="楕円 917">
                    <a:extLst>
                      <a:ext uri="{FF2B5EF4-FFF2-40B4-BE49-F238E27FC236}">
                        <a16:creationId xmlns:a16="http://schemas.microsoft.com/office/drawing/2014/main" xmlns="" id="{C12EDC84-A7ED-4BC4-AF29-C1118E1B2A1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53" name="グループ化 2852">
                  <a:extLst>
                    <a:ext uri="{FF2B5EF4-FFF2-40B4-BE49-F238E27FC236}">
                      <a16:creationId xmlns:a16="http://schemas.microsoft.com/office/drawing/2014/main" xmlns="" id="{2FEFE783-E5FA-43D8-B3DF-E54370BE148F}"/>
                    </a:ext>
                  </a:extLst>
                </p:cNvPr>
                <p:cNvGrpSpPr/>
                <p:nvPr/>
              </p:nvGrpSpPr>
              <p:grpSpPr>
                <a:xfrm>
                  <a:off x="7358862" y="2559494"/>
                  <a:ext cx="158262" cy="270180"/>
                  <a:chOff x="1521069" y="2586587"/>
                  <a:chExt cx="158262" cy="270180"/>
                </a:xfrm>
                <a:solidFill>
                  <a:schemeClr val="bg1">
                    <a:lumMod val="95000"/>
                  </a:schemeClr>
                </a:solidFill>
              </p:grpSpPr>
              <p:sp>
                <p:nvSpPr>
                  <p:cNvPr id="2935" name="フローチャート: 論理積ゲート 914">
                    <a:extLst>
                      <a:ext uri="{FF2B5EF4-FFF2-40B4-BE49-F238E27FC236}">
                        <a16:creationId xmlns:a16="http://schemas.microsoft.com/office/drawing/2014/main" xmlns="" id="{6BF9443A-F23C-4035-9FC1-BE5BF7CC5AE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36" name="楕円 915">
                    <a:extLst>
                      <a:ext uri="{FF2B5EF4-FFF2-40B4-BE49-F238E27FC236}">
                        <a16:creationId xmlns:a16="http://schemas.microsoft.com/office/drawing/2014/main" xmlns="" id="{9A8B548F-9E2D-4B4C-ACCA-1ED0DF4F9A6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54" name="グループ化 2853">
                  <a:extLst>
                    <a:ext uri="{FF2B5EF4-FFF2-40B4-BE49-F238E27FC236}">
                      <a16:creationId xmlns:a16="http://schemas.microsoft.com/office/drawing/2014/main" xmlns="" id="{0E9B96E6-FD68-48F7-916F-2195ED760113}"/>
                    </a:ext>
                  </a:extLst>
                </p:cNvPr>
                <p:cNvGrpSpPr/>
                <p:nvPr/>
              </p:nvGrpSpPr>
              <p:grpSpPr>
                <a:xfrm>
                  <a:off x="7542255" y="2559495"/>
                  <a:ext cx="158262" cy="270180"/>
                  <a:chOff x="1521069" y="2586587"/>
                  <a:chExt cx="158262" cy="270180"/>
                </a:xfrm>
                <a:solidFill>
                  <a:schemeClr val="bg1">
                    <a:lumMod val="95000"/>
                  </a:schemeClr>
                </a:solidFill>
              </p:grpSpPr>
              <p:sp>
                <p:nvSpPr>
                  <p:cNvPr id="2933" name="フローチャート: 論理積ゲート 912">
                    <a:extLst>
                      <a:ext uri="{FF2B5EF4-FFF2-40B4-BE49-F238E27FC236}">
                        <a16:creationId xmlns:a16="http://schemas.microsoft.com/office/drawing/2014/main" xmlns="" id="{0C68778B-2729-49C6-ADE8-BA1732CEDD7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34" name="楕円 913">
                    <a:extLst>
                      <a:ext uri="{FF2B5EF4-FFF2-40B4-BE49-F238E27FC236}">
                        <a16:creationId xmlns:a16="http://schemas.microsoft.com/office/drawing/2014/main" xmlns="" id="{B41E62E1-62BE-44A8-AE0B-50222D1CB89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55" name="グループ化 2854">
                  <a:extLst>
                    <a:ext uri="{FF2B5EF4-FFF2-40B4-BE49-F238E27FC236}">
                      <a16:creationId xmlns:a16="http://schemas.microsoft.com/office/drawing/2014/main" xmlns="" id="{A3404EEF-C9B4-443E-8F3E-FA2FE40D707D}"/>
                    </a:ext>
                  </a:extLst>
                </p:cNvPr>
                <p:cNvGrpSpPr/>
                <p:nvPr/>
              </p:nvGrpSpPr>
              <p:grpSpPr>
                <a:xfrm>
                  <a:off x="7725648" y="2559496"/>
                  <a:ext cx="158262" cy="270180"/>
                  <a:chOff x="1521069" y="2586587"/>
                  <a:chExt cx="158262" cy="270180"/>
                </a:xfrm>
                <a:solidFill>
                  <a:schemeClr val="bg1">
                    <a:lumMod val="95000"/>
                  </a:schemeClr>
                </a:solidFill>
              </p:grpSpPr>
              <p:sp>
                <p:nvSpPr>
                  <p:cNvPr id="2931" name="フローチャート: 論理積ゲート 910">
                    <a:extLst>
                      <a:ext uri="{FF2B5EF4-FFF2-40B4-BE49-F238E27FC236}">
                        <a16:creationId xmlns:a16="http://schemas.microsoft.com/office/drawing/2014/main" xmlns="" id="{CB999E92-6327-4668-97E6-5D5986839AA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32" name="楕円 911">
                    <a:extLst>
                      <a:ext uri="{FF2B5EF4-FFF2-40B4-BE49-F238E27FC236}">
                        <a16:creationId xmlns:a16="http://schemas.microsoft.com/office/drawing/2014/main" xmlns="" id="{3F56F844-4200-444B-BD8D-BD8D56CDD2F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56" name="グループ化 2855">
                  <a:extLst>
                    <a:ext uri="{FF2B5EF4-FFF2-40B4-BE49-F238E27FC236}">
                      <a16:creationId xmlns:a16="http://schemas.microsoft.com/office/drawing/2014/main" xmlns="" id="{218D0F95-3CB0-443F-94DB-C5F630F317A4}"/>
                    </a:ext>
                  </a:extLst>
                </p:cNvPr>
                <p:cNvGrpSpPr/>
                <p:nvPr/>
              </p:nvGrpSpPr>
              <p:grpSpPr>
                <a:xfrm>
                  <a:off x="7909041" y="2559497"/>
                  <a:ext cx="158262" cy="270180"/>
                  <a:chOff x="1521069" y="2586587"/>
                  <a:chExt cx="158262" cy="270180"/>
                </a:xfrm>
                <a:solidFill>
                  <a:srgbClr val="FFC000"/>
                </a:solidFill>
              </p:grpSpPr>
              <p:sp>
                <p:nvSpPr>
                  <p:cNvPr id="2929" name="フローチャート: 論理積ゲート 908">
                    <a:extLst>
                      <a:ext uri="{FF2B5EF4-FFF2-40B4-BE49-F238E27FC236}">
                        <a16:creationId xmlns:a16="http://schemas.microsoft.com/office/drawing/2014/main" xmlns="" id="{07AE5152-E734-4F42-8228-9D91940D989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30" name="楕円 909">
                    <a:extLst>
                      <a:ext uri="{FF2B5EF4-FFF2-40B4-BE49-F238E27FC236}">
                        <a16:creationId xmlns:a16="http://schemas.microsoft.com/office/drawing/2014/main" xmlns="" id="{B62B5F22-489E-4E9A-84DD-0E8F32E9703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57" name="グループ化 2856">
                  <a:extLst>
                    <a:ext uri="{FF2B5EF4-FFF2-40B4-BE49-F238E27FC236}">
                      <a16:creationId xmlns:a16="http://schemas.microsoft.com/office/drawing/2014/main" xmlns="" id="{125B5240-389F-436A-96FD-F2DC1ABFF46F}"/>
                    </a:ext>
                  </a:extLst>
                </p:cNvPr>
                <p:cNvGrpSpPr/>
                <p:nvPr/>
              </p:nvGrpSpPr>
              <p:grpSpPr>
                <a:xfrm>
                  <a:off x="8092434" y="2559498"/>
                  <a:ext cx="158262" cy="270180"/>
                  <a:chOff x="1521069" y="2586587"/>
                  <a:chExt cx="158262" cy="270180"/>
                </a:xfrm>
                <a:solidFill>
                  <a:schemeClr val="bg1">
                    <a:lumMod val="95000"/>
                  </a:schemeClr>
                </a:solidFill>
              </p:grpSpPr>
              <p:sp>
                <p:nvSpPr>
                  <p:cNvPr id="2927" name="フローチャート: 論理積ゲート 906">
                    <a:extLst>
                      <a:ext uri="{FF2B5EF4-FFF2-40B4-BE49-F238E27FC236}">
                        <a16:creationId xmlns:a16="http://schemas.microsoft.com/office/drawing/2014/main" xmlns="" id="{4B783A4F-103D-4EC3-9B07-3C7B336B327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8" name="楕円 907">
                    <a:extLst>
                      <a:ext uri="{FF2B5EF4-FFF2-40B4-BE49-F238E27FC236}">
                        <a16:creationId xmlns:a16="http://schemas.microsoft.com/office/drawing/2014/main" xmlns="" id="{3ED97FFD-2DC1-40C9-9580-BCC497BD076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58" name="グループ化 2857">
                  <a:extLst>
                    <a:ext uri="{FF2B5EF4-FFF2-40B4-BE49-F238E27FC236}">
                      <a16:creationId xmlns:a16="http://schemas.microsoft.com/office/drawing/2014/main" xmlns="" id="{4F33C16B-F09D-4659-8C7D-87A675A4F2F6}"/>
                    </a:ext>
                  </a:extLst>
                </p:cNvPr>
                <p:cNvGrpSpPr/>
                <p:nvPr/>
              </p:nvGrpSpPr>
              <p:grpSpPr>
                <a:xfrm>
                  <a:off x="8275827" y="2559499"/>
                  <a:ext cx="158262" cy="270180"/>
                  <a:chOff x="1521069" y="2586587"/>
                  <a:chExt cx="158262" cy="270180"/>
                </a:xfrm>
                <a:solidFill>
                  <a:schemeClr val="bg1">
                    <a:lumMod val="95000"/>
                  </a:schemeClr>
                </a:solidFill>
              </p:grpSpPr>
              <p:sp>
                <p:nvSpPr>
                  <p:cNvPr id="2925" name="フローチャート: 論理積ゲート 904">
                    <a:extLst>
                      <a:ext uri="{FF2B5EF4-FFF2-40B4-BE49-F238E27FC236}">
                        <a16:creationId xmlns:a16="http://schemas.microsoft.com/office/drawing/2014/main" xmlns="" id="{79AB1AB7-F109-4D73-856C-82F9F1AA507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6" name="楕円 905">
                    <a:extLst>
                      <a:ext uri="{FF2B5EF4-FFF2-40B4-BE49-F238E27FC236}">
                        <a16:creationId xmlns:a16="http://schemas.microsoft.com/office/drawing/2014/main" xmlns="" id="{691D57DE-B10D-404B-A123-F5E9E2DEB76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59" name="グループ化 2858">
                  <a:extLst>
                    <a:ext uri="{FF2B5EF4-FFF2-40B4-BE49-F238E27FC236}">
                      <a16:creationId xmlns:a16="http://schemas.microsoft.com/office/drawing/2014/main" xmlns="" id="{6161F435-DCE4-4A17-B923-7284CB9ECCC3}"/>
                    </a:ext>
                  </a:extLst>
                </p:cNvPr>
                <p:cNvGrpSpPr/>
                <p:nvPr/>
              </p:nvGrpSpPr>
              <p:grpSpPr>
                <a:xfrm>
                  <a:off x="8459220" y="2559500"/>
                  <a:ext cx="158262" cy="270180"/>
                  <a:chOff x="1521069" y="2586587"/>
                  <a:chExt cx="158262" cy="270180"/>
                </a:xfrm>
                <a:solidFill>
                  <a:schemeClr val="bg1">
                    <a:lumMod val="95000"/>
                  </a:schemeClr>
                </a:solidFill>
              </p:grpSpPr>
              <p:sp>
                <p:nvSpPr>
                  <p:cNvPr id="2923" name="フローチャート: 論理積ゲート 902">
                    <a:extLst>
                      <a:ext uri="{FF2B5EF4-FFF2-40B4-BE49-F238E27FC236}">
                        <a16:creationId xmlns:a16="http://schemas.microsoft.com/office/drawing/2014/main" xmlns="" id="{E1C9B2EE-F6C0-4642-9A8E-158C2650372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4" name="楕円 903">
                    <a:extLst>
                      <a:ext uri="{FF2B5EF4-FFF2-40B4-BE49-F238E27FC236}">
                        <a16:creationId xmlns:a16="http://schemas.microsoft.com/office/drawing/2014/main" xmlns="" id="{F9AC0F55-CCCE-4FB6-A87C-38C9C64266E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60" name="グループ化 2859">
                  <a:extLst>
                    <a:ext uri="{FF2B5EF4-FFF2-40B4-BE49-F238E27FC236}">
                      <a16:creationId xmlns:a16="http://schemas.microsoft.com/office/drawing/2014/main" xmlns="" id="{2188E9D6-0450-44E0-85CB-767ED582084C}"/>
                    </a:ext>
                  </a:extLst>
                </p:cNvPr>
                <p:cNvGrpSpPr/>
                <p:nvPr/>
              </p:nvGrpSpPr>
              <p:grpSpPr>
                <a:xfrm>
                  <a:off x="8642613" y="2559501"/>
                  <a:ext cx="158262" cy="270180"/>
                  <a:chOff x="1521069" y="2586587"/>
                  <a:chExt cx="158262" cy="270180"/>
                </a:xfrm>
                <a:solidFill>
                  <a:schemeClr val="bg1">
                    <a:lumMod val="95000"/>
                  </a:schemeClr>
                </a:solidFill>
              </p:grpSpPr>
              <p:sp>
                <p:nvSpPr>
                  <p:cNvPr id="2921" name="フローチャート: 論理積ゲート 900">
                    <a:extLst>
                      <a:ext uri="{FF2B5EF4-FFF2-40B4-BE49-F238E27FC236}">
                        <a16:creationId xmlns:a16="http://schemas.microsoft.com/office/drawing/2014/main" xmlns="" id="{843F3E89-BDB7-473C-B5D5-24D152B7CFD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2" name="楕円 901">
                    <a:extLst>
                      <a:ext uri="{FF2B5EF4-FFF2-40B4-BE49-F238E27FC236}">
                        <a16:creationId xmlns:a16="http://schemas.microsoft.com/office/drawing/2014/main" xmlns="" id="{2999BF0B-D692-4722-B4DC-6DAAD3DC360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61" name="グループ化 2860">
                  <a:extLst>
                    <a:ext uri="{FF2B5EF4-FFF2-40B4-BE49-F238E27FC236}">
                      <a16:creationId xmlns:a16="http://schemas.microsoft.com/office/drawing/2014/main" xmlns="" id="{C303A701-849D-4A97-8F9D-D69ADC54B72E}"/>
                    </a:ext>
                  </a:extLst>
                </p:cNvPr>
                <p:cNvGrpSpPr/>
                <p:nvPr/>
              </p:nvGrpSpPr>
              <p:grpSpPr>
                <a:xfrm>
                  <a:off x="6992076" y="2858434"/>
                  <a:ext cx="158262" cy="270180"/>
                  <a:chOff x="1521069" y="2586587"/>
                  <a:chExt cx="158262" cy="270180"/>
                </a:xfrm>
                <a:solidFill>
                  <a:schemeClr val="bg1">
                    <a:lumMod val="95000"/>
                  </a:schemeClr>
                </a:solidFill>
              </p:grpSpPr>
              <p:sp>
                <p:nvSpPr>
                  <p:cNvPr id="2919" name="フローチャート: 論理積ゲート 898">
                    <a:extLst>
                      <a:ext uri="{FF2B5EF4-FFF2-40B4-BE49-F238E27FC236}">
                        <a16:creationId xmlns:a16="http://schemas.microsoft.com/office/drawing/2014/main" xmlns="" id="{F36E6765-2A8C-4AA1-AF24-3675E8CAF98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0" name="楕円 899">
                    <a:extLst>
                      <a:ext uri="{FF2B5EF4-FFF2-40B4-BE49-F238E27FC236}">
                        <a16:creationId xmlns:a16="http://schemas.microsoft.com/office/drawing/2014/main" xmlns="" id="{8499DDA7-86A4-44DF-8B21-35E9EB72BD3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62" name="グループ化 2861">
                  <a:extLst>
                    <a:ext uri="{FF2B5EF4-FFF2-40B4-BE49-F238E27FC236}">
                      <a16:creationId xmlns:a16="http://schemas.microsoft.com/office/drawing/2014/main" xmlns="" id="{9EABBFD0-EB3D-4987-A0B0-9F9FCEF67933}"/>
                    </a:ext>
                  </a:extLst>
                </p:cNvPr>
                <p:cNvGrpSpPr/>
                <p:nvPr/>
              </p:nvGrpSpPr>
              <p:grpSpPr>
                <a:xfrm>
                  <a:off x="7175469" y="2858435"/>
                  <a:ext cx="158262" cy="270180"/>
                  <a:chOff x="1521069" y="2586587"/>
                  <a:chExt cx="158262" cy="270180"/>
                </a:xfrm>
                <a:solidFill>
                  <a:schemeClr val="bg1">
                    <a:lumMod val="95000"/>
                  </a:schemeClr>
                </a:solidFill>
              </p:grpSpPr>
              <p:sp>
                <p:nvSpPr>
                  <p:cNvPr id="2917" name="フローチャート: 論理積ゲート 896">
                    <a:extLst>
                      <a:ext uri="{FF2B5EF4-FFF2-40B4-BE49-F238E27FC236}">
                        <a16:creationId xmlns:a16="http://schemas.microsoft.com/office/drawing/2014/main" xmlns="" id="{122C5D33-EB84-4CCA-AF17-872BEE7A543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8" name="楕円 897">
                    <a:extLst>
                      <a:ext uri="{FF2B5EF4-FFF2-40B4-BE49-F238E27FC236}">
                        <a16:creationId xmlns:a16="http://schemas.microsoft.com/office/drawing/2014/main" xmlns="" id="{D1EAAC14-D572-4A87-BD57-C2D0C41FBA0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63" name="グループ化 2862">
                  <a:extLst>
                    <a:ext uri="{FF2B5EF4-FFF2-40B4-BE49-F238E27FC236}">
                      <a16:creationId xmlns:a16="http://schemas.microsoft.com/office/drawing/2014/main" xmlns="" id="{1321A8CD-41F3-400C-8370-3B4B026ED43B}"/>
                    </a:ext>
                  </a:extLst>
                </p:cNvPr>
                <p:cNvGrpSpPr/>
                <p:nvPr/>
              </p:nvGrpSpPr>
              <p:grpSpPr>
                <a:xfrm>
                  <a:off x="7358862" y="2858436"/>
                  <a:ext cx="158262" cy="270180"/>
                  <a:chOff x="1521069" y="2586587"/>
                  <a:chExt cx="158262" cy="270180"/>
                </a:xfrm>
                <a:solidFill>
                  <a:schemeClr val="bg1">
                    <a:lumMod val="95000"/>
                  </a:schemeClr>
                </a:solidFill>
              </p:grpSpPr>
              <p:sp>
                <p:nvSpPr>
                  <p:cNvPr id="2915" name="フローチャート: 論理積ゲート 894">
                    <a:extLst>
                      <a:ext uri="{FF2B5EF4-FFF2-40B4-BE49-F238E27FC236}">
                        <a16:creationId xmlns:a16="http://schemas.microsoft.com/office/drawing/2014/main" xmlns="" id="{5A8554E6-6BF4-42E1-9C83-2EB99D59CE6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6" name="楕円 895">
                    <a:extLst>
                      <a:ext uri="{FF2B5EF4-FFF2-40B4-BE49-F238E27FC236}">
                        <a16:creationId xmlns:a16="http://schemas.microsoft.com/office/drawing/2014/main" xmlns="" id="{C5BA23C6-1C41-4F02-B7C2-D11482D0B01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64" name="グループ化 2863">
                  <a:extLst>
                    <a:ext uri="{FF2B5EF4-FFF2-40B4-BE49-F238E27FC236}">
                      <a16:creationId xmlns:a16="http://schemas.microsoft.com/office/drawing/2014/main" xmlns="" id="{9B1F7B75-6619-4F92-9D96-B114E8DABB02}"/>
                    </a:ext>
                  </a:extLst>
                </p:cNvPr>
                <p:cNvGrpSpPr/>
                <p:nvPr/>
              </p:nvGrpSpPr>
              <p:grpSpPr>
                <a:xfrm>
                  <a:off x="7542255" y="2858437"/>
                  <a:ext cx="158262" cy="270180"/>
                  <a:chOff x="1521069" y="2586587"/>
                  <a:chExt cx="158262" cy="270180"/>
                </a:xfrm>
                <a:solidFill>
                  <a:srgbClr val="FFC000"/>
                </a:solidFill>
              </p:grpSpPr>
              <p:sp>
                <p:nvSpPr>
                  <p:cNvPr id="2913" name="フローチャート: 論理積ゲート 892">
                    <a:extLst>
                      <a:ext uri="{FF2B5EF4-FFF2-40B4-BE49-F238E27FC236}">
                        <a16:creationId xmlns:a16="http://schemas.microsoft.com/office/drawing/2014/main" xmlns="" id="{044560CD-752F-4F7F-92A3-7278B7308D9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4" name="楕円 893">
                    <a:extLst>
                      <a:ext uri="{FF2B5EF4-FFF2-40B4-BE49-F238E27FC236}">
                        <a16:creationId xmlns:a16="http://schemas.microsoft.com/office/drawing/2014/main" xmlns="" id="{613116A4-53BC-4E51-89C4-55ABB05EE1D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65" name="グループ化 2864">
                  <a:extLst>
                    <a:ext uri="{FF2B5EF4-FFF2-40B4-BE49-F238E27FC236}">
                      <a16:creationId xmlns:a16="http://schemas.microsoft.com/office/drawing/2014/main" xmlns="" id="{21122704-226E-4AE2-B5A4-D864BC00892B}"/>
                    </a:ext>
                  </a:extLst>
                </p:cNvPr>
                <p:cNvGrpSpPr/>
                <p:nvPr/>
              </p:nvGrpSpPr>
              <p:grpSpPr>
                <a:xfrm>
                  <a:off x="7725648" y="2858438"/>
                  <a:ext cx="158262" cy="270180"/>
                  <a:chOff x="1521069" y="2586587"/>
                  <a:chExt cx="158262" cy="270180"/>
                </a:xfrm>
                <a:solidFill>
                  <a:schemeClr val="bg1">
                    <a:lumMod val="95000"/>
                  </a:schemeClr>
                </a:solidFill>
              </p:grpSpPr>
              <p:sp>
                <p:nvSpPr>
                  <p:cNvPr id="2911" name="フローチャート: 論理積ゲート 890">
                    <a:extLst>
                      <a:ext uri="{FF2B5EF4-FFF2-40B4-BE49-F238E27FC236}">
                        <a16:creationId xmlns:a16="http://schemas.microsoft.com/office/drawing/2014/main" xmlns="" id="{6F0EA053-29FD-4926-A59F-E10EB5BDBDA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2" name="楕円 891">
                    <a:extLst>
                      <a:ext uri="{FF2B5EF4-FFF2-40B4-BE49-F238E27FC236}">
                        <a16:creationId xmlns:a16="http://schemas.microsoft.com/office/drawing/2014/main" xmlns="" id="{3B53C354-A469-4A83-BF35-763C4A37532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66" name="グループ化 2865">
                  <a:extLst>
                    <a:ext uri="{FF2B5EF4-FFF2-40B4-BE49-F238E27FC236}">
                      <a16:creationId xmlns:a16="http://schemas.microsoft.com/office/drawing/2014/main" xmlns="" id="{480BD555-14BC-4ECF-B6B8-26E5EE556E85}"/>
                    </a:ext>
                  </a:extLst>
                </p:cNvPr>
                <p:cNvGrpSpPr/>
                <p:nvPr/>
              </p:nvGrpSpPr>
              <p:grpSpPr>
                <a:xfrm>
                  <a:off x="7909041" y="2858439"/>
                  <a:ext cx="158262" cy="270180"/>
                  <a:chOff x="1521069" y="2586587"/>
                  <a:chExt cx="158262" cy="270180"/>
                </a:xfrm>
                <a:solidFill>
                  <a:schemeClr val="bg1">
                    <a:lumMod val="95000"/>
                  </a:schemeClr>
                </a:solidFill>
              </p:grpSpPr>
              <p:sp>
                <p:nvSpPr>
                  <p:cNvPr id="2909" name="フローチャート: 論理積ゲート 888">
                    <a:extLst>
                      <a:ext uri="{FF2B5EF4-FFF2-40B4-BE49-F238E27FC236}">
                        <a16:creationId xmlns:a16="http://schemas.microsoft.com/office/drawing/2014/main" xmlns="" id="{AA78D304-8EC3-4E5C-9E79-E42C21B091D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0" name="楕円 889">
                    <a:extLst>
                      <a:ext uri="{FF2B5EF4-FFF2-40B4-BE49-F238E27FC236}">
                        <a16:creationId xmlns:a16="http://schemas.microsoft.com/office/drawing/2014/main" xmlns="" id="{62DA35F0-B683-4324-A898-79675E94E99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67" name="グループ化 2866">
                  <a:extLst>
                    <a:ext uri="{FF2B5EF4-FFF2-40B4-BE49-F238E27FC236}">
                      <a16:creationId xmlns:a16="http://schemas.microsoft.com/office/drawing/2014/main" xmlns="" id="{6E2FEE2A-B3F3-4C8B-B26F-59A8D4EA6595}"/>
                    </a:ext>
                  </a:extLst>
                </p:cNvPr>
                <p:cNvGrpSpPr/>
                <p:nvPr/>
              </p:nvGrpSpPr>
              <p:grpSpPr>
                <a:xfrm>
                  <a:off x="8092434" y="2858440"/>
                  <a:ext cx="158262" cy="270180"/>
                  <a:chOff x="1521069" y="2586587"/>
                  <a:chExt cx="158262" cy="270180"/>
                </a:xfrm>
                <a:solidFill>
                  <a:schemeClr val="bg1">
                    <a:lumMod val="95000"/>
                  </a:schemeClr>
                </a:solidFill>
              </p:grpSpPr>
              <p:sp>
                <p:nvSpPr>
                  <p:cNvPr id="2907" name="フローチャート: 論理積ゲート 886">
                    <a:extLst>
                      <a:ext uri="{FF2B5EF4-FFF2-40B4-BE49-F238E27FC236}">
                        <a16:creationId xmlns:a16="http://schemas.microsoft.com/office/drawing/2014/main" xmlns="" id="{11FCE787-E4E2-42E2-AAD6-0BF2C6853A5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8" name="楕円 887">
                    <a:extLst>
                      <a:ext uri="{FF2B5EF4-FFF2-40B4-BE49-F238E27FC236}">
                        <a16:creationId xmlns:a16="http://schemas.microsoft.com/office/drawing/2014/main" xmlns="" id="{58B9976C-B104-4545-A70D-4FD8568ECF3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68" name="グループ化 2867">
                  <a:extLst>
                    <a:ext uri="{FF2B5EF4-FFF2-40B4-BE49-F238E27FC236}">
                      <a16:creationId xmlns:a16="http://schemas.microsoft.com/office/drawing/2014/main" xmlns="" id="{1E68E941-F71D-46D9-A087-95A5D5B21EE9}"/>
                    </a:ext>
                  </a:extLst>
                </p:cNvPr>
                <p:cNvGrpSpPr/>
                <p:nvPr/>
              </p:nvGrpSpPr>
              <p:grpSpPr>
                <a:xfrm>
                  <a:off x="8275827" y="2858441"/>
                  <a:ext cx="158262" cy="270180"/>
                  <a:chOff x="1521069" y="2586587"/>
                  <a:chExt cx="158262" cy="270180"/>
                </a:xfrm>
                <a:solidFill>
                  <a:schemeClr val="bg1">
                    <a:lumMod val="95000"/>
                  </a:schemeClr>
                </a:solidFill>
              </p:grpSpPr>
              <p:sp>
                <p:nvSpPr>
                  <p:cNvPr id="2905" name="フローチャート: 論理積ゲート 884">
                    <a:extLst>
                      <a:ext uri="{FF2B5EF4-FFF2-40B4-BE49-F238E27FC236}">
                        <a16:creationId xmlns:a16="http://schemas.microsoft.com/office/drawing/2014/main" xmlns="" id="{108F2659-62FA-432B-B742-324773A63A3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6" name="楕円 885">
                    <a:extLst>
                      <a:ext uri="{FF2B5EF4-FFF2-40B4-BE49-F238E27FC236}">
                        <a16:creationId xmlns:a16="http://schemas.microsoft.com/office/drawing/2014/main" xmlns="" id="{1C5265C0-1957-482A-B5E7-22F9585DE9E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69" name="グループ化 2868">
                  <a:extLst>
                    <a:ext uri="{FF2B5EF4-FFF2-40B4-BE49-F238E27FC236}">
                      <a16:creationId xmlns:a16="http://schemas.microsoft.com/office/drawing/2014/main" xmlns="" id="{1EF76404-E142-40C5-88E0-2AF75144F113}"/>
                    </a:ext>
                  </a:extLst>
                </p:cNvPr>
                <p:cNvGrpSpPr/>
                <p:nvPr/>
              </p:nvGrpSpPr>
              <p:grpSpPr>
                <a:xfrm>
                  <a:off x="8459220" y="2858442"/>
                  <a:ext cx="158262" cy="270180"/>
                  <a:chOff x="1521069" y="2586587"/>
                  <a:chExt cx="158262" cy="270180"/>
                </a:xfrm>
                <a:solidFill>
                  <a:schemeClr val="bg1">
                    <a:lumMod val="95000"/>
                  </a:schemeClr>
                </a:solidFill>
              </p:grpSpPr>
              <p:sp>
                <p:nvSpPr>
                  <p:cNvPr id="2903" name="フローチャート: 論理積ゲート 882">
                    <a:extLst>
                      <a:ext uri="{FF2B5EF4-FFF2-40B4-BE49-F238E27FC236}">
                        <a16:creationId xmlns:a16="http://schemas.microsoft.com/office/drawing/2014/main" xmlns="" id="{18AA02EF-59DC-4881-B811-1F8A4049018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4" name="楕円 883">
                    <a:extLst>
                      <a:ext uri="{FF2B5EF4-FFF2-40B4-BE49-F238E27FC236}">
                        <a16:creationId xmlns:a16="http://schemas.microsoft.com/office/drawing/2014/main" xmlns="" id="{C8E89844-8CCF-44B5-BD61-B9725FC6A96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70" name="グループ化 2869">
                  <a:extLst>
                    <a:ext uri="{FF2B5EF4-FFF2-40B4-BE49-F238E27FC236}">
                      <a16:creationId xmlns:a16="http://schemas.microsoft.com/office/drawing/2014/main" xmlns="" id="{15E1FCCB-1A2B-4A2E-BC43-DA34FF25423E}"/>
                    </a:ext>
                  </a:extLst>
                </p:cNvPr>
                <p:cNvGrpSpPr/>
                <p:nvPr/>
              </p:nvGrpSpPr>
              <p:grpSpPr>
                <a:xfrm>
                  <a:off x="8642613" y="2858443"/>
                  <a:ext cx="158262" cy="270180"/>
                  <a:chOff x="1521069" y="2586587"/>
                  <a:chExt cx="158262" cy="270180"/>
                </a:xfrm>
                <a:solidFill>
                  <a:srgbClr val="FFC000"/>
                </a:solidFill>
              </p:grpSpPr>
              <p:sp>
                <p:nvSpPr>
                  <p:cNvPr id="2901" name="フローチャート: 論理積ゲート 880">
                    <a:extLst>
                      <a:ext uri="{FF2B5EF4-FFF2-40B4-BE49-F238E27FC236}">
                        <a16:creationId xmlns:a16="http://schemas.microsoft.com/office/drawing/2014/main" xmlns="" id="{524A95E2-86E4-49E0-8E0A-F3D13F3D788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2" name="楕円 881">
                    <a:extLst>
                      <a:ext uri="{FF2B5EF4-FFF2-40B4-BE49-F238E27FC236}">
                        <a16:creationId xmlns:a16="http://schemas.microsoft.com/office/drawing/2014/main" xmlns="" id="{F5A3B0B9-9296-4F5D-A26C-82E4811D566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71" name="グループ化 2870">
                  <a:extLst>
                    <a:ext uri="{FF2B5EF4-FFF2-40B4-BE49-F238E27FC236}">
                      <a16:creationId xmlns:a16="http://schemas.microsoft.com/office/drawing/2014/main" xmlns="" id="{B1B32735-00F3-48CF-8549-7A3CD8F2D972}"/>
                    </a:ext>
                  </a:extLst>
                </p:cNvPr>
                <p:cNvGrpSpPr/>
                <p:nvPr/>
              </p:nvGrpSpPr>
              <p:grpSpPr>
                <a:xfrm>
                  <a:off x="6986217" y="2260551"/>
                  <a:ext cx="158262" cy="270180"/>
                  <a:chOff x="1521069" y="2586587"/>
                  <a:chExt cx="158262" cy="270180"/>
                </a:xfrm>
                <a:solidFill>
                  <a:schemeClr val="bg1">
                    <a:lumMod val="95000"/>
                  </a:schemeClr>
                </a:solidFill>
              </p:grpSpPr>
              <p:sp>
                <p:nvSpPr>
                  <p:cNvPr id="2899" name="フローチャート: 論理積ゲート 878">
                    <a:extLst>
                      <a:ext uri="{FF2B5EF4-FFF2-40B4-BE49-F238E27FC236}">
                        <a16:creationId xmlns:a16="http://schemas.microsoft.com/office/drawing/2014/main" xmlns="" id="{89B0D73C-5F9C-4C0A-B4E4-E9828984423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0" name="楕円 879">
                    <a:extLst>
                      <a:ext uri="{FF2B5EF4-FFF2-40B4-BE49-F238E27FC236}">
                        <a16:creationId xmlns:a16="http://schemas.microsoft.com/office/drawing/2014/main" xmlns="" id="{22152A21-EF9D-43A5-BD10-E4147CA4475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72" name="グループ化 2871">
                  <a:extLst>
                    <a:ext uri="{FF2B5EF4-FFF2-40B4-BE49-F238E27FC236}">
                      <a16:creationId xmlns:a16="http://schemas.microsoft.com/office/drawing/2014/main" xmlns="" id="{1B9B3447-85EF-4816-B72B-0EF4B96B2EB3}"/>
                    </a:ext>
                  </a:extLst>
                </p:cNvPr>
                <p:cNvGrpSpPr/>
                <p:nvPr/>
              </p:nvGrpSpPr>
              <p:grpSpPr>
                <a:xfrm>
                  <a:off x="7169610" y="2260552"/>
                  <a:ext cx="158262" cy="270180"/>
                  <a:chOff x="1521069" y="2586587"/>
                  <a:chExt cx="158262" cy="270180"/>
                </a:xfrm>
                <a:solidFill>
                  <a:schemeClr val="bg1">
                    <a:lumMod val="95000"/>
                  </a:schemeClr>
                </a:solidFill>
              </p:grpSpPr>
              <p:sp>
                <p:nvSpPr>
                  <p:cNvPr id="2897" name="フローチャート: 論理積ゲート 876">
                    <a:extLst>
                      <a:ext uri="{FF2B5EF4-FFF2-40B4-BE49-F238E27FC236}">
                        <a16:creationId xmlns:a16="http://schemas.microsoft.com/office/drawing/2014/main" xmlns="" id="{A7FC43FD-6E1B-4D50-90DC-8DB5139CE48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8" name="楕円 877">
                    <a:extLst>
                      <a:ext uri="{FF2B5EF4-FFF2-40B4-BE49-F238E27FC236}">
                        <a16:creationId xmlns:a16="http://schemas.microsoft.com/office/drawing/2014/main" xmlns="" id="{F2D5215D-95A3-4882-BA75-C8DFEB93B36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73" name="グループ化 2872">
                  <a:extLst>
                    <a:ext uri="{FF2B5EF4-FFF2-40B4-BE49-F238E27FC236}">
                      <a16:creationId xmlns:a16="http://schemas.microsoft.com/office/drawing/2014/main" xmlns="" id="{2A6CAF85-0FE6-4613-B6A6-1D6773CC261E}"/>
                    </a:ext>
                  </a:extLst>
                </p:cNvPr>
                <p:cNvGrpSpPr/>
                <p:nvPr/>
              </p:nvGrpSpPr>
              <p:grpSpPr>
                <a:xfrm>
                  <a:off x="7353003" y="2260553"/>
                  <a:ext cx="158262" cy="270180"/>
                  <a:chOff x="1521069" y="2586587"/>
                  <a:chExt cx="158262" cy="270180"/>
                </a:xfrm>
                <a:solidFill>
                  <a:srgbClr val="FFC000"/>
                </a:solidFill>
              </p:grpSpPr>
              <p:sp>
                <p:nvSpPr>
                  <p:cNvPr id="2895" name="フローチャート: 論理積ゲート 874">
                    <a:extLst>
                      <a:ext uri="{FF2B5EF4-FFF2-40B4-BE49-F238E27FC236}">
                        <a16:creationId xmlns:a16="http://schemas.microsoft.com/office/drawing/2014/main" xmlns="" id="{7B6E4352-49BE-4743-9CC7-CC4C216EA94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6" name="楕円 875">
                    <a:extLst>
                      <a:ext uri="{FF2B5EF4-FFF2-40B4-BE49-F238E27FC236}">
                        <a16:creationId xmlns:a16="http://schemas.microsoft.com/office/drawing/2014/main" xmlns="" id="{4A9C5F1D-8363-489F-8173-FE4094A3A86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74" name="グループ化 2873">
                  <a:extLst>
                    <a:ext uri="{FF2B5EF4-FFF2-40B4-BE49-F238E27FC236}">
                      <a16:creationId xmlns:a16="http://schemas.microsoft.com/office/drawing/2014/main" xmlns="" id="{E17DBA80-7D2D-47CB-B0B8-11A1A7770380}"/>
                    </a:ext>
                  </a:extLst>
                </p:cNvPr>
                <p:cNvGrpSpPr/>
                <p:nvPr/>
              </p:nvGrpSpPr>
              <p:grpSpPr>
                <a:xfrm>
                  <a:off x="7536396" y="2260554"/>
                  <a:ext cx="158262" cy="270180"/>
                  <a:chOff x="1521069" y="2586587"/>
                  <a:chExt cx="158262" cy="270180"/>
                </a:xfrm>
                <a:solidFill>
                  <a:schemeClr val="bg1">
                    <a:lumMod val="95000"/>
                  </a:schemeClr>
                </a:solidFill>
              </p:grpSpPr>
              <p:sp>
                <p:nvSpPr>
                  <p:cNvPr id="2893" name="フローチャート: 論理積ゲート 872">
                    <a:extLst>
                      <a:ext uri="{FF2B5EF4-FFF2-40B4-BE49-F238E27FC236}">
                        <a16:creationId xmlns:a16="http://schemas.microsoft.com/office/drawing/2014/main" xmlns="" id="{8EE599C0-1E2B-4F42-B1C3-066C508BC04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4" name="楕円 873">
                    <a:extLst>
                      <a:ext uri="{FF2B5EF4-FFF2-40B4-BE49-F238E27FC236}">
                        <a16:creationId xmlns:a16="http://schemas.microsoft.com/office/drawing/2014/main" xmlns="" id="{94A51B6E-20C9-443A-B444-B23A462553E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75" name="グループ化 2874">
                  <a:extLst>
                    <a:ext uri="{FF2B5EF4-FFF2-40B4-BE49-F238E27FC236}">
                      <a16:creationId xmlns:a16="http://schemas.microsoft.com/office/drawing/2014/main" xmlns="" id="{ED7CEF77-C0F6-46DC-B7C9-2787F19B236D}"/>
                    </a:ext>
                  </a:extLst>
                </p:cNvPr>
                <p:cNvGrpSpPr/>
                <p:nvPr/>
              </p:nvGrpSpPr>
              <p:grpSpPr>
                <a:xfrm>
                  <a:off x="7719789" y="2260555"/>
                  <a:ext cx="158262" cy="270180"/>
                  <a:chOff x="1521069" y="2586587"/>
                  <a:chExt cx="158262" cy="270180"/>
                </a:xfrm>
                <a:solidFill>
                  <a:schemeClr val="bg1">
                    <a:lumMod val="95000"/>
                  </a:schemeClr>
                </a:solidFill>
              </p:grpSpPr>
              <p:sp>
                <p:nvSpPr>
                  <p:cNvPr id="2891" name="フローチャート: 論理積ゲート 870">
                    <a:extLst>
                      <a:ext uri="{FF2B5EF4-FFF2-40B4-BE49-F238E27FC236}">
                        <a16:creationId xmlns:a16="http://schemas.microsoft.com/office/drawing/2014/main" xmlns="" id="{1ED18DC7-B904-4ED3-90D5-4DD3DA1B77E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2" name="楕円 871">
                    <a:extLst>
                      <a:ext uri="{FF2B5EF4-FFF2-40B4-BE49-F238E27FC236}">
                        <a16:creationId xmlns:a16="http://schemas.microsoft.com/office/drawing/2014/main" xmlns="" id="{C8FD79DE-DC13-4F6F-A0EF-F0AC06294FD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76" name="グループ化 2875">
                  <a:extLst>
                    <a:ext uri="{FF2B5EF4-FFF2-40B4-BE49-F238E27FC236}">
                      <a16:creationId xmlns:a16="http://schemas.microsoft.com/office/drawing/2014/main" xmlns="" id="{5DE6B00A-6D63-4E9B-AA0D-C83E38B2D801}"/>
                    </a:ext>
                  </a:extLst>
                </p:cNvPr>
                <p:cNvGrpSpPr/>
                <p:nvPr/>
              </p:nvGrpSpPr>
              <p:grpSpPr>
                <a:xfrm>
                  <a:off x="7903182" y="2260556"/>
                  <a:ext cx="158262" cy="270180"/>
                  <a:chOff x="1521069" y="2586587"/>
                  <a:chExt cx="158262" cy="270180"/>
                </a:xfrm>
                <a:solidFill>
                  <a:schemeClr val="bg1">
                    <a:lumMod val="95000"/>
                  </a:schemeClr>
                </a:solidFill>
              </p:grpSpPr>
              <p:sp>
                <p:nvSpPr>
                  <p:cNvPr id="2889" name="フローチャート: 論理積ゲート 868">
                    <a:extLst>
                      <a:ext uri="{FF2B5EF4-FFF2-40B4-BE49-F238E27FC236}">
                        <a16:creationId xmlns:a16="http://schemas.microsoft.com/office/drawing/2014/main" xmlns="" id="{F130CCE7-CD1F-4E30-90B3-A32D3E7FB0B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0" name="楕円 869">
                    <a:extLst>
                      <a:ext uri="{FF2B5EF4-FFF2-40B4-BE49-F238E27FC236}">
                        <a16:creationId xmlns:a16="http://schemas.microsoft.com/office/drawing/2014/main" xmlns="" id="{B9868BE8-6F50-476B-91F0-5E708BD3594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77" name="グループ化 2876">
                  <a:extLst>
                    <a:ext uri="{FF2B5EF4-FFF2-40B4-BE49-F238E27FC236}">
                      <a16:creationId xmlns:a16="http://schemas.microsoft.com/office/drawing/2014/main" xmlns="" id="{C567C9BC-5348-46ED-A7E1-49B0DBA41419}"/>
                    </a:ext>
                  </a:extLst>
                </p:cNvPr>
                <p:cNvGrpSpPr/>
                <p:nvPr/>
              </p:nvGrpSpPr>
              <p:grpSpPr>
                <a:xfrm>
                  <a:off x="8086575" y="2260557"/>
                  <a:ext cx="158262" cy="270180"/>
                  <a:chOff x="1521069" y="2586587"/>
                  <a:chExt cx="158262" cy="270180"/>
                </a:xfrm>
                <a:solidFill>
                  <a:schemeClr val="bg1">
                    <a:lumMod val="95000"/>
                  </a:schemeClr>
                </a:solidFill>
              </p:grpSpPr>
              <p:sp>
                <p:nvSpPr>
                  <p:cNvPr id="2887" name="フローチャート: 論理積ゲート 866">
                    <a:extLst>
                      <a:ext uri="{FF2B5EF4-FFF2-40B4-BE49-F238E27FC236}">
                        <a16:creationId xmlns:a16="http://schemas.microsoft.com/office/drawing/2014/main" xmlns="" id="{221F9D15-A2FD-4537-834A-7FA4905E5B1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8" name="楕円 867">
                    <a:extLst>
                      <a:ext uri="{FF2B5EF4-FFF2-40B4-BE49-F238E27FC236}">
                        <a16:creationId xmlns:a16="http://schemas.microsoft.com/office/drawing/2014/main" xmlns="" id="{827496DC-6300-499A-8483-01A3401488E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78" name="グループ化 2877">
                  <a:extLst>
                    <a:ext uri="{FF2B5EF4-FFF2-40B4-BE49-F238E27FC236}">
                      <a16:creationId xmlns:a16="http://schemas.microsoft.com/office/drawing/2014/main" xmlns="" id="{6FEE26A1-B37F-4DF6-A49C-FC5ACFB73D87}"/>
                    </a:ext>
                  </a:extLst>
                </p:cNvPr>
                <p:cNvGrpSpPr/>
                <p:nvPr/>
              </p:nvGrpSpPr>
              <p:grpSpPr>
                <a:xfrm>
                  <a:off x="8269968" y="2260558"/>
                  <a:ext cx="158262" cy="270180"/>
                  <a:chOff x="1521069" y="2586587"/>
                  <a:chExt cx="158262" cy="270180"/>
                </a:xfrm>
                <a:solidFill>
                  <a:srgbClr val="FFC000"/>
                </a:solidFill>
              </p:grpSpPr>
              <p:sp>
                <p:nvSpPr>
                  <p:cNvPr id="2885" name="フローチャート: 論理積ゲート 864">
                    <a:extLst>
                      <a:ext uri="{FF2B5EF4-FFF2-40B4-BE49-F238E27FC236}">
                        <a16:creationId xmlns:a16="http://schemas.microsoft.com/office/drawing/2014/main" xmlns="" id="{7842DDC2-E472-4338-9487-5E2B6CF1FC6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6" name="楕円 865">
                    <a:extLst>
                      <a:ext uri="{FF2B5EF4-FFF2-40B4-BE49-F238E27FC236}">
                        <a16:creationId xmlns:a16="http://schemas.microsoft.com/office/drawing/2014/main" xmlns="" id="{9E644FE0-4894-4395-9611-A54331E04A3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79" name="グループ化 2878">
                  <a:extLst>
                    <a:ext uri="{FF2B5EF4-FFF2-40B4-BE49-F238E27FC236}">
                      <a16:creationId xmlns:a16="http://schemas.microsoft.com/office/drawing/2014/main" xmlns="" id="{7AD5021D-E39D-472C-BABF-E0E7507D2B79}"/>
                    </a:ext>
                  </a:extLst>
                </p:cNvPr>
                <p:cNvGrpSpPr/>
                <p:nvPr/>
              </p:nvGrpSpPr>
              <p:grpSpPr>
                <a:xfrm>
                  <a:off x="8453361" y="2260559"/>
                  <a:ext cx="158262" cy="270180"/>
                  <a:chOff x="1521069" y="2586587"/>
                  <a:chExt cx="158262" cy="270180"/>
                </a:xfrm>
                <a:solidFill>
                  <a:schemeClr val="bg1">
                    <a:lumMod val="95000"/>
                  </a:schemeClr>
                </a:solidFill>
              </p:grpSpPr>
              <p:sp>
                <p:nvSpPr>
                  <p:cNvPr id="2883" name="フローチャート: 論理積ゲート 862">
                    <a:extLst>
                      <a:ext uri="{FF2B5EF4-FFF2-40B4-BE49-F238E27FC236}">
                        <a16:creationId xmlns:a16="http://schemas.microsoft.com/office/drawing/2014/main" xmlns="" id="{C0B17F3A-E1E6-4FDE-A933-86E2A01A52F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4" name="楕円 863">
                    <a:extLst>
                      <a:ext uri="{FF2B5EF4-FFF2-40B4-BE49-F238E27FC236}">
                        <a16:creationId xmlns:a16="http://schemas.microsoft.com/office/drawing/2014/main" xmlns="" id="{8597CA27-32D5-43B3-99C8-4B177B27887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80" name="グループ化 2879">
                  <a:extLst>
                    <a:ext uri="{FF2B5EF4-FFF2-40B4-BE49-F238E27FC236}">
                      <a16:creationId xmlns:a16="http://schemas.microsoft.com/office/drawing/2014/main" xmlns="" id="{228F5519-262C-4392-9B5D-A7AEB6004447}"/>
                    </a:ext>
                  </a:extLst>
                </p:cNvPr>
                <p:cNvGrpSpPr/>
                <p:nvPr/>
              </p:nvGrpSpPr>
              <p:grpSpPr>
                <a:xfrm>
                  <a:off x="8636754" y="2260560"/>
                  <a:ext cx="158262" cy="270180"/>
                  <a:chOff x="1521069" y="2586587"/>
                  <a:chExt cx="158262" cy="270180"/>
                </a:xfrm>
                <a:solidFill>
                  <a:schemeClr val="bg1">
                    <a:lumMod val="95000"/>
                  </a:schemeClr>
                </a:solidFill>
              </p:grpSpPr>
              <p:sp>
                <p:nvSpPr>
                  <p:cNvPr id="2881" name="フローチャート: 論理積ゲート 860">
                    <a:extLst>
                      <a:ext uri="{FF2B5EF4-FFF2-40B4-BE49-F238E27FC236}">
                        <a16:creationId xmlns:a16="http://schemas.microsoft.com/office/drawing/2014/main" xmlns="" id="{A8BBD17D-53B7-4EA1-A503-A280B696C06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2" name="楕円 861">
                    <a:extLst>
                      <a:ext uri="{FF2B5EF4-FFF2-40B4-BE49-F238E27FC236}">
                        <a16:creationId xmlns:a16="http://schemas.microsoft.com/office/drawing/2014/main" xmlns="" id="{CD1A435F-6522-4C56-A42A-C3ED39FE6A2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669" name="グループ化 2668">
                <a:extLst>
                  <a:ext uri="{FF2B5EF4-FFF2-40B4-BE49-F238E27FC236}">
                    <a16:creationId xmlns:a16="http://schemas.microsoft.com/office/drawing/2014/main" xmlns="" id="{AADD227D-C8B5-475C-A071-D9AF15A3FBC8}"/>
                  </a:ext>
                </a:extLst>
              </p:cNvPr>
              <p:cNvGrpSpPr>
                <a:grpSpLocks noChangeAspect="1"/>
              </p:cNvGrpSpPr>
              <p:nvPr/>
            </p:nvGrpSpPr>
            <p:grpSpPr>
              <a:xfrm>
                <a:off x="6977018" y="2715159"/>
                <a:ext cx="907329" cy="434036"/>
                <a:chOff x="1607828" y="2238166"/>
                <a:chExt cx="1814658" cy="868072"/>
              </a:xfrm>
            </p:grpSpPr>
            <p:grpSp>
              <p:nvGrpSpPr>
                <p:cNvPr id="2761" name="グループ化 2760">
                  <a:extLst>
                    <a:ext uri="{FF2B5EF4-FFF2-40B4-BE49-F238E27FC236}">
                      <a16:creationId xmlns:a16="http://schemas.microsoft.com/office/drawing/2014/main" xmlns="" id="{384A8287-D700-4176-8857-B7D5494931DC}"/>
                    </a:ext>
                  </a:extLst>
                </p:cNvPr>
                <p:cNvGrpSpPr/>
                <p:nvPr/>
              </p:nvGrpSpPr>
              <p:grpSpPr>
                <a:xfrm>
                  <a:off x="1613687" y="2537107"/>
                  <a:ext cx="158262" cy="270180"/>
                  <a:chOff x="1521069" y="2586587"/>
                  <a:chExt cx="158262" cy="270180"/>
                </a:xfrm>
                <a:solidFill>
                  <a:schemeClr val="bg1">
                    <a:lumMod val="95000"/>
                  </a:schemeClr>
                </a:solidFill>
              </p:grpSpPr>
              <p:sp>
                <p:nvSpPr>
                  <p:cNvPr id="2849" name="フローチャート: 論理積ゲート 1100">
                    <a:extLst>
                      <a:ext uri="{FF2B5EF4-FFF2-40B4-BE49-F238E27FC236}">
                        <a16:creationId xmlns:a16="http://schemas.microsoft.com/office/drawing/2014/main" xmlns="" id="{7C23E8E9-7274-4635-B317-8EBF041633A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0" name="楕円 1101">
                    <a:extLst>
                      <a:ext uri="{FF2B5EF4-FFF2-40B4-BE49-F238E27FC236}">
                        <a16:creationId xmlns:a16="http://schemas.microsoft.com/office/drawing/2014/main" xmlns="" id="{CE136E8F-06F5-43FE-B198-4F93814A225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62" name="グループ化 2761">
                  <a:extLst>
                    <a:ext uri="{FF2B5EF4-FFF2-40B4-BE49-F238E27FC236}">
                      <a16:creationId xmlns:a16="http://schemas.microsoft.com/office/drawing/2014/main" xmlns="" id="{79818C38-C6ED-4C41-AF31-DA9BCE0A37E6}"/>
                    </a:ext>
                  </a:extLst>
                </p:cNvPr>
                <p:cNvGrpSpPr/>
                <p:nvPr/>
              </p:nvGrpSpPr>
              <p:grpSpPr>
                <a:xfrm>
                  <a:off x="1797080" y="2537108"/>
                  <a:ext cx="158262" cy="270180"/>
                  <a:chOff x="1521069" y="2586587"/>
                  <a:chExt cx="158262" cy="270180"/>
                </a:xfrm>
                <a:solidFill>
                  <a:srgbClr val="FFC000"/>
                </a:solidFill>
              </p:grpSpPr>
              <p:sp>
                <p:nvSpPr>
                  <p:cNvPr id="2847" name="フローチャート: 論理積ゲート 1098">
                    <a:extLst>
                      <a:ext uri="{FF2B5EF4-FFF2-40B4-BE49-F238E27FC236}">
                        <a16:creationId xmlns:a16="http://schemas.microsoft.com/office/drawing/2014/main" xmlns="" id="{1FB67A53-92B8-4971-8A37-9F156FF8C8F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8" name="楕円 1099">
                    <a:extLst>
                      <a:ext uri="{FF2B5EF4-FFF2-40B4-BE49-F238E27FC236}">
                        <a16:creationId xmlns:a16="http://schemas.microsoft.com/office/drawing/2014/main" xmlns="" id="{1E19582A-7598-49E9-9C4B-40F96DD62B2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63" name="グループ化 2762">
                  <a:extLst>
                    <a:ext uri="{FF2B5EF4-FFF2-40B4-BE49-F238E27FC236}">
                      <a16:creationId xmlns:a16="http://schemas.microsoft.com/office/drawing/2014/main" xmlns="" id="{0AFE5A55-C0A5-4FD9-AECB-D65CEE50DEB1}"/>
                    </a:ext>
                  </a:extLst>
                </p:cNvPr>
                <p:cNvGrpSpPr/>
                <p:nvPr/>
              </p:nvGrpSpPr>
              <p:grpSpPr>
                <a:xfrm>
                  <a:off x="1980473" y="2537109"/>
                  <a:ext cx="158262" cy="270180"/>
                  <a:chOff x="1521069" y="2586587"/>
                  <a:chExt cx="158262" cy="270180"/>
                </a:xfrm>
                <a:solidFill>
                  <a:schemeClr val="bg1">
                    <a:lumMod val="95000"/>
                  </a:schemeClr>
                </a:solidFill>
              </p:grpSpPr>
              <p:sp>
                <p:nvSpPr>
                  <p:cNvPr id="2845" name="フローチャート: 論理積ゲート 1096">
                    <a:extLst>
                      <a:ext uri="{FF2B5EF4-FFF2-40B4-BE49-F238E27FC236}">
                        <a16:creationId xmlns:a16="http://schemas.microsoft.com/office/drawing/2014/main" xmlns="" id="{B13C65B4-ED64-45FC-B712-8282B4BA3A3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6" name="楕円 1097">
                    <a:extLst>
                      <a:ext uri="{FF2B5EF4-FFF2-40B4-BE49-F238E27FC236}">
                        <a16:creationId xmlns:a16="http://schemas.microsoft.com/office/drawing/2014/main" xmlns="" id="{89091C5D-21CF-4128-AC4D-30F60FD2B94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64" name="グループ化 2763">
                  <a:extLst>
                    <a:ext uri="{FF2B5EF4-FFF2-40B4-BE49-F238E27FC236}">
                      <a16:creationId xmlns:a16="http://schemas.microsoft.com/office/drawing/2014/main" xmlns="" id="{3F0B2B1D-09F9-49EC-9B90-9936710FD813}"/>
                    </a:ext>
                  </a:extLst>
                </p:cNvPr>
                <p:cNvGrpSpPr/>
                <p:nvPr/>
              </p:nvGrpSpPr>
              <p:grpSpPr>
                <a:xfrm>
                  <a:off x="2163866" y="2537110"/>
                  <a:ext cx="158262" cy="270180"/>
                  <a:chOff x="1521069" y="2586587"/>
                  <a:chExt cx="158262" cy="270180"/>
                </a:xfrm>
                <a:solidFill>
                  <a:schemeClr val="bg1">
                    <a:lumMod val="95000"/>
                  </a:schemeClr>
                </a:solidFill>
              </p:grpSpPr>
              <p:sp>
                <p:nvSpPr>
                  <p:cNvPr id="2843" name="フローチャート: 論理積ゲート 1094">
                    <a:extLst>
                      <a:ext uri="{FF2B5EF4-FFF2-40B4-BE49-F238E27FC236}">
                        <a16:creationId xmlns:a16="http://schemas.microsoft.com/office/drawing/2014/main" xmlns="" id="{3FCFE0DC-BB0D-4BBE-9F48-A7483C289F8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4" name="楕円 1095">
                    <a:extLst>
                      <a:ext uri="{FF2B5EF4-FFF2-40B4-BE49-F238E27FC236}">
                        <a16:creationId xmlns:a16="http://schemas.microsoft.com/office/drawing/2014/main" xmlns="" id="{B727034D-8F87-480E-A186-773E4926BC5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65" name="グループ化 2764">
                  <a:extLst>
                    <a:ext uri="{FF2B5EF4-FFF2-40B4-BE49-F238E27FC236}">
                      <a16:creationId xmlns:a16="http://schemas.microsoft.com/office/drawing/2014/main" xmlns="" id="{C64EC1A0-09B6-46D4-B344-8FC965970B9D}"/>
                    </a:ext>
                  </a:extLst>
                </p:cNvPr>
                <p:cNvGrpSpPr/>
                <p:nvPr/>
              </p:nvGrpSpPr>
              <p:grpSpPr>
                <a:xfrm>
                  <a:off x="2347259" y="2537111"/>
                  <a:ext cx="158262" cy="270180"/>
                  <a:chOff x="1521069" y="2586587"/>
                  <a:chExt cx="158262" cy="270180"/>
                </a:xfrm>
                <a:solidFill>
                  <a:schemeClr val="bg1">
                    <a:lumMod val="95000"/>
                  </a:schemeClr>
                </a:solidFill>
              </p:grpSpPr>
              <p:sp>
                <p:nvSpPr>
                  <p:cNvPr id="2841" name="フローチャート: 論理積ゲート 1092">
                    <a:extLst>
                      <a:ext uri="{FF2B5EF4-FFF2-40B4-BE49-F238E27FC236}">
                        <a16:creationId xmlns:a16="http://schemas.microsoft.com/office/drawing/2014/main" xmlns="" id="{5246279B-9BBE-4EED-B03E-0E49380C0D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2" name="楕円 1093">
                    <a:extLst>
                      <a:ext uri="{FF2B5EF4-FFF2-40B4-BE49-F238E27FC236}">
                        <a16:creationId xmlns:a16="http://schemas.microsoft.com/office/drawing/2014/main" xmlns="" id="{814782B7-4E18-477F-8D76-3A6924AC8FA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66" name="グループ化 2765">
                  <a:extLst>
                    <a:ext uri="{FF2B5EF4-FFF2-40B4-BE49-F238E27FC236}">
                      <a16:creationId xmlns:a16="http://schemas.microsoft.com/office/drawing/2014/main" xmlns="" id="{6FFD0F55-6BD9-4D84-99AC-F5BA33BB2E84}"/>
                    </a:ext>
                  </a:extLst>
                </p:cNvPr>
                <p:cNvGrpSpPr/>
                <p:nvPr/>
              </p:nvGrpSpPr>
              <p:grpSpPr>
                <a:xfrm>
                  <a:off x="2530652" y="2537112"/>
                  <a:ext cx="158262" cy="270180"/>
                  <a:chOff x="1521069" y="2586587"/>
                  <a:chExt cx="158262" cy="270180"/>
                </a:xfrm>
                <a:solidFill>
                  <a:srgbClr val="FFC000"/>
                </a:solidFill>
              </p:grpSpPr>
              <p:sp>
                <p:nvSpPr>
                  <p:cNvPr id="2839" name="フローチャート: 論理積ゲート 1090">
                    <a:extLst>
                      <a:ext uri="{FF2B5EF4-FFF2-40B4-BE49-F238E27FC236}">
                        <a16:creationId xmlns:a16="http://schemas.microsoft.com/office/drawing/2014/main" xmlns="" id="{870A8B6B-BA28-4EEE-A98A-93AFE48CBAA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0" name="楕円 1091">
                    <a:extLst>
                      <a:ext uri="{FF2B5EF4-FFF2-40B4-BE49-F238E27FC236}">
                        <a16:creationId xmlns:a16="http://schemas.microsoft.com/office/drawing/2014/main" xmlns="" id="{0D7F65E8-15BD-49E8-A529-5A650C2EB72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67" name="グループ化 2766">
                  <a:extLst>
                    <a:ext uri="{FF2B5EF4-FFF2-40B4-BE49-F238E27FC236}">
                      <a16:creationId xmlns:a16="http://schemas.microsoft.com/office/drawing/2014/main" xmlns="" id="{EEE879D2-6AB5-4C02-B82A-DF5F4CB59730}"/>
                    </a:ext>
                  </a:extLst>
                </p:cNvPr>
                <p:cNvGrpSpPr/>
                <p:nvPr/>
              </p:nvGrpSpPr>
              <p:grpSpPr>
                <a:xfrm>
                  <a:off x="2714045" y="2537113"/>
                  <a:ext cx="158262" cy="270180"/>
                  <a:chOff x="1521069" y="2586587"/>
                  <a:chExt cx="158262" cy="270180"/>
                </a:xfrm>
                <a:solidFill>
                  <a:schemeClr val="bg1">
                    <a:lumMod val="95000"/>
                  </a:schemeClr>
                </a:solidFill>
              </p:grpSpPr>
              <p:sp>
                <p:nvSpPr>
                  <p:cNvPr id="2837" name="フローチャート: 論理積ゲート 1088">
                    <a:extLst>
                      <a:ext uri="{FF2B5EF4-FFF2-40B4-BE49-F238E27FC236}">
                        <a16:creationId xmlns:a16="http://schemas.microsoft.com/office/drawing/2014/main" xmlns="" id="{8D4730D7-B409-442A-812F-F79A2ACE188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8" name="楕円 1089">
                    <a:extLst>
                      <a:ext uri="{FF2B5EF4-FFF2-40B4-BE49-F238E27FC236}">
                        <a16:creationId xmlns:a16="http://schemas.microsoft.com/office/drawing/2014/main" xmlns="" id="{64D44236-4FD6-4040-9AB4-09E96C6A5E1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68" name="グループ化 2767">
                  <a:extLst>
                    <a:ext uri="{FF2B5EF4-FFF2-40B4-BE49-F238E27FC236}">
                      <a16:creationId xmlns:a16="http://schemas.microsoft.com/office/drawing/2014/main" xmlns="" id="{849C8945-0B05-4C34-BB53-AEDD3C5B6DC9}"/>
                    </a:ext>
                  </a:extLst>
                </p:cNvPr>
                <p:cNvGrpSpPr/>
                <p:nvPr/>
              </p:nvGrpSpPr>
              <p:grpSpPr>
                <a:xfrm>
                  <a:off x="2897438" y="2537114"/>
                  <a:ext cx="158262" cy="270180"/>
                  <a:chOff x="1521069" y="2586587"/>
                  <a:chExt cx="158262" cy="270180"/>
                </a:xfrm>
                <a:solidFill>
                  <a:schemeClr val="bg1">
                    <a:lumMod val="95000"/>
                  </a:schemeClr>
                </a:solidFill>
              </p:grpSpPr>
              <p:sp>
                <p:nvSpPr>
                  <p:cNvPr id="2835" name="フローチャート: 論理積ゲート 1086">
                    <a:extLst>
                      <a:ext uri="{FF2B5EF4-FFF2-40B4-BE49-F238E27FC236}">
                        <a16:creationId xmlns:a16="http://schemas.microsoft.com/office/drawing/2014/main" xmlns="" id="{A825CEA5-5AE0-4FB7-BC0D-B670B9F77E8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6" name="楕円 1087">
                    <a:extLst>
                      <a:ext uri="{FF2B5EF4-FFF2-40B4-BE49-F238E27FC236}">
                        <a16:creationId xmlns:a16="http://schemas.microsoft.com/office/drawing/2014/main" xmlns="" id="{C4AD1E2E-AD9F-4C6D-872D-D1F9604AADB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69" name="グループ化 2768">
                  <a:extLst>
                    <a:ext uri="{FF2B5EF4-FFF2-40B4-BE49-F238E27FC236}">
                      <a16:creationId xmlns:a16="http://schemas.microsoft.com/office/drawing/2014/main" xmlns="" id="{70A9233C-4123-4B04-AB95-AB55A08A3830}"/>
                    </a:ext>
                  </a:extLst>
                </p:cNvPr>
                <p:cNvGrpSpPr/>
                <p:nvPr/>
              </p:nvGrpSpPr>
              <p:grpSpPr>
                <a:xfrm>
                  <a:off x="3080831" y="2537115"/>
                  <a:ext cx="158262" cy="270180"/>
                  <a:chOff x="1521069" y="2586587"/>
                  <a:chExt cx="158262" cy="270180"/>
                </a:xfrm>
                <a:solidFill>
                  <a:schemeClr val="bg1">
                    <a:lumMod val="95000"/>
                  </a:schemeClr>
                </a:solidFill>
              </p:grpSpPr>
              <p:sp>
                <p:nvSpPr>
                  <p:cNvPr id="2833" name="フローチャート: 論理積ゲート 1084">
                    <a:extLst>
                      <a:ext uri="{FF2B5EF4-FFF2-40B4-BE49-F238E27FC236}">
                        <a16:creationId xmlns:a16="http://schemas.microsoft.com/office/drawing/2014/main" xmlns="" id="{41B8BC37-75EF-4B29-8042-0C5F5BFD9B5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4" name="楕円 1085">
                    <a:extLst>
                      <a:ext uri="{FF2B5EF4-FFF2-40B4-BE49-F238E27FC236}">
                        <a16:creationId xmlns:a16="http://schemas.microsoft.com/office/drawing/2014/main" xmlns="" id="{6F9A6031-474A-421E-A9B0-658B9303294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70" name="グループ化 2769">
                  <a:extLst>
                    <a:ext uri="{FF2B5EF4-FFF2-40B4-BE49-F238E27FC236}">
                      <a16:creationId xmlns:a16="http://schemas.microsoft.com/office/drawing/2014/main" xmlns="" id="{F9741E27-0D9B-4C3E-A949-4296A2E5D828}"/>
                    </a:ext>
                  </a:extLst>
                </p:cNvPr>
                <p:cNvGrpSpPr/>
                <p:nvPr/>
              </p:nvGrpSpPr>
              <p:grpSpPr>
                <a:xfrm>
                  <a:off x="3264224" y="2537116"/>
                  <a:ext cx="158262" cy="270180"/>
                  <a:chOff x="1521069" y="2586587"/>
                  <a:chExt cx="158262" cy="270180"/>
                </a:xfrm>
                <a:solidFill>
                  <a:schemeClr val="bg1">
                    <a:lumMod val="95000"/>
                  </a:schemeClr>
                </a:solidFill>
              </p:grpSpPr>
              <p:sp>
                <p:nvSpPr>
                  <p:cNvPr id="2831" name="フローチャート: 論理積ゲート 1082">
                    <a:extLst>
                      <a:ext uri="{FF2B5EF4-FFF2-40B4-BE49-F238E27FC236}">
                        <a16:creationId xmlns:a16="http://schemas.microsoft.com/office/drawing/2014/main" xmlns="" id="{65AC27DA-3E65-4F36-998F-8C261F97996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2" name="楕円 1083">
                    <a:extLst>
                      <a:ext uri="{FF2B5EF4-FFF2-40B4-BE49-F238E27FC236}">
                        <a16:creationId xmlns:a16="http://schemas.microsoft.com/office/drawing/2014/main" xmlns="" id="{D27B9281-4AA1-4664-A94A-6AC063AB373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71" name="グループ化 2770">
                  <a:extLst>
                    <a:ext uri="{FF2B5EF4-FFF2-40B4-BE49-F238E27FC236}">
                      <a16:creationId xmlns:a16="http://schemas.microsoft.com/office/drawing/2014/main" xmlns="" id="{F74296C1-A7B4-4D06-A8CE-E7C0E32E95EA}"/>
                    </a:ext>
                  </a:extLst>
                </p:cNvPr>
                <p:cNvGrpSpPr/>
                <p:nvPr/>
              </p:nvGrpSpPr>
              <p:grpSpPr>
                <a:xfrm>
                  <a:off x="1613687" y="2836049"/>
                  <a:ext cx="158262" cy="270180"/>
                  <a:chOff x="1521069" y="2586587"/>
                  <a:chExt cx="158262" cy="270180"/>
                </a:xfrm>
                <a:solidFill>
                  <a:schemeClr val="bg1">
                    <a:lumMod val="95000"/>
                  </a:schemeClr>
                </a:solidFill>
              </p:grpSpPr>
              <p:sp>
                <p:nvSpPr>
                  <p:cNvPr id="2829" name="フローチャート: 論理積ゲート 1080">
                    <a:extLst>
                      <a:ext uri="{FF2B5EF4-FFF2-40B4-BE49-F238E27FC236}">
                        <a16:creationId xmlns:a16="http://schemas.microsoft.com/office/drawing/2014/main" xmlns="" id="{1B994BD4-47A4-47C1-9479-9E78A8E664F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0" name="楕円 1081">
                    <a:extLst>
                      <a:ext uri="{FF2B5EF4-FFF2-40B4-BE49-F238E27FC236}">
                        <a16:creationId xmlns:a16="http://schemas.microsoft.com/office/drawing/2014/main" xmlns="" id="{CE6555F3-8E4F-4E6B-9269-39958854268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72" name="グループ化 2771">
                  <a:extLst>
                    <a:ext uri="{FF2B5EF4-FFF2-40B4-BE49-F238E27FC236}">
                      <a16:creationId xmlns:a16="http://schemas.microsoft.com/office/drawing/2014/main" xmlns="" id="{A957B070-ECCE-40F3-B4D3-BE372982D31E}"/>
                    </a:ext>
                  </a:extLst>
                </p:cNvPr>
                <p:cNvGrpSpPr/>
                <p:nvPr/>
              </p:nvGrpSpPr>
              <p:grpSpPr>
                <a:xfrm>
                  <a:off x="1797080" y="2836050"/>
                  <a:ext cx="158262" cy="270180"/>
                  <a:chOff x="1521069" y="2586587"/>
                  <a:chExt cx="158262" cy="270180"/>
                </a:xfrm>
                <a:solidFill>
                  <a:schemeClr val="bg1">
                    <a:lumMod val="95000"/>
                  </a:schemeClr>
                </a:solidFill>
              </p:grpSpPr>
              <p:sp>
                <p:nvSpPr>
                  <p:cNvPr id="2827" name="フローチャート: 論理積ゲート 1078">
                    <a:extLst>
                      <a:ext uri="{FF2B5EF4-FFF2-40B4-BE49-F238E27FC236}">
                        <a16:creationId xmlns:a16="http://schemas.microsoft.com/office/drawing/2014/main" xmlns="" id="{9E0F3788-514C-434B-8EFA-E27E630BFB9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8" name="楕円 1079">
                    <a:extLst>
                      <a:ext uri="{FF2B5EF4-FFF2-40B4-BE49-F238E27FC236}">
                        <a16:creationId xmlns:a16="http://schemas.microsoft.com/office/drawing/2014/main" xmlns="" id="{C4891706-5488-4EC0-848C-6C480C2597C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73" name="グループ化 2772">
                  <a:extLst>
                    <a:ext uri="{FF2B5EF4-FFF2-40B4-BE49-F238E27FC236}">
                      <a16:creationId xmlns:a16="http://schemas.microsoft.com/office/drawing/2014/main" xmlns="" id="{A44E7CF5-B40A-4867-A91E-6E81725DF4D9}"/>
                    </a:ext>
                  </a:extLst>
                </p:cNvPr>
                <p:cNvGrpSpPr/>
                <p:nvPr/>
              </p:nvGrpSpPr>
              <p:grpSpPr>
                <a:xfrm>
                  <a:off x="1980473" y="2836051"/>
                  <a:ext cx="158262" cy="270180"/>
                  <a:chOff x="1521069" y="2586587"/>
                  <a:chExt cx="158262" cy="270180"/>
                </a:xfrm>
                <a:solidFill>
                  <a:schemeClr val="bg1">
                    <a:lumMod val="95000"/>
                  </a:schemeClr>
                </a:solidFill>
              </p:grpSpPr>
              <p:sp>
                <p:nvSpPr>
                  <p:cNvPr id="2825" name="フローチャート: 論理積ゲート 1076">
                    <a:extLst>
                      <a:ext uri="{FF2B5EF4-FFF2-40B4-BE49-F238E27FC236}">
                        <a16:creationId xmlns:a16="http://schemas.microsoft.com/office/drawing/2014/main" xmlns="" id="{DBC0D991-F7A3-4ECE-B87A-285DDFA3879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6" name="楕円 1077">
                    <a:extLst>
                      <a:ext uri="{FF2B5EF4-FFF2-40B4-BE49-F238E27FC236}">
                        <a16:creationId xmlns:a16="http://schemas.microsoft.com/office/drawing/2014/main" xmlns="" id="{221BD059-9BA8-48D1-8DD7-3E135922CD4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74" name="グループ化 2773">
                  <a:extLst>
                    <a:ext uri="{FF2B5EF4-FFF2-40B4-BE49-F238E27FC236}">
                      <a16:creationId xmlns:a16="http://schemas.microsoft.com/office/drawing/2014/main" xmlns="" id="{5C43ACB0-BCD1-42A9-99B6-A36F8221D2AC}"/>
                    </a:ext>
                  </a:extLst>
                </p:cNvPr>
                <p:cNvGrpSpPr/>
                <p:nvPr/>
              </p:nvGrpSpPr>
              <p:grpSpPr>
                <a:xfrm>
                  <a:off x="2163866" y="2836052"/>
                  <a:ext cx="158262" cy="270180"/>
                  <a:chOff x="1521069" y="2586587"/>
                  <a:chExt cx="158262" cy="270180"/>
                </a:xfrm>
                <a:solidFill>
                  <a:srgbClr val="FFC000"/>
                </a:solidFill>
              </p:grpSpPr>
              <p:sp>
                <p:nvSpPr>
                  <p:cNvPr id="2823" name="フローチャート: 論理積ゲート 1074">
                    <a:extLst>
                      <a:ext uri="{FF2B5EF4-FFF2-40B4-BE49-F238E27FC236}">
                        <a16:creationId xmlns:a16="http://schemas.microsoft.com/office/drawing/2014/main" xmlns="" id="{1604E532-F5AA-4FDE-B05C-879CEB77C9E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4" name="楕円 1075">
                    <a:extLst>
                      <a:ext uri="{FF2B5EF4-FFF2-40B4-BE49-F238E27FC236}">
                        <a16:creationId xmlns:a16="http://schemas.microsoft.com/office/drawing/2014/main" xmlns="" id="{D1830223-ABEE-4DE1-B08E-568D63A6F5E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75" name="グループ化 2774">
                  <a:extLst>
                    <a:ext uri="{FF2B5EF4-FFF2-40B4-BE49-F238E27FC236}">
                      <a16:creationId xmlns:a16="http://schemas.microsoft.com/office/drawing/2014/main" xmlns="" id="{15D45A8B-A1D6-46E8-836C-B2841200AA84}"/>
                    </a:ext>
                  </a:extLst>
                </p:cNvPr>
                <p:cNvGrpSpPr/>
                <p:nvPr/>
              </p:nvGrpSpPr>
              <p:grpSpPr>
                <a:xfrm>
                  <a:off x="2347259" y="2836053"/>
                  <a:ext cx="158262" cy="270180"/>
                  <a:chOff x="1521069" y="2586587"/>
                  <a:chExt cx="158262" cy="270180"/>
                </a:xfrm>
                <a:solidFill>
                  <a:schemeClr val="bg1">
                    <a:lumMod val="95000"/>
                  </a:schemeClr>
                </a:solidFill>
              </p:grpSpPr>
              <p:sp>
                <p:nvSpPr>
                  <p:cNvPr id="2821" name="フローチャート: 論理積ゲート 1072">
                    <a:extLst>
                      <a:ext uri="{FF2B5EF4-FFF2-40B4-BE49-F238E27FC236}">
                        <a16:creationId xmlns:a16="http://schemas.microsoft.com/office/drawing/2014/main" xmlns="" id="{759198FC-9AC1-4518-BA2B-67DB58A929C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2" name="楕円 1073">
                    <a:extLst>
                      <a:ext uri="{FF2B5EF4-FFF2-40B4-BE49-F238E27FC236}">
                        <a16:creationId xmlns:a16="http://schemas.microsoft.com/office/drawing/2014/main" xmlns="" id="{8DAF1005-0F2A-4878-B2F2-9315D94D0D5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76" name="グループ化 2775">
                  <a:extLst>
                    <a:ext uri="{FF2B5EF4-FFF2-40B4-BE49-F238E27FC236}">
                      <a16:creationId xmlns:a16="http://schemas.microsoft.com/office/drawing/2014/main" xmlns="" id="{1BC17A19-93A1-48AD-A202-D59A6F5E18A9}"/>
                    </a:ext>
                  </a:extLst>
                </p:cNvPr>
                <p:cNvGrpSpPr/>
                <p:nvPr/>
              </p:nvGrpSpPr>
              <p:grpSpPr>
                <a:xfrm>
                  <a:off x="2530652" y="2836054"/>
                  <a:ext cx="158262" cy="270180"/>
                  <a:chOff x="1521069" y="2586587"/>
                  <a:chExt cx="158262" cy="270180"/>
                </a:xfrm>
                <a:solidFill>
                  <a:schemeClr val="bg1">
                    <a:lumMod val="95000"/>
                  </a:schemeClr>
                </a:solidFill>
              </p:grpSpPr>
              <p:sp>
                <p:nvSpPr>
                  <p:cNvPr id="2819" name="フローチャート: 論理積ゲート 1070">
                    <a:extLst>
                      <a:ext uri="{FF2B5EF4-FFF2-40B4-BE49-F238E27FC236}">
                        <a16:creationId xmlns:a16="http://schemas.microsoft.com/office/drawing/2014/main" xmlns="" id="{3754C44A-F053-42A7-99E4-2BB7F7A9FD0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0" name="楕円 1071">
                    <a:extLst>
                      <a:ext uri="{FF2B5EF4-FFF2-40B4-BE49-F238E27FC236}">
                        <a16:creationId xmlns:a16="http://schemas.microsoft.com/office/drawing/2014/main" xmlns="" id="{3F8658C1-58C3-4CCE-9D5A-FD348ACF28F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77" name="グループ化 2776">
                  <a:extLst>
                    <a:ext uri="{FF2B5EF4-FFF2-40B4-BE49-F238E27FC236}">
                      <a16:creationId xmlns:a16="http://schemas.microsoft.com/office/drawing/2014/main" xmlns="" id="{4A919722-D707-446C-B1D2-85AF786B5C52}"/>
                    </a:ext>
                  </a:extLst>
                </p:cNvPr>
                <p:cNvGrpSpPr/>
                <p:nvPr/>
              </p:nvGrpSpPr>
              <p:grpSpPr>
                <a:xfrm>
                  <a:off x="2714045" y="2836055"/>
                  <a:ext cx="158262" cy="270180"/>
                  <a:chOff x="1521069" y="2586587"/>
                  <a:chExt cx="158262" cy="270180"/>
                </a:xfrm>
                <a:solidFill>
                  <a:srgbClr val="FFC000"/>
                </a:solidFill>
              </p:grpSpPr>
              <p:sp>
                <p:nvSpPr>
                  <p:cNvPr id="2817" name="フローチャート: 論理積ゲート 1068">
                    <a:extLst>
                      <a:ext uri="{FF2B5EF4-FFF2-40B4-BE49-F238E27FC236}">
                        <a16:creationId xmlns:a16="http://schemas.microsoft.com/office/drawing/2014/main" xmlns="" id="{C80AF51B-7A12-4F60-B099-C5AEF06BF4F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8" name="楕円 1069">
                    <a:extLst>
                      <a:ext uri="{FF2B5EF4-FFF2-40B4-BE49-F238E27FC236}">
                        <a16:creationId xmlns:a16="http://schemas.microsoft.com/office/drawing/2014/main" xmlns="" id="{17E20041-5A84-45EF-B720-46E1D54308D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78" name="グループ化 2777">
                  <a:extLst>
                    <a:ext uri="{FF2B5EF4-FFF2-40B4-BE49-F238E27FC236}">
                      <a16:creationId xmlns:a16="http://schemas.microsoft.com/office/drawing/2014/main" xmlns="" id="{0C4C1061-09C2-4EA3-910A-EFB012416277}"/>
                    </a:ext>
                  </a:extLst>
                </p:cNvPr>
                <p:cNvGrpSpPr/>
                <p:nvPr/>
              </p:nvGrpSpPr>
              <p:grpSpPr>
                <a:xfrm>
                  <a:off x="2897438" y="2836056"/>
                  <a:ext cx="158262" cy="270180"/>
                  <a:chOff x="1521069" y="2586587"/>
                  <a:chExt cx="158262" cy="270180"/>
                </a:xfrm>
                <a:solidFill>
                  <a:schemeClr val="bg1">
                    <a:lumMod val="95000"/>
                  </a:schemeClr>
                </a:solidFill>
              </p:grpSpPr>
              <p:sp>
                <p:nvSpPr>
                  <p:cNvPr id="2815" name="フローチャート: 論理積ゲート 1066">
                    <a:extLst>
                      <a:ext uri="{FF2B5EF4-FFF2-40B4-BE49-F238E27FC236}">
                        <a16:creationId xmlns:a16="http://schemas.microsoft.com/office/drawing/2014/main" xmlns="" id="{51C966BF-C608-431B-B5C0-E0AF422D2FB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6" name="楕円 1067">
                    <a:extLst>
                      <a:ext uri="{FF2B5EF4-FFF2-40B4-BE49-F238E27FC236}">
                        <a16:creationId xmlns:a16="http://schemas.microsoft.com/office/drawing/2014/main" xmlns="" id="{ED5C4233-9439-4932-B07E-8C26DCED991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79" name="グループ化 2778">
                  <a:extLst>
                    <a:ext uri="{FF2B5EF4-FFF2-40B4-BE49-F238E27FC236}">
                      <a16:creationId xmlns:a16="http://schemas.microsoft.com/office/drawing/2014/main" xmlns="" id="{AADCAC12-39D9-47F4-B041-483566613669}"/>
                    </a:ext>
                  </a:extLst>
                </p:cNvPr>
                <p:cNvGrpSpPr/>
                <p:nvPr/>
              </p:nvGrpSpPr>
              <p:grpSpPr>
                <a:xfrm>
                  <a:off x="3080831" y="2836057"/>
                  <a:ext cx="158262" cy="270180"/>
                  <a:chOff x="1521069" y="2586587"/>
                  <a:chExt cx="158262" cy="270180"/>
                </a:xfrm>
                <a:solidFill>
                  <a:srgbClr val="FFC000"/>
                </a:solidFill>
              </p:grpSpPr>
              <p:sp>
                <p:nvSpPr>
                  <p:cNvPr id="2813" name="フローチャート: 論理積ゲート 1064">
                    <a:extLst>
                      <a:ext uri="{FF2B5EF4-FFF2-40B4-BE49-F238E27FC236}">
                        <a16:creationId xmlns:a16="http://schemas.microsoft.com/office/drawing/2014/main" xmlns="" id="{4E5F5DF7-21D8-42CB-9E4A-5FE777FDB52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4" name="楕円 1065">
                    <a:extLst>
                      <a:ext uri="{FF2B5EF4-FFF2-40B4-BE49-F238E27FC236}">
                        <a16:creationId xmlns:a16="http://schemas.microsoft.com/office/drawing/2014/main" xmlns="" id="{5B80BAB1-0757-43AD-A2B5-3D3B33C6AD1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80" name="グループ化 2779">
                  <a:extLst>
                    <a:ext uri="{FF2B5EF4-FFF2-40B4-BE49-F238E27FC236}">
                      <a16:creationId xmlns:a16="http://schemas.microsoft.com/office/drawing/2014/main" xmlns="" id="{9EE4E050-47F9-4607-BD20-68A958217A28}"/>
                    </a:ext>
                  </a:extLst>
                </p:cNvPr>
                <p:cNvGrpSpPr/>
                <p:nvPr/>
              </p:nvGrpSpPr>
              <p:grpSpPr>
                <a:xfrm>
                  <a:off x="3264224" y="2836058"/>
                  <a:ext cx="158262" cy="270180"/>
                  <a:chOff x="1521069" y="2586587"/>
                  <a:chExt cx="158262" cy="270180"/>
                </a:xfrm>
                <a:solidFill>
                  <a:schemeClr val="bg1">
                    <a:lumMod val="95000"/>
                  </a:schemeClr>
                </a:solidFill>
              </p:grpSpPr>
              <p:sp>
                <p:nvSpPr>
                  <p:cNvPr id="2811" name="フローチャート: 論理積ゲート 1062">
                    <a:extLst>
                      <a:ext uri="{FF2B5EF4-FFF2-40B4-BE49-F238E27FC236}">
                        <a16:creationId xmlns:a16="http://schemas.microsoft.com/office/drawing/2014/main" xmlns="" id="{ECB9A51B-CD52-4BBD-9929-C12FEF910A3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2" name="楕円 1063">
                    <a:extLst>
                      <a:ext uri="{FF2B5EF4-FFF2-40B4-BE49-F238E27FC236}">
                        <a16:creationId xmlns:a16="http://schemas.microsoft.com/office/drawing/2014/main" xmlns="" id="{4626CBDF-70A3-4377-9E8E-D52282412FA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81" name="グループ化 2780">
                  <a:extLst>
                    <a:ext uri="{FF2B5EF4-FFF2-40B4-BE49-F238E27FC236}">
                      <a16:creationId xmlns:a16="http://schemas.microsoft.com/office/drawing/2014/main" xmlns="" id="{9C7C981B-1C21-4974-A69B-1CCB02CE7818}"/>
                    </a:ext>
                  </a:extLst>
                </p:cNvPr>
                <p:cNvGrpSpPr/>
                <p:nvPr/>
              </p:nvGrpSpPr>
              <p:grpSpPr>
                <a:xfrm>
                  <a:off x="1607828" y="2238166"/>
                  <a:ext cx="158262" cy="270180"/>
                  <a:chOff x="1521069" y="2586587"/>
                  <a:chExt cx="158262" cy="270180"/>
                </a:xfrm>
                <a:solidFill>
                  <a:schemeClr val="bg1">
                    <a:lumMod val="95000"/>
                  </a:schemeClr>
                </a:solidFill>
              </p:grpSpPr>
              <p:sp>
                <p:nvSpPr>
                  <p:cNvPr id="2809" name="フローチャート: 論理積ゲート 1060">
                    <a:extLst>
                      <a:ext uri="{FF2B5EF4-FFF2-40B4-BE49-F238E27FC236}">
                        <a16:creationId xmlns:a16="http://schemas.microsoft.com/office/drawing/2014/main" xmlns="" id="{D05D6F08-6BE8-46B1-AA5B-82A0DF2651C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0" name="楕円 1061">
                    <a:extLst>
                      <a:ext uri="{FF2B5EF4-FFF2-40B4-BE49-F238E27FC236}">
                        <a16:creationId xmlns:a16="http://schemas.microsoft.com/office/drawing/2014/main" xmlns="" id="{AAA2B577-0166-4B07-94BA-CE079A6CED3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82" name="グループ化 2781">
                  <a:extLst>
                    <a:ext uri="{FF2B5EF4-FFF2-40B4-BE49-F238E27FC236}">
                      <a16:creationId xmlns:a16="http://schemas.microsoft.com/office/drawing/2014/main" xmlns="" id="{F347829F-D437-402C-89DE-B9469F924F1F}"/>
                    </a:ext>
                  </a:extLst>
                </p:cNvPr>
                <p:cNvGrpSpPr/>
                <p:nvPr/>
              </p:nvGrpSpPr>
              <p:grpSpPr>
                <a:xfrm>
                  <a:off x="1791221" y="2238167"/>
                  <a:ext cx="158262" cy="270180"/>
                  <a:chOff x="1521069" y="2586587"/>
                  <a:chExt cx="158262" cy="270180"/>
                </a:xfrm>
                <a:solidFill>
                  <a:schemeClr val="bg1">
                    <a:lumMod val="95000"/>
                  </a:schemeClr>
                </a:solidFill>
              </p:grpSpPr>
              <p:sp>
                <p:nvSpPr>
                  <p:cNvPr id="2807" name="フローチャート: 論理積ゲート 1058">
                    <a:extLst>
                      <a:ext uri="{FF2B5EF4-FFF2-40B4-BE49-F238E27FC236}">
                        <a16:creationId xmlns:a16="http://schemas.microsoft.com/office/drawing/2014/main" xmlns="" id="{81E104BD-821F-4290-9D5B-62007726C25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8" name="楕円 1059">
                    <a:extLst>
                      <a:ext uri="{FF2B5EF4-FFF2-40B4-BE49-F238E27FC236}">
                        <a16:creationId xmlns:a16="http://schemas.microsoft.com/office/drawing/2014/main" xmlns="" id="{2ED1DBED-9F04-403C-BC56-23C42C15070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83" name="グループ化 2782">
                  <a:extLst>
                    <a:ext uri="{FF2B5EF4-FFF2-40B4-BE49-F238E27FC236}">
                      <a16:creationId xmlns:a16="http://schemas.microsoft.com/office/drawing/2014/main" xmlns="" id="{12CB7F01-C256-48B0-B388-673E5D31238B}"/>
                    </a:ext>
                  </a:extLst>
                </p:cNvPr>
                <p:cNvGrpSpPr/>
                <p:nvPr/>
              </p:nvGrpSpPr>
              <p:grpSpPr>
                <a:xfrm>
                  <a:off x="1974614" y="2238168"/>
                  <a:ext cx="158262" cy="270180"/>
                  <a:chOff x="1521069" y="2586587"/>
                  <a:chExt cx="158262" cy="270180"/>
                </a:xfrm>
                <a:solidFill>
                  <a:schemeClr val="bg1">
                    <a:lumMod val="95000"/>
                  </a:schemeClr>
                </a:solidFill>
              </p:grpSpPr>
              <p:sp>
                <p:nvSpPr>
                  <p:cNvPr id="2805" name="フローチャート: 論理積ゲート 1056">
                    <a:extLst>
                      <a:ext uri="{FF2B5EF4-FFF2-40B4-BE49-F238E27FC236}">
                        <a16:creationId xmlns:a16="http://schemas.microsoft.com/office/drawing/2014/main" xmlns="" id="{88D5A228-6C2F-4EC2-8D4E-41A5FAB5C28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6" name="楕円 1057">
                    <a:extLst>
                      <a:ext uri="{FF2B5EF4-FFF2-40B4-BE49-F238E27FC236}">
                        <a16:creationId xmlns:a16="http://schemas.microsoft.com/office/drawing/2014/main" xmlns="" id="{2887CA8A-1526-40E4-9DB9-3F82FCA3063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84" name="グループ化 2783">
                  <a:extLst>
                    <a:ext uri="{FF2B5EF4-FFF2-40B4-BE49-F238E27FC236}">
                      <a16:creationId xmlns:a16="http://schemas.microsoft.com/office/drawing/2014/main" xmlns="" id="{04F8996C-4498-44B7-AF4C-EF2AB091B71F}"/>
                    </a:ext>
                  </a:extLst>
                </p:cNvPr>
                <p:cNvGrpSpPr/>
                <p:nvPr/>
              </p:nvGrpSpPr>
              <p:grpSpPr>
                <a:xfrm>
                  <a:off x="2158007" y="2238169"/>
                  <a:ext cx="158262" cy="270180"/>
                  <a:chOff x="1521069" y="2586587"/>
                  <a:chExt cx="158262" cy="270180"/>
                </a:xfrm>
                <a:solidFill>
                  <a:schemeClr val="bg1">
                    <a:lumMod val="95000"/>
                  </a:schemeClr>
                </a:solidFill>
              </p:grpSpPr>
              <p:sp>
                <p:nvSpPr>
                  <p:cNvPr id="2803" name="フローチャート: 論理積ゲート 1054">
                    <a:extLst>
                      <a:ext uri="{FF2B5EF4-FFF2-40B4-BE49-F238E27FC236}">
                        <a16:creationId xmlns:a16="http://schemas.microsoft.com/office/drawing/2014/main" xmlns="" id="{BA50922D-78AE-4491-9B2D-8B0AD3B8144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4" name="楕円 1055">
                    <a:extLst>
                      <a:ext uri="{FF2B5EF4-FFF2-40B4-BE49-F238E27FC236}">
                        <a16:creationId xmlns:a16="http://schemas.microsoft.com/office/drawing/2014/main" xmlns="" id="{3984CECF-A628-474D-931B-2DCB64756B4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85" name="グループ化 2784">
                  <a:extLst>
                    <a:ext uri="{FF2B5EF4-FFF2-40B4-BE49-F238E27FC236}">
                      <a16:creationId xmlns:a16="http://schemas.microsoft.com/office/drawing/2014/main" xmlns="" id="{4D06C13C-1EA7-42F8-B286-525BFCDDD768}"/>
                    </a:ext>
                  </a:extLst>
                </p:cNvPr>
                <p:cNvGrpSpPr/>
                <p:nvPr/>
              </p:nvGrpSpPr>
              <p:grpSpPr>
                <a:xfrm>
                  <a:off x="2341400" y="2238170"/>
                  <a:ext cx="158262" cy="270180"/>
                  <a:chOff x="1521069" y="2586587"/>
                  <a:chExt cx="158262" cy="270180"/>
                </a:xfrm>
                <a:solidFill>
                  <a:schemeClr val="bg1">
                    <a:lumMod val="95000"/>
                  </a:schemeClr>
                </a:solidFill>
              </p:grpSpPr>
              <p:sp>
                <p:nvSpPr>
                  <p:cNvPr id="2801" name="フローチャート: 論理積ゲート 1052">
                    <a:extLst>
                      <a:ext uri="{FF2B5EF4-FFF2-40B4-BE49-F238E27FC236}">
                        <a16:creationId xmlns:a16="http://schemas.microsoft.com/office/drawing/2014/main" xmlns="" id="{A0DDFB01-39DD-48A8-B077-6B1A7BF28B7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2" name="楕円 1053">
                    <a:extLst>
                      <a:ext uri="{FF2B5EF4-FFF2-40B4-BE49-F238E27FC236}">
                        <a16:creationId xmlns:a16="http://schemas.microsoft.com/office/drawing/2014/main" xmlns="" id="{47AAE9FD-0AF7-4EA8-90C3-7E028A3C583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86" name="グループ化 2785">
                  <a:extLst>
                    <a:ext uri="{FF2B5EF4-FFF2-40B4-BE49-F238E27FC236}">
                      <a16:creationId xmlns:a16="http://schemas.microsoft.com/office/drawing/2014/main" xmlns="" id="{3C0269C9-083B-44D5-BA32-92F017DF4DFF}"/>
                    </a:ext>
                  </a:extLst>
                </p:cNvPr>
                <p:cNvGrpSpPr/>
                <p:nvPr/>
              </p:nvGrpSpPr>
              <p:grpSpPr>
                <a:xfrm>
                  <a:off x="2524793" y="2238171"/>
                  <a:ext cx="158262" cy="270180"/>
                  <a:chOff x="1521069" y="2586587"/>
                  <a:chExt cx="158262" cy="270180"/>
                </a:xfrm>
                <a:solidFill>
                  <a:schemeClr val="bg1">
                    <a:lumMod val="95000"/>
                  </a:schemeClr>
                </a:solidFill>
              </p:grpSpPr>
              <p:sp>
                <p:nvSpPr>
                  <p:cNvPr id="2799" name="フローチャート: 論理積ゲート 1050">
                    <a:extLst>
                      <a:ext uri="{FF2B5EF4-FFF2-40B4-BE49-F238E27FC236}">
                        <a16:creationId xmlns:a16="http://schemas.microsoft.com/office/drawing/2014/main" xmlns="" id="{09D15FD6-6F2C-4608-BB87-CC942E5BA63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0" name="楕円 1051">
                    <a:extLst>
                      <a:ext uri="{FF2B5EF4-FFF2-40B4-BE49-F238E27FC236}">
                        <a16:creationId xmlns:a16="http://schemas.microsoft.com/office/drawing/2014/main" xmlns="" id="{4B9D87F3-398E-4DCD-84E9-B14F1C42FB4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87" name="グループ化 2786">
                  <a:extLst>
                    <a:ext uri="{FF2B5EF4-FFF2-40B4-BE49-F238E27FC236}">
                      <a16:creationId xmlns:a16="http://schemas.microsoft.com/office/drawing/2014/main" xmlns="" id="{120E5A4F-F5C7-45A6-89B1-2D926A1111BF}"/>
                    </a:ext>
                  </a:extLst>
                </p:cNvPr>
                <p:cNvGrpSpPr/>
                <p:nvPr/>
              </p:nvGrpSpPr>
              <p:grpSpPr>
                <a:xfrm>
                  <a:off x="2708186" y="2238172"/>
                  <a:ext cx="158262" cy="270180"/>
                  <a:chOff x="1521069" y="2586587"/>
                  <a:chExt cx="158262" cy="270180"/>
                </a:xfrm>
                <a:solidFill>
                  <a:schemeClr val="bg1">
                    <a:lumMod val="95000"/>
                  </a:schemeClr>
                </a:solidFill>
              </p:grpSpPr>
              <p:sp>
                <p:nvSpPr>
                  <p:cNvPr id="2797" name="フローチャート: 論理積ゲート 1048">
                    <a:extLst>
                      <a:ext uri="{FF2B5EF4-FFF2-40B4-BE49-F238E27FC236}">
                        <a16:creationId xmlns:a16="http://schemas.microsoft.com/office/drawing/2014/main" xmlns="" id="{802F852F-8A1C-4446-9FF1-289143266E5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8" name="楕円 1049">
                    <a:extLst>
                      <a:ext uri="{FF2B5EF4-FFF2-40B4-BE49-F238E27FC236}">
                        <a16:creationId xmlns:a16="http://schemas.microsoft.com/office/drawing/2014/main" xmlns="" id="{300EABE6-0D53-4BCB-93C3-39712BA71B0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88" name="グループ化 2787">
                  <a:extLst>
                    <a:ext uri="{FF2B5EF4-FFF2-40B4-BE49-F238E27FC236}">
                      <a16:creationId xmlns:a16="http://schemas.microsoft.com/office/drawing/2014/main" xmlns="" id="{1417E7E1-92B9-4195-934E-918AEDC2E253}"/>
                    </a:ext>
                  </a:extLst>
                </p:cNvPr>
                <p:cNvGrpSpPr/>
                <p:nvPr/>
              </p:nvGrpSpPr>
              <p:grpSpPr>
                <a:xfrm>
                  <a:off x="2891579" y="2238173"/>
                  <a:ext cx="158262" cy="270180"/>
                  <a:chOff x="1521069" y="2586587"/>
                  <a:chExt cx="158262" cy="270180"/>
                </a:xfrm>
                <a:solidFill>
                  <a:schemeClr val="bg1">
                    <a:lumMod val="95000"/>
                  </a:schemeClr>
                </a:solidFill>
              </p:grpSpPr>
              <p:sp>
                <p:nvSpPr>
                  <p:cNvPr id="2795" name="フローチャート: 論理積ゲート 1046">
                    <a:extLst>
                      <a:ext uri="{FF2B5EF4-FFF2-40B4-BE49-F238E27FC236}">
                        <a16:creationId xmlns:a16="http://schemas.microsoft.com/office/drawing/2014/main" xmlns="" id="{F43B56D6-71EA-428A-95E5-EA2B55FD5A5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6" name="楕円 1047">
                    <a:extLst>
                      <a:ext uri="{FF2B5EF4-FFF2-40B4-BE49-F238E27FC236}">
                        <a16:creationId xmlns:a16="http://schemas.microsoft.com/office/drawing/2014/main" xmlns="" id="{BE014415-0654-4C4E-B86C-7EA7202D41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89" name="グループ化 2788">
                  <a:extLst>
                    <a:ext uri="{FF2B5EF4-FFF2-40B4-BE49-F238E27FC236}">
                      <a16:creationId xmlns:a16="http://schemas.microsoft.com/office/drawing/2014/main" xmlns="" id="{41488220-5FCB-4859-A0AF-AD9DC054C6A4}"/>
                    </a:ext>
                  </a:extLst>
                </p:cNvPr>
                <p:cNvGrpSpPr/>
                <p:nvPr/>
              </p:nvGrpSpPr>
              <p:grpSpPr>
                <a:xfrm>
                  <a:off x="3074972" y="2238174"/>
                  <a:ext cx="158262" cy="270180"/>
                  <a:chOff x="1521069" y="2586587"/>
                  <a:chExt cx="158262" cy="270180"/>
                </a:xfrm>
                <a:solidFill>
                  <a:schemeClr val="bg1">
                    <a:lumMod val="95000"/>
                  </a:schemeClr>
                </a:solidFill>
              </p:grpSpPr>
              <p:sp>
                <p:nvSpPr>
                  <p:cNvPr id="2793" name="フローチャート: 論理積ゲート 1044">
                    <a:extLst>
                      <a:ext uri="{FF2B5EF4-FFF2-40B4-BE49-F238E27FC236}">
                        <a16:creationId xmlns:a16="http://schemas.microsoft.com/office/drawing/2014/main" xmlns="" id="{648F35C1-E0E7-4AF0-B75A-981201F5890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4" name="楕円 1045">
                    <a:extLst>
                      <a:ext uri="{FF2B5EF4-FFF2-40B4-BE49-F238E27FC236}">
                        <a16:creationId xmlns:a16="http://schemas.microsoft.com/office/drawing/2014/main" xmlns="" id="{A71650D3-DDB1-47C4-91D6-2C91F14FA88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90" name="グループ化 2789">
                  <a:extLst>
                    <a:ext uri="{FF2B5EF4-FFF2-40B4-BE49-F238E27FC236}">
                      <a16:creationId xmlns:a16="http://schemas.microsoft.com/office/drawing/2014/main" xmlns="" id="{47F70809-6C36-4B00-B7B2-3611B699816C}"/>
                    </a:ext>
                  </a:extLst>
                </p:cNvPr>
                <p:cNvGrpSpPr/>
                <p:nvPr/>
              </p:nvGrpSpPr>
              <p:grpSpPr>
                <a:xfrm>
                  <a:off x="3258365" y="2238175"/>
                  <a:ext cx="158262" cy="270180"/>
                  <a:chOff x="1521069" y="2586587"/>
                  <a:chExt cx="158262" cy="270180"/>
                </a:xfrm>
                <a:solidFill>
                  <a:srgbClr val="FFC000"/>
                </a:solidFill>
              </p:grpSpPr>
              <p:sp>
                <p:nvSpPr>
                  <p:cNvPr id="2791" name="フローチャート: 論理積ゲート 1042">
                    <a:extLst>
                      <a:ext uri="{FF2B5EF4-FFF2-40B4-BE49-F238E27FC236}">
                        <a16:creationId xmlns:a16="http://schemas.microsoft.com/office/drawing/2014/main" xmlns="" id="{CA9D2D65-6396-4AE0-AD70-87F10430842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2" name="楕円 1043">
                    <a:extLst>
                      <a:ext uri="{FF2B5EF4-FFF2-40B4-BE49-F238E27FC236}">
                        <a16:creationId xmlns:a16="http://schemas.microsoft.com/office/drawing/2014/main" xmlns="" id="{0C3F5F44-C5DC-4A52-ADF9-BF1A449C5E1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670" name="グループ化 2669">
                <a:extLst>
                  <a:ext uri="{FF2B5EF4-FFF2-40B4-BE49-F238E27FC236}">
                    <a16:creationId xmlns:a16="http://schemas.microsoft.com/office/drawing/2014/main" xmlns="" id="{98283287-BFEE-44C2-8355-BAC8C9FE399D}"/>
                  </a:ext>
                </a:extLst>
              </p:cNvPr>
              <p:cNvGrpSpPr>
                <a:grpSpLocks noChangeAspect="1"/>
              </p:cNvGrpSpPr>
              <p:nvPr/>
            </p:nvGrpSpPr>
            <p:grpSpPr>
              <a:xfrm>
                <a:off x="7912114" y="2260551"/>
                <a:ext cx="907329" cy="434036"/>
                <a:chOff x="1607828" y="2238166"/>
                <a:chExt cx="1814658" cy="868072"/>
              </a:xfrm>
            </p:grpSpPr>
            <p:grpSp>
              <p:nvGrpSpPr>
                <p:cNvPr id="2671" name="グループ化 2670">
                  <a:extLst>
                    <a:ext uri="{FF2B5EF4-FFF2-40B4-BE49-F238E27FC236}">
                      <a16:creationId xmlns:a16="http://schemas.microsoft.com/office/drawing/2014/main" xmlns="" id="{196609B5-4811-4818-9D5D-7A8EA68605F2}"/>
                    </a:ext>
                  </a:extLst>
                </p:cNvPr>
                <p:cNvGrpSpPr/>
                <p:nvPr/>
              </p:nvGrpSpPr>
              <p:grpSpPr>
                <a:xfrm>
                  <a:off x="1613687" y="2537107"/>
                  <a:ext cx="158262" cy="270180"/>
                  <a:chOff x="1521069" y="2586587"/>
                  <a:chExt cx="158262" cy="270180"/>
                </a:xfrm>
                <a:solidFill>
                  <a:schemeClr val="bg1">
                    <a:lumMod val="95000"/>
                  </a:schemeClr>
                </a:solidFill>
              </p:grpSpPr>
              <p:sp>
                <p:nvSpPr>
                  <p:cNvPr id="2759" name="フローチャート: 論理積ゲート 1191">
                    <a:extLst>
                      <a:ext uri="{FF2B5EF4-FFF2-40B4-BE49-F238E27FC236}">
                        <a16:creationId xmlns:a16="http://schemas.microsoft.com/office/drawing/2014/main" xmlns="" id="{6B713D02-4575-4649-BAAC-26D9A17A827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0" name="楕円 1192">
                    <a:extLst>
                      <a:ext uri="{FF2B5EF4-FFF2-40B4-BE49-F238E27FC236}">
                        <a16:creationId xmlns:a16="http://schemas.microsoft.com/office/drawing/2014/main" xmlns="" id="{2BA0B952-3269-4856-8801-ED4E034F974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72" name="グループ化 2671">
                  <a:extLst>
                    <a:ext uri="{FF2B5EF4-FFF2-40B4-BE49-F238E27FC236}">
                      <a16:creationId xmlns:a16="http://schemas.microsoft.com/office/drawing/2014/main" xmlns="" id="{8D423CD3-A7F3-4FC7-B37F-8613EA8B2FD8}"/>
                    </a:ext>
                  </a:extLst>
                </p:cNvPr>
                <p:cNvGrpSpPr/>
                <p:nvPr/>
              </p:nvGrpSpPr>
              <p:grpSpPr>
                <a:xfrm>
                  <a:off x="1797080" y="2537108"/>
                  <a:ext cx="158262" cy="270180"/>
                  <a:chOff x="1521069" y="2586587"/>
                  <a:chExt cx="158262" cy="270180"/>
                </a:xfrm>
                <a:solidFill>
                  <a:srgbClr val="FFC000"/>
                </a:solidFill>
              </p:grpSpPr>
              <p:sp>
                <p:nvSpPr>
                  <p:cNvPr id="2757" name="フローチャート: 論理積ゲート 1189">
                    <a:extLst>
                      <a:ext uri="{FF2B5EF4-FFF2-40B4-BE49-F238E27FC236}">
                        <a16:creationId xmlns:a16="http://schemas.microsoft.com/office/drawing/2014/main" xmlns="" id="{6CFA09D6-7C4B-4A16-91F9-2D12C77431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8" name="楕円 1190">
                    <a:extLst>
                      <a:ext uri="{FF2B5EF4-FFF2-40B4-BE49-F238E27FC236}">
                        <a16:creationId xmlns:a16="http://schemas.microsoft.com/office/drawing/2014/main" xmlns="" id="{61560C34-8186-4908-9584-6C747A9B21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73" name="グループ化 2672">
                  <a:extLst>
                    <a:ext uri="{FF2B5EF4-FFF2-40B4-BE49-F238E27FC236}">
                      <a16:creationId xmlns:a16="http://schemas.microsoft.com/office/drawing/2014/main" xmlns="" id="{B860BBEB-3904-4FD2-A9BC-2CEB7310BD06}"/>
                    </a:ext>
                  </a:extLst>
                </p:cNvPr>
                <p:cNvGrpSpPr/>
                <p:nvPr/>
              </p:nvGrpSpPr>
              <p:grpSpPr>
                <a:xfrm>
                  <a:off x="1980473" y="2537109"/>
                  <a:ext cx="158262" cy="270180"/>
                  <a:chOff x="1521069" y="2586587"/>
                  <a:chExt cx="158262" cy="270180"/>
                </a:xfrm>
                <a:solidFill>
                  <a:schemeClr val="bg1">
                    <a:lumMod val="95000"/>
                  </a:schemeClr>
                </a:solidFill>
              </p:grpSpPr>
              <p:sp>
                <p:nvSpPr>
                  <p:cNvPr id="2755" name="フローチャート: 論理積ゲート 1187">
                    <a:extLst>
                      <a:ext uri="{FF2B5EF4-FFF2-40B4-BE49-F238E27FC236}">
                        <a16:creationId xmlns:a16="http://schemas.microsoft.com/office/drawing/2014/main" xmlns="" id="{74E2B4F2-1C0E-4ACC-8BDE-6E4FC83598D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6" name="楕円 1188">
                    <a:extLst>
                      <a:ext uri="{FF2B5EF4-FFF2-40B4-BE49-F238E27FC236}">
                        <a16:creationId xmlns:a16="http://schemas.microsoft.com/office/drawing/2014/main" xmlns="" id="{B8A993E2-CB8B-488C-9B76-5BC8503CD2A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74" name="グループ化 2673">
                  <a:extLst>
                    <a:ext uri="{FF2B5EF4-FFF2-40B4-BE49-F238E27FC236}">
                      <a16:creationId xmlns:a16="http://schemas.microsoft.com/office/drawing/2014/main" xmlns="" id="{9DC10302-D822-4C61-A2C8-27FBD41AB883}"/>
                    </a:ext>
                  </a:extLst>
                </p:cNvPr>
                <p:cNvGrpSpPr/>
                <p:nvPr/>
              </p:nvGrpSpPr>
              <p:grpSpPr>
                <a:xfrm>
                  <a:off x="2163866" y="2537110"/>
                  <a:ext cx="158262" cy="270180"/>
                  <a:chOff x="1521069" y="2586587"/>
                  <a:chExt cx="158262" cy="270180"/>
                </a:xfrm>
                <a:solidFill>
                  <a:schemeClr val="bg1">
                    <a:lumMod val="95000"/>
                  </a:schemeClr>
                </a:solidFill>
              </p:grpSpPr>
              <p:sp>
                <p:nvSpPr>
                  <p:cNvPr id="2753" name="フローチャート: 論理積ゲート 1185">
                    <a:extLst>
                      <a:ext uri="{FF2B5EF4-FFF2-40B4-BE49-F238E27FC236}">
                        <a16:creationId xmlns:a16="http://schemas.microsoft.com/office/drawing/2014/main" xmlns="" id="{662F7E7D-6B75-44F9-AA5B-0F9C8307ACA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4" name="楕円 1186">
                    <a:extLst>
                      <a:ext uri="{FF2B5EF4-FFF2-40B4-BE49-F238E27FC236}">
                        <a16:creationId xmlns:a16="http://schemas.microsoft.com/office/drawing/2014/main" xmlns="" id="{E7BC4ECF-F63C-4E27-9198-F455C2FCC6E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75" name="グループ化 2674">
                  <a:extLst>
                    <a:ext uri="{FF2B5EF4-FFF2-40B4-BE49-F238E27FC236}">
                      <a16:creationId xmlns:a16="http://schemas.microsoft.com/office/drawing/2014/main" xmlns="" id="{F7B1735E-27A3-40A3-9361-6DC4CEA5933B}"/>
                    </a:ext>
                  </a:extLst>
                </p:cNvPr>
                <p:cNvGrpSpPr/>
                <p:nvPr/>
              </p:nvGrpSpPr>
              <p:grpSpPr>
                <a:xfrm>
                  <a:off x="2347259" y="2537111"/>
                  <a:ext cx="158262" cy="270180"/>
                  <a:chOff x="1521069" y="2586587"/>
                  <a:chExt cx="158262" cy="270180"/>
                </a:xfrm>
                <a:solidFill>
                  <a:schemeClr val="bg1">
                    <a:lumMod val="95000"/>
                  </a:schemeClr>
                </a:solidFill>
              </p:grpSpPr>
              <p:sp>
                <p:nvSpPr>
                  <p:cNvPr id="2751" name="フローチャート: 論理積ゲート 1183">
                    <a:extLst>
                      <a:ext uri="{FF2B5EF4-FFF2-40B4-BE49-F238E27FC236}">
                        <a16:creationId xmlns:a16="http://schemas.microsoft.com/office/drawing/2014/main" xmlns="" id="{BCBDD476-EC1E-4AEC-9FC5-B428904D447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2" name="楕円 1184">
                    <a:extLst>
                      <a:ext uri="{FF2B5EF4-FFF2-40B4-BE49-F238E27FC236}">
                        <a16:creationId xmlns:a16="http://schemas.microsoft.com/office/drawing/2014/main" xmlns="" id="{0842CEC7-4870-4E08-B6CD-824C7E800C1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76" name="グループ化 2675">
                  <a:extLst>
                    <a:ext uri="{FF2B5EF4-FFF2-40B4-BE49-F238E27FC236}">
                      <a16:creationId xmlns:a16="http://schemas.microsoft.com/office/drawing/2014/main" xmlns="" id="{D470BE7F-9825-449D-9992-A3F4BF1216C1}"/>
                    </a:ext>
                  </a:extLst>
                </p:cNvPr>
                <p:cNvGrpSpPr/>
                <p:nvPr/>
              </p:nvGrpSpPr>
              <p:grpSpPr>
                <a:xfrm>
                  <a:off x="2530652" y="2537112"/>
                  <a:ext cx="158262" cy="270180"/>
                  <a:chOff x="1521069" y="2586587"/>
                  <a:chExt cx="158262" cy="270180"/>
                </a:xfrm>
                <a:solidFill>
                  <a:srgbClr val="FFC000"/>
                </a:solidFill>
              </p:grpSpPr>
              <p:sp>
                <p:nvSpPr>
                  <p:cNvPr id="2749" name="フローチャート: 論理積ゲート 1181">
                    <a:extLst>
                      <a:ext uri="{FF2B5EF4-FFF2-40B4-BE49-F238E27FC236}">
                        <a16:creationId xmlns:a16="http://schemas.microsoft.com/office/drawing/2014/main" xmlns="" id="{2598647F-5CBB-42FC-BBE8-B2DA68F5928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0" name="楕円 1182">
                    <a:extLst>
                      <a:ext uri="{FF2B5EF4-FFF2-40B4-BE49-F238E27FC236}">
                        <a16:creationId xmlns:a16="http://schemas.microsoft.com/office/drawing/2014/main" xmlns="" id="{2834226F-7B6F-46E3-936C-CFFBDED60DB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77" name="グループ化 2676">
                  <a:extLst>
                    <a:ext uri="{FF2B5EF4-FFF2-40B4-BE49-F238E27FC236}">
                      <a16:creationId xmlns:a16="http://schemas.microsoft.com/office/drawing/2014/main" xmlns="" id="{DE004CBA-2BCA-4E36-816B-A0EFCB12A21F}"/>
                    </a:ext>
                  </a:extLst>
                </p:cNvPr>
                <p:cNvGrpSpPr/>
                <p:nvPr/>
              </p:nvGrpSpPr>
              <p:grpSpPr>
                <a:xfrm>
                  <a:off x="2714045" y="2537113"/>
                  <a:ext cx="158262" cy="270180"/>
                  <a:chOff x="1521069" y="2586587"/>
                  <a:chExt cx="158262" cy="270180"/>
                </a:xfrm>
                <a:solidFill>
                  <a:schemeClr val="bg1">
                    <a:lumMod val="95000"/>
                  </a:schemeClr>
                </a:solidFill>
              </p:grpSpPr>
              <p:sp>
                <p:nvSpPr>
                  <p:cNvPr id="2747" name="フローチャート: 論理積ゲート 1179">
                    <a:extLst>
                      <a:ext uri="{FF2B5EF4-FFF2-40B4-BE49-F238E27FC236}">
                        <a16:creationId xmlns:a16="http://schemas.microsoft.com/office/drawing/2014/main" xmlns="" id="{478249A8-F5D8-4B85-91C7-E233498E324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8" name="楕円 1180">
                    <a:extLst>
                      <a:ext uri="{FF2B5EF4-FFF2-40B4-BE49-F238E27FC236}">
                        <a16:creationId xmlns:a16="http://schemas.microsoft.com/office/drawing/2014/main" xmlns="" id="{DB4CF09A-893D-49D8-8708-0E5349B14BB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78" name="グループ化 2677">
                  <a:extLst>
                    <a:ext uri="{FF2B5EF4-FFF2-40B4-BE49-F238E27FC236}">
                      <a16:creationId xmlns:a16="http://schemas.microsoft.com/office/drawing/2014/main" xmlns="" id="{AE035F8E-6A27-418E-A408-E5EC9F163F9C}"/>
                    </a:ext>
                  </a:extLst>
                </p:cNvPr>
                <p:cNvGrpSpPr/>
                <p:nvPr/>
              </p:nvGrpSpPr>
              <p:grpSpPr>
                <a:xfrm>
                  <a:off x="2897438" y="2537114"/>
                  <a:ext cx="158262" cy="270180"/>
                  <a:chOff x="1521069" y="2586587"/>
                  <a:chExt cx="158262" cy="270180"/>
                </a:xfrm>
                <a:solidFill>
                  <a:schemeClr val="bg1">
                    <a:lumMod val="95000"/>
                  </a:schemeClr>
                </a:solidFill>
              </p:grpSpPr>
              <p:sp>
                <p:nvSpPr>
                  <p:cNvPr id="2745" name="フローチャート: 論理積ゲート 1177">
                    <a:extLst>
                      <a:ext uri="{FF2B5EF4-FFF2-40B4-BE49-F238E27FC236}">
                        <a16:creationId xmlns:a16="http://schemas.microsoft.com/office/drawing/2014/main" xmlns="" id="{F6E48B3E-3E2F-4341-B34B-80466D4C175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6" name="楕円 1178">
                    <a:extLst>
                      <a:ext uri="{FF2B5EF4-FFF2-40B4-BE49-F238E27FC236}">
                        <a16:creationId xmlns:a16="http://schemas.microsoft.com/office/drawing/2014/main" xmlns="" id="{5EEED517-A7A8-47A6-8F5F-B83AED00F6E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79" name="グループ化 2678">
                  <a:extLst>
                    <a:ext uri="{FF2B5EF4-FFF2-40B4-BE49-F238E27FC236}">
                      <a16:creationId xmlns:a16="http://schemas.microsoft.com/office/drawing/2014/main" xmlns="" id="{1F6F8F7A-B3F1-4E8A-9E71-EBBD18FD73BA}"/>
                    </a:ext>
                  </a:extLst>
                </p:cNvPr>
                <p:cNvGrpSpPr/>
                <p:nvPr/>
              </p:nvGrpSpPr>
              <p:grpSpPr>
                <a:xfrm>
                  <a:off x="3080831" y="2537115"/>
                  <a:ext cx="158262" cy="270180"/>
                  <a:chOff x="1521069" y="2586587"/>
                  <a:chExt cx="158262" cy="270180"/>
                </a:xfrm>
                <a:solidFill>
                  <a:schemeClr val="bg1">
                    <a:lumMod val="95000"/>
                  </a:schemeClr>
                </a:solidFill>
              </p:grpSpPr>
              <p:sp>
                <p:nvSpPr>
                  <p:cNvPr id="2743" name="フローチャート: 論理積ゲート 1175">
                    <a:extLst>
                      <a:ext uri="{FF2B5EF4-FFF2-40B4-BE49-F238E27FC236}">
                        <a16:creationId xmlns:a16="http://schemas.microsoft.com/office/drawing/2014/main" xmlns="" id="{E5836AAA-A852-4973-AB72-5BDC7F2144C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4" name="楕円 1176">
                    <a:extLst>
                      <a:ext uri="{FF2B5EF4-FFF2-40B4-BE49-F238E27FC236}">
                        <a16:creationId xmlns:a16="http://schemas.microsoft.com/office/drawing/2014/main" xmlns="" id="{FFE98FC0-7704-48EA-8F0C-118F08AF243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80" name="グループ化 2679">
                  <a:extLst>
                    <a:ext uri="{FF2B5EF4-FFF2-40B4-BE49-F238E27FC236}">
                      <a16:creationId xmlns:a16="http://schemas.microsoft.com/office/drawing/2014/main" xmlns="" id="{09CC6C04-285E-429A-B954-66DCC80199C1}"/>
                    </a:ext>
                  </a:extLst>
                </p:cNvPr>
                <p:cNvGrpSpPr/>
                <p:nvPr/>
              </p:nvGrpSpPr>
              <p:grpSpPr>
                <a:xfrm>
                  <a:off x="3264224" y="2537116"/>
                  <a:ext cx="158262" cy="270180"/>
                  <a:chOff x="1521069" y="2586587"/>
                  <a:chExt cx="158262" cy="270180"/>
                </a:xfrm>
                <a:solidFill>
                  <a:schemeClr val="bg1">
                    <a:lumMod val="95000"/>
                  </a:schemeClr>
                </a:solidFill>
              </p:grpSpPr>
              <p:sp>
                <p:nvSpPr>
                  <p:cNvPr id="2741" name="フローチャート: 論理積ゲート 1173">
                    <a:extLst>
                      <a:ext uri="{FF2B5EF4-FFF2-40B4-BE49-F238E27FC236}">
                        <a16:creationId xmlns:a16="http://schemas.microsoft.com/office/drawing/2014/main" xmlns="" id="{76143DA1-6666-43E7-8D1E-9CA9233A09D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2" name="楕円 1174">
                    <a:extLst>
                      <a:ext uri="{FF2B5EF4-FFF2-40B4-BE49-F238E27FC236}">
                        <a16:creationId xmlns:a16="http://schemas.microsoft.com/office/drawing/2014/main" xmlns="" id="{D5973885-D445-4906-B563-20329223A79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81" name="グループ化 2680">
                  <a:extLst>
                    <a:ext uri="{FF2B5EF4-FFF2-40B4-BE49-F238E27FC236}">
                      <a16:creationId xmlns:a16="http://schemas.microsoft.com/office/drawing/2014/main" xmlns="" id="{9BCA5D51-1BF8-4E2C-9D81-D13C61551E5F}"/>
                    </a:ext>
                  </a:extLst>
                </p:cNvPr>
                <p:cNvGrpSpPr/>
                <p:nvPr/>
              </p:nvGrpSpPr>
              <p:grpSpPr>
                <a:xfrm>
                  <a:off x="1613687" y="2836049"/>
                  <a:ext cx="158262" cy="270180"/>
                  <a:chOff x="1521069" y="2586587"/>
                  <a:chExt cx="158262" cy="270180"/>
                </a:xfrm>
                <a:solidFill>
                  <a:schemeClr val="bg1">
                    <a:lumMod val="95000"/>
                  </a:schemeClr>
                </a:solidFill>
              </p:grpSpPr>
              <p:sp>
                <p:nvSpPr>
                  <p:cNvPr id="2739" name="フローチャート: 論理積ゲート 1171">
                    <a:extLst>
                      <a:ext uri="{FF2B5EF4-FFF2-40B4-BE49-F238E27FC236}">
                        <a16:creationId xmlns:a16="http://schemas.microsoft.com/office/drawing/2014/main" xmlns="" id="{E6693845-2A54-4A66-B2FD-54F46CC2555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0" name="楕円 1172">
                    <a:extLst>
                      <a:ext uri="{FF2B5EF4-FFF2-40B4-BE49-F238E27FC236}">
                        <a16:creationId xmlns:a16="http://schemas.microsoft.com/office/drawing/2014/main" xmlns="" id="{CE73E869-60BB-4222-AEAA-BDD667C7C7A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82" name="グループ化 2681">
                  <a:extLst>
                    <a:ext uri="{FF2B5EF4-FFF2-40B4-BE49-F238E27FC236}">
                      <a16:creationId xmlns:a16="http://schemas.microsoft.com/office/drawing/2014/main" xmlns="" id="{A436DD07-239A-4BD0-A40E-F304CBF2E829}"/>
                    </a:ext>
                  </a:extLst>
                </p:cNvPr>
                <p:cNvGrpSpPr/>
                <p:nvPr/>
              </p:nvGrpSpPr>
              <p:grpSpPr>
                <a:xfrm>
                  <a:off x="1797080" y="2836050"/>
                  <a:ext cx="158262" cy="270180"/>
                  <a:chOff x="1521069" y="2586587"/>
                  <a:chExt cx="158262" cy="270180"/>
                </a:xfrm>
                <a:solidFill>
                  <a:schemeClr val="bg1">
                    <a:lumMod val="95000"/>
                  </a:schemeClr>
                </a:solidFill>
              </p:grpSpPr>
              <p:sp>
                <p:nvSpPr>
                  <p:cNvPr id="2737" name="フローチャート: 論理積ゲート 1169">
                    <a:extLst>
                      <a:ext uri="{FF2B5EF4-FFF2-40B4-BE49-F238E27FC236}">
                        <a16:creationId xmlns:a16="http://schemas.microsoft.com/office/drawing/2014/main" xmlns="" id="{A4F51356-185B-4E8D-A71E-41DBC13059B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8" name="楕円 1170">
                    <a:extLst>
                      <a:ext uri="{FF2B5EF4-FFF2-40B4-BE49-F238E27FC236}">
                        <a16:creationId xmlns:a16="http://schemas.microsoft.com/office/drawing/2014/main" xmlns="" id="{F358E1B0-AC44-46C7-A880-D3FA527111C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83" name="グループ化 2682">
                  <a:extLst>
                    <a:ext uri="{FF2B5EF4-FFF2-40B4-BE49-F238E27FC236}">
                      <a16:creationId xmlns:a16="http://schemas.microsoft.com/office/drawing/2014/main" xmlns="" id="{FEB11F7C-F73A-42BA-93FD-2EA1B543D949}"/>
                    </a:ext>
                  </a:extLst>
                </p:cNvPr>
                <p:cNvGrpSpPr/>
                <p:nvPr/>
              </p:nvGrpSpPr>
              <p:grpSpPr>
                <a:xfrm>
                  <a:off x="1980473" y="2836051"/>
                  <a:ext cx="158262" cy="270180"/>
                  <a:chOff x="1521069" y="2586587"/>
                  <a:chExt cx="158262" cy="270180"/>
                </a:xfrm>
                <a:solidFill>
                  <a:schemeClr val="bg1">
                    <a:lumMod val="95000"/>
                  </a:schemeClr>
                </a:solidFill>
              </p:grpSpPr>
              <p:sp>
                <p:nvSpPr>
                  <p:cNvPr id="2735" name="フローチャート: 論理積ゲート 1167">
                    <a:extLst>
                      <a:ext uri="{FF2B5EF4-FFF2-40B4-BE49-F238E27FC236}">
                        <a16:creationId xmlns:a16="http://schemas.microsoft.com/office/drawing/2014/main" xmlns="" id="{6055B4E3-B392-4E54-93C6-96DEABA6D0B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6" name="楕円 1168">
                    <a:extLst>
                      <a:ext uri="{FF2B5EF4-FFF2-40B4-BE49-F238E27FC236}">
                        <a16:creationId xmlns:a16="http://schemas.microsoft.com/office/drawing/2014/main" xmlns="" id="{275C2E27-072E-462A-9E7F-6F766CB3BB5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84" name="グループ化 2683">
                  <a:extLst>
                    <a:ext uri="{FF2B5EF4-FFF2-40B4-BE49-F238E27FC236}">
                      <a16:creationId xmlns:a16="http://schemas.microsoft.com/office/drawing/2014/main" xmlns="" id="{AB2222FB-8A0B-4D25-8B5B-7F280917C965}"/>
                    </a:ext>
                  </a:extLst>
                </p:cNvPr>
                <p:cNvGrpSpPr/>
                <p:nvPr/>
              </p:nvGrpSpPr>
              <p:grpSpPr>
                <a:xfrm>
                  <a:off x="2163866" y="2836052"/>
                  <a:ext cx="158262" cy="270180"/>
                  <a:chOff x="1521069" y="2586587"/>
                  <a:chExt cx="158262" cy="270180"/>
                </a:xfrm>
                <a:solidFill>
                  <a:srgbClr val="FFC000"/>
                </a:solidFill>
              </p:grpSpPr>
              <p:sp>
                <p:nvSpPr>
                  <p:cNvPr id="2733" name="フローチャート: 論理積ゲート 1165">
                    <a:extLst>
                      <a:ext uri="{FF2B5EF4-FFF2-40B4-BE49-F238E27FC236}">
                        <a16:creationId xmlns:a16="http://schemas.microsoft.com/office/drawing/2014/main" xmlns="" id="{BE6DCFA1-BD69-466E-A76E-37E7E8E0F4E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4" name="楕円 1166">
                    <a:extLst>
                      <a:ext uri="{FF2B5EF4-FFF2-40B4-BE49-F238E27FC236}">
                        <a16:creationId xmlns:a16="http://schemas.microsoft.com/office/drawing/2014/main" xmlns="" id="{74C90788-2B4E-47D3-9D50-FA6FA6B6350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85" name="グループ化 2684">
                  <a:extLst>
                    <a:ext uri="{FF2B5EF4-FFF2-40B4-BE49-F238E27FC236}">
                      <a16:creationId xmlns:a16="http://schemas.microsoft.com/office/drawing/2014/main" xmlns="" id="{714A4CF7-E4C4-44FC-97BD-2B39D233708A}"/>
                    </a:ext>
                  </a:extLst>
                </p:cNvPr>
                <p:cNvGrpSpPr/>
                <p:nvPr/>
              </p:nvGrpSpPr>
              <p:grpSpPr>
                <a:xfrm>
                  <a:off x="2347259" y="2836053"/>
                  <a:ext cx="158262" cy="270180"/>
                  <a:chOff x="1521069" y="2586587"/>
                  <a:chExt cx="158262" cy="270180"/>
                </a:xfrm>
                <a:solidFill>
                  <a:schemeClr val="bg1">
                    <a:lumMod val="95000"/>
                  </a:schemeClr>
                </a:solidFill>
              </p:grpSpPr>
              <p:sp>
                <p:nvSpPr>
                  <p:cNvPr id="2731" name="フローチャート: 論理積ゲート 1163">
                    <a:extLst>
                      <a:ext uri="{FF2B5EF4-FFF2-40B4-BE49-F238E27FC236}">
                        <a16:creationId xmlns:a16="http://schemas.microsoft.com/office/drawing/2014/main" xmlns="" id="{F7BDF694-66B9-465B-A488-4165F882497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2" name="楕円 1164">
                    <a:extLst>
                      <a:ext uri="{FF2B5EF4-FFF2-40B4-BE49-F238E27FC236}">
                        <a16:creationId xmlns:a16="http://schemas.microsoft.com/office/drawing/2014/main" xmlns="" id="{86C71C62-6C7A-4B8E-8820-474B8B7B017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86" name="グループ化 2685">
                  <a:extLst>
                    <a:ext uri="{FF2B5EF4-FFF2-40B4-BE49-F238E27FC236}">
                      <a16:creationId xmlns:a16="http://schemas.microsoft.com/office/drawing/2014/main" xmlns="" id="{3F9176ED-1AF2-4E0C-A611-77EE4185C95C}"/>
                    </a:ext>
                  </a:extLst>
                </p:cNvPr>
                <p:cNvGrpSpPr/>
                <p:nvPr/>
              </p:nvGrpSpPr>
              <p:grpSpPr>
                <a:xfrm>
                  <a:off x="2530652" y="2836054"/>
                  <a:ext cx="158262" cy="270180"/>
                  <a:chOff x="1521069" y="2586587"/>
                  <a:chExt cx="158262" cy="270180"/>
                </a:xfrm>
                <a:solidFill>
                  <a:schemeClr val="bg1">
                    <a:lumMod val="95000"/>
                  </a:schemeClr>
                </a:solidFill>
              </p:grpSpPr>
              <p:sp>
                <p:nvSpPr>
                  <p:cNvPr id="2729" name="フローチャート: 論理積ゲート 1161">
                    <a:extLst>
                      <a:ext uri="{FF2B5EF4-FFF2-40B4-BE49-F238E27FC236}">
                        <a16:creationId xmlns:a16="http://schemas.microsoft.com/office/drawing/2014/main" xmlns="" id="{79C774DA-E55F-469C-AB93-68823A9D4AE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0" name="楕円 1162">
                    <a:extLst>
                      <a:ext uri="{FF2B5EF4-FFF2-40B4-BE49-F238E27FC236}">
                        <a16:creationId xmlns:a16="http://schemas.microsoft.com/office/drawing/2014/main" xmlns="" id="{EC4527CE-3EC9-45C1-B66B-E52B6C02388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87" name="グループ化 2686">
                  <a:extLst>
                    <a:ext uri="{FF2B5EF4-FFF2-40B4-BE49-F238E27FC236}">
                      <a16:creationId xmlns:a16="http://schemas.microsoft.com/office/drawing/2014/main" xmlns="" id="{AE3C08C9-4C17-43FD-9FEA-B756131A303F}"/>
                    </a:ext>
                  </a:extLst>
                </p:cNvPr>
                <p:cNvGrpSpPr/>
                <p:nvPr/>
              </p:nvGrpSpPr>
              <p:grpSpPr>
                <a:xfrm>
                  <a:off x="2714045" y="2836055"/>
                  <a:ext cx="158262" cy="270180"/>
                  <a:chOff x="1521069" y="2586587"/>
                  <a:chExt cx="158262" cy="270180"/>
                </a:xfrm>
                <a:solidFill>
                  <a:srgbClr val="FFC000"/>
                </a:solidFill>
              </p:grpSpPr>
              <p:sp>
                <p:nvSpPr>
                  <p:cNvPr id="2727" name="フローチャート: 論理積ゲート 1159">
                    <a:extLst>
                      <a:ext uri="{FF2B5EF4-FFF2-40B4-BE49-F238E27FC236}">
                        <a16:creationId xmlns:a16="http://schemas.microsoft.com/office/drawing/2014/main" xmlns="" id="{DEEDDC2A-7B1D-49DE-A2B2-E4DD7F6CF35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8" name="楕円 1160">
                    <a:extLst>
                      <a:ext uri="{FF2B5EF4-FFF2-40B4-BE49-F238E27FC236}">
                        <a16:creationId xmlns:a16="http://schemas.microsoft.com/office/drawing/2014/main" xmlns="" id="{8A383F48-029A-447E-978B-D2C97B39A75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88" name="グループ化 2687">
                  <a:extLst>
                    <a:ext uri="{FF2B5EF4-FFF2-40B4-BE49-F238E27FC236}">
                      <a16:creationId xmlns:a16="http://schemas.microsoft.com/office/drawing/2014/main" xmlns="" id="{FE2486A9-3A02-4C6C-9121-7ABDDA2B12BA}"/>
                    </a:ext>
                  </a:extLst>
                </p:cNvPr>
                <p:cNvGrpSpPr/>
                <p:nvPr/>
              </p:nvGrpSpPr>
              <p:grpSpPr>
                <a:xfrm>
                  <a:off x="2897438" y="2836056"/>
                  <a:ext cx="158262" cy="270180"/>
                  <a:chOff x="1521069" y="2586587"/>
                  <a:chExt cx="158262" cy="270180"/>
                </a:xfrm>
                <a:solidFill>
                  <a:schemeClr val="bg1">
                    <a:lumMod val="95000"/>
                  </a:schemeClr>
                </a:solidFill>
              </p:grpSpPr>
              <p:sp>
                <p:nvSpPr>
                  <p:cNvPr id="2725" name="フローチャート: 論理積ゲート 1157">
                    <a:extLst>
                      <a:ext uri="{FF2B5EF4-FFF2-40B4-BE49-F238E27FC236}">
                        <a16:creationId xmlns:a16="http://schemas.microsoft.com/office/drawing/2014/main" xmlns="" id="{C171F0DC-183B-4590-8990-FFF253182D9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6" name="楕円 1158">
                    <a:extLst>
                      <a:ext uri="{FF2B5EF4-FFF2-40B4-BE49-F238E27FC236}">
                        <a16:creationId xmlns:a16="http://schemas.microsoft.com/office/drawing/2014/main" xmlns="" id="{3C7206B8-005E-4469-8C94-1F7F589BD5B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89" name="グループ化 2688">
                  <a:extLst>
                    <a:ext uri="{FF2B5EF4-FFF2-40B4-BE49-F238E27FC236}">
                      <a16:creationId xmlns:a16="http://schemas.microsoft.com/office/drawing/2014/main" xmlns="" id="{ECAE5E9D-C6AD-4517-B8CE-D8730A94EDC4}"/>
                    </a:ext>
                  </a:extLst>
                </p:cNvPr>
                <p:cNvGrpSpPr/>
                <p:nvPr/>
              </p:nvGrpSpPr>
              <p:grpSpPr>
                <a:xfrm>
                  <a:off x="3080831" y="2836057"/>
                  <a:ext cx="158262" cy="270180"/>
                  <a:chOff x="1521069" y="2586587"/>
                  <a:chExt cx="158262" cy="270180"/>
                </a:xfrm>
                <a:solidFill>
                  <a:srgbClr val="FFC000"/>
                </a:solidFill>
              </p:grpSpPr>
              <p:sp>
                <p:nvSpPr>
                  <p:cNvPr id="2723" name="フローチャート: 論理積ゲート 1155">
                    <a:extLst>
                      <a:ext uri="{FF2B5EF4-FFF2-40B4-BE49-F238E27FC236}">
                        <a16:creationId xmlns:a16="http://schemas.microsoft.com/office/drawing/2014/main" xmlns="" id="{60D97EB4-841C-4EDB-AEFD-3444040B26B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4" name="楕円 1156">
                    <a:extLst>
                      <a:ext uri="{FF2B5EF4-FFF2-40B4-BE49-F238E27FC236}">
                        <a16:creationId xmlns:a16="http://schemas.microsoft.com/office/drawing/2014/main" xmlns="" id="{CCE791FD-8BE6-4C15-8269-16B107915B4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90" name="グループ化 2689">
                  <a:extLst>
                    <a:ext uri="{FF2B5EF4-FFF2-40B4-BE49-F238E27FC236}">
                      <a16:creationId xmlns:a16="http://schemas.microsoft.com/office/drawing/2014/main" xmlns="" id="{22323044-75BE-4910-8911-906C9D50805D}"/>
                    </a:ext>
                  </a:extLst>
                </p:cNvPr>
                <p:cNvGrpSpPr/>
                <p:nvPr/>
              </p:nvGrpSpPr>
              <p:grpSpPr>
                <a:xfrm>
                  <a:off x="3264224" y="2836058"/>
                  <a:ext cx="158262" cy="270180"/>
                  <a:chOff x="1521069" y="2586587"/>
                  <a:chExt cx="158262" cy="270180"/>
                </a:xfrm>
                <a:solidFill>
                  <a:schemeClr val="bg1">
                    <a:lumMod val="95000"/>
                  </a:schemeClr>
                </a:solidFill>
              </p:grpSpPr>
              <p:sp>
                <p:nvSpPr>
                  <p:cNvPr id="2721" name="フローチャート: 論理積ゲート 1153">
                    <a:extLst>
                      <a:ext uri="{FF2B5EF4-FFF2-40B4-BE49-F238E27FC236}">
                        <a16:creationId xmlns:a16="http://schemas.microsoft.com/office/drawing/2014/main" xmlns="" id="{93DFCE7F-E897-4197-A417-9FFFC0405C4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2" name="楕円 1154">
                    <a:extLst>
                      <a:ext uri="{FF2B5EF4-FFF2-40B4-BE49-F238E27FC236}">
                        <a16:creationId xmlns:a16="http://schemas.microsoft.com/office/drawing/2014/main" xmlns="" id="{CABF35AF-3CE5-4860-9F2C-AC847CDF781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91" name="グループ化 2690">
                  <a:extLst>
                    <a:ext uri="{FF2B5EF4-FFF2-40B4-BE49-F238E27FC236}">
                      <a16:creationId xmlns:a16="http://schemas.microsoft.com/office/drawing/2014/main" xmlns="" id="{26188F1F-C327-4AE0-B54C-504927C76D0A}"/>
                    </a:ext>
                  </a:extLst>
                </p:cNvPr>
                <p:cNvGrpSpPr/>
                <p:nvPr/>
              </p:nvGrpSpPr>
              <p:grpSpPr>
                <a:xfrm>
                  <a:off x="1607828" y="2238166"/>
                  <a:ext cx="158262" cy="270180"/>
                  <a:chOff x="1521069" y="2586587"/>
                  <a:chExt cx="158262" cy="270180"/>
                </a:xfrm>
                <a:solidFill>
                  <a:schemeClr val="bg1">
                    <a:lumMod val="95000"/>
                  </a:schemeClr>
                </a:solidFill>
              </p:grpSpPr>
              <p:sp>
                <p:nvSpPr>
                  <p:cNvPr id="2719" name="フローチャート: 論理積ゲート 1151">
                    <a:extLst>
                      <a:ext uri="{FF2B5EF4-FFF2-40B4-BE49-F238E27FC236}">
                        <a16:creationId xmlns:a16="http://schemas.microsoft.com/office/drawing/2014/main" xmlns="" id="{15B0881B-9817-44B9-9C6C-936C44249F3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0" name="楕円 1152">
                    <a:extLst>
                      <a:ext uri="{FF2B5EF4-FFF2-40B4-BE49-F238E27FC236}">
                        <a16:creationId xmlns:a16="http://schemas.microsoft.com/office/drawing/2014/main" xmlns="" id="{87986797-0E18-4B62-97DC-C5152B2DADD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92" name="グループ化 2691">
                  <a:extLst>
                    <a:ext uri="{FF2B5EF4-FFF2-40B4-BE49-F238E27FC236}">
                      <a16:creationId xmlns:a16="http://schemas.microsoft.com/office/drawing/2014/main" xmlns="" id="{243A0FAC-D36C-452E-B782-653790D4ABA6}"/>
                    </a:ext>
                  </a:extLst>
                </p:cNvPr>
                <p:cNvGrpSpPr/>
                <p:nvPr/>
              </p:nvGrpSpPr>
              <p:grpSpPr>
                <a:xfrm>
                  <a:off x="1791221" y="2238167"/>
                  <a:ext cx="158262" cy="270180"/>
                  <a:chOff x="1521069" y="2586587"/>
                  <a:chExt cx="158262" cy="270180"/>
                </a:xfrm>
                <a:solidFill>
                  <a:schemeClr val="bg1">
                    <a:lumMod val="95000"/>
                  </a:schemeClr>
                </a:solidFill>
              </p:grpSpPr>
              <p:sp>
                <p:nvSpPr>
                  <p:cNvPr id="2717" name="フローチャート: 論理積ゲート 1149">
                    <a:extLst>
                      <a:ext uri="{FF2B5EF4-FFF2-40B4-BE49-F238E27FC236}">
                        <a16:creationId xmlns:a16="http://schemas.microsoft.com/office/drawing/2014/main" xmlns="" id="{A63BCCBE-5E4E-49AF-A385-C300AA2C799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8" name="楕円 1150">
                    <a:extLst>
                      <a:ext uri="{FF2B5EF4-FFF2-40B4-BE49-F238E27FC236}">
                        <a16:creationId xmlns:a16="http://schemas.microsoft.com/office/drawing/2014/main" xmlns="" id="{DA0258D8-0DB2-4463-A18C-56B2A21C69F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93" name="グループ化 2692">
                  <a:extLst>
                    <a:ext uri="{FF2B5EF4-FFF2-40B4-BE49-F238E27FC236}">
                      <a16:creationId xmlns:a16="http://schemas.microsoft.com/office/drawing/2014/main" xmlns="" id="{4974CD53-7F32-4012-A2A5-628DB5B8C53C}"/>
                    </a:ext>
                  </a:extLst>
                </p:cNvPr>
                <p:cNvGrpSpPr/>
                <p:nvPr/>
              </p:nvGrpSpPr>
              <p:grpSpPr>
                <a:xfrm>
                  <a:off x="1974614" y="2238168"/>
                  <a:ext cx="158262" cy="270180"/>
                  <a:chOff x="1521069" y="2586587"/>
                  <a:chExt cx="158262" cy="270180"/>
                </a:xfrm>
                <a:solidFill>
                  <a:schemeClr val="bg1">
                    <a:lumMod val="95000"/>
                  </a:schemeClr>
                </a:solidFill>
              </p:grpSpPr>
              <p:sp>
                <p:nvSpPr>
                  <p:cNvPr id="2715" name="フローチャート: 論理積ゲート 1147">
                    <a:extLst>
                      <a:ext uri="{FF2B5EF4-FFF2-40B4-BE49-F238E27FC236}">
                        <a16:creationId xmlns:a16="http://schemas.microsoft.com/office/drawing/2014/main" xmlns="" id="{183771A3-D6DF-4CFE-ACCB-E4D5A592940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6" name="楕円 1148">
                    <a:extLst>
                      <a:ext uri="{FF2B5EF4-FFF2-40B4-BE49-F238E27FC236}">
                        <a16:creationId xmlns:a16="http://schemas.microsoft.com/office/drawing/2014/main" xmlns="" id="{F5D34F19-35D1-4DD1-BE79-5FE5361CC7B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94" name="グループ化 2693">
                  <a:extLst>
                    <a:ext uri="{FF2B5EF4-FFF2-40B4-BE49-F238E27FC236}">
                      <a16:creationId xmlns:a16="http://schemas.microsoft.com/office/drawing/2014/main" xmlns="" id="{42319315-BF6A-434B-8477-FD62E7CCFF96}"/>
                    </a:ext>
                  </a:extLst>
                </p:cNvPr>
                <p:cNvGrpSpPr/>
                <p:nvPr/>
              </p:nvGrpSpPr>
              <p:grpSpPr>
                <a:xfrm>
                  <a:off x="2158007" y="2238169"/>
                  <a:ext cx="158262" cy="270180"/>
                  <a:chOff x="1521069" y="2586587"/>
                  <a:chExt cx="158262" cy="270180"/>
                </a:xfrm>
                <a:solidFill>
                  <a:schemeClr val="bg1">
                    <a:lumMod val="95000"/>
                  </a:schemeClr>
                </a:solidFill>
              </p:grpSpPr>
              <p:sp>
                <p:nvSpPr>
                  <p:cNvPr id="2713" name="フローチャート: 論理積ゲート 1145">
                    <a:extLst>
                      <a:ext uri="{FF2B5EF4-FFF2-40B4-BE49-F238E27FC236}">
                        <a16:creationId xmlns:a16="http://schemas.microsoft.com/office/drawing/2014/main" xmlns="" id="{8E8655E3-D634-4A30-A90C-DEEB8FA120E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4" name="楕円 1146">
                    <a:extLst>
                      <a:ext uri="{FF2B5EF4-FFF2-40B4-BE49-F238E27FC236}">
                        <a16:creationId xmlns:a16="http://schemas.microsoft.com/office/drawing/2014/main" xmlns="" id="{B6BEA484-7D22-4C8F-AB60-1292A01E37E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95" name="グループ化 2694">
                  <a:extLst>
                    <a:ext uri="{FF2B5EF4-FFF2-40B4-BE49-F238E27FC236}">
                      <a16:creationId xmlns:a16="http://schemas.microsoft.com/office/drawing/2014/main" xmlns="" id="{FD772A68-C21A-4283-A7D3-64BE9EDA1CCD}"/>
                    </a:ext>
                  </a:extLst>
                </p:cNvPr>
                <p:cNvGrpSpPr/>
                <p:nvPr/>
              </p:nvGrpSpPr>
              <p:grpSpPr>
                <a:xfrm>
                  <a:off x="2341400" y="2238170"/>
                  <a:ext cx="158262" cy="270180"/>
                  <a:chOff x="1521069" y="2586587"/>
                  <a:chExt cx="158262" cy="270180"/>
                </a:xfrm>
                <a:solidFill>
                  <a:schemeClr val="bg1">
                    <a:lumMod val="95000"/>
                  </a:schemeClr>
                </a:solidFill>
              </p:grpSpPr>
              <p:sp>
                <p:nvSpPr>
                  <p:cNvPr id="2711" name="フローチャート: 論理積ゲート 1143">
                    <a:extLst>
                      <a:ext uri="{FF2B5EF4-FFF2-40B4-BE49-F238E27FC236}">
                        <a16:creationId xmlns:a16="http://schemas.microsoft.com/office/drawing/2014/main" xmlns="" id="{BC578E14-E8FF-4870-9134-A789F24F627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2" name="楕円 1144">
                    <a:extLst>
                      <a:ext uri="{FF2B5EF4-FFF2-40B4-BE49-F238E27FC236}">
                        <a16:creationId xmlns:a16="http://schemas.microsoft.com/office/drawing/2014/main" xmlns="" id="{2FE38C92-8D00-46F7-BD70-041EEC77DB9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96" name="グループ化 2695">
                  <a:extLst>
                    <a:ext uri="{FF2B5EF4-FFF2-40B4-BE49-F238E27FC236}">
                      <a16:creationId xmlns:a16="http://schemas.microsoft.com/office/drawing/2014/main" xmlns="" id="{15E5EE06-154E-4B7B-9CE2-78055F8750EA}"/>
                    </a:ext>
                  </a:extLst>
                </p:cNvPr>
                <p:cNvGrpSpPr/>
                <p:nvPr/>
              </p:nvGrpSpPr>
              <p:grpSpPr>
                <a:xfrm>
                  <a:off x="2524793" y="2238171"/>
                  <a:ext cx="158262" cy="270180"/>
                  <a:chOff x="1521069" y="2586587"/>
                  <a:chExt cx="158262" cy="270180"/>
                </a:xfrm>
                <a:solidFill>
                  <a:schemeClr val="bg1">
                    <a:lumMod val="95000"/>
                  </a:schemeClr>
                </a:solidFill>
              </p:grpSpPr>
              <p:sp>
                <p:nvSpPr>
                  <p:cNvPr id="2709" name="フローチャート: 論理積ゲート 1141">
                    <a:extLst>
                      <a:ext uri="{FF2B5EF4-FFF2-40B4-BE49-F238E27FC236}">
                        <a16:creationId xmlns:a16="http://schemas.microsoft.com/office/drawing/2014/main" xmlns="" id="{9E6910DD-0A4C-4215-87E7-B3EDDEDED23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0" name="楕円 1142">
                    <a:extLst>
                      <a:ext uri="{FF2B5EF4-FFF2-40B4-BE49-F238E27FC236}">
                        <a16:creationId xmlns:a16="http://schemas.microsoft.com/office/drawing/2014/main" xmlns="" id="{9658C56B-DA6D-4A94-9AC7-CFA1C3104A9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97" name="グループ化 2696">
                  <a:extLst>
                    <a:ext uri="{FF2B5EF4-FFF2-40B4-BE49-F238E27FC236}">
                      <a16:creationId xmlns:a16="http://schemas.microsoft.com/office/drawing/2014/main" xmlns="" id="{285A5B4A-B673-4C1E-8798-55BF50505F74}"/>
                    </a:ext>
                  </a:extLst>
                </p:cNvPr>
                <p:cNvGrpSpPr/>
                <p:nvPr/>
              </p:nvGrpSpPr>
              <p:grpSpPr>
                <a:xfrm>
                  <a:off x="2708186" y="2238172"/>
                  <a:ext cx="158262" cy="270180"/>
                  <a:chOff x="1521069" y="2586587"/>
                  <a:chExt cx="158262" cy="270180"/>
                </a:xfrm>
                <a:solidFill>
                  <a:schemeClr val="bg1">
                    <a:lumMod val="95000"/>
                  </a:schemeClr>
                </a:solidFill>
              </p:grpSpPr>
              <p:sp>
                <p:nvSpPr>
                  <p:cNvPr id="2707" name="フローチャート: 論理積ゲート 1139">
                    <a:extLst>
                      <a:ext uri="{FF2B5EF4-FFF2-40B4-BE49-F238E27FC236}">
                        <a16:creationId xmlns:a16="http://schemas.microsoft.com/office/drawing/2014/main" xmlns="" id="{4BC295F2-540C-4567-89DE-E12BAFF5706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8" name="楕円 1140">
                    <a:extLst>
                      <a:ext uri="{FF2B5EF4-FFF2-40B4-BE49-F238E27FC236}">
                        <a16:creationId xmlns:a16="http://schemas.microsoft.com/office/drawing/2014/main" xmlns="" id="{2427221D-631F-4964-98FC-5549D9CB027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98" name="グループ化 2697">
                  <a:extLst>
                    <a:ext uri="{FF2B5EF4-FFF2-40B4-BE49-F238E27FC236}">
                      <a16:creationId xmlns:a16="http://schemas.microsoft.com/office/drawing/2014/main" xmlns="" id="{876847BC-F6D8-47D6-A55C-5AFE0A3FEB49}"/>
                    </a:ext>
                  </a:extLst>
                </p:cNvPr>
                <p:cNvGrpSpPr/>
                <p:nvPr/>
              </p:nvGrpSpPr>
              <p:grpSpPr>
                <a:xfrm>
                  <a:off x="2891579" y="2238173"/>
                  <a:ext cx="158262" cy="270180"/>
                  <a:chOff x="1521069" y="2586587"/>
                  <a:chExt cx="158262" cy="270180"/>
                </a:xfrm>
                <a:solidFill>
                  <a:schemeClr val="bg1">
                    <a:lumMod val="95000"/>
                  </a:schemeClr>
                </a:solidFill>
              </p:grpSpPr>
              <p:sp>
                <p:nvSpPr>
                  <p:cNvPr id="2705" name="フローチャート: 論理積ゲート 1137">
                    <a:extLst>
                      <a:ext uri="{FF2B5EF4-FFF2-40B4-BE49-F238E27FC236}">
                        <a16:creationId xmlns:a16="http://schemas.microsoft.com/office/drawing/2014/main" xmlns="" id="{03A08B52-B0C8-45B4-BFAB-711106B2969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6" name="楕円 1138">
                    <a:extLst>
                      <a:ext uri="{FF2B5EF4-FFF2-40B4-BE49-F238E27FC236}">
                        <a16:creationId xmlns:a16="http://schemas.microsoft.com/office/drawing/2014/main" xmlns="" id="{565220D3-E608-4C6A-80BF-B2D4ADD8397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99" name="グループ化 2698">
                  <a:extLst>
                    <a:ext uri="{FF2B5EF4-FFF2-40B4-BE49-F238E27FC236}">
                      <a16:creationId xmlns:a16="http://schemas.microsoft.com/office/drawing/2014/main" xmlns="" id="{260EA079-62D7-4557-9576-C185C3882BAE}"/>
                    </a:ext>
                  </a:extLst>
                </p:cNvPr>
                <p:cNvGrpSpPr/>
                <p:nvPr/>
              </p:nvGrpSpPr>
              <p:grpSpPr>
                <a:xfrm>
                  <a:off x="3074972" y="2238174"/>
                  <a:ext cx="158262" cy="270180"/>
                  <a:chOff x="1521069" y="2586587"/>
                  <a:chExt cx="158262" cy="270180"/>
                </a:xfrm>
                <a:solidFill>
                  <a:schemeClr val="bg1">
                    <a:lumMod val="95000"/>
                  </a:schemeClr>
                </a:solidFill>
              </p:grpSpPr>
              <p:sp>
                <p:nvSpPr>
                  <p:cNvPr id="2703" name="フローチャート: 論理積ゲート 1135">
                    <a:extLst>
                      <a:ext uri="{FF2B5EF4-FFF2-40B4-BE49-F238E27FC236}">
                        <a16:creationId xmlns:a16="http://schemas.microsoft.com/office/drawing/2014/main" xmlns="" id="{EF4D7B71-F8D1-4AC7-BC64-61184550508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4" name="楕円 1136">
                    <a:extLst>
                      <a:ext uri="{FF2B5EF4-FFF2-40B4-BE49-F238E27FC236}">
                        <a16:creationId xmlns:a16="http://schemas.microsoft.com/office/drawing/2014/main" xmlns="" id="{83369C82-0DED-4912-AC2D-88BC14243C4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00" name="グループ化 2699">
                  <a:extLst>
                    <a:ext uri="{FF2B5EF4-FFF2-40B4-BE49-F238E27FC236}">
                      <a16:creationId xmlns:a16="http://schemas.microsoft.com/office/drawing/2014/main" xmlns="" id="{3378FAED-8ABC-43AB-BFB8-3C71F614870D}"/>
                    </a:ext>
                  </a:extLst>
                </p:cNvPr>
                <p:cNvGrpSpPr/>
                <p:nvPr/>
              </p:nvGrpSpPr>
              <p:grpSpPr>
                <a:xfrm>
                  <a:off x="3258365" y="2238175"/>
                  <a:ext cx="158262" cy="270180"/>
                  <a:chOff x="1521069" y="2586587"/>
                  <a:chExt cx="158262" cy="270180"/>
                </a:xfrm>
                <a:solidFill>
                  <a:srgbClr val="FFC000"/>
                </a:solidFill>
              </p:grpSpPr>
              <p:sp>
                <p:nvSpPr>
                  <p:cNvPr id="2701" name="フローチャート: 論理積ゲート 1133">
                    <a:extLst>
                      <a:ext uri="{FF2B5EF4-FFF2-40B4-BE49-F238E27FC236}">
                        <a16:creationId xmlns:a16="http://schemas.microsoft.com/office/drawing/2014/main" xmlns="" id="{5172328F-FB9D-4645-A74A-CC1BD1D6BE0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2" name="楕円 1134">
                    <a:extLst>
                      <a:ext uri="{FF2B5EF4-FFF2-40B4-BE49-F238E27FC236}">
                        <a16:creationId xmlns:a16="http://schemas.microsoft.com/office/drawing/2014/main" xmlns="" id="{F31D4A91-5892-4212-A473-D2AD856B48E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3031" name="グループ化 3030">
              <a:extLst>
                <a:ext uri="{FF2B5EF4-FFF2-40B4-BE49-F238E27FC236}">
                  <a16:creationId xmlns:a16="http://schemas.microsoft.com/office/drawing/2014/main" xmlns="" id="{AA19BDEB-C3DB-4A96-876D-21C393585CB8}"/>
                </a:ext>
              </a:extLst>
            </p:cNvPr>
            <p:cNvGrpSpPr/>
            <p:nvPr/>
          </p:nvGrpSpPr>
          <p:grpSpPr>
            <a:xfrm>
              <a:off x="1604942" y="2693474"/>
              <a:ext cx="911681" cy="442189"/>
              <a:chOff x="1604942" y="2260551"/>
              <a:chExt cx="1841783" cy="888644"/>
            </a:xfrm>
          </p:grpSpPr>
          <p:grpSp>
            <p:nvGrpSpPr>
              <p:cNvPr id="3032" name="グループ化 3031">
                <a:extLst>
                  <a:ext uri="{FF2B5EF4-FFF2-40B4-BE49-F238E27FC236}">
                    <a16:creationId xmlns:a16="http://schemas.microsoft.com/office/drawing/2014/main" xmlns="" id="{92F988E3-6778-4CCF-B392-40B6848C0E70}"/>
                  </a:ext>
                </a:extLst>
              </p:cNvPr>
              <p:cNvGrpSpPr>
                <a:grpSpLocks noChangeAspect="1"/>
              </p:cNvGrpSpPr>
              <p:nvPr/>
            </p:nvGrpSpPr>
            <p:grpSpPr>
              <a:xfrm>
                <a:off x="1607829" y="2260551"/>
                <a:ext cx="907329" cy="434036"/>
                <a:chOff x="1607828" y="2238166"/>
                <a:chExt cx="1814658" cy="868072"/>
              </a:xfrm>
            </p:grpSpPr>
            <p:grpSp>
              <p:nvGrpSpPr>
                <p:cNvPr id="3306" name="グループ化 3305">
                  <a:extLst>
                    <a:ext uri="{FF2B5EF4-FFF2-40B4-BE49-F238E27FC236}">
                      <a16:creationId xmlns:a16="http://schemas.microsoft.com/office/drawing/2014/main" xmlns="" id="{46D099E5-8DBB-4B22-B637-32EB411905AC}"/>
                    </a:ext>
                  </a:extLst>
                </p:cNvPr>
                <p:cNvGrpSpPr/>
                <p:nvPr/>
              </p:nvGrpSpPr>
              <p:grpSpPr>
                <a:xfrm>
                  <a:off x="1613687" y="2537107"/>
                  <a:ext cx="158262" cy="270180"/>
                  <a:chOff x="1521069" y="2586587"/>
                  <a:chExt cx="158262" cy="270180"/>
                </a:xfrm>
                <a:solidFill>
                  <a:schemeClr val="bg1">
                    <a:lumMod val="95000"/>
                  </a:schemeClr>
                </a:solidFill>
              </p:grpSpPr>
              <p:sp>
                <p:nvSpPr>
                  <p:cNvPr id="3394" name="フローチャート: 論理積ゲート 24">
                    <a:extLst>
                      <a:ext uri="{FF2B5EF4-FFF2-40B4-BE49-F238E27FC236}">
                        <a16:creationId xmlns:a16="http://schemas.microsoft.com/office/drawing/2014/main" xmlns="" id="{86CDBBD9-A0AC-4D43-ABD3-EC934676ABC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95" name="楕円 25">
                    <a:extLst>
                      <a:ext uri="{FF2B5EF4-FFF2-40B4-BE49-F238E27FC236}">
                        <a16:creationId xmlns:a16="http://schemas.microsoft.com/office/drawing/2014/main" xmlns="" id="{6E3306A6-7FF4-4D2A-B2C5-68C6F9CE048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07" name="グループ化 3306">
                  <a:extLst>
                    <a:ext uri="{FF2B5EF4-FFF2-40B4-BE49-F238E27FC236}">
                      <a16:creationId xmlns:a16="http://schemas.microsoft.com/office/drawing/2014/main" xmlns="" id="{623F9760-8090-488F-8D5C-142A868DD412}"/>
                    </a:ext>
                  </a:extLst>
                </p:cNvPr>
                <p:cNvGrpSpPr/>
                <p:nvPr/>
              </p:nvGrpSpPr>
              <p:grpSpPr>
                <a:xfrm>
                  <a:off x="1797080" y="2537108"/>
                  <a:ext cx="158262" cy="270180"/>
                  <a:chOff x="1521069" y="2586587"/>
                  <a:chExt cx="158262" cy="270180"/>
                </a:xfrm>
                <a:solidFill>
                  <a:srgbClr val="FFC000"/>
                </a:solidFill>
              </p:grpSpPr>
              <p:sp>
                <p:nvSpPr>
                  <p:cNvPr id="3392" name="フローチャート: 論理積ゲート 84">
                    <a:extLst>
                      <a:ext uri="{FF2B5EF4-FFF2-40B4-BE49-F238E27FC236}">
                        <a16:creationId xmlns:a16="http://schemas.microsoft.com/office/drawing/2014/main" xmlns="" id="{63EC8886-D96A-4791-984C-6752C8D0137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93" name="楕円 85">
                    <a:extLst>
                      <a:ext uri="{FF2B5EF4-FFF2-40B4-BE49-F238E27FC236}">
                        <a16:creationId xmlns:a16="http://schemas.microsoft.com/office/drawing/2014/main" xmlns="" id="{A0FEAA2C-E09F-4354-9177-F18FFBA5AEE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08" name="グループ化 3307">
                  <a:extLst>
                    <a:ext uri="{FF2B5EF4-FFF2-40B4-BE49-F238E27FC236}">
                      <a16:creationId xmlns:a16="http://schemas.microsoft.com/office/drawing/2014/main" xmlns="" id="{CE1CAFCF-BB7F-40A2-B268-2EC1CBDC0706}"/>
                    </a:ext>
                  </a:extLst>
                </p:cNvPr>
                <p:cNvGrpSpPr/>
                <p:nvPr/>
              </p:nvGrpSpPr>
              <p:grpSpPr>
                <a:xfrm>
                  <a:off x="1980473" y="2537109"/>
                  <a:ext cx="158262" cy="270180"/>
                  <a:chOff x="1521069" y="2586587"/>
                  <a:chExt cx="158262" cy="270180"/>
                </a:xfrm>
                <a:solidFill>
                  <a:schemeClr val="bg1">
                    <a:lumMod val="95000"/>
                  </a:schemeClr>
                </a:solidFill>
              </p:grpSpPr>
              <p:sp>
                <p:nvSpPr>
                  <p:cNvPr id="3390" name="フローチャート: 論理積ゲート 87">
                    <a:extLst>
                      <a:ext uri="{FF2B5EF4-FFF2-40B4-BE49-F238E27FC236}">
                        <a16:creationId xmlns:a16="http://schemas.microsoft.com/office/drawing/2014/main" xmlns="" id="{9DEE9B78-A343-4B76-9C47-657372B77E2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91" name="楕円 88">
                    <a:extLst>
                      <a:ext uri="{FF2B5EF4-FFF2-40B4-BE49-F238E27FC236}">
                        <a16:creationId xmlns:a16="http://schemas.microsoft.com/office/drawing/2014/main" xmlns="" id="{9167CA03-3D4C-4A05-8FC5-CE19D25D909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09" name="グループ化 3308">
                  <a:extLst>
                    <a:ext uri="{FF2B5EF4-FFF2-40B4-BE49-F238E27FC236}">
                      <a16:creationId xmlns:a16="http://schemas.microsoft.com/office/drawing/2014/main" xmlns="" id="{A6D6468B-AB13-4993-8D30-F5CD281F6B78}"/>
                    </a:ext>
                  </a:extLst>
                </p:cNvPr>
                <p:cNvGrpSpPr/>
                <p:nvPr/>
              </p:nvGrpSpPr>
              <p:grpSpPr>
                <a:xfrm>
                  <a:off x="2163866" y="2537110"/>
                  <a:ext cx="158262" cy="270180"/>
                  <a:chOff x="1521069" y="2586587"/>
                  <a:chExt cx="158262" cy="270180"/>
                </a:xfrm>
                <a:solidFill>
                  <a:schemeClr val="bg1">
                    <a:lumMod val="95000"/>
                  </a:schemeClr>
                </a:solidFill>
              </p:grpSpPr>
              <p:sp>
                <p:nvSpPr>
                  <p:cNvPr id="3388" name="フローチャート: 論理積ゲート 90">
                    <a:extLst>
                      <a:ext uri="{FF2B5EF4-FFF2-40B4-BE49-F238E27FC236}">
                        <a16:creationId xmlns:a16="http://schemas.microsoft.com/office/drawing/2014/main" xmlns="" id="{C009EB7F-1CFF-4743-A0B4-0541DBB4F2B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89" name="楕円 91">
                    <a:extLst>
                      <a:ext uri="{FF2B5EF4-FFF2-40B4-BE49-F238E27FC236}">
                        <a16:creationId xmlns:a16="http://schemas.microsoft.com/office/drawing/2014/main" xmlns="" id="{628CAB86-EE14-4399-BDF9-DAEFCAFD544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10" name="グループ化 3309">
                  <a:extLst>
                    <a:ext uri="{FF2B5EF4-FFF2-40B4-BE49-F238E27FC236}">
                      <a16:creationId xmlns:a16="http://schemas.microsoft.com/office/drawing/2014/main" xmlns="" id="{537E304D-0F2F-4FD5-855F-3A9CCC7E3F4A}"/>
                    </a:ext>
                  </a:extLst>
                </p:cNvPr>
                <p:cNvGrpSpPr/>
                <p:nvPr/>
              </p:nvGrpSpPr>
              <p:grpSpPr>
                <a:xfrm>
                  <a:off x="2347259" y="2537111"/>
                  <a:ext cx="158262" cy="270180"/>
                  <a:chOff x="1521069" y="2586587"/>
                  <a:chExt cx="158262" cy="270180"/>
                </a:xfrm>
                <a:solidFill>
                  <a:schemeClr val="bg1">
                    <a:lumMod val="95000"/>
                  </a:schemeClr>
                </a:solidFill>
              </p:grpSpPr>
              <p:sp>
                <p:nvSpPr>
                  <p:cNvPr id="3386" name="フローチャート: 論理積ゲート 93">
                    <a:extLst>
                      <a:ext uri="{FF2B5EF4-FFF2-40B4-BE49-F238E27FC236}">
                        <a16:creationId xmlns:a16="http://schemas.microsoft.com/office/drawing/2014/main" xmlns="" id="{F2FAC288-7CED-4C17-9AF4-5E7E63763F6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87" name="楕円 94">
                    <a:extLst>
                      <a:ext uri="{FF2B5EF4-FFF2-40B4-BE49-F238E27FC236}">
                        <a16:creationId xmlns:a16="http://schemas.microsoft.com/office/drawing/2014/main" xmlns="" id="{3D0EF570-A7EB-45B2-966A-D262F316884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11" name="グループ化 3310">
                  <a:extLst>
                    <a:ext uri="{FF2B5EF4-FFF2-40B4-BE49-F238E27FC236}">
                      <a16:creationId xmlns:a16="http://schemas.microsoft.com/office/drawing/2014/main" xmlns="" id="{64BD71B3-005F-44B6-AF23-741E9BB466CD}"/>
                    </a:ext>
                  </a:extLst>
                </p:cNvPr>
                <p:cNvGrpSpPr/>
                <p:nvPr/>
              </p:nvGrpSpPr>
              <p:grpSpPr>
                <a:xfrm>
                  <a:off x="2530652" y="2537112"/>
                  <a:ext cx="158262" cy="270180"/>
                  <a:chOff x="1521069" y="2586587"/>
                  <a:chExt cx="158262" cy="270180"/>
                </a:xfrm>
                <a:solidFill>
                  <a:srgbClr val="FFC000"/>
                </a:solidFill>
              </p:grpSpPr>
              <p:sp>
                <p:nvSpPr>
                  <p:cNvPr id="3384" name="フローチャート: 論理積ゲート 96">
                    <a:extLst>
                      <a:ext uri="{FF2B5EF4-FFF2-40B4-BE49-F238E27FC236}">
                        <a16:creationId xmlns:a16="http://schemas.microsoft.com/office/drawing/2014/main" xmlns="" id="{86C7DC8C-C823-451E-A07B-835D3834154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85" name="楕円 97">
                    <a:extLst>
                      <a:ext uri="{FF2B5EF4-FFF2-40B4-BE49-F238E27FC236}">
                        <a16:creationId xmlns:a16="http://schemas.microsoft.com/office/drawing/2014/main" xmlns="" id="{5B63E615-24D2-4D24-82E0-C0C64064F23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12" name="グループ化 3311">
                  <a:extLst>
                    <a:ext uri="{FF2B5EF4-FFF2-40B4-BE49-F238E27FC236}">
                      <a16:creationId xmlns:a16="http://schemas.microsoft.com/office/drawing/2014/main" xmlns="" id="{30077F8D-F4AF-4B70-AE44-9FC79D99DB29}"/>
                    </a:ext>
                  </a:extLst>
                </p:cNvPr>
                <p:cNvGrpSpPr/>
                <p:nvPr/>
              </p:nvGrpSpPr>
              <p:grpSpPr>
                <a:xfrm>
                  <a:off x="2714045" y="2537113"/>
                  <a:ext cx="158262" cy="270180"/>
                  <a:chOff x="1521069" y="2586587"/>
                  <a:chExt cx="158262" cy="270180"/>
                </a:xfrm>
                <a:solidFill>
                  <a:schemeClr val="bg1">
                    <a:lumMod val="95000"/>
                  </a:schemeClr>
                </a:solidFill>
              </p:grpSpPr>
              <p:sp>
                <p:nvSpPr>
                  <p:cNvPr id="3382" name="フローチャート: 論理積ゲート 99">
                    <a:extLst>
                      <a:ext uri="{FF2B5EF4-FFF2-40B4-BE49-F238E27FC236}">
                        <a16:creationId xmlns:a16="http://schemas.microsoft.com/office/drawing/2014/main" xmlns="" id="{3B305096-78C5-45BC-A230-6E93A756570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83" name="楕円 100">
                    <a:extLst>
                      <a:ext uri="{FF2B5EF4-FFF2-40B4-BE49-F238E27FC236}">
                        <a16:creationId xmlns:a16="http://schemas.microsoft.com/office/drawing/2014/main" xmlns="" id="{28768A3F-E839-4FD8-9AAC-6944FA254DB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13" name="グループ化 3312">
                  <a:extLst>
                    <a:ext uri="{FF2B5EF4-FFF2-40B4-BE49-F238E27FC236}">
                      <a16:creationId xmlns:a16="http://schemas.microsoft.com/office/drawing/2014/main" xmlns="" id="{CB50C5D3-1430-4DB4-BA77-26CE3B429813}"/>
                    </a:ext>
                  </a:extLst>
                </p:cNvPr>
                <p:cNvGrpSpPr/>
                <p:nvPr/>
              </p:nvGrpSpPr>
              <p:grpSpPr>
                <a:xfrm>
                  <a:off x="2897438" y="2537114"/>
                  <a:ext cx="158262" cy="270180"/>
                  <a:chOff x="1521069" y="2586587"/>
                  <a:chExt cx="158262" cy="270180"/>
                </a:xfrm>
                <a:solidFill>
                  <a:schemeClr val="bg1">
                    <a:lumMod val="95000"/>
                  </a:schemeClr>
                </a:solidFill>
              </p:grpSpPr>
              <p:sp>
                <p:nvSpPr>
                  <p:cNvPr id="3380" name="フローチャート: 論理積ゲート 102">
                    <a:extLst>
                      <a:ext uri="{FF2B5EF4-FFF2-40B4-BE49-F238E27FC236}">
                        <a16:creationId xmlns:a16="http://schemas.microsoft.com/office/drawing/2014/main" xmlns="" id="{0CD6C407-C0C0-45C5-928E-C34C8C7C5A4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81" name="楕円 103">
                    <a:extLst>
                      <a:ext uri="{FF2B5EF4-FFF2-40B4-BE49-F238E27FC236}">
                        <a16:creationId xmlns:a16="http://schemas.microsoft.com/office/drawing/2014/main" xmlns="" id="{C6CF6E2A-0480-4749-B2C9-ACFF8418187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14" name="グループ化 3313">
                  <a:extLst>
                    <a:ext uri="{FF2B5EF4-FFF2-40B4-BE49-F238E27FC236}">
                      <a16:creationId xmlns:a16="http://schemas.microsoft.com/office/drawing/2014/main" xmlns="" id="{051369C5-6896-49CE-A79E-9F4317EEF294}"/>
                    </a:ext>
                  </a:extLst>
                </p:cNvPr>
                <p:cNvGrpSpPr/>
                <p:nvPr/>
              </p:nvGrpSpPr>
              <p:grpSpPr>
                <a:xfrm>
                  <a:off x="3080831" y="2537115"/>
                  <a:ext cx="158262" cy="270180"/>
                  <a:chOff x="1521069" y="2586587"/>
                  <a:chExt cx="158262" cy="270180"/>
                </a:xfrm>
                <a:solidFill>
                  <a:schemeClr val="bg1">
                    <a:lumMod val="95000"/>
                  </a:schemeClr>
                </a:solidFill>
              </p:grpSpPr>
              <p:sp>
                <p:nvSpPr>
                  <p:cNvPr id="3378" name="フローチャート: 論理積ゲート 105">
                    <a:extLst>
                      <a:ext uri="{FF2B5EF4-FFF2-40B4-BE49-F238E27FC236}">
                        <a16:creationId xmlns:a16="http://schemas.microsoft.com/office/drawing/2014/main" xmlns="" id="{EBD616CC-FAC6-45E8-8B4E-F150B9BBDBE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79" name="楕円 106">
                    <a:extLst>
                      <a:ext uri="{FF2B5EF4-FFF2-40B4-BE49-F238E27FC236}">
                        <a16:creationId xmlns:a16="http://schemas.microsoft.com/office/drawing/2014/main" xmlns="" id="{ACDF3EA0-9E87-43E3-9624-6CE58BFE006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15" name="グループ化 3314">
                  <a:extLst>
                    <a:ext uri="{FF2B5EF4-FFF2-40B4-BE49-F238E27FC236}">
                      <a16:creationId xmlns:a16="http://schemas.microsoft.com/office/drawing/2014/main" xmlns="" id="{731CE222-1B4D-4F89-B8EC-59CCE6B07E07}"/>
                    </a:ext>
                  </a:extLst>
                </p:cNvPr>
                <p:cNvGrpSpPr/>
                <p:nvPr/>
              </p:nvGrpSpPr>
              <p:grpSpPr>
                <a:xfrm>
                  <a:off x="3264224" y="2537116"/>
                  <a:ext cx="158262" cy="270180"/>
                  <a:chOff x="1521069" y="2586587"/>
                  <a:chExt cx="158262" cy="270180"/>
                </a:xfrm>
                <a:solidFill>
                  <a:schemeClr val="bg1">
                    <a:lumMod val="95000"/>
                  </a:schemeClr>
                </a:solidFill>
              </p:grpSpPr>
              <p:sp>
                <p:nvSpPr>
                  <p:cNvPr id="3376" name="フローチャート: 論理積ゲート 108">
                    <a:extLst>
                      <a:ext uri="{FF2B5EF4-FFF2-40B4-BE49-F238E27FC236}">
                        <a16:creationId xmlns:a16="http://schemas.microsoft.com/office/drawing/2014/main" xmlns="" id="{3674B5AD-4BA0-412A-8CF1-667B46A87F8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77" name="楕円 109">
                    <a:extLst>
                      <a:ext uri="{FF2B5EF4-FFF2-40B4-BE49-F238E27FC236}">
                        <a16:creationId xmlns:a16="http://schemas.microsoft.com/office/drawing/2014/main" xmlns="" id="{6B054A24-C1CB-44C8-A942-353591DCDAF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16" name="グループ化 3315">
                  <a:extLst>
                    <a:ext uri="{FF2B5EF4-FFF2-40B4-BE49-F238E27FC236}">
                      <a16:creationId xmlns:a16="http://schemas.microsoft.com/office/drawing/2014/main" xmlns="" id="{77C7B9BC-1D6E-47B9-A37E-4302DD671007}"/>
                    </a:ext>
                  </a:extLst>
                </p:cNvPr>
                <p:cNvGrpSpPr/>
                <p:nvPr/>
              </p:nvGrpSpPr>
              <p:grpSpPr>
                <a:xfrm>
                  <a:off x="1613687" y="2836049"/>
                  <a:ext cx="158262" cy="270180"/>
                  <a:chOff x="1521069" y="2586587"/>
                  <a:chExt cx="158262" cy="270180"/>
                </a:xfrm>
                <a:solidFill>
                  <a:schemeClr val="bg1">
                    <a:lumMod val="95000"/>
                  </a:schemeClr>
                </a:solidFill>
              </p:grpSpPr>
              <p:sp>
                <p:nvSpPr>
                  <p:cNvPr id="3374" name="フローチャート: 論理積ゲート 117">
                    <a:extLst>
                      <a:ext uri="{FF2B5EF4-FFF2-40B4-BE49-F238E27FC236}">
                        <a16:creationId xmlns:a16="http://schemas.microsoft.com/office/drawing/2014/main" xmlns="" id="{59D803D9-0E0A-44C4-999E-C190C0F209E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75" name="楕円 118">
                    <a:extLst>
                      <a:ext uri="{FF2B5EF4-FFF2-40B4-BE49-F238E27FC236}">
                        <a16:creationId xmlns:a16="http://schemas.microsoft.com/office/drawing/2014/main" xmlns="" id="{FC8CB2BC-301B-4BEA-AC98-9A4B22224ED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17" name="グループ化 3316">
                  <a:extLst>
                    <a:ext uri="{FF2B5EF4-FFF2-40B4-BE49-F238E27FC236}">
                      <a16:creationId xmlns:a16="http://schemas.microsoft.com/office/drawing/2014/main" xmlns="" id="{9927B25D-A99B-4CAD-B526-A39AADACAC12}"/>
                    </a:ext>
                  </a:extLst>
                </p:cNvPr>
                <p:cNvGrpSpPr/>
                <p:nvPr/>
              </p:nvGrpSpPr>
              <p:grpSpPr>
                <a:xfrm>
                  <a:off x="1797080" y="2836050"/>
                  <a:ext cx="158262" cy="270180"/>
                  <a:chOff x="1521069" y="2586587"/>
                  <a:chExt cx="158262" cy="270180"/>
                </a:xfrm>
                <a:solidFill>
                  <a:schemeClr val="bg1">
                    <a:lumMod val="95000"/>
                  </a:schemeClr>
                </a:solidFill>
              </p:grpSpPr>
              <p:sp>
                <p:nvSpPr>
                  <p:cNvPr id="3372" name="フローチャート: 論理積ゲート 120">
                    <a:extLst>
                      <a:ext uri="{FF2B5EF4-FFF2-40B4-BE49-F238E27FC236}">
                        <a16:creationId xmlns:a16="http://schemas.microsoft.com/office/drawing/2014/main" xmlns="" id="{80B47ECA-E767-4C9E-86B6-19FC7EEE5D5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73" name="楕円 121">
                    <a:extLst>
                      <a:ext uri="{FF2B5EF4-FFF2-40B4-BE49-F238E27FC236}">
                        <a16:creationId xmlns:a16="http://schemas.microsoft.com/office/drawing/2014/main" xmlns="" id="{F7A11E77-6C07-4060-8E59-22D587A96FA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18" name="グループ化 3317">
                  <a:extLst>
                    <a:ext uri="{FF2B5EF4-FFF2-40B4-BE49-F238E27FC236}">
                      <a16:creationId xmlns:a16="http://schemas.microsoft.com/office/drawing/2014/main" xmlns="" id="{48F011D6-3201-4645-9A48-1FD0235E7783}"/>
                    </a:ext>
                  </a:extLst>
                </p:cNvPr>
                <p:cNvGrpSpPr/>
                <p:nvPr/>
              </p:nvGrpSpPr>
              <p:grpSpPr>
                <a:xfrm>
                  <a:off x="1980473" y="2836051"/>
                  <a:ext cx="158262" cy="270180"/>
                  <a:chOff x="1521069" y="2586587"/>
                  <a:chExt cx="158262" cy="270180"/>
                </a:xfrm>
                <a:solidFill>
                  <a:schemeClr val="bg1">
                    <a:lumMod val="95000"/>
                  </a:schemeClr>
                </a:solidFill>
              </p:grpSpPr>
              <p:sp>
                <p:nvSpPr>
                  <p:cNvPr id="3370" name="フローチャート: 論理積ゲート 123">
                    <a:extLst>
                      <a:ext uri="{FF2B5EF4-FFF2-40B4-BE49-F238E27FC236}">
                        <a16:creationId xmlns:a16="http://schemas.microsoft.com/office/drawing/2014/main" xmlns="" id="{61AB28ED-E3A5-4EEA-8A3B-A2696B2103B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71" name="楕円 124">
                    <a:extLst>
                      <a:ext uri="{FF2B5EF4-FFF2-40B4-BE49-F238E27FC236}">
                        <a16:creationId xmlns:a16="http://schemas.microsoft.com/office/drawing/2014/main" xmlns="" id="{8D6ABC17-DCA2-463B-9674-D8E5EA9A8CD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19" name="グループ化 3318">
                  <a:extLst>
                    <a:ext uri="{FF2B5EF4-FFF2-40B4-BE49-F238E27FC236}">
                      <a16:creationId xmlns:a16="http://schemas.microsoft.com/office/drawing/2014/main" xmlns="" id="{9B87E09E-AA00-4066-A43E-96A965C9BA4F}"/>
                    </a:ext>
                  </a:extLst>
                </p:cNvPr>
                <p:cNvGrpSpPr/>
                <p:nvPr/>
              </p:nvGrpSpPr>
              <p:grpSpPr>
                <a:xfrm>
                  <a:off x="2163866" y="2836052"/>
                  <a:ext cx="158262" cy="270180"/>
                  <a:chOff x="1521069" y="2586587"/>
                  <a:chExt cx="158262" cy="270180"/>
                </a:xfrm>
                <a:solidFill>
                  <a:srgbClr val="FFC000"/>
                </a:solidFill>
              </p:grpSpPr>
              <p:sp>
                <p:nvSpPr>
                  <p:cNvPr id="3368" name="フローチャート: 論理積ゲート 126">
                    <a:extLst>
                      <a:ext uri="{FF2B5EF4-FFF2-40B4-BE49-F238E27FC236}">
                        <a16:creationId xmlns:a16="http://schemas.microsoft.com/office/drawing/2014/main" xmlns="" id="{47A77D62-C22E-4C3D-835E-EB4059A1A86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69" name="楕円 127">
                    <a:extLst>
                      <a:ext uri="{FF2B5EF4-FFF2-40B4-BE49-F238E27FC236}">
                        <a16:creationId xmlns:a16="http://schemas.microsoft.com/office/drawing/2014/main" xmlns="" id="{173BECAB-4FA7-49C2-892F-64F9EEC31FF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20" name="グループ化 3319">
                  <a:extLst>
                    <a:ext uri="{FF2B5EF4-FFF2-40B4-BE49-F238E27FC236}">
                      <a16:creationId xmlns:a16="http://schemas.microsoft.com/office/drawing/2014/main" xmlns="" id="{9B90CBFE-665E-4587-8971-5985FBC1C824}"/>
                    </a:ext>
                  </a:extLst>
                </p:cNvPr>
                <p:cNvGrpSpPr/>
                <p:nvPr/>
              </p:nvGrpSpPr>
              <p:grpSpPr>
                <a:xfrm>
                  <a:off x="2347259" y="2836053"/>
                  <a:ext cx="158262" cy="270180"/>
                  <a:chOff x="1521069" y="2586587"/>
                  <a:chExt cx="158262" cy="270180"/>
                </a:xfrm>
                <a:solidFill>
                  <a:schemeClr val="bg1">
                    <a:lumMod val="95000"/>
                  </a:schemeClr>
                </a:solidFill>
              </p:grpSpPr>
              <p:sp>
                <p:nvSpPr>
                  <p:cNvPr id="3366" name="フローチャート: 論理積ゲート 129">
                    <a:extLst>
                      <a:ext uri="{FF2B5EF4-FFF2-40B4-BE49-F238E27FC236}">
                        <a16:creationId xmlns:a16="http://schemas.microsoft.com/office/drawing/2014/main" xmlns="" id="{3AE00D48-0F00-40CB-AA58-1EE3E5359F2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67" name="楕円 130">
                    <a:extLst>
                      <a:ext uri="{FF2B5EF4-FFF2-40B4-BE49-F238E27FC236}">
                        <a16:creationId xmlns:a16="http://schemas.microsoft.com/office/drawing/2014/main" xmlns="" id="{1CD9A7BA-0332-493D-8D9B-412AE3AB75D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21" name="グループ化 3320">
                  <a:extLst>
                    <a:ext uri="{FF2B5EF4-FFF2-40B4-BE49-F238E27FC236}">
                      <a16:creationId xmlns:a16="http://schemas.microsoft.com/office/drawing/2014/main" xmlns="" id="{718DD1A9-BA29-45F7-9B9E-AA2EF8C2B218}"/>
                    </a:ext>
                  </a:extLst>
                </p:cNvPr>
                <p:cNvGrpSpPr/>
                <p:nvPr/>
              </p:nvGrpSpPr>
              <p:grpSpPr>
                <a:xfrm>
                  <a:off x="2530652" y="2836054"/>
                  <a:ext cx="158262" cy="270180"/>
                  <a:chOff x="1521069" y="2586587"/>
                  <a:chExt cx="158262" cy="270180"/>
                </a:xfrm>
                <a:solidFill>
                  <a:schemeClr val="bg1">
                    <a:lumMod val="95000"/>
                  </a:schemeClr>
                </a:solidFill>
              </p:grpSpPr>
              <p:sp>
                <p:nvSpPr>
                  <p:cNvPr id="3364" name="フローチャート: 論理積ゲート 132">
                    <a:extLst>
                      <a:ext uri="{FF2B5EF4-FFF2-40B4-BE49-F238E27FC236}">
                        <a16:creationId xmlns:a16="http://schemas.microsoft.com/office/drawing/2014/main" xmlns="" id="{4C8C1F92-0277-4DF9-9825-0B34A17FCC8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65" name="楕円 133">
                    <a:extLst>
                      <a:ext uri="{FF2B5EF4-FFF2-40B4-BE49-F238E27FC236}">
                        <a16:creationId xmlns:a16="http://schemas.microsoft.com/office/drawing/2014/main" xmlns="" id="{552252B0-9631-43A0-BA68-D03F26E24EF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22" name="グループ化 3321">
                  <a:extLst>
                    <a:ext uri="{FF2B5EF4-FFF2-40B4-BE49-F238E27FC236}">
                      <a16:creationId xmlns:a16="http://schemas.microsoft.com/office/drawing/2014/main" xmlns="" id="{AED4B56F-F7B8-46C3-B7B0-3104C0827EB6}"/>
                    </a:ext>
                  </a:extLst>
                </p:cNvPr>
                <p:cNvGrpSpPr/>
                <p:nvPr/>
              </p:nvGrpSpPr>
              <p:grpSpPr>
                <a:xfrm>
                  <a:off x="2714045" y="2836055"/>
                  <a:ext cx="158262" cy="270180"/>
                  <a:chOff x="1521069" y="2586587"/>
                  <a:chExt cx="158262" cy="270180"/>
                </a:xfrm>
                <a:solidFill>
                  <a:srgbClr val="FFC000"/>
                </a:solidFill>
              </p:grpSpPr>
              <p:sp>
                <p:nvSpPr>
                  <p:cNvPr id="3362" name="フローチャート: 論理積ゲート 135">
                    <a:extLst>
                      <a:ext uri="{FF2B5EF4-FFF2-40B4-BE49-F238E27FC236}">
                        <a16:creationId xmlns:a16="http://schemas.microsoft.com/office/drawing/2014/main" xmlns="" id="{869F641A-2707-4F77-B6BA-AF2CDF6415D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63" name="楕円 136">
                    <a:extLst>
                      <a:ext uri="{FF2B5EF4-FFF2-40B4-BE49-F238E27FC236}">
                        <a16:creationId xmlns:a16="http://schemas.microsoft.com/office/drawing/2014/main" xmlns="" id="{6B368560-8EAA-42BF-BD01-8319E4355AD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23" name="グループ化 3322">
                  <a:extLst>
                    <a:ext uri="{FF2B5EF4-FFF2-40B4-BE49-F238E27FC236}">
                      <a16:creationId xmlns:a16="http://schemas.microsoft.com/office/drawing/2014/main" xmlns="" id="{EB594539-182D-46C1-8E29-8CFDD7C959D4}"/>
                    </a:ext>
                  </a:extLst>
                </p:cNvPr>
                <p:cNvGrpSpPr/>
                <p:nvPr/>
              </p:nvGrpSpPr>
              <p:grpSpPr>
                <a:xfrm>
                  <a:off x="2897438" y="2836056"/>
                  <a:ext cx="158262" cy="270180"/>
                  <a:chOff x="1521069" y="2586587"/>
                  <a:chExt cx="158262" cy="270180"/>
                </a:xfrm>
                <a:solidFill>
                  <a:schemeClr val="bg1">
                    <a:lumMod val="95000"/>
                  </a:schemeClr>
                </a:solidFill>
              </p:grpSpPr>
              <p:sp>
                <p:nvSpPr>
                  <p:cNvPr id="3360" name="フローチャート: 論理積ゲート 138">
                    <a:extLst>
                      <a:ext uri="{FF2B5EF4-FFF2-40B4-BE49-F238E27FC236}">
                        <a16:creationId xmlns:a16="http://schemas.microsoft.com/office/drawing/2014/main" xmlns="" id="{D9540507-5AA2-4E16-AAF0-436E001FDB7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61" name="楕円 139">
                    <a:extLst>
                      <a:ext uri="{FF2B5EF4-FFF2-40B4-BE49-F238E27FC236}">
                        <a16:creationId xmlns:a16="http://schemas.microsoft.com/office/drawing/2014/main" xmlns="" id="{32448A26-6E6E-4DC0-A12B-A858EDB7EBB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24" name="グループ化 3323">
                  <a:extLst>
                    <a:ext uri="{FF2B5EF4-FFF2-40B4-BE49-F238E27FC236}">
                      <a16:creationId xmlns:a16="http://schemas.microsoft.com/office/drawing/2014/main" xmlns="" id="{8D73200C-594D-4116-B421-37FDF2C580A4}"/>
                    </a:ext>
                  </a:extLst>
                </p:cNvPr>
                <p:cNvGrpSpPr/>
                <p:nvPr/>
              </p:nvGrpSpPr>
              <p:grpSpPr>
                <a:xfrm>
                  <a:off x="3080831" y="2836057"/>
                  <a:ext cx="158262" cy="270180"/>
                  <a:chOff x="1521069" y="2586587"/>
                  <a:chExt cx="158262" cy="270180"/>
                </a:xfrm>
                <a:solidFill>
                  <a:srgbClr val="FFC000"/>
                </a:solidFill>
              </p:grpSpPr>
              <p:sp>
                <p:nvSpPr>
                  <p:cNvPr id="3358" name="フローチャート: 論理積ゲート 141">
                    <a:extLst>
                      <a:ext uri="{FF2B5EF4-FFF2-40B4-BE49-F238E27FC236}">
                        <a16:creationId xmlns:a16="http://schemas.microsoft.com/office/drawing/2014/main" xmlns="" id="{9A2FED70-DF29-4372-945E-D99058925A5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59" name="楕円 142">
                    <a:extLst>
                      <a:ext uri="{FF2B5EF4-FFF2-40B4-BE49-F238E27FC236}">
                        <a16:creationId xmlns:a16="http://schemas.microsoft.com/office/drawing/2014/main" xmlns="" id="{F7B15F24-5DA1-48BF-A3D3-A700E18B989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25" name="グループ化 3324">
                  <a:extLst>
                    <a:ext uri="{FF2B5EF4-FFF2-40B4-BE49-F238E27FC236}">
                      <a16:creationId xmlns:a16="http://schemas.microsoft.com/office/drawing/2014/main" xmlns="" id="{40FDD496-7F94-4BEA-9A23-46AFCDB2A4FD}"/>
                    </a:ext>
                  </a:extLst>
                </p:cNvPr>
                <p:cNvGrpSpPr/>
                <p:nvPr/>
              </p:nvGrpSpPr>
              <p:grpSpPr>
                <a:xfrm>
                  <a:off x="3264224" y="2836058"/>
                  <a:ext cx="158262" cy="270180"/>
                  <a:chOff x="1521069" y="2586587"/>
                  <a:chExt cx="158262" cy="270180"/>
                </a:xfrm>
                <a:solidFill>
                  <a:schemeClr val="bg1">
                    <a:lumMod val="95000"/>
                  </a:schemeClr>
                </a:solidFill>
              </p:grpSpPr>
              <p:sp>
                <p:nvSpPr>
                  <p:cNvPr id="3356" name="フローチャート: 論理積ゲート 144">
                    <a:extLst>
                      <a:ext uri="{FF2B5EF4-FFF2-40B4-BE49-F238E27FC236}">
                        <a16:creationId xmlns:a16="http://schemas.microsoft.com/office/drawing/2014/main" xmlns="" id="{490663A1-EA26-4C5D-84C7-D938D916612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57" name="楕円 145">
                    <a:extLst>
                      <a:ext uri="{FF2B5EF4-FFF2-40B4-BE49-F238E27FC236}">
                        <a16:creationId xmlns:a16="http://schemas.microsoft.com/office/drawing/2014/main" xmlns="" id="{3FEF2EC5-22E0-4F02-90E7-FFC134A39F0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26" name="グループ化 3325">
                  <a:extLst>
                    <a:ext uri="{FF2B5EF4-FFF2-40B4-BE49-F238E27FC236}">
                      <a16:creationId xmlns:a16="http://schemas.microsoft.com/office/drawing/2014/main" xmlns="" id="{B64CC62C-E693-4719-87CD-4DE7F5C2539E}"/>
                    </a:ext>
                  </a:extLst>
                </p:cNvPr>
                <p:cNvGrpSpPr/>
                <p:nvPr/>
              </p:nvGrpSpPr>
              <p:grpSpPr>
                <a:xfrm>
                  <a:off x="1607828" y="2238166"/>
                  <a:ext cx="158262" cy="270180"/>
                  <a:chOff x="1521069" y="2586587"/>
                  <a:chExt cx="158262" cy="270180"/>
                </a:xfrm>
                <a:solidFill>
                  <a:schemeClr val="bg1">
                    <a:lumMod val="95000"/>
                  </a:schemeClr>
                </a:solidFill>
              </p:grpSpPr>
              <p:sp>
                <p:nvSpPr>
                  <p:cNvPr id="3354" name="フローチャート: 論理積ゲート 175">
                    <a:extLst>
                      <a:ext uri="{FF2B5EF4-FFF2-40B4-BE49-F238E27FC236}">
                        <a16:creationId xmlns:a16="http://schemas.microsoft.com/office/drawing/2014/main" xmlns="" id="{D13AE357-FDB8-4A6F-BA60-1EB10E0B66D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55" name="楕円 176">
                    <a:extLst>
                      <a:ext uri="{FF2B5EF4-FFF2-40B4-BE49-F238E27FC236}">
                        <a16:creationId xmlns:a16="http://schemas.microsoft.com/office/drawing/2014/main" xmlns="" id="{34373A63-EE1A-4AC4-BBEA-36E98A269AA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27" name="グループ化 3326">
                  <a:extLst>
                    <a:ext uri="{FF2B5EF4-FFF2-40B4-BE49-F238E27FC236}">
                      <a16:creationId xmlns:a16="http://schemas.microsoft.com/office/drawing/2014/main" xmlns="" id="{D2004F07-1017-4C5E-ACF0-D0F4D22D2F00}"/>
                    </a:ext>
                  </a:extLst>
                </p:cNvPr>
                <p:cNvGrpSpPr/>
                <p:nvPr/>
              </p:nvGrpSpPr>
              <p:grpSpPr>
                <a:xfrm>
                  <a:off x="1791221" y="2238167"/>
                  <a:ext cx="158262" cy="270180"/>
                  <a:chOff x="1521069" y="2586587"/>
                  <a:chExt cx="158262" cy="270180"/>
                </a:xfrm>
                <a:solidFill>
                  <a:schemeClr val="bg1">
                    <a:lumMod val="95000"/>
                  </a:schemeClr>
                </a:solidFill>
              </p:grpSpPr>
              <p:sp>
                <p:nvSpPr>
                  <p:cNvPr id="3352" name="フローチャート: 論理積ゲート 173">
                    <a:extLst>
                      <a:ext uri="{FF2B5EF4-FFF2-40B4-BE49-F238E27FC236}">
                        <a16:creationId xmlns:a16="http://schemas.microsoft.com/office/drawing/2014/main" xmlns="" id="{02E98271-DEFC-4AF2-BC0D-C906831CC72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53" name="楕円 174">
                    <a:extLst>
                      <a:ext uri="{FF2B5EF4-FFF2-40B4-BE49-F238E27FC236}">
                        <a16:creationId xmlns:a16="http://schemas.microsoft.com/office/drawing/2014/main" xmlns="" id="{2416A732-32CF-47D9-9649-BB86588FF1E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28" name="グループ化 3327">
                  <a:extLst>
                    <a:ext uri="{FF2B5EF4-FFF2-40B4-BE49-F238E27FC236}">
                      <a16:creationId xmlns:a16="http://schemas.microsoft.com/office/drawing/2014/main" xmlns="" id="{D387F185-2670-441F-B9DA-0660C446F46A}"/>
                    </a:ext>
                  </a:extLst>
                </p:cNvPr>
                <p:cNvGrpSpPr/>
                <p:nvPr/>
              </p:nvGrpSpPr>
              <p:grpSpPr>
                <a:xfrm>
                  <a:off x="1974614" y="2238168"/>
                  <a:ext cx="158262" cy="270180"/>
                  <a:chOff x="1521069" y="2586587"/>
                  <a:chExt cx="158262" cy="270180"/>
                </a:xfrm>
                <a:solidFill>
                  <a:schemeClr val="bg1">
                    <a:lumMod val="95000"/>
                  </a:schemeClr>
                </a:solidFill>
              </p:grpSpPr>
              <p:sp>
                <p:nvSpPr>
                  <p:cNvPr id="3350" name="フローチャート: 論理積ゲート 171">
                    <a:extLst>
                      <a:ext uri="{FF2B5EF4-FFF2-40B4-BE49-F238E27FC236}">
                        <a16:creationId xmlns:a16="http://schemas.microsoft.com/office/drawing/2014/main" xmlns="" id="{4585DEF8-3621-4248-ADC4-C712B2B1216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51" name="楕円 172">
                    <a:extLst>
                      <a:ext uri="{FF2B5EF4-FFF2-40B4-BE49-F238E27FC236}">
                        <a16:creationId xmlns:a16="http://schemas.microsoft.com/office/drawing/2014/main" xmlns="" id="{15CB870E-BEE2-40B9-A4D9-31475D813FE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29" name="グループ化 3328">
                  <a:extLst>
                    <a:ext uri="{FF2B5EF4-FFF2-40B4-BE49-F238E27FC236}">
                      <a16:creationId xmlns:a16="http://schemas.microsoft.com/office/drawing/2014/main" xmlns="" id="{18457904-1872-4426-93D5-2DB077C961E5}"/>
                    </a:ext>
                  </a:extLst>
                </p:cNvPr>
                <p:cNvGrpSpPr/>
                <p:nvPr/>
              </p:nvGrpSpPr>
              <p:grpSpPr>
                <a:xfrm>
                  <a:off x="2158007" y="2238169"/>
                  <a:ext cx="158262" cy="270180"/>
                  <a:chOff x="1521069" y="2586587"/>
                  <a:chExt cx="158262" cy="270180"/>
                </a:xfrm>
                <a:solidFill>
                  <a:schemeClr val="bg1">
                    <a:lumMod val="95000"/>
                  </a:schemeClr>
                </a:solidFill>
              </p:grpSpPr>
              <p:sp>
                <p:nvSpPr>
                  <p:cNvPr id="3348" name="フローチャート: 論理積ゲート 169">
                    <a:extLst>
                      <a:ext uri="{FF2B5EF4-FFF2-40B4-BE49-F238E27FC236}">
                        <a16:creationId xmlns:a16="http://schemas.microsoft.com/office/drawing/2014/main" xmlns="" id="{0431F709-1DDA-43BF-B3D5-63B9D6075F7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49" name="楕円 170">
                    <a:extLst>
                      <a:ext uri="{FF2B5EF4-FFF2-40B4-BE49-F238E27FC236}">
                        <a16:creationId xmlns:a16="http://schemas.microsoft.com/office/drawing/2014/main" xmlns="" id="{F279ACAE-35E9-46DD-8286-9A31CF3FB7E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30" name="グループ化 3329">
                  <a:extLst>
                    <a:ext uri="{FF2B5EF4-FFF2-40B4-BE49-F238E27FC236}">
                      <a16:creationId xmlns:a16="http://schemas.microsoft.com/office/drawing/2014/main" xmlns="" id="{6FC52AA4-3C74-43C4-AF47-119F77E6546E}"/>
                    </a:ext>
                  </a:extLst>
                </p:cNvPr>
                <p:cNvGrpSpPr/>
                <p:nvPr/>
              </p:nvGrpSpPr>
              <p:grpSpPr>
                <a:xfrm>
                  <a:off x="2341400" y="2238170"/>
                  <a:ext cx="158262" cy="270180"/>
                  <a:chOff x="1521069" y="2586587"/>
                  <a:chExt cx="158262" cy="270180"/>
                </a:xfrm>
                <a:solidFill>
                  <a:schemeClr val="bg1">
                    <a:lumMod val="95000"/>
                  </a:schemeClr>
                </a:solidFill>
              </p:grpSpPr>
              <p:sp>
                <p:nvSpPr>
                  <p:cNvPr id="3346" name="フローチャート: 論理積ゲート 167">
                    <a:extLst>
                      <a:ext uri="{FF2B5EF4-FFF2-40B4-BE49-F238E27FC236}">
                        <a16:creationId xmlns:a16="http://schemas.microsoft.com/office/drawing/2014/main" xmlns="" id="{0C93EF87-12DF-4385-AA9F-6A22D2FFDC3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47" name="楕円 168">
                    <a:extLst>
                      <a:ext uri="{FF2B5EF4-FFF2-40B4-BE49-F238E27FC236}">
                        <a16:creationId xmlns:a16="http://schemas.microsoft.com/office/drawing/2014/main" xmlns="" id="{59AAEE61-1758-496F-9E63-AD7F312CA4A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31" name="グループ化 3330">
                  <a:extLst>
                    <a:ext uri="{FF2B5EF4-FFF2-40B4-BE49-F238E27FC236}">
                      <a16:creationId xmlns:a16="http://schemas.microsoft.com/office/drawing/2014/main" xmlns="" id="{4C0C1452-6F93-4DB9-ABEE-D0798894C804}"/>
                    </a:ext>
                  </a:extLst>
                </p:cNvPr>
                <p:cNvGrpSpPr/>
                <p:nvPr/>
              </p:nvGrpSpPr>
              <p:grpSpPr>
                <a:xfrm>
                  <a:off x="2524793" y="2238171"/>
                  <a:ext cx="158262" cy="270180"/>
                  <a:chOff x="1521069" y="2586587"/>
                  <a:chExt cx="158262" cy="270180"/>
                </a:xfrm>
                <a:solidFill>
                  <a:schemeClr val="bg1">
                    <a:lumMod val="95000"/>
                  </a:schemeClr>
                </a:solidFill>
              </p:grpSpPr>
              <p:sp>
                <p:nvSpPr>
                  <p:cNvPr id="3344" name="フローチャート: 論理積ゲート 165">
                    <a:extLst>
                      <a:ext uri="{FF2B5EF4-FFF2-40B4-BE49-F238E27FC236}">
                        <a16:creationId xmlns:a16="http://schemas.microsoft.com/office/drawing/2014/main" xmlns="" id="{47E335D5-0D7F-43C1-BD52-33CC7A02ED0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45" name="楕円 166">
                    <a:extLst>
                      <a:ext uri="{FF2B5EF4-FFF2-40B4-BE49-F238E27FC236}">
                        <a16:creationId xmlns:a16="http://schemas.microsoft.com/office/drawing/2014/main" xmlns="" id="{3EE16B83-F8D5-4198-9EAD-2B6CEA9CF79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32" name="グループ化 3331">
                  <a:extLst>
                    <a:ext uri="{FF2B5EF4-FFF2-40B4-BE49-F238E27FC236}">
                      <a16:creationId xmlns:a16="http://schemas.microsoft.com/office/drawing/2014/main" xmlns="" id="{3F2F3DA5-712D-4496-B68E-8075A96510F4}"/>
                    </a:ext>
                  </a:extLst>
                </p:cNvPr>
                <p:cNvGrpSpPr/>
                <p:nvPr/>
              </p:nvGrpSpPr>
              <p:grpSpPr>
                <a:xfrm>
                  <a:off x="2708186" y="2238172"/>
                  <a:ext cx="158262" cy="270180"/>
                  <a:chOff x="1521069" y="2586587"/>
                  <a:chExt cx="158262" cy="270180"/>
                </a:xfrm>
                <a:solidFill>
                  <a:schemeClr val="bg1">
                    <a:lumMod val="95000"/>
                  </a:schemeClr>
                </a:solidFill>
              </p:grpSpPr>
              <p:sp>
                <p:nvSpPr>
                  <p:cNvPr id="3342" name="フローチャート: 論理積ゲート 163">
                    <a:extLst>
                      <a:ext uri="{FF2B5EF4-FFF2-40B4-BE49-F238E27FC236}">
                        <a16:creationId xmlns:a16="http://schemas.microsoft.com/office/drawing/2014/main" xmlns="" id="{832FA9C7-669B-4523-92B5-AC4B2F0E31A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43" name="楕円 164">
                    <a:extLst>
                      <a:ext uri="{FF2B5EF4-FFF2-40B4-BE49-F238E27FC236}">
                        <a16:creationId xmlns:a16="http://schemas.microsoft.com/office/drawing/2014/main" xmlns="" id="{544BA1FC-3FF9-4472-8704-6E163AC2D56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33" name="グループ化 3332">
                  <a:extLst>
                    <a:ext uri="{FF2B5EF4-FFF2-40B4-BE49-F238E27FC236}">
                      <a16:creationId xmlns:a16="http://schemas.microsoft.com/office/drawing/2014/main" xmlns="" id="{919A187C-9E73-4401-A06B-DDB9EDB65844}"/>
                    </a:ext>
                  </a:extLst>
                </p:cNvPr>
                <p:cNvGrpSpPr/>
                <p:nvPr/>
              </p:nvGrpSpPr>
              <p:grpSpPr>
                <a:xfrm>
                  <a:off x="2891579" y="2238173"/>
                  <a:ext cx="158262" cy="270180"/>
                  <a:chOff x="1521069" y="2586587"/>
                  <a:chExt cx="158262" cy="270180"/>
                </a:xfrm>
                <a:solidFill>
                  <a:schemeClr val="bg1">
                    <a:lumMod val="95000"/>
                  </a:schemeClr>
                </a:solidFill>
              </p:grpSpPr>
              <p:sp>
                <p:nvSpPr>
                  <p:cNvPr id="3340" name="フローチャート: 論理積ゲート 161">
                    <a:extLst>
                      <a:ext uri="{FF2B5EF4-FFF2-40B4-BE49-F238E27FC236}">
                        <a16:creationId xmlns:a16="http://schemas.microsoft.com/office/drawing/2014/main" xmlns="" id="{54F3D43D-A5E2-4600-8EC8-E40098E57D7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41" name="楕円 162">
                    <a:extLst>
                      <a:ext uri="{FF2B5EF4-FFF2-40B4-BE49-F238E27FC236}">
                        <a16:creationId xmlns:a16="http://schemas.microsoft.com/office/drawing/2014/main" xmlns="" id="{B91C37C2-8AE5-4A6B-8312-AF3E120BBEE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34" name="グループ化 3333">
                  <a:extLst>
                    <a:ext uri="{FF2B5EF4-FFF2-40B4-BE49-F238E27FC236}">
                      <a16:creationId xmlns:a16="http://schemas.microsoft.com/office/drawing/2014/main" xmlns="" id="{CD7598F0-E86A-474C-B782-0860B292FCD0}"/>
                    </a:ext>
                  </a:extLst>
                </p:cNvPr>
                <p:cNvGrpSpPr/>
                <p:nvPr/>
              </p:nvGrpSpPr>
              <p:grpSpPr>
                <a:xfrm>
                  <a:off x="3074972" y="2238174"/>
                  <a:ext cx="158262" cy="270180"/>
                  <a:chOff x="1521069" y="2586587"/>
                  <a:chExt cx="158262" cy="270180"/>
                </a:xfrm>
                <a:solidFill>
                  <a:schemeClr val="bg1">
                    <a:lumMod val="95000"/>
                  </a:schemeClr>
                </a:solidFill>
              </p:grpSpPr>
              <p:sp>
                <p:nvSpPr>
                  <p:cNvPr id="3338" name="フローチャート: 論理積ゲート 159">
                    <a:extLst>
                      <a:ext uri="{FF2B5EF4-FFF2-40B4-BE49-F238E27FC236}">
                        <a16:creationId xmlns:a16="http://schemas.microsoft.com/office/drawing/2014/main" xmlns="" id="{BB4F2738-67E7-4D4B-8289-5220FEEE2F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39" name="楕円 160">
                    <a:extLst>
                      <a:ext uri="{FF2B5EF4-FFF2-40B4-BE49-F238E27FC236}">
                        <a16:creationId xmlns:a16="http://schemas.microsoft.com/office/drawing/2014/main" xmlns="" id="{4073A52C-000C-45C6-8166-B3E961269CB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35" name="グループ化 3334">
                  <a:extLst>
                    <a:ext uri="{FF2B5EF4-FFF2-40B4-BE49-F238E27FC236}">
                      <a16:creationId xmlns:a16="http://schemas.microsoft.com/office/drawing/2014/main" xmlns="" id="{196F75A0-F8CD-49D4-9E7C-5839861AC833}"/>
                    </a:ext>
                  </a:extLst>
                </p:cNvPr>
                <p:cNvGrpSpPr/>
                <p:nvPr/>
              </p:nvGrpSpPr>
              <p:grpSpPr>
                <a:xfrm>
                  <a:off x="3258365" y="2238175"/>
                  <a:ext cx="158262" cy="270180"/>
                  <a:chOff x="1521069" y="2586587"/>
                  <a:chExt cx="158262" cy="270180"/>
                </a:xfrm>
                <a:solidFill>
                  <a:srgbClr val="FFC000"/>
                </a:solidFill>
              </p:grpSpPr>
              <p:sp>
                <p:nvSpPr>
                  <p:cNvPr id="3336" name="フローチャート: 論理積ゲート 157">
                    <a:extLst>
                      <a:ext uri="{FF2B5EF4-FFF2-40B4-BE49-F238E27FC236}">
                        <a16:creationId xmlns:a16="http://schemas.microsoft.com/office/drawing/2014/main" xmlns="" id="{7C88FC41-EAA8-4568-AEFD-B708DC6BE16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37" name="楕円 158">
                    <a:extLst>
                      <a:ext uri="{FF2B5EF4-FFF2-40B4-BE49-F238E27FC236}">
                        <a16:creationId xmlns:a16="http://schemas.microsoft.com/office/drawing/2014/main" xmlns="" id="{0ADDD540-16E2-4C69-B57C-45AA3E9901D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033" name="グループ化 3032">
                <a:extLst>
                  <a:ext uri="{FF2B5EF4-FFF2-40B4-BE49-F238E27FC236}">
                    <a16:creationId xmlns:a16="http://schemas.microsoft.com/office/drawing/2014/main" xmlns="" id="{C10A4EB5-DC95-4C02-9C38-B13EFD30E3CA}"/>
                  </a:ext>
                </a:extLst>
              </p:cNvPr>
              <p:cNvGrpSpPr>
                <a:grpSpLocks noChangeAspect="1"/>
              </p:cNvGrpSpPr>
              <p:nvPr/>
            </p:nvGrpSpPr>
            <p:grpSpPr>
              <a:xfrm>
                <a:off x="2539396" y="2260551"/>
                <a:ext cx="907329" cy="434036"/>
                <a:chOff x="6986217" y="2260551"/>
                <a:chExt cx="1814658" cy="868072"/>
              </a:xfrm>
            </p:grpSpPr>
            <p:grpSp>
              <p:nvGrpSpPr>
                <p:cNvPr id="3216" name="グループ化 3215">
                  <a:extLst>
                    <a:ext uri="{FF2B5EF4-FFF2-40B4-BE49-F238E27FC236}">
                      <a16:creationId xmlns:a16="http://schemas.microsoft.com/office/drawing/2014/main" xmlns="" id="{0FB91B2B-C4AB-40F0-B4D3-420144DE1D96}"/>
                    </a:ext>
                  </a:extLst>
                </p:cNvPr>
                <p:cNvGrpSpPr/>
                <p:nvPr/>
              </p:nvGrpSpPr>
              <p:grpSpPr>
                <a:xfrm>
                  <a:off x="6992076" y="2559492"/>
                  <a:ext cx="158262" cy="270180"/>
                  <a:chOff x="1521069" y="2586587"/>
                  <a:chExt cx="158262" cy="270180"/>
                </a:xfrm>
                <a:solidFill>
                  <a:srgbClr val="FFC000"/>
                </a:solidFill>
              </p:grpSpPr>
              <p:sp>
                <p:nvSpPr>
                  <p:cNvPr id="3304" name="フローチャート: 論理積ゲート 736">
                    <a:extLst>
                      <a:ext uri="{FF2B5EF4-FFF2-40B4-BE49-F238E27FC236}">
                        <a16:creationId xmlns:a16="http://schemas.microsoft.com/office/drawing/2014/main" xmlns="" id="{BF9F63D2-A642-4357-B2F0-6686305F5CA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05" name="楕円 737">
                    <a:extLst>
                      <a:ext uri="{FF2B5EF4-FFF2-40B4-BE49-F238E27FC236}">
                        <a16:creationId xmlns:a16="http://schemas.microsoft.com/office/drawing/2014/main" xmlns="" id="{864D7D00-11EF-430E-B8EF-31C05F79C08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17" name="グループ化 3216">
                  <a:extLst>
                    <a:ext uri="{FF2B5EF4-FFF2-40B4-BE49-F238E27FC236}">
                      <a16:creationId xmlns:a16="http://schemas.microsoft.com/office/drawing/2014/main" xmlns="" id="{CCF3DD08-B5C8-4773-94FD-811BBC8570C5}"/>
                    </a:ext>
                  </a:extLst>
                </p:cNvPr>
                <p:cNvGrpSpPr/>
                <p:nvPr/>
              </p:nvGrpSpPr>
              <p:grpSpPr>
                <a:xfrm>
                  <a:off x="7175469" y="2559493"/>
                  <a:ext cx="158262" cy="270180"/>
                  <a:chOff x="1521069" y="2586587"/>
                  <a:chExt cx="158262" cy="270180"/>
                </a:xfrm>
                <a:solidFill>
                  <a:schemeClr val="bg1">
                    <a:lumMod val="95000"/>
                  </a:schemeClr>
                </a:solidFill>
              </p:grpSpPr>
              <p:sp>
                <p:nvSpPr>
                  <p:cNvPr id="3302" name="フローチャート: 論理積ゲート 734">
                    <a:extLst>
                      <a:ext uri="{FF2B5EF4-FFF2-40B4-BE49-F238E27FC236}">
                        <a16:creationId xmlns:a16="http://schemas.microsoft.com/office/drawing/2014/main" xmlns="" id="{0B18FF2C-A3C8-4172-B995-162B12E785D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03" name="楕円 735">
                    <a:extLst>
                      <a:ext uri="{FF2B5EF4-FFF2-40B4-BE49-F238E27FC236}">
                        <a16:creationId xmlns:a16="http://schemas.microsoft.com/office/drawing/2014/main" xmlns="" id="{BC6F1700-EBB7-4263-8AFE-D7BA6F415AD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18" name="グループ化 3217">
                  <a:extLst>
                    <a:ext uri="{FF2B5EF4-FFF2-40B4-BE49-F238E27FC236}">
                      <a16:creationId xmlns:a16="http://schemas.microsoft.com/office/drawing/2014/main" xmlns="" id="{585EBCE4-A8D3-4074-AA36-7902988BA429}"/>
                    </a:ext>
                  </a:extLst>
                </p:cNvPr>
                <p:cNvGrpSpPr/>
                <p:nvPr/>
              </p:nvGrpSpPr>
              <p:grpSpPr>
                <a:xfrm>
                  <a:off x="7358862" y="2559494"/>
                  <a:ext cx="158262" cy="270180"/>
                  <a:chOff x="1521069" y="2586587"/>
                  <a:chExt cx="158262" cy="270180"/>
                </a:xfrm>
                <a:solidFill>
                  <a:schemeClr val="bg1">
                    <a:lumMod val="95000"/>
                  </a:schemeClr>
                </a:solidFill>
              </p:grpSpPr>
              <p:sp>
                <p:nvSpPr>
                  <p:cNvPr id="3300" name="フローチャート: 論理積ゲート 732">
                    <a:extLst>
                      <a:ext uri="{FF2B5EF4-FFF2-40B4-BE49-F238E27FC236}">
                        <a16:creationId xmlns:a16="http://schemas.microsoft.com/office/drawing/2014/main" xmlns="" id="{587CFBA4-DD75-4AA2-A1D4-71F451C9F24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01" name="楕円 733">
                    <a:extLst>
                      <a:ext uri="{FF2B5EF4-FFF2-40B4-BE49-F238E27FC236}">
                        <a16:creationId xmlns:a16="http://schemas.microsoft.com/office/drawing/2014/main" xmlns="" id="{05597B5D-DBDE-465B-AFC2-B9CF3EF3F47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19" name="グループ化 3218">
                  <a:extLst>
                    <a:ext uri="{FF2B5EF4-FFF2-40B4-BE49-F238E27FC236}">
                      <a16:creationId xmlns:a16="http://schemas.microsoft.com/office/drawing/2014/main" xmlns="" id="{739779D8-E51A-471F-B5C3-A0C43A59B8DF}"/>
                    </a:ext>
                  </a:extLst>
                </p:cNvPr>
                <p:cNvGrpSpPr/>
                <p:nvPr/>
              </p:nvGrpSpPr>
              <p:grpSpPr>
                <a:xfrm>
                  <a:off x="7542255" y="2559495"/>
                  <a:ext cx="158262" cy="270180"/>
                  <a:chOff x="1521069" y="2586587"/>
                  <a:chExt cx="158262" cy="270180"/>
                </a:xfrm>
                <a:solidFill>
                  <a:schemeClr val="bg1">
                    <a:lumMod val="95000"/>
                  </a:schemeClr>
                </a:solidFill>
              </p:grpSpPr>
              <p:sp>
                <p:nvSpPr>
                  <p:cNvPr id="3298" name="フローチャート: 論理積ゲート 730">
                    <a:extLst>
                      <a:ext uri="{FF2B5EF4-FFF2-40B4-BE49-F238E27FC236}">
                        <a16:creationId xmlns:a16="http://schemas.microsoft.com/office/drawing/2014/main" xmlns="" id="{9B797C3C-2E2D-41E9-95C8-1564F9BB60C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99" name="楕円 731">
                    <a:extLst>
                      <a:ext uri="{FF2B5EF4-FFF2-40B4-BE49-F238E27FC236}">
                        <a16:creationId xmlns:a16="http://schemas.microsoft.com/office/drawing/2014/main" xmlns="" id="{2AC916A8-49B8-4DC8-8D2E-76642BC9776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20" name="グループ化 3219">
                  <a:extLst>
                    <a:ext uri="{FF2B5EF4-FFF2-40B4-BE49-F238E27FC236}">
                      <a16:creationId xmlns:a16="http://schemas.microsoft.com/office/drawing/2014/main" xmlns="" id="{34483279-0A2B-4C07-8118-841AE8944F6C}"/>
                    </a:ext>
                  </a:extLst>
                </p:cNvPr>
                <p:cNvGrpSpPr/>
                <p:nvPr/>
              </p:nvGrpSpPr>
              <p:grpSpPr>
                <a:xfrm>
                  <a:off x="7725648" y="2559496"/>
                  <a:ext cx="158262" cy="270180"/>
                  <a:chOff x="1521069" y="2586587"/>
                  <a:chExt cx="158262" cy="270180"/>
                </a:xfrm>
                <a:solidFill>
                  <a:schemeClr val="bg1">
                    <a:lumMod val="95000"/>
                  </a:schemeClr>
                </a:solidFill>
              </p:grpSpPr>
              <p:sp>
                <p:nvSpPr>
                  <p:cNvPr id="3296" name="フローチャート: 論理積ゲート 728">
                    <a:extLst>
                      <a:ext uri="{FF2B5EF4-FFF2-40B4-BE49-F238E27FC236}">
                        <a16:creationId xmlns:a16="http://schemas.microsoft.com/office/drawing/2014/main" xmlns="" id="{7F7858F3-A072-49CA-9202-7695D872301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97" name="楕円 729">
                    <a:extLst>
                      <a:ext uri="{FF2B5EF4-FFF2-40B4-BE49-F238E27FC236}">
                        <a16:creationId xmlns:a16="http://schemas.microsoft.com/office/drawing/2014/main" xmlns="" id="{D4D6CA0F-0C9F-485F-9005-A09ED2729FB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21" name="グループ化 3220">
                  <a:extLst>
                    <a:ext uri="{FF2B5EF4-FFF2-40B4-BE49-F238E27FC236}">
                      <a16:creationId xmlns:a16="http://schemas.microsoft.com/office/drawing/2014/main" xmlns="" id="{B0906266-60A4-40DD-8DE7-CC8DFFA2DD42}"/>
                    </a:ext>
                  </a:extLst>
                </p:cNvPr>
                <p:cNvGrpSpPr/>
                <p:nvPr/>
              </p:nvGrpSpPr>
              <p:grpSpPr>
                <a:xfrm>
                  <a:off x="7909041" y="2559497"/>
                  <a:ext cx="158262" cy="270180"/>
                  <a:chOff x="1521069" y="2586587"/>
                  <a:chExt cx="158262" cy="270180"/>
                </a:xfrm>
                <a:solidFill>
                  <a:srgbClr val="FFC000"/>
                </a:solidFill>
              </p:grpSpPr>
              <p:sp>
                <p:nvSpPr>
                  <p:cNvPr id="3294" name="フローチャート: 論理積ゲート 726">
                    <a:extLst>
                      <a:ext uri="{FF2B5EF4-FFF2-40B4-BE49-F238E27FC236}">
                        <a16:creationId xmlns:a16="http://schemas.microsoft.com/office/drawing/2014/main" xmlns="" id="{0D1D37EB-E16B-48C9-9C74-B8097DF9258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95" name="楕円 727">
                    <a:extLst>
                      <a:ext uri="{FF2B5EF4-FFF2-40B4-BE49-F238E27FC236}">
                        <a16:creationId xmlns:a16="http://schemas.microsoft.com/office/drawing/2014/main" xmlns="" id="{38F59BC3-7235-4F55-8779-C3A32D62761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22" name="グループ化 3221">
                  <a:extLst>
                    <a:ext uri="{FF2B5EF4-FFF2-40B4-BE49-F238E27FC236}">
                      <a16:creationId xmlns:a16="http://schemas.microsoft.com/office/drawing/2014/main" xmlns="" id="{D761BB63-1D59-4315-BBCE-0431A0E021CC}"/>
                    </a:ext>
                  </a:extLst>
                </p:cNvPr>
                <p:cNvGrpSpPr/>
                <p:nvPr/>
              </p:nvGrpSpPr>
              <p:grpSpPr>
                <a:xfrm>
                  <a:off x="8092434" y="2559498"/>
                  <a:ext cx="158262" cy="270180"/>
                  <a:chOff x="1521069" y="2586587"/>
                  <a:chExt cx="158262" cy="270180"/>
                </a:xfrm>
                <a:solidFill>
                  <a:schemeClr val="bg1">
                    <a:lumMod val="95000"/>
                  </a:schemeClr>
                </a:solidFill>
              </p:grpSpPr>
              <p:sp>
                <p:nvSpPr>
                  <p:cNvPr id="3292" name="フローチャート: 論理積ゲート 724">
                    <a:extLst>
                      <a:ext uri="{FF2B5EF4-FFF2-40B4-BE49-F238E27FC236}">
                        <a16:creationId xmlns:a16="http://schemas.microsoft.com/office/drawing/2014/main" xmlns="" id="{71B8794A-6561-4E10-98C4-C78EBA4925F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93" name="楕円 725">
                    <a:extLst>
                      <a:ext uri="{FF2B5EF4-FFF2-40B4-BE49-F238E27FC236}">
                        <a16:creationId xmlns:a16="http://schemas.microsoft.com/office/drawing/2014/main" xmlns="" id="{DF57C93A-16F3-4E45-BBF7-3F0557BFEC9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23" name="グループ化 3222">
                  <a:extLst>
                    <a:ext uri="{FF2B5EF4-FFF2-40B4-BE49-F238E27FC236}">
                      <a16:creationId xmlns:a16="http://schemas.microsoft.com/office/drawing/2014/main" xmlns="" id="{BC9EB119-BC71-4E08-8466-33C08A52B1B1}"/>
                    </a:ext>
                  </a:extLst>
                </p:cNvPr>
                <p:cNvGrpSpPr/>
                <p:nvPr/>
              </p:nvGrpSpPr>
              <p:grpSpPr>
                <a:xfrm>
                  <a:off x="8275827" y="2559499"/>
                  <a:ext cx="158262" cy="270180"/>
                  <a:chOff x="1521069" y="2586587"/>
                  <a:chExt cx="158262" cy="270180"/>
                </a:xfrm>
                <a:solidFill>
                  <a:schemeClr val="bg1">
                    <a:lumMod val="95000"/>
                  </a:schemeClr>
                </a:solidFill>
              </p:grpSpPr>
              <p:sp>
                <p:nvSpPr>
                  <p:cNvPr id="3290" name="フローチャート: 論理積ゲート 722">
                    <a:extLst>
                      <a:ext uri="{FF2B5EF4-FFF2-40B4-BE49-F238E27FC236}">
                        <a16:creationId xmlns:a16="http://schemas.microsoft.com/office/drawing/2014/main" xmlns="" id="{4D12DE0A-7FCE-4648-87A7-850B5AA1208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91" name="楕円 723">
                    <a:extLst>
                      <a:ext uri="{FF2B5EF4-FFF2-40B4-BE49-F238E27FC236}">
                        <a16:creationId xmlns:a16="http://schemas.microsoft.com/office/drawing/2014/main" xmlns="" id="{714B60C1-8DDC-4ACC-9143-9BD418CA512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24" name="グループ化 3223">
                  <a:extLst>
                    <a:ext uri="{FF2B5EF4-FFF2-40B4-BE49-F238E27FC236}">
                      <a16:creationId xmlns:a16="http://schemas.microsoft.com/office/drawing/2014/main" xmlns="" id="{1C616470-586C-459A-B6FF-46C322AE34FF}"/>
                    </a:ext>
                  </a:extLst>
                </p:cNvPr>
                <p:cNvGrpSpPr/>
                <p:nvPr/>
              </p:nvGrpSpPr>
              <p:grpSpPr>
                <a:xfrm>
                  <a:off x="8459220" y="2559500"/>
                  <a:ext cx="158262" cy="270180"/>
                  <a:chOff x="1521069" y="2586587"/>
                  <a:chExt cx="158262" cy="270180"/>
                </a:xfrm>
                <a:solidFill>
                  <a:schemeClr val="bg1">
                    <a:lumMod val="95000"/>
                  </a:schemeClr>
                </a:solidFill>
              </p:grpSpPr>
              <p:sp>
                <p:nvSpPr>
                  <p:cNvPr id="3288" name="フローチャート: 論理積ゲート 720">
                    <a:extLst>
                      <a:ext uri="{FF2B5EF4-FFF2-40B4-BE49-F238E27FC236}">
                        <a16:creationId xmlns:a16="http://schemas.microsoft.com/office/drawing/2014/main" xmlns="" id="{8F18EF73-0DA0-4601-B7E8-07177E3867D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89" name="楕円 721">
                    <a:extLst>
                      <a:ext uri="{FF2B5EF4-FFF2-40B4-BE49-F238E27FC236}">
                        <a16:creationId xmlns:a16="http://schemas.microsoft.com/office/drawing/2014/main" xmlns="" id="{3E96D49A-54F9-4A15-8187-3D53338BBAC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25" name="グループ化 3224">
                  <a:extLst>
                    <a:ext uri="{FF2B5EF4-FFF2-40B4-BE49-F238E27FC236}">
                      <a16:creationId xmlns:a16="http://schemas.microsoft.com/office/drawing/2014/main" xmlns="" id="{C4F9A618-0DC6-4EE6-9D82-8048E2A2F1A6}"/>
                    </a:ext>
                  </a:extLst>
                </p:cNvPr>
                <p:cNvGrpSpPr/>
                <p:nvPr/>
              </p:nvGrpSpPr>
              <p:grpSpPr>
                <a:xfrm>
                  <a:off x="8642613" y="2559501"/>
                  <a:ext cx="158262" cy="270180"/>
                  <a:chOff x="1521069" y="2586587"/>
                  <a:chExt cx="158262" cy="270180"/>
                </a:xfrm>
                <a:solidFill>
                  <a:schemeClr val="bg1">
                    <a:lumMod val="95000"/>
                  </a:schemeClr>
                </a:solidFill>
              </p:grpSpPr>
              <p:sp>
                <p:nvSpPr>
                  <p:cNvPr id="3286" name="フローチャート: 論理積ゲート 718">
                    <a:extLst>
                      <a:ext uri="{FF2B5EF4-FFF2-40B4-BE49-F238E27FC236}">
                        <a16:creationId xmlns:a16="http://schemas.microsoft.com/office/drawing/2014/main" xmlns="" id="{0A52C41C-FE3F-4639-8C83-FC0291CC8DB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87" name="楕円 719">
                    <a:extLst>
                      <a:ext uri="{FF2B5EF4-FFF2-40B4-BE49-F238E27FC236}">
                        <a16:creationId xmlns:a16="http://schemas.microsoft.com/office/drawing/2014/main" xmlns="" id="{56AE7D27-C712-4358-83F7-FA9EFA0CCAB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26" name="グループ化 3225">
                  <a:extLst>
                    <a:ext uri="{FF2B5EF4-FFF2-40B4-BE49-F238E27FC236}">
                      <a16:creationId xmlns:a16="http://schemas.microsoft.com/office/drawing/2014/main" xmlns="" id="{12667B6C-5E13-4833-B0C6-803C599757F7}"/>
                    </a:ext>
                  </a:extLst>
                </p:cNvPr>
                <p:cNvGrpSpPr/>
                <p:nvPr/>
              </p:nvGrpSpPr>
              <p:grpSpPr>
                <a:xfrm>
                  <a:off x="6992076" y="2858434"/>
                  <a:ext cx="158262" cy="270180"/>
                  <a:chOff x="1521069" y="2586587"/>
                  <a:chExt cx="158262" cy="270180"/>
                </a:xfrm>
                <a:solidFill>
                  <a:schemeClr val="bg1">
                    <a:lumMod val="95000"/>
                  </a:schemeClr>
                </a:solidFill>
              </p:grpSpPr>
              <p:sp>
                <p:nvSpPr>
                  <p:cNvPr id="3284" name="フローチャート: 論理積ゲート 716">
                    <a:extLst>
                      <a:ext uri="{FF2B5EF4-FFF2-40B4-BE49-F238E27FC236}">
                        <a16:creationId xmlns:a16="http://schemas.microsoft.com/office/drawing/2014/main" xmlns="" id="{E3CEF735-4535-46FF-8C00-E68386F5C3F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85" name="楕円 717">
                    <a:extLst>
                      <a:ext uri="{FF2B5EF4-FFF2-40B4-BE49-F238E27FC236}">
                        <a16:creationId xmlns:a16="http://schemas.microsoft.com/office/drawing/2014/main" xmlns="" id="{EB28BE9D-24B9-48AC-A691-D4B2DF608B6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27" name="グループ化 3226">
                  <a:extLst>
                    <a:ext uri="{FF2B5EF4-FFF2-40B4-BE49-F238E27FC236}">
                      <a16:creationId xmlns:a16="http://schemas.microsoft.com/office/drawing/2014/main" xmlns="" id="{72FC0E4E-A0C5-4EB5-9E73-F87207EAA086}"/>
                    </a:ext>
                  </a:extLst>
                </p:cNvPr>
                <p:cNvGrpSpPr/>
                <p:nvPr/>
              </p:nvGrpSpPr>
              <p:grpSpPr>
                <a:xfrm>
                  <a:off x="7175469" y="2858435"/>
                  <a:ext cx="158262" cy="270180"/>
                  <a:chOff x="1521069" y="2586587"/>
                  <a:chExt cx="158262" cy="270180"/>
                </a:xfrm>
                <a:solidFill>
                  <a:schemeClr val="bg1">
                    <a:lumMod val="95000"/>
                  </a:schemeClr>
                </a:solidFill>
              </p:grpSpPr>
              <p:sp>
                <p:nvSpPr>
                  <p:cNvPr id="3282" name="フローチャート: 論理積ゲート 714">
                    <a:extLst>
                      <a:ext uri="{FF2B5EF4-FFF2-40B4-BE49-F238E27FC236}">
                        <a16:creationId xmlns:a16="http://schemas.microsoft.com/office/drawing/2014/main" xmlns="" id="{AB44BD71-2D9A-4A38-AE28-BC08FD880D2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83" name="楕円 715">
                    <a:extLst>
                      <a:ext uri="{FF2B5EF4-FFF2-40B4-BE49-F238E27FC236}">
                        <a16:creationId xmlns:a16="http://schemas.microsoft.com/office/drawing/2014/main" xmlns="" id="{A4E888BB-C3F2-4EA1-8EA4-1D69DEA0CEA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28" name="グループ化 3227">
                  <a:extLst>
                    <a:ext uri="{FF2B5EF4-FFF2-40B4-BE49-F238E27FC236}">
                      <a16:creationId xmlns:a16="http://schemas.microsoft.com/office/drawing/2014/main" xmlns="" id="{2048FFA4-250B-42BF-9CD0-71CF71D54661}"/>
                    </a:ext>
                  </a:extLst>
                </p:cNvPr>
                <p:cNvGrpSpPr/>
                <p:nvPr/>
              </p:nvGrpSpPr>
              <p:grpSpPr>
                <a:xfrm>
                  <a:off x="7358862" y="2858436"/>
                  <a:ext cx="158262" cy="270180"/>
                  <a:chOff x="1521069" y="2586587"/>
                  <a:chExt cx="158262" cy="270180"/>
                </a:xfrm>
                <a:solidFill>
                  <a:schemeClr val="bg1">
                    <a:lumMod val="95000"/>
                  </a:schemeClr>
                </a:solidFill>
              </p:grpSpPr>
              <p:sp>
                <p:nvSpPr>
                  <p:cNvPr id="3280" name="フローチャート: 論理積ゲート 712">
                    <a:extLst>
                      <a:ext uri="{FF2B5EF4-FFF2-40B4-BE49-F238E27FC236}">
                        <a16:creationId xmlns:a16="http://schemas.microsoft.com/office/drawing/2014/main" xmlns="" id="{EABF85F3-8875-42B9-933E-7148E5B18CA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81" name="楕円 713">
                    <a:extLst>
                      <a:ext uri="{FF2B5EF4-FFF2-40B4-BE49-F238E27FC236}">
                        <a16:creationId xmlns:a16="http://schemas.microsoft.com/office/drawing/2014/main" xmlns="" id="{40E0C0F5-57DB-4747-8293-90989486FFE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29" name="グループ化 3228">
                  <a:extLst>
                    <a:ext uri="{FF2B5EF4-FFF2-40B4-BE49-F238E27FC236}">
                      <a16:creationId xmlns:a16="http://schemas.microsoft.com/office/drawing/2014/main" xmlns="" id="{A5ECADDA-EB54-4FF3-8C0A-7B8AED20C061}"/>
                    </a:ext>
                  </a:extLst>
                </p:cNvPr>
                <p:cNvGrpSpPr/>
                <p:nvPr/>
              </p:nvGrpSpPr>
              <p:grpSpPr>
                <a:xfrm>
                  <a:off x="7542255" y="2858437"/>
                  <a:ext cx="158262" cy="270180"/>
                  <a:chOff x="1521069" y="2586587"/>
                  <a:chExt cx="158262" cy="270180"/>
                </a:xfrm>
                <a:solidFill>
                  <a:srgbClr val="FFC000"/>
                </a:solidFill>
              </p:grpSpPr>
              <p:sp>
                <p:nvSpPr>
                  <p:cNvPr id="3278" name="フローチャート: 論理積ゲート 710">
                    <a:extLst>
                      <a:ext uri="{FF2B5EF4-FFF2-40B4-BE49-F238E27FC236}">
                        <a16:creationId xmlns:a16="http://schemas.microsoft.com/office/drawing/2014/main" xmlns="" id="{D704D587-011A-495E-81D1-7D3EBAEB79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79" name="楕円 711">
                    <a:extLst>
                      <a:ext uri="{FF2B5EF4-FFF2-40B4-BE49-F238E27FC236}">
                        <a16:creationId xmlns:a16="http://schemas.microsoft.com/office/drawing/2014/main" xmlns="" id="{227B10EC-90B3-4ED5-BE8A-F675BD584B7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30" name="グループ化 3229">
                  <a:extLst>
                    <a:ext uri="{FF2B5EF4-FFF2-40B4-BE49-F238E27FC236}">
                      <a16:creationId xmlns:a16="http://schemas.microsoft.com/office/drawing/2014/main" xmlns="" id="{54FD053E-C604-489A-B30C-6C74C16710BE}"/>
                    </a:ext>
                  </a:extLst>
                </p:cNvPr>
                <p:cNvGrpSpPr/>
                <p:nvPr/>
              </p:nvGrpSpPr>
              <p:grpSpPr>
                <a:xfrm>
                  <a:off x="7725648" y="2858438"/>
                  <a:ext cx="158262" cy="270180"/>
                  <a:chOff x="1521069" y="2586587"/>
                  <a:chExt cx="158262" cy="270180"/>
                </a:xfrm>
                <a:solidFill>
                  <a:schemeClr val="bg1">
                    <a:lumMod val="95000"/>
                  </a:schemeClr>
                </a:solidFill>
              </p:grpSpPr>
              <p:sp>
                <p:nvSpPr>
                  <p:cNvPr id="3276" name="フローチャート: 論理積ゲート 708">
                    <a:extLst>
                      <a:ext uri="{FF2B5EF4-FFF2-40B4-BE49-F238E27FC236}">
                        <a16:creationId xmlns:a16="http://schemas.microsoft.com/office/drawing/2014/main" xmlns="" id="{A971897E-A9D7-45DA-8B0D-CC05190458A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77" name="楕円 709">
                    <a:extLst>
                      <a:ext uri="{FF2B5EF4-FFF2-40B4-BE49-F238E27FC236}">
                        <a16:creationId xmlns:a16="http://schemas.microsoft.com/office/drawing/2014/main" xmlns="" id="{0FFAD5E6-2FCD-41E8-AF2D-1ACE5EA46B8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31" name="グループ化 3230">
                  <a:extLst>
                    <a:ext uri="{FF2B5EF4-FFF2-40B4-BE49-F238E27FC236}">
                      <a16:creationId xmlns:a16="http://schemas.microsoft.com/office/drawing/2014/main" xmlns="" id="{419EBA79-3F3C-46CD-B7BF-183B33A10F84}"/>
                    </a:ext>
                  </a:extLst>
                </p:cNvPr>
                <p:cNvGrpSpPr/>
                <p:nvPr/>
              </p:nvGrpSpPr>
              <p:grpSpPr>
                <a:xfrm>
                  <a:off x="7909041" y="2858439"/>
                  <a:ext cx="158262" cy="270180"/>
                  <a:chOff x="1521069" y="2586587"/>
                  <a:chExt cx="158262" cy="270180"/>
                </a:xfrm>
                <a:solidFill>
                  <a:schemeClr val="bg1">
                    <a:lumMod val="95000"/>
                  </a:schemeClr>
                </a:solidFill>
              </p:grpSpPr>
              <p:sp>
                <p:nvSpPr>
                  <p:cNvPr id="3274" name="フローチャート: 論理積ゲート 706">
                    <a:extLst>
                      <a:ext uri="{FF2B5EF4-FFF2-40B4-BE49-F238E27FC236}">
                        <a16:creationId xmlns:a16="http://schemas.microsoft.com/office/drawing/2014/main" xmlns="" id="{02EA469F-F988-4E50-95D2-FBDBD628969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75" name="楕円 707">
                    <a:extLst>
                      <a:ext uri="{FF2B5EF4-FFF2-40B4-BE49-F238E27FC236}">
                        <a16:creationId xmlns:a16="http://schemas.microsoft.com/office/drawing/2014/main" xmlns="" id="{C972DF9F-B671-4B72-860A-0C7DA7356BC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32" name="グループ化 3231">
                  <a:extLst>
                    <a:ext uri="{FF2B5EF4-FFF2-40B4-BE49-F238E27FC236}">
                      <a16:creationId xmlns:a16="http://schemas.microsoft.com/office/drawing/2014/main" xmlns="" id="{F490C721-D546-4C7E-B4A2-A24F95770834}"/>
                    </a:ext>
                  </a:extLst>
                </p:cNvPr>
                <p:cNvGrpSpPr/>
                <p:nvPr/>
              </p:nvGrpSpPr>
              <p:grpSpPr>
                <a:xfrm>
                  <a:off x="8092434" y="2858440"/>
                  <a:ext cx="158262" cy="270180"/>
                  <a:chOff x="1521069" y="2586587"/>
                  <a:chExt cx="158262" cy="270180"/>
                </a:xfrm>
                <a:solidFill>
                  <a:schemeClr val="bg1">
                    <a:lumMod val="95000"/>
                  </a:schemeClr>
                </a:solidFill>
              </p:grpSpPr>
              <p:sp>
                <p:nvSpPr>
                  <p:cNvPr id="3272" name="フローチャート: 論理積ゲート 704">
                    <a:extLst>
                      <a:ext uri="{FF2B5EF4-FFF2-40B4-BE49-F238E27FC236}">
                        <a16:creationId xmlns:a16="http://schemas.microsoft.com/office/drawing/2014/main" xmlns="" id="{36C59E05-D2E9-4DA6-9F45-6BBDACA58C8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73" name="楕円 705">
                    <a:extLst>
                      <a:ext uri="{FF2B5EF4-FFF2-40B4-BE49-F238E27FC236}">
                        <a16:creationId xmlns:a16="http://schemas.microsoft.com/office/drawing/2014/main" xmlns="" id="{F294D872-D5CC-4205-B7A5-6C57CFFEAA4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33" name="グループ化 3232">
                  <a:extLst>
                    <a:ext uri="{FF2B5EF4-FFF2-40B4-BE49-F238E27FC236}">
                      <a16:creationId xmlns:a16="http://schemas.microsoft.com/office/drawing/2014/main" xmlns="" id="{EAE9A61B-70F4-4AC1-9E71-1571A94DC6A2}"/>
                    </a:ext>
                  </a:extLst>
                </p:cNvPr>
                <p:cNvGrpSpPr/>
                <p:nvPr/>
              </p:nvGrpSpPr>
              <p:grpSpPr>
                <a:xfrm>
                  <a:off x="8275827" y="2858441"/>
                  <a:ext cx="158262" cy="270180"/>
                  <a:chOff x="1521069" y="2586587"/>
                  <a:chExt cx="158262" cy="270180"/>
                </a:xfrm>
                <a:solidFill>
                  <a:schemeClr val="bg1">
                    <a:lumMod val="95000"/>
                  </a:schemeClr>
                </a:solidFill>
              </p:grpSpPr>
              <p:sp>
                <p:nvSpPr>
                  <p:cNvPr id="3270" name="フローチャート: 論理積ゲート 702">
                    <a:extLst>
                      <a:ext uri="{FF2B5EF4-FFF2-40B4-BE49-F238E27FC236}">
                        <a16:creationId xmlns:a16="http://schemas.microsoft.com/office/drawing/2014/main" xmlns="" id="{0A718459-5982-4E84-95BC-A0FC65D5920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71" name="楕円 703">
                    <a:extLst>
                      <a:ext uri="{FF2B5EF4-FFF2-40B4-BE49-F238E27FC236}">
                        <a16:creationId xmlns:a16="http://schemas.microsoft.com/office/drawing/2014/main" xmlns="" id="{D4135D02-4A58-48D1-8977-30C4301405C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34" name="グループ化 3233">
                  <a:extLst>
                    <a:ext uri="{FF2B5EF4-FFF2-40B4-BE49-F238E27FC236}">
                      <a16:creationId xmlns:a16="http://schemas.microsoft.com/office/drawing/2014/main" xmlns="" id="{F841AC67-CC96-4496-A7D9-93052BAEB004}"/>
                    </a:ext>
                  </a:extLst>
                </p:cNvPr>
                <p:cNvGrpSpPr/>
                <p:nvPr/>
              </p:nvGrpSpPr>
              <p:grpSpPr>
                <a:xfrm>
                  <a:off x="8459220" y="2858442"/>
                  <a:ext cx="158262" cy="270180"/>
                  <a:chOff x="1521069" y="2586587"/>
                  <a:chExt cx="158262" cy="270180"/>
                </a:xfrm>
                <a:solidFill>
                  <a:schemeClr val="bg1">
                    <a:lumMod val="95000"/>
                  </a:schemeClr>
                </a:solidFill>
              </p:grpSpPr>
              <p:sp>
                <p:nvSpPr>
                  <p:cNvPr id="3268" name="フローチャート: 論理積ゲート 700">
                    <a:extLst>
                      <a:ext uri="{FF2B5EF4-FFF2-40B4-BE49-F238E27FC236}">
                        <a16:creationId xmlns:a16="http://schemas.microsoft.com/office/drawing/2014/main" xmlns="" id="{2889BB50-C125-4852-876E-07763A61E72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69" name="楕円 701">
                    <a:extLst>
                      <a:ext uri="{FF2B5EF4-FFF2-40B4-BE49-F238E27FC236}">
                        <a16:creationId xmlns:a16="http://schemas.microsoft.com/office/drawing/2014/main" xmlns="" id="{21319983-9E97-4C04-8A21-EE4605D43E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35" name="グループ化 3234">
                  <a:extLst>
                    <a:ext uri="{FF2B5EF4-FFF2-40B4-BE49-F238E27FC236}">
                      <a16:creationId xmlns:a16="http://schemas.microsoft.com/office/drawing/2014/main" xmlns="" id="{E8348A35-49E5-49BA-815E-7897C25DAB5E}"/>
                    </a:ext>
                  </a:extLst>
                </p:cNvPr>
                <p:cNvGrpSpPr/>
                <p:nvPr/>
              </p:nvGrpSpPr>
              <p:grpSpPr>
                <a:xfrm>
                  <a:off x="8642613" y="2858443"/>
                  <a:ext cx="158262" cy="270180"/>
                  <a:chOff x="1521069" y="2586587"/>
                  <a:chExt cx="158262" cy="270180"/>
                </a:xfrm>
                <a:solidFill>
                  <a:srgbClr val="FFC000"/>
                </a:solidFill>
              </p:grpSpPr>
              <p:sp>
                <p:nvSpPr>
                  <p:cNvPr id="3266" name="フローチャート: 論理積ゲート 698">
                    <a:extLst>
                      <a:ext uri="{FF2B5EF4-FFF2-40B4-BE49-F238E27FC236}">
                        <a16:creationId xmlns:a16="http://schemas.microsoft.com/office/drawing/2014/main" xmlns="" id="{BBC10292-2BD1-470F-AFA2-02D48316958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67" name="楕円 699">
                    <a:extLst>
                      <a:ext uri="{FF2B5EF4-FFF2-40B4-BE49-F238E27FC236}">
                        <a16:creationId xmlns:a16="http://schemas.microsoft.com/office/drawing/2014/main" xmlns="" id="{F200E5DB-CEA4-473F-9288-45B69CF0820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36" name="グループ化 3235">
                  <a:extLst>
                    <a:ext uri="{FF2B5EF4-FFF2-40B4-BE49-F238E27FC236}">
                      <a16:creationId xmlns:a16="http://schemas.microsoft.com/office/drawing/2014/main" xmlns="" id="{B70AFE02-F457-4777-B082-D144C7B80775}"/>
                    </a:ext>
                  </a:extLst>
                </p:cNvPr>
                <p:cNvGrpSpPr/>
                <p:nvPr/>
              </p:nvGrpSpPr>
              <p:grpSpPr>
                <a:xfrm>
                  <a:off x="6986217" y="2260551"/>
                  <a:ext cx="158262" cy="270180"/>
                  <a:chOff x="1521069" y="2586587"/>
                  <a:chExt cx="158262" cy="270180"/>
                </a:xfrm>
                <a:solidFill>
                  <a:schemeClr val="bg1">
                    <a:lumMod val="95000"/>
                  </a:schemeClr>
                </a:solidFill>
              </p:grpSpPr>
              <p:sp>
                <p:nvSpPr>
                  <p:cNvPr id="3264" name="フローチャート: 論理積ゲート 696">
                    <a:extLst>
                      <a:ext uri="{FF2B5EF4-FFF2-40B4-BE49-F238E27FC236}">
                        <a16:creationId xmlns:a16="http://schemas.microsoft.com/office/drawing/2014/main" xmlns="" id="{5EF6CF9A-2B41-4D84-A780-4D4194FB020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65" name="楕円 697">
                    <a:extLst>
                      <a:ext uri="{FF2B5EF4-FFF2-40B4-BE49-F238E27FC236}">
                        <a16:creationId xmlns:a16="http://schemas.microsoft.com/office/drawing/2014/main" xmlns="" id="{3BCB9288-D808-4E9B-9C57-EF6563B914A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37" name="グループ化 3236">
                  <a:extLst>
                    <a:ext uri="{FF2B5EF4-FFF2-40B4-BE49-F238E27FC236}">
                      <a16:creationId xmlns:a16="http://schemas.microsoft.com/office/drawing/2014/main" xmlns="" id="{6BA12E41-F63D-4DCC-9333-F3C16A2944D1}"/>
                    </a:ext>
                  </a:extLst>
                </p:cNvPr>
                <p:cNvGrpSpPr/>
                <p:nvPr/>
              </p:nvGrpSpPr>
              <p:grpSpPr>
                <a:xfrm>
                  <a:off x="7169610" y="2260552"/>
                  <a:ext cx="158262" cy="270180"/>
                  <a:chOff x="1521069" y="2586587"/>
                  <a:chExt cx="158262" cy="270180"/>
                </a:xfrm>
                <a:solidFill>
                  <a:schemeClr val="bg1">
                    <a:lumMod val="95000"/>
                  </a:schemeClr>
                </a:solidFill>
              </p:grpSpPr>
              <p:sp>
                <p:nvSpPr>
                  <p:cNvPr id="3262" name="フローチャート: 論理積ゲート 694">
                    <a:extLst>
                      <a:ext uri="{FF2B5EF4-FFF2-40B4-BE49-F238E27FC236}">
                        <a16:creationId xmlns:a16="http://schemas.microsoft.com/office/drawing/2014/main" xmlns="" id="{B4BD3E02-0929-4DE0-974B-C2F5C68AD93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63" name="楕円 695">
                    <a:extLst>
                      <a:ext uri="{FF2B5EF4-FFF2-40B4-BE49-F238E27FC236}">
                        <a16:creationId xmlns:a16="http://schemas.microsoft.com/office/drawing/2014/main" xmlns="" id="{E97C1EAE-CF44-4A60-A252-DC7FFB79CA9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38" name="グループ化 3237">
                  <a:extLst>
                    <a:ext uri="{FF2B5EF4-FFF2-40B4-BE49-F238E27FC236}">
                      <a16:creationId xmlns:a16="http://schemas.microsoft.com/office/drawing/2014/main" xmlns="" id="{A7F41A13-334A-4F5E-B2ED-A93C5F6C98CB}"/>
                    </a:ext>
                  </a:extLst>
                </p:cNvPr>
                <p:cNvGrpSpPr/>
                <p:nvPr/>
              </p:nvGrpSpPr>
              <p:grpSpPr>
                <a:xfrm>
                  <a:off x="7353003" y="2260553"/>
                  <a:ext cx="158262" cy="270180"/>
                  <a:chOff x="1521069" y="2586587"/>
                  <a:chExt cx="158262" cy="270180"/>
                </a:xfrm>
                <a:solidFill>
                  <a:srgbClr val="FFC000"/>
                </a:solidFill>
              </p:grpSpPr>
              <p:sp>
                <p:nvSpPr>
                  <p:cNvPr id="3260" name="フローチャート: 論理積ゲート 692">
                    <a:extLst>
                      <a:ext uri="{FF2B5EF4-FFF2-40B4-BE49-F238E27FC236}">
                        <a16:creationId xmlns:a16="http://schemas.microsoft.com/office/drawing/2014/main" xmlns="" id="{3FA56A8E-35E6-4CAF-AEB8-7D0C112AC55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61" name="楕円 693">
                    <a:extLst>
                      <a:ext uri="{FF2B5EF4-FFF2-40B4-BE49-F238E27FC236}">
                        <a16:creationId xmlns:a16="http://schemas.microsoft.com/office/drawing/2014/main" xmlns="" id="{921EF9D8-2B05-46FA-AF02-09E3A6CABAC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39" name="グループ化 3238">
                  <a:extLst>
                    <a:ext uri="{FF2B5EF4-FFF2-40B4-BE49-F238E27FC236}">
                      <a16:creationId xmlns:a16="http://schemas.microsoft.com/office/drawing/2014/main" xmlns="" id="{53E19386-A9B1-4FBA-8D7A-6E12C49CD2D3}"/>
                    </a:ext>
                  </a:extLst>
                </p:cNvPr>
                <p:cNvGrpSpPr/>
                <p:nvPr/>
              </p:nvGrpSpPr>
              <p:grpSpPr>
                <a:xfrm>
                  <a:off x="7536396" y="2260554"/>
                  <a:ext cx="158262" cy="270180"/>
                  <a:chOff x="1521069" y="2586587"/>
                  <a:chExt cx="158262" cy="270180"/>
                </a:xfrm>
                <a:solidFill>
                  <a:schemeClr val="bg1">
                    <a:lumMod val="95000"/>
                  </a:schemeClr>
                </a:solidFill>
              </p:grpSpPr>
              <p:sp>
                <p:nvSpPr>
                  <p:cNvPr id="3258" name="フローチャート: 論理積ゲート 690">
                    <a:extLst>
                      <a:ext uri="{FF2B5EF4-FFF2-40B4-BE49-F238E27FC236}">
                        <a16:creationId xmlns:a16="http://schemas.microsoft.com/office/drawing/2014/main" xmlns="" id="{DF25EB10-EABF-4E5D-AF9B-5A6B02FE7E3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9" name="楕円 691">
                    <a:extLst>
                      <a:ext uri="{FF2B5EF4-FFF2-40B4-BE49-F238E27FC236}">
                        <a16:creationId xmlns:a16="http://schemas.microsoft.com/office/drawing/2014/main" xmlns="" id="{0569E201-B1CB-4EBD-884F-2DBC4C93260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40" name="グループ化 3239">
                  <a:extLst>
                    <a:ext uri="{FF2B5EF4-FFF2-40B4-BE49-F238E27FC236}">
                      <a16:creationId xmlns:a16="http://schemas.microsoft.com/office/drawing/2014/main" xmlns="" id="{825318E0-93CB-4C20-B0E7-FF441E5959A4}"/>
                    </a:ext>
                  </a:extLst>
                </p:cNvPr>
                <p:cNvGrpSpPr/>
                <p:nvPr/>
              </p:nvGrpSpPr>
              <p:grpSpPr>
                <a:xfrm>
                  <a:off x="7719789" y="2260555"/>
                  <a:ext cx="158262" cy="270180"/>
                  <a:chOff x="1521069" y="2586587"/>
                  <a:chExt cx="158262" cy="270180"/>
                </a:xfrm>
                <a:solidFill>
                  <a:schemeClr val="bg1">
                    <a:lumMod val="95000"/>
                  </a:schemeClr>
                </a:solidFill>
              </p:grpSpPr>
              <p:sp>
                <p:nvSpPr>
                  <p:cNvPr id="3256" name="フローチャート: 論理積ゲート 688">
                    <a:extLst>
                      <a:ext uri="{FF2B5EF4-FFF2-40B4-BE49-F238E27FC236}">
                        <a16:creationId xmlns:a16="http://schemas.microsoft.com/office/drawing/2014/main" xmlns="" id="{344704C4-B642-4A61-92C4-B05FC5DD326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7" name="楕円 689">
                    <a:extLst>
                      <a:ext uri="{FF2B5EF4-FFF2-40B4-BE49-F238E27FC236}">
                        <a16:creationId xmlns:a16="http://schemas.microsoft.com/office/drawing/2014/main" xmlns="" id="{C8F7D681-2B8F-4D5A-959F-C05C12D927A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41" name="グループ化 3240">
                  <a:extLst>
                    <a:ext uri="{FF2B5EF4-FFF2-40B4-BE49-F238E27FC236}">
                      <a16:creationId xmlns:a16="http://schemas.microsoft.com/office/drawing/2014/main" xmlns="" id="{0AA2D427-4EFB-417D-98B6-B27BEA6DE884}"/>
                    </a:ext>
                  </a:extLst>
                </p:cNvPr>
                <p:cNvGrpSpPr/>
                <p:nvPr/>
              </p:nvGrpSpPr>
              <p:grpSpPr>
                <a:xfrm>
                  <a:off x="7903182" y="2260556"/>
                  <a:ext cx="158262" cy="270180"/>
                  <a:chOff x="1521069" y="2586587"/>
                  <a:chExt cx="158262" cy="270180"/>
                </a:xfrm>
                <a:solidFill>
                  <a:schemeClr val="bg1">
                    <a:lumMod val="95000"/>
                  </a:schemeClr>
                </a:solidFill>
              </p:grpSpPr>
              <p:sp>
                <p:nvSpPr>
                  <p:cNvPr id="3254" name="フローチャート: 論理積ゲート 686">
                    <a:extLst>
                      <a:ext uri="{FF2B5EF4-FFF2-40B4-BE49-F238E27FC236}">
                        <a16:creationId xmlns:a16="http://schemas.microsoft.com/office/drawing/2014/main" xmlns="" id="{C5691817-8483-4A78-AC74-1BF44C83007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5" name="楕円 687">
                    <a:extLst>
                      <a:ext uri="{FF2B5EF4-FFF2-40B4-BE49-F238E27FC236}">
                        <a16:creationId xmlns:a16="http://schemas.microsoft.com/office/drawing/2014/main" xmlns="" id="{2D4B9400-CD0A-4ABA-BD8D-26EA5E4F5D0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42" name="グループ化 3241">
                  <a:extLst>
                    <a:ext uri="{FF2B5EF4-FFF2-40B4-BE49-F238E27FC236}">
                      <a16:creationId xmlns:a16="http://schemas.microsoft.com/office/drawing/2014/main" xmlns="" id="{DEDA41A6-8A9E-4054-99FF-87CE6F1F3028}"/>
                    </a:ext>
                  </a:extLst>
                </p:cNvPr>
                <p:cNvGrpSpPr/>
                <p:nvPr/>
              </p:nvGrpSpPr>
              <p:grpSpPr>
                <a:xfrm>
                  <a:off x="8086575" y="2260557"/>
                  <a:ext cx="158262" cy="270180"/>
                  <a:chOff x="1521069" y="2586587"/>
                  <a:chExt cx="158262" cy="270180"/>
                </a:xfrm>
                <a:solidFill>
                  <a:schemeClr val="bg1">
                    <a:lumMod val="95000"/>
                  </a:schemeClr>
                </a:solidFill>
              </p:grpSpPr>
              <p:sp>
                <p:nvSpPr>
                  <p:cNvPr id="3252" name="フローチャート: 論理積ゲート 684">
                    <a:extLst>
                      <a:ext uri="{FF2B5EF4-FFF2-40B4-BE49-F238E27FC236}">
                        <a16:creationId xmlns:a16="http://schemas.microsoft.com/office/drawing/2014/main" xmlns="" id="{E26E939D-E04A-4AEC-A889-3FA8CAB1976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3" name="楕円 685">
                    <a:extLst>
                      <a:ext uri="{FF2B5EF4-FFF2-40B4-BE49-F238E27FC236}">
                        <a16:creationId xmlns:a16="http://schemas.microsoft.com/office/drawing/2014/main" xmlns="" id="{02F42E3F-371F-4707-B04B-C273F53BC1A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43" name="グループ化 3242">
                  <a:extLst>
                    <a:ext uri="{FF2B5EF4-FFF2-40B4-BE49-F238E27FC236}">
                      <a16:creationId xmlns:a16="http://schemas.microsoft.com/office/drawing/2014/main" xmlns="" id="{67E9B10B-593E-47E4-8DB5-31474C443433}"/>
                    </a:ext>
                  </a:extLst>
                </p:cNvPr>
                <p:cNvGrpSpPr/>
                <p:nvPr/>
              </p:nvGrpSpPr>
              <p:grpSpPr>
                <a:xfrm>
                  <a:off x="8269968" y="2260558"/>
                  <a:ext cx="158262" cy="270180"/>
                  <a:chOff x="1521069" y="2586587"/>
                  <a:chExt cx="158262" cy="270180"/>
                </a:xfrm>
                <a:solidFill>
                  <a:srgbClr val="FFC000"/>
                </a:solidFill>
              </p:grpSpPr>
              <p:sp>
                <p:nvSpPr>
                  <p:cNvPr id="3250" name="フローチャート: 論理積ゲート 682">
                    <a:extLst>
                      <a:ext uri="{FF2B5EF4-FFF2-40B4-BE49-F238E27FC236}">
                        <a16:creationId xmlns:a16="http://schemas.microsoft.com/office/drawing/2014/main" xmlns="" id="{0AF64F08-ED58-46B8-BBA6-EB6FFFB4BBC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1" name="楕円 683">
                    <a:extLst>
                      <a:ext uri="{FF2B5EF4-FFF2-40B4-BE49-F238E27FC236}">
                        <a16:creationId xmlns:a16="http://schemas.microsoft.com/office/drawing/2014/main" xmlns="" id="{F475FDBD-46D2-4ADE-AEF1-3EA8957FC20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44" name="グループ化 3243">
                  <a:extLst>
                    <a:ext uri="{FF2B5EF4-FFF2-40B4-BE49-F238E27FC236}">
                      <a16:creationId xmlns:a16="http://schemas.microsoft.com/office/drawing/2014/main" xmlns="" id="{6FB73441-278E-4B55-9424-33C5FE90C4C3}"/>
                    </a:ext>
                  </a:extLst>
                </p:cNvPr>
                <p:cNvGrpSpPr/>
                <p:nvPr/>
              </p:nvGrpSpPr>
              <p:grpSpPr>
                <a:xfrm>
                  <a:off x="8453361" y="2260559"/>
                  <a:ext cx="158262" cy="270180"/>
                  <a:chOff x="1521069" y="2586587"/>
                  <a:chExt cx="158262" cy="270180"/>
                </a:xfrm>
                <a:solidFill>
                  <a:schemeClr val="bg1">
                    <a:lumMod val="95000"/>
                  </a:schemeClr>
                </a:solidFill>
              </p:grpSpPr>
              <p:sp>
                <p:nvSpPr>
                  <p:cNvPr id="3248" name="フローチャート: 論理積ゲート 680">
                    <a:extLst>
                      <a:ext uri="{FF2B5EF4-FFF2-40B4-BE49-F238E27FC236}">
                        <a16:creationId xmlns:a16="http://schemas.microsoft.com/office/drawing/2014/main" xmlns="" id="{BFC05ECE-89DA-4713-93B4-40D294944B1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9" name="楕円 681">
                    <a:extLst>
                      <a:ext uri="{FF2B5EF4-FFF2-40B4-BE49-F238E27FC236}">
                        <a16:creationId xmlns:a16="http://schemas.microsoft.com/office/drawing/2014/main" xmlns="" id="{5AC574B5-6B8F-43E8-814A-6E55C4A2570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45" name="グループ化 3244">
                  <a:extLst>
                    <a:ext uri="{FF2B5EF4-FFF2-40B4-BE49-F238E27FC236}">
                      <a16:creationId xmlns:a16="http://schemas.microsoft.com/office/drawing/2014/main" xmlns="" id="{DC220C2B-F891-433C-8C6D-084B44540D78}"/>
                    </a:ext>
                  </a:extLst>
                </p:cNvPr>
                <p:cNvGrpSpPr/>
                <p:nvPr/>
              </p:nvGrpSpPr>
              <p:grpSpPr>
                <a:xfrm>
                  <a:off x="8636754" y="2260560"/>
                  <a:ext cx="158262" cy="270180"/>
                  <a:chOff x="1521069" y="2586587"/>
                  <a:chExt cx="158262" cy="270180"/>
                </a:xfrm>
                <a:solidFill>
                  <a:schemeClr val="bg1">
                    <a:lumMod val="95000"/>
                  </a:schemeClr>
                </a:solidFill>
              </p:grpSpPr>
              <p:sp>
                <p:nvSpPr>
                  <p:cNvPr id="3246" name="フローチャート: 論理積ゲート 678">
                    <a:extLst>
                      <a:ext uri="{FF2B5EF4-FFF2-40B4-BE49-F238E27FC236}">
                        <a16:creationId xmlns:a16="http://schemas.microsoft.com/office/drawing/2014/main" xmlns="" id="{41A5C56A-BAD9-4D32-AE72-A42B56B757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7" name="楕円 679">
                    <a:extLst>
                      <a:ext uri="{FF2B5EF4-FFF2-40B4-BE49-F238E27FC236}">
                        <a16:creationId xmlns:a16="http://schemas.microsoft.com/office/drawing/2014/main" xmlns="" id="{7E235137-7D01-45D8-8580-64050AE0BBA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034" name="グループ化 3033">
                <a:extLst>
                  <a:ext uri="{FF2B5EF4-FFF2-40B4-BE49-F238E27FC236}">
                    <a16:creationId xmlns:a16="http://schemas.microsoft.com/office/drawing/2014/main" xmlns="" id="{3EE83037-D069-4A25-9D96-E5DD7EC8D019}"/>
                  </a:ext>
                </a:extLst>
              </p:cNvPr>
              <p:cNvGrpSpPr>
                <a:grpSpLocks noChangeAspect="1"/>
              </p:cNvGrpSpPr>
              <p:nvPr/>
            </p:nvGrpSpPr>
            <p:grpSpPr>
              <a:xfrm>
                <a:off x="1604942" y="2695302"/>
                <a:ext cx="907329" cy="434036"/>
                <a:chOff x="6986217" y="2260551"/>
                <a:chExt cx="1814658" cy="868072"/>
              </a:xfrm>
            </p:grpSpPr>
            <p:grpSp>
              <p:nvGrpSpPr>
                <p:cNvPr id="3126" name="グループ化 3125">
                  <a:extLst>
                    <a:ext uri="{FF2B5EF4-FFF2-40B4-BE49-F238E27FC236}">
                      <a16:creationId xmlns:a16="http://schemas.microsoft.com/office/drawing/2014/main" xmlns="" id="{D12A9A4C-9A5F-4D50-B8F1-B01603A6A9DA}"/>
                    </a:ext>
                  </a:extLst>
                </p:cNvPr>
                <p:cNvGrpSpPr/>
                <p:nvPr/>
              </p:nvGrpSpPr>
              <p:grpSpPr>
                <a:xfrm>
                  <a:off x="6992076" y="2559492"/>
                  <a:ext cx="158262" cy="270180"/>
                  <a:chOff x="1521069" y="2586587"/>
                  <a:chExt cx="158262" cy="270180"/>
                </a:xfrm>
                <a:solidFill>
                  <a:srgbClr val="FFC000"/>
                </a:solidFill>
              </p:grpSpPr>
              <p:sp>
                <p:nvSpPr>
                  <p:cNvPr id="3214" name="フローチャート: 論理積ゲート 827">
                    <a:extLst>
                      <a:ext uri="{FF2B5EF4-FFF2-40B4-BE49-F238E27FC236}">
                        <a16:creationId xmlns:a16="http://schemas.microsoft.com/office/drawing/2014/main" xmlns="" id="{0941C524-C757-4C3E-99BD-D076C86F059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5" name="楕円 828">
                    <a:extLst>
                      <a:ext uri="{FF2B5EF4-FFF2-40B4-BE49-F238E27FC236}">
                        <a16:creationId xmlns:a16="http://schemas.microsoft.com/office/drawing/2014/main" xmlns="" id="{B136BDE4-69E1-40BE-8CE0-E06EA618B83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27" name="グループ化 3126">
                  <a:extLst>
                    <a:ext uri="{FF2B5EF4-FFF2-40B4-BE49-F238E27FC236}">
                      <a16:creationId xmlns:a16="http://schemas.microsoft.com/office/drawing/2014/main" xmlns="" id="{BEA0424B-3774-4DA8-BED4-5C7F39B42946}"/>
                    </a:ext>
                  </a:extLst>
                </p:cNvPr>
                <p:cNvGrpSpPr/>
                <p:nvPr/>
              </p:nvGrpSpPr>
              <p:grpSpPr>
                <a:xfrm>
                  <a:off x="7175469" y="2559493"/>
                  <a:ext cx="158262" cy="270180"/>
                  <a:chOff x="1521069" y="2586587"/>
                  <a:chExt cx="158262" cy="270180"/>
                </a:xfrm>
                <a:solidFill>
                  <a:schemeClr val="bg1">
                    <a:lumMod val="95000"/>
                  </a:schemeClr>
                </a:solidFill>
              </p:grpSpPr>
              <p:sp>
                <p:nvSpPr>
                  <p:cNvPr id="3212" name="フローチャート: 論理積ゲート 825">
                    <a:extLst>
                      <a:ext uri="{FF2B5EF4-FFF2-40B4-BE49-F238E27FC236}">
                        <a16:creationId xmlns:a16="http://schemas.microsoft.com/office/drawing/2014/main" xmlns="" id="{E2CE2BD3-85AC-46AF-ABA7-26560416354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3" name="楕円 826">
                    <a:extLst>
                      <a:ext uri="{FF2B5EF4-FFF2-40B4-BE49-F238E27FC236}">
                        <a16:creationId xmlns:a16="http://schemas.microsoft.com/office/drawing/2014/main" xmlns="" id="{4F6AA6E7-4809-4DA9-9A16-8745CA63374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28" name="グループ化 3127">
                  <a:extLst>
                    <a:ext uri="{FF2B5EF4-FFF2-40B4-BE49-F238E27FC236}">
                      <a16:creationId xmlns:a16="http://schemas.microsoft.com/office/drawing/2014/main" xmlns="" id="{4ECC06F3-1EE3-4106-9118-66157B276421}"/>
                    </a:ext>
                  </a:extLst>
                </p:cNvPr>
                <p:cNvGrpSpPr/>
                <p:nvPr/>
              </p:nvGrpSpPr>
              <p:grpSpPr>
                <a:xfrm>
                  <a:off x="7358862" y="2559494"/>
                  <a:ext cx="158262" cy="270180"/>
                  <a:chOff x="1521069" y="2586587"/>
                  <a:chExt cx="158262" cy="270180"/>
                </a:xfrm>
                <a:solidFill>
                  <a:schemeClr val="bg1">
                    <a:lumMod val="95000"/>
                  </a:schemeClr>
                </a:solidFill>
              </p:grpSpPr>
              <p:sp>
                <p:nvSpPr>
                  <p:cNvPr id="3210" name="フローチャート: 論理積ゲート 823">
                    <a:extLst>
                      <a:ext uri="{FF2B5EF4-FFF2-40B4-BE49-F238E27FC236}">
                        <a16:creationId xmlns:a16="http://schemas.microsoft.com/office/drawing/2014/main" xmlns="" id="{2DF7A064-DE7E-48A2-87C7-D82565C7365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1" name="楕円 824">
                    <a:extLst>
                      <a:ext uri="{FF2B5EF4-FFF2-40B4-BE49-F238E27FC236}">
                        <a16:creationId xmlns:a16="http://schemas.microsoft.com/office/drawing/2014/main" xmlns="" id="{A4CADED8-966F-411C-B217-5700DA3B097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29" name="グループ化 3128">
                  <a:extLst>
                    <a:ext uri="{FF2B5EF4-FFF2-40B4-BE49-F238E27FC236}">
                      <a16:creationId xmlns:a16="http://schemas.microsoft.com/office/drawing/2014/main" xmlns="" id="{C40CC42D-ADB2-433E-993D-77FB38CB6D7D}"/>
                    </a:ext>
                  </a:extLst>
                </p:cNvPr>
                <p:cNvGrpSpPr/>
                <p:nvPr/>
              </p:nvGrpSpPr>
              <p:grpSpPr>
                <a:xfrm>
                  <a:off x="7542255" y="2559495"/>
                  <a:ext cx="158262" cy="270180"/>
                  <a:chOff x="1521069" y="2586587"/>
                  <a:chExt cx="158262" cy="270180"/>
                </a:xfrm>
                <a:solidFill>
                  <a:schemeClr val="bg1">
                    <a:lumMod val="95000"/>
                  </a:schemeClr>
                </a:solidFill>
              </p:grpSpPr>
              <p:sp>
                <p:nvSpPr>
                  <p:cNvPr id="3208" name="フローチャート: 論理積ゲート 821">
                    <a:extLst>
                      <a:ext uri="{FF2B5EF4-FFF2-40B4-BE49-F238E27FC236}">
                        <a16:creationId xmlns:a16="http://schemas.microsoft.com/office/drawing/2014/main" xmlns="" id="{01FF6CB8-2C1B-4D27-B8F4-9FD7453DA5F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09" name="楕円 822">
                    <a:extLst>
                      <a:ext uri="{FF2B5EF4-FFF2-40B4-BE49-F238E27FC236}">
                        <a16:creationId xmlns:a16="http://schemas.microsoft.com/office/drawing/2014/main" xmlns="" id="{40D2F245-DFB6-4AD7-A1D5-842D4E025C4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30" name="グループ化 3129">
                  <a:extLst>
                    <a:ext uri="{FF2B5EF4-FFF2-40B4-BE49-F238E27FC236}">
                      <a16:creationId xmlns:a16="http://schemas.microsoft.com/office/drawing/2014/main" xmlns="" id="{4D27442F-75E8-4C19-88D9-CF1B439EC916}"/>
                    </a:ext>
                  </a:extLst>
                </p:cNvPr>
                <p:cNvGrpSpPr/>
                <p:nvPr/>
              </p:nvGrpSpPr>
              <p:grpSpPr>
                <a:xfrm>
                  <a:off x="7725648" y="2559496"/>
                  <a:ext cx="158262" cy="270180"/>
                  <a:chOff x="1521069" y="2586587"/>
                  <a:chExt cx="158262" cy="270180"/>
                </a:xfrm>
                <a:solidFill>
                  <a:schemeClr val="bg1">
                    <a:lumMod val="95000"/>
                  </a:schemeClr>
                </a:solidFill>
              </p:grpSpPr>
              <p:sp>
                <p:nvSpPr>
                  <p:cNvPr id="3206" name="フローチャート: 論理積ゲート 819">
                    <a:extLst>
                      <a:ext uri="{FF2B5EF4-FFF2-40B4-BE49-F238E27FC236}">
                        <a16:creationId xmlns:a16="http://schemas.microsoft.com/office/drawing/2014/main" xmlns="" id="{9DD0F564-784D-46D1-AAF4-31138BC43F2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07" name="楕円 820">
                    <a:extLst>
                      <a:ext uri="{FF2B5EF4-FFF2-40B4-BE49-F238E27FC236}">
                        <a16:creationId xmlns:a16="http://schemas.microsoft.com/office/drawing/2014/main" xmlns="" id="{C522863F-F0AC-496E-BB98-25976CDEC97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31" name="グループ化 3130">
                  <a:extLst>
                    <a:ext uri="{FF2B5EF4-FFF2-40B4-BE49-F238E27FC236}">
                      <a16:creationId xmlns:a16="http://schemas.microsoft.com/office/drawing/2014/main" xmlns="" id="{F924A5F5-B355-40D1-BDB5-8609C7E5D365}"/>
                    </a:ext>
                  </a:extLst>
                </p:cNvPr>
                <p:cNvGrpSpPr/>
                <p:nvPr/>
              </p:nvGrpSpPr>
              <p:grpSpPr>
                <a:xfrm>
                  <a:off x="7909041" y="2559497"/>
                  <a:ext cx="158262" cy="270180"/>
                  <a:chOff x="1521069" y="2586587"/>
                  <a:chExt cx="158262" cy="270180"/>
                </a:xfrm>
                <a:solidFill>
                  <a:srgbClr val="FFC000"/>
                </a:solidFill>
              </p:grpSpPr>
              <p:sp>
                <p:nvSpPr>
                  <p:cNvPr id="3204" name="フローチャート: 論理積ゲート 817">
                    <a:extLst>
                      <a:ext uri="{FF2B5EF4-FFF2-40B4-BE49-F238E27FC236}">
                        <a16:creationId xmlns:a16="http://schemas.microsoft.com/office/drawing/2014/main" xmlns="" id="{312F1A7F-B71B-48A5-A0B2-2FE9B842DAF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05" name="楕円 818">
                    <a:extLst>
                      <a:ext uri="{FF2B5EF4-FFF2-40B4-BE49-F238E27FC236}">
                        <a16:creationId xmlns:a16="http://schemas.microsoft.com/office/drawing/2014/main" xmlns="" id="{2883B4C8-5B0D-4E5B-BC63-9D17E4336FB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32" name="グループ化 3131">
                  <a:extLst>
                    <a:ext uri="{FF2B5EF4-FFF2-40B4-BE49-F238E27FC236}">
                      <a16:creationId xmlns:a16="http://schemas.microsoft.com/office/drawing/2014/main" xmlns="" id="{77AB7B4E-A323-4612-92DD-AE3EF95D1C9D}"/>
                    </a:ext>
                  </a:extLst>
                </p:cNvPr>
                <p:cNvGrpSpPr/>
                <p:nvPr/>
              </p:nvGrpSpPr>
              <p:grpSpPr>
                <a:xfrm>
                  <a:off x="8092434" y="2559498"/>
                  <a:ext cx="158262" cy="270180"/>
                  <a:chOff x="1521069" y="2586587"/>
                  <a:chExt cx="158262" cy="270180"/>
                </a:xfrm>
                <a:solidFill>
                  <a:schemeClr val="bg1">
                    <a:lumMod val="95000"/>
                  </a:schemeClr>
                </a:solidFill>
              </p:grpSpPr>
              <p:sp>
                <p:nvSpPr>
                  <p:cNvPr id="3202" name="フローチャート: 論理積ゲート 815">
                    <a:extLst>
                      <a:ext uri="{FF2B5EF4-FFF2-40B4-BE49-F238E27FC236}">
                        <a16:creationId xmlns:a16="http://schemas.microsoft.com/office/drawing/2014/main" xmlns="" id="{1A7CFD27-9446-4A37-A3F9-C4FB7F965AF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03" name="楕円 816">
                    <a:extLst>
                      <a:ext uri="{FF2B5EF4-FFF2-40B4-BE49-F238E27FC236}">
                        <a16:creationId xmlns:a16="http://schemas.microsoft.com/office/drawing/2014/main" xmlns="" id="{A0E02000-E04B-43B8-A253-B1922DBD18B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33" name="グループ化 3132">
                  <a:extLst>
                    <a:ext uri="{FF2B5EF4-FFF2-40B4-BE49-F238E27FC236}">
                      <a16:creationId xmlns:a16="http://schemas.microsoft.com/office/drawing/2014/main" xmlns="" id="{C02E8988-F49F-48FF-A891-B579E223F340}"/>
                    </a:ext>
                  </a:extLst>
                </p:cNvPr>
                <p:cNvGrpSpPr/>
                <p:nvPr/>
              </p:nvGrpSpPr>
              <p:grpSpPr>
                <a:xfrm>
                  <a:off x="8275827" y="2559499"/>
                  <a:ext cx="158262" cy="270180"/>
                  <a:chOff x="1521069" y="2586587"/>
                  <a:chExt cx="158262" cy="270180"/>
                </a:xfrm>
                <a:solidFill>
                  <a:schemeClr val="bg1">
                    <a:lumMod val="95000"/>
                  </a:schemeClr>
                </a:solidFill>
              </p:grpSpPr>
              <p:sp>
                <p:nvSpPr>
                  <p:cNvPr id="3200" name="フローチャート: 論理積ゲート 813">
                    <a:extLst>
                      <a:ext uri="{FF2B5EF4-FFF2-40B4-BE49-F238E27FC236}">
                        <a16:creationId xmlns:a16="http://schemas.microsoft.com/office/drawing/2014/main" xmlns="" id="{B85AD4B8-EC23-45F2-9E6A-E84584CD652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01" name="楕円 814">
                    <a:extLst>
                      <a:ext uri="{FF2B5EF4-FFF2-40B4-BE49-F238E27FC236}">
                        <a16:creationId xmlns:a16="http://schemas.microsoft.com/office/drawing/2014/main" xmlns="" id="{C48D40FA-C3E7-4A4E-BF3E-AA4B31114AF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34" name="グループ化 3133">
                  <a:extLst>
                    <a:ext uri="{FF2B5EF4-FFF2-40B4-BE49-F238E27FC236}">
                      <a16:creationId xmlns:a16="http://schemas.microsoft.com/office/drawing/2014/main" xmlns="" id="{E9937449-2F50-4C05-B3BC-459923583A24}"/>
                    </a:ext>
                  </a:extLst>
                </p:cNvPr>
                <p:cNvGrpSpPr/>
                <p:nvPr/>
              </p:nvGrpSpPr>
              <p:grpSpPr>
                <a:xfrm>
                  <a:off x="8459220" y="2559500"/>
                  <a:ext cx="158262" cy="270180"/>
                  <a:chOff x="1521069" y="2586587"/>
                  <a:chExt cx="158262" cy="270180"/>
                </a:xfrm>
                <a:solidFill>
                  <a:schemeClr val="bg1">
                    <a:lumMod val="95000"/>
                  </a:schemeClr>
                </a:solidFill>
              </p:grpSpPr>
              <p:sp>
                <p:nvSpPr>
                  <p:cNvPr id="3198" name="フローチャート: 論理積ゲート 811">
                    <a:extLst>
                      <a:ext uri="{FF2B5EF4-FFF2-40B4-BE49-F238E27FC236}">
                        <a16:creationId xmlns:a16="http://schemas.microsoft.com/office/drawing/2014/main" xmlns="" id="{70509709-9735-493D-9D5D-CBC75A03810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99" name="楕円 812">
                    <a:extLst>
                      <a:ext uri="{FF2B5EF4-FFF2-40B4-BE49-F238E27FC236}">
                        <a16:creationId xmlns:a16="http://schemas.microsoft.com/office/drawing/2014/main" xmlns="" id="{C1F7EF43-25B9-4F88-A3D8-C19D01F3B17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35" name="グループ化 3134">
                  <a:extLst>
                    <a:ext uri="{FF2B5EF4-FFF2-40B4-BE49-F238E27FC236}">
                      <a16:creationId xmlns:a16="http://schemas.microsoft.com/office/drawing/2014/main" xmlns="" id="{3C008F7F-3A4B-4D31-8C73-D0A4A4AFB598}"/>
                    </a:ext>
                  </a:extLst>
                </p:cNvPr>
                <p:cNvGrpSpPr/>
                <p:nvPr/>
              </p:nvGrpSpPr>
              <p:grpSpPr>
                <a:xfrm>
                  <a:off x="8642613" y="2559501"/>
                  <a:ext cx="158262" cy="270180"/>
                  <a:chOff x="1521069" y="2586587"/>
                  <a:chExt cx="158262" cy="270180"/>
                </a:xfrm>
                <a:solidFill>
                  <a:schemeClr val="bg1">
                    <a:lumMod val="95000"/>
                  </a:schemeClr>
                </a:solidFill>
              </p:grpSpPr>
              <p:sp>
                <p:nvSpPr>
                  <p:cNvPr id="3196" name="フローチャート: 論理積ゲート 809">
                    <a:extLst>
                      <a:ext uri="{FF2B5EF4-FFF2-40B4-BE49-F238E27FC236}">
                        <a16:creationId xmlns:a16="http://schemas.microsoft.com/office/drawing/2014/main" xmlns="" id="{0AA0A68E-45E8-435A-96F2-DE72D4121B6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97" name="楕円 810">
                    <a:extLst>
                      <a:ext uri="{FF2B5EF4-FFF2-40B4-BE49-F238E27FC236}">
                        <a16:creationId xmlns:a16="http://schemas.microsoft.com/office/drawing/2014/main" xmlns="" id="{0F42DDD8-5FC8-43F2-A55E-085FCA5BB69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36" name="グループ化 3135">
                  <a:extLst>
                    <a:ext uri="{FF2B5EF4-FFF2-40B4-BE49-F238E27FC236}">
                      <a16:creationId xmlns:a16="http://schemas.microsoft.com/office/drawing/2014/main" xmlns="" id="{1E173217-76F7-4A9D-A076-4A76AEFEC97E}"/>
                    </a:ext>
                  </a:extLst>
                </p:cNvPr>
                <p:cNvGrpSpPr/>
                <p:nvPr/>
              </p:nvGrpSpPr>
              <p:grpSpPr>
                <a:xfrm>
                  <a:off x="6992076" y="2858434"/>
                  <a:ext cx="158262" cy="270180"/>
                  <a:chOff x="1521069" y="2586587"/>
                  <a:chExt cx="158262" cy="270180"/>
                </a:xfrm>
                <a:solidFill>
                  <a:schemeClr val="bg1">
                    <a:lumMod val="95000"/>
                  </a:schemeClr>
                </a:solidFill>
              </p:grpSpPr>
              <p:sp>
                <p:nvSpPr>
                  <p:cNvPr id="3194" name="フローチャート: 論理積ゲート 807">
                    <a:extLst>
                      <a:ext uri="{FF2B5EF4-FFF2-40B4-BE49-F238E27FC236}">
                        <a16:creationId xmlns:a16="http://schemas.microsoft.com/office/drawing/2014/main" xmlns="" id="{DC77838B-DA0E-4AE3-AE7E-D6063E1F342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95" name="楕円 808">
                    <a:extLst>
                      <a:ext uri="{FF2B5EF4-FFF2-40B4-BE49-F238E27FC236}">
                        <a16:creationId xmlns:a16="http://schemas.microsoft.com/office/drawing/2014/main" xmlns="" id="{B2B336BB-97FD-4D0B-9674-82733AB29B9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37" name="グループ化 3136">
                  <a:extLst>
                    <a:ext uri="{FF2B5EF4-FFF2-40B4-BE49-F238E27FC236}">
                      <a16:creationId xmlns:a16="http://schemas.microsoft.com/office/drawing/2014/main" xmlns="" id="{D4B1A837-2DC2-4D21-A433-232AC267B543}"/>
                    </a:ext>
                  </a:extLst>
                </p:cNvPr>
                <p:cNvGrpSpPr/>
                <p:nvPr/>
              </p:nvGrpSpPr>
              <p:grpSpPr>
                <a:xfrm>
                  <a:off x="7175469" y="2858435"/>
                  <a:ext cx="158262" cy="270180"/>
                  <a:chOff x="1521069" y="2586587"/>
                  <a:chExt cx="158262" cy="270180"/>
                </a:xfrm>
                <a:solidFill>
                  <a:schemeClr val="bg1">
                    <a:lumMod val="95000"/>
                  </a:schemeClr>
                </a:solidFill>
              </p:grpSpPr>
              <p:sp>
                <p:nvSpPr>
                  <p:cNvPr id="3192" name="フローチャート: 論理積ゲート 805">
                    <a:extLst>
                      <a:ext uri="{FF2B5EF4-FFF2-40B4-BE49-F238E27FC236}">
                        <a16:creationId xmlns:a16="http://schemas.microsoft.com/office/drawing/2014/main" xmlns="" id="{C2A5990F-FE10-4350-BC86-282FFB839A4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93" name="楕円 806">
                    <a:extLst>
                      <a:ext uri="{FF2B5EF4-FFF2-40B4-BE49-F238E27FC236}">
                        <a16:creationId xmlns:a16="http://schemas.microsoft.com/office/drawing/2014/main" xmlns="" id="{7CBAA7CD-E67D-4876-8231-BFE12A591F0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38" name="グループ化 3137">
                  <a:extLst>
                    <a:ext uri="{FF2B5EF4-FFF2-40B4-BE49-F238E27FC236}">
                      <a16:creationId xmlns:a16="http://schemas.microsoft.com/office/drawing/2014/main" xmlns="" id="{1A636375-9AEF-4C0E-9241-2301C0725632}"/>
                    </a:ext>
                  </a:extLst>
                </p:cNvPr>
                <p:cNvGrpSpPr/>
                <p:nvPr/>
              </p:nvGrpSpPr>
              <p:grpSpPr>
                <a:xfrm>
                  <a:off x="7358862" y="2858436"/>
                  <a:ext cx="158262" cy="270180"/>
                  <a:chOff x="1521069" y="2586587"/>
                  <a:chExt cx="158262" cy="270180"/>
                </a:xfrm>
                <a:solidFill>
                  <a:schemeClr val="bg1">
                    <a:lumMod val="95000"/>
                  </a:schemeClr>
                </a:solidFill>
              </p:grpSpPr>
              <p:sp>
                <p:nvSpPr>
                  <p:cNvPr id="3190" name="フローチャート: 論理積ゲート 803">
                    <a:extLst>
                      <a:ext uri="{FF2B5EF4-FFF2-40B4-BE49-F238E27FC236}">
                        <a16:creationId xmlns:a16="http://schemas.microsoft.com/office/drawing/2014/main" xmlns="" id="{11BCD404-8C8C-4AF2-B388-9487C3390B9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91" name="楕円 804">
                    <a:extLst>
                      <a:ext uri="{FF2B5EF4-FFF2-40B4-BE49-F238E27FC236}">
                        <a16:creationId xmlns:a16="http://schemas.microsoft.com/office/drawing/2014/main" xmlns="" id="{5938F04B-9488-429D-993D-1DA14359011D}"/>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39" name="グループ化 3138">
                  <a:extLst>
                    <a:ext uri="{FF2B5EF4-FFF2-40B4-BE49-F238E27FC236}">
                      <a16:creationId xmlns:a16="http://schemas.microsoft.com/office/drawing/2014/main" xmlns="" id="{6AFB2AE6-358B-44E0-BF73-F268173C72F5}"/>
                    </a:ext>
                  </a:extLst>
                </p:cNvPr>
                <p:cNvGrpSpPr/>
                <p:nvPr/>
              </p:nvGrpSpPr>
              <p:grpSpPr>
                <a:xfrm>
                  <a:off x="7542255" y="2858437"/>
                  <a:ext cx="158262" cy="270180"/>
                  <a:chOff x="1521069" y="2586587"/>
                  <a:chExt cx="158262" cy="270180"/>
                </a:xfrm>
                <a:solidFill>
                  <a:srgbClr val="FFC000"/>
                </a:solidFill>
              </p:grpSpPr>
              <p:sp>
                <p:nvSpPr>
                  <p:cNvPr id="3188" name="フローチャート: 論理積ゲート 801">
                    <a:extLst>
                      <a:ext uri="{FF2B5EF4-FFF2-40B4-BE49-F238E27FC236}">
                        <a16:creationId xmlns:a16="http://schemas.microsoft.com/office/drawing/2014/main" xmlns="" id="{062E83E0-9080-4592-8C47-1DCFEDB6C78F}"/>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89" name="楕円 802">
                    <a:extLst>
                      <a:ext uri="{FF2B5EF4-FFF2-40B4-BE49-F238E27FC236}">
                        <a16:creationId xmlns:a16="http://schemas.microsoft.com/office/drawing/2014/main" xmlns="" id="{DC79DA68-9A38-463C-BF06-267C133DE1D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40" name="グループ化 3139">
                  <a:extLst>
                    <a:ext uri="{FF2B5EF4-FFF2-40B4-BE49-F238E27FC236}">
                      <a16:creationId xmlns:a16="http://schemas.microsoft.com/office/drawing/2014/main" xmlns="" id="{AFE11CC0-4390-4C28-AC4B-B46166CE7F38}"/>
                    </a:ext>
                  </a:extLst>
                </p:cNvPr>
                <p:cNvGrpSpPr/>
                <p:nvPr/>
              </p:nvGrpSpPr>
              <p:grpSpPr>
                <a:xfrm>
                  <a:off x="7725648" y="2858438"/>
                  <a:ext cx="158262" cy="270180"/>
                  <a:chOff x="1521069" y="2586587"/>
                  <a:chExt cx="158262" cy="270180"/>
                </a:xfrm>
                <a:solidFill>
                  <a:schemeClr val="bg1">
                    <a:lumMod val="95000"/>
                  </a:schemeClr>
                </a:solidFill>
              </p:grpSpPr>
              <p:sp>
                <p:nvSpPr>
                  <p:cNvPr id="3186" name="フローチャート: 論理積ゲート 799">
                    <a:extLst>
                      <a:ext uri="{FF2B5EF4-FFF2-40B4-BE49-F238E27FC236}">
                        <a16:creationId xmlns:a16="http://schemas.microsoft.com/office/drawing/2014/main" xmlns="" id="{F2B04C64-3034-4170-8A63-636E215CB81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87" name="楕円 800">
                    <a:extLst>
                      <a:ext uri="{FF2B5EF4-FFF2-40B4-BE49-F238E27FC236}">
                        <a16:creationId xmlns:a16="http://schemas.microsoft.com/office/drawing/2014/main" xmlns="" id="{A1F52976-3372-4EA5-AFE7-672AC9F4D55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41" name="グループ化 3140">
                  <a:extLst>
                    <a:ext uri="{FF2B5EF4-FFF2-40B4-BE49-F238E27FC236}">
                      <a16:creationId xmlns:a16="http://schemas.microsoft.com/office/drawing/2014/main" xmlns="" id="{02FC4F75-2B5C-46D3-B760-A241ABEB24D6}"/>
                    </a:ext>
                  </a:extLst>
                </p:cNvPr>
                <p:cNvGrpSpPr/>
                <p:nvPr/>
              </p:nvGrpSpPr>
              <p:grpSpPr>
                <a:xfrm>
                  <a:off x="7909041" y="2858439"/>
                  <a:ext cx="158262" cy="270180"/>
                  <a:chOff x="1521069" y="2586587"/>
                  <a:chExt cx="158262" cy="270180"/>
                </a:xfrm>
                <a:solidFill>
                  <a:schemeClr val="bg1">
                    <a:lumMod val="95000"/>
                  </a:schemeClr>
                </a:solidFill>
              </p:grpSpPr>
              <p:sp>
                <p:nvSpPr>
                  <p:cNvPr id="3184" name="フローチャート: 論理積ゲート 797">
                    <a:extLst>
                      <a:ext uri="{FF2B5EF4-FFF2-40B4-BE49-F238E27FC236}">
                        <a16:creationId xmlns:a16="http://schemas.microsoft.com/office/drawing/2014/main" xmlns="" id="{767340D2-C901-455C-B05D-C81B47A1E4E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85" name="楕円 798">
                    <a:extLst>
                      <a:ext uri="{FF2B5EF4-FFF2-40B4-BE49-F238E27FC236}">
                        <a16:creationId xmlns:a16="http://schemas.microsoft.com/office/drawing/2014/main" xmlns="" id="{C6083B46-ED24-461F-BD6D-F51B3B3F7275}"/>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42" name="グループ化 3141">
                  <a:extLst>
                    <a:ext uri="{FF2B5EF4-FFF2-40B4-BE49-F238E27FC236}">
                      <a16:creationId xmlns:a16="http://schemas.microsoft.com/office/drawing/2014/main" xmlns="" id="{215A355F-4FCD-4AB5-8384-5B7B11E1D72A}"/>
                    </a:ext>
                  </a:extLst>
                </p:cNvPr>
                <p:cNvGrpSpPr/>
                <p:nvPr/>
              </p:nvGrpSpPr>
              <p:grpSpPr>
                <a:xfrm>
                  <a:off x="8092434" y="2858440"/>
                  <a:ext cx="158262" cy="270180"/>
                  <a:chOff x="1521069" y="2586587"/>
                  <a:chExt cx="158262" cy="270180"/>
                </a:xfrm>
                <a:solidFill>
                  <a:schemeClr val="bg1">
                    <a:lumMod val="95000"/>
                  </a:schemeClr>
                </a:solidFill>
              </p:grpSpPr>
              <p:sp>
                <p:nvSpPr>
                  <p:cNvPr id="3182" name="フローチャート: 論理積ゲート 795">
                    <a:extLst>
                      <a:ext uri="{FF2B5EF4-FFF2-40B4-BE49-F238E27FC236}">
                        <a16:creationId xmlns:a16="http://schemas.microsoft.com/office/drawing/2014/main" xmlns="" id="{D2D90BBF-5083-4EF5-B299-773EE59C6EA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83" name="楕円 796">
                    <a:extLst>
                      <a:ext uri="{FF2B5EF4-FFF2-40B4-BE49-F238E27FC236}">
                        <a16:creationId xmlns:a16="http://schemas.microsoft.com/office/drawing/2014/main" xmlns="" id="{4A9CC6BC-B8CA-4129-A677-36B1FCCA53B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43" name="グループ化 3142">
                  <a:extLst>
                    <a:ext uri="{FF2B5EF4-FFF2-40B4-BE49-F238E27FC236}">
                      <a16:creationId xmlns:a16="http://schemas.microsoft.com/office/drawing/2014/main" xmlns="" id="{F4F9A80B-07F0-49A7-88BF-AF9D8D142C68}"/>
                    </a:ext>
                  </a:extLst>
                </p:cNvPr>
                <p:cNvGrpSpPr/>
                <p:nvPr/>
              </p:nvGrpSpPr>
              <p:grpSpPr>
                <a:xfrm>
                  <a:off x="8275827" y="2858441"/>
                  <a:ext cx="158262" cy="270180"/>
                  <a:chOff x="1521069" y="2586587"/>
                  <a:chExt cx="158262" cy="270180"/>
                </a:xfrm>
                <a:solidFill>
                  <a:schemeClr val="bg1">
                    <a:lumMod val="95000"/>
                  </a:schemeClr>
                </a:solidFill>
              </p:grpSpPr>
              <p:sp>
                <p:nvSpPr>
                  <p:cNvPr id="3180" name="フローチャート: 論理積ゲート 793">
                    <a:extLst>
                      <a:ext uri="{FF2B5EF4-FFF2-40B4-BE49-F238E27FC236}">
                        <a16:creationId xmlns:a16="http://schemas.microsoft.com/office/drawing/2014/main" xmlns="" id="{D5AA93DE-DA7B-4D47-8016-7FD49B1DE38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81" name="楕円 794">
                    <a:extLst>
                      <a:ext uri="{FF2B5EF4-FFF2-40B4-BE49-F238E27FC236}">
                        <a16:creationId xmlns:a16="http://schemas.microsoft.com/office/drawing/2014/main" xmlns="" id="{21A289C0-7476-455F-BF71-F007E9FA864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44" name="グループ化 3143">
                  <a:extLst>
                    <a:ext uri="{FF2B5EF4-FFF2-40B4-BE49-F238E27FC236}">
                      <a16:creationId xmlns:a16="http://schemas.microsoft.com/office/drawing/2014/main" xmlns="" id="{CBF4F2BA-B953-4C3A-8635-E7D2FFE9CA67}"/>
                    </a:ext>
                  </a:extLst>
                </p:cNvPr>
                <p:cNvGrpSpPr/>
                <p:nvPr/>
              </p:nvGrpSpPr>
              <p:grpSpPr>
                <a:xfrm>
                  <a:off x="8459220" y="2858442"/>
                  <a:ext cx="158262" cy="270180"/>
                  <a:chOff x="1521069" y="2586587"/>
                  <a:chExt cx="158262" cy="270180"/>
                </a:xfrm>
                <a:solidFill>
                  <a:schemeClr val="bg1">
                    <a:lumMod val="95000"/>
                  </a:schemeClr>
                </a:solidFill>
              </p:grpSpPr>
              <p:sp>
                <p:nvSpPr>
                  <p:cNvPr id="3178" name="フローチャート: 論理積ゲート 791">
                    <a:extLst>
                      <a:ext uri="{FF2B5EF4-FFF2-40B4-BE49-F238E27FC236}">
                        <a16:creationId xmlns:a16="http://schemas.microsoft.com/office/drawing/2014/main" xmlns="" id="{09149D63-202A-4E32-AC39-001EA17878E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9" name="楕円 792">
                    <a:extLst>
                      <a:ext uri="{FF2B5EF4-FFF2-40B4-BE49-F238E27FC236}">
                        <a16:creationId xmlns:a16="http://schemas.microsoft.com/office/drawing/2014/main" xmlns="" id="{790C16BA-535B-47A3-9A74-86EB354DB8F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45" name="グループ化 3144">
                  <a:extLst>
                    <a:ext uri="{FF2B5EF4-FFF2-40B4-BE49-F238E27FC236}">
                      <a16:creationId xmlns:a16="http://schemas.microsoft.com/office/drawing/2014/main" xmlns="" id="{FCFBFD9B-4630-4263-930B-D2ACF5B131E7}"/>
                    </a:ext>
                  </a:extLst>
                </p:cNvPr>
                <p:cNvGrpSpPr/>
                <p:nvPr/>
              </p:nvGrpSpPr>
              <p:grpSpPr>
                <a:xfrm>
                  <a:off x="8642613" y="2858443"/>
                  <a:ext cx="158262" cy="270180"/>
                  <a:chOff x="1521069" y="2586587"/>
                  <a:chExt cx="158262" cy="270180"/>
                </a:xfrm>
                <a:solidFill>
                  <a:srgbClr val="FFC000"/>
                </a:solidFill>
              </p:grpSpPr>
              <p:sp>
                <p:nvSpPr>
                  <p:cNvPr id="3176" name="フローチャート: 論理積ゲート 789">
                    <a:extLst>
                      <a:ext uri="{FF2B5EF4-FFF2-40B4-BE49-F238E27FC236}">
                        <a16:creationId xmlns:a16="http://schemas.microsoft.com/office/drawing/2014/main" xmlns="" id="{3256C71B-6DC7-44E2-8BF2-F6FA3E79242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7" name="楕円 790">
                    <a:extLst>
                      <a:ext uri="{FF2B5EF4-FFF2-40B4-BE49-F238E27FC236}">
                        <a16:creationId xmlns:a16="http://schemas.microsoft.com/office/drawing/2014/main" xmlns="" id="{D826DE55-16DF-4383-808D-95855F799CF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46" name="グループ化 3145">
                  <a:extLst>
                    <a:ext uri="{FF2B5EF4-FFF2-40B4-BE49-F238E27FC236}">
                      <a16:creationId xmlns:a16="http://schemas.microsoft.com/office/drawing/2014/main" xmlns="" id="{336DB3E4-00EB-42D7-805B-7D85C828F59D}"/>
                    </a:ext>
                  </a:extLst>
                </p:cNvPr>
                <p:cNvGrpSpPr/>
                <p:nvPr/>
              </p:nvGrpSpPr>
              <p:grpSpPr>
                <a:xfrm>
                  <a:off x="6986217" y="2260551"/>
                  <a:ext cx="158262" cy="270180"/>
                  <a:chOff x="1521069" y="2586587"/>
                  <a:chExt cx="158262" cy="270180"/>
                </a:xfrm>
                <a:solidFill>
                  <a:schemeClr val="bg1">
                    <a:lumMod val="95000"/>
                  </a:schemeClr>
                </a:solidFill>
              </p:grpSpPr>
              <p:sp>
                <p:nvSpPr>
                  <p:cNvPr id="3174" name="フローチャート: 論理積ゲート 787">
                    <a:extLst>
                      <a:ext uri="{FF2B5EF4-FFF2-40B4-BE49-F238E27FC236}">
                        <a16:creationId xmlns:a16="http://schemas.microsoft.com/office/drawing/2014/main" xmlns="" id="{E561447B-94CD-4866-AC7D-D260F552EA9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5" name="楕円 788">
                    <a:extLst>
                      <a:ext uri="{FF2B5EF4-FFF2-40B4-BE49-F238E27FC236}">
                        <a16:creationId xmlns:a16="http://schemas.microsoft.com/office/drawing/2014/main" xmlns="" id="{2C678242-421F-40C3-9055-DF331924116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47" name="グループ化 3146">
                  <a:extLst>
                    <a:ext uri="{FF2B5EF4-FFF2-40B4-BE49-F238E27FC236}">
                      <a16:creationId xmlns:a16="http://schemas.microsoft.com/office/drawing/2014/main" xmlns="" id="{F855D10A-35CC-487F-90E1-5FB282B0FD73}"/>
                    </a:ext>
                  </a:extLst>
                </p:cNvPr>
                <p:cNvGrpSpPr/>
                <p:nvPr/>
              </p:nvGrpSpPr>
              <p:grpSpPr>
                <a:xfrm>
                  <a:off x="7169610" y="2260552"/>
                  <a:ext cx="158262" cy="270180"/>
                  <a:chOff x="1521069" y="2586587"/>
                  <a:chExt cx="158262" cy="270180"/>
                </a:xfrm>
                <a:solidFill>
                  <a:schemeClr val="bg1">
                    <a:lumMod val="95000"/>
                  </a:schemeClr>
                </a:solidFill>
              </p:grpSpPr>
              <p:sp>
                <p:nvSpPr>
                  <p:cNvPr id="3172" name="フローチャート: 論理積ゲート 785">
                    <a:extLst>
                      <a:ext uri="{FF2B5EF4-FFF2-40B4-BE49-F238E27FC236}">
                        <a16:creationId xmlns:a16="http://schemas.microsoft.com/office/drawing/2014/main" xmlns="" id="{4DB207FC-A346-466E-A7D0-624DB2693CB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3" name="楕円 786">
                    <a:extLst>
                      <a:ext uri="{FF2B5EF4-FFF2-40B4-BE49-F238E27FC236}">
                        <a16:creationId xmlns:a16="http://schemas.microsoft.com/office/drawing/2014/main" xmlns="" id="{2E323304-A941-4240-ACE4-0F7A2E4F96C1}"/>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48" name="グループ化 3147">
                  <a:extLst>
                    <a:ext uri="{FF2B5EF4-FFF2-40B4-BE49-F238E27FC236}">
                      <a16:creationId xmlns:a16="http://schemas.microsoft.com/office/drawing/2014/main" xmlns="" id="{516199E6-DC56-4D44-85B7-D0B52B9489EE}"/>
                    </a:ext>
                  </a:extLst>
                </p:cNvPr>
                <p:cNvGrpSpPr/>
                <p:nvPr/>
              </p:nvGrpSpPr>
              <p:grpSpPr>
                <a:xfrm>
                  <a:off x="7353003" y="2260553"/>
                  <a:ext cx="158262" cy="270180"/>
                  <a:chOff x="1521069" y="2586587"/>
                  <a:chExt cx="158262" cy="270180"/>
                </a:xfrm>
                <a:solidFill>
                  <a:srgbClr val="FFC000"/>
                </a:solidFill>
              </p:grpSpPr>
              <p:sp>
                <p:nvSpPr>
                  <p:cNvPr id="3170" name="フローチャート: 論理積ゲート 783">
                    <a:extLst>
                      <a:ext uri="{FF2B5EF4-FFF2-40B4-BE49-F238E27FC236}">
                        <a16:creationId xmlns:a16="http://schemas.microsoft.com/office/drawing/2014/main" xmlns="" id="{C8A2319F-0FE9-46B2-AAE0-47B943DB66A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1" name="楕円 784">
                    <a:extLst>
                      <a:ext uri="{FF2B5EF4-FFF2-40B4-BE49-F238E27FC236}">
                        <a16:creationId xmlns:a16="http://schemas.microsoft.com/office/drawing/2014/main" xmlns="" id="{4AE3A628-EF5A-47B0-B801-49C331D54F4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49" name="グループ化 3148">
                  <a:extLst>
                    <a:ext uri="{FF2B5EF4-FFF2-40B4-BE49-F238E27FC236}">
                      <a16:creationId xmlns:a16="http://schemas.microsoft.com/office/drawing/2014/main" xmlns="" id="{C1D96EA1-7806-43EA-96EC-EEC33FEAA41B}"/>
                    </a:ext>
                  </a:extLst>
                </p:cNvPr>
                <p:cNvGrpSpPr/>
                <p:nvPr/>
              </p:nvGrpSpPr>
              <p:grpSpPr>
                <a:xfrm>
                  <a:off x="7536396" y="2260554"/>
                  <a:ext cx="158262" cy="270180"/>
                  <a:chOff x="1521069" y="2586587"/>
                  <a:chExt cx="158262" cy="270180"/>
                </a:xfrm>
                <a:solidFill>
                  <a:schemeClr val="bg1">
                    <a:lumMod val="95000"/>
                  </a:schemeClr>
                </a:solidFill>
              </p:grpSpPr>
              <p:sp>
                <p:nvSpPr>
                  <p:cNvPr id="3168" name="フローチャート: 論理積ゲート 781">
                    <a:extLst>
                      <a:ext uri="{FF2B5EF4-FFF2-40B4-BE49-F238E27FC236}">
                        <a16:creationId xmlns:a16="http://schemas.microsoft.com/office/drawing/2014/main" xmlns="" id="{B5F45B6B-2EFA-430F-8B45-4581E55679F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9" name="楕円 782">
                    <a:extLst>
                      <a:ext uri="{FF2B5EF4-FFF2-40B4-BE49-F238E27FC236}">
                        <a16:creationId xmlns:a16="http://schemas.microsoft.com/office/drawing/2014/main" xmlns="" id="{10773B19-E4B0-4F20-AC61-6A69824086F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50" name="グループ化 3149">
                  <a:extLst>
                    <a:ext uri="{FF2B5EF4-FFF2-40B4-BE49-F238E27FC236}">
                      <a16:creationId xmlns:a16="http://schemas.microsoft.com/office/drawing/2014/main" xmlns="" id="{67158CB1-18F0-4A66-B24B-1583039ADECB}"/>
                    </a:ext>
                  </a:extLst>
                </p:cNvPr>
                <p:cNvGrpSpPr/>
                <p:nvPr/>
              </p:nvGrpSpPr>
              <p:grpSpPr>
                <a:xfrm>
                  <a:off x="7719789" y="2260555"/>
                  <a:ext cx="158262" cy="270180"/>
                  <a:chOff x="1521069" y="2586587"/>
                  <a:chExt cx="158262" cy="270180"/>
                </a:xfrm>
                <a:solidFill>
                  <a:schemeClr val="bg1">
                    <a:lumMod val="95000"/>
                  </a:schemeClr>
                </a:solidFill>
              </p:grpSpPr>
              <p:sp>
                <p:nvSpPr>
                  <p:cNvPr id="3166" name="フローチャート: 論理積ゲート 779">
                    <a:extLst>
                      <a:ext uri="{FF2B5EF4-FFF2-40B4-BE49-F238E27FC236}">
                        <a16:creationId xmlns:a16="http://schemas.microsoft.com/office/drawing/2014/main" xmlns="" id="{1225A541-EEA5-4895-AF76-760CB39CA27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7" name="楕円 780">
                    <a:extLst>
                      <a:ext uri="{FF2B5EF4-FFF2-40B4-BE49-F238E27FC236}">
                        <a16:creationId xmlns:a16="http://schemas.microsoft.com/office/drawing/2014/main" xmlns="" id="{3E2CD94A-3EF3-41A6-83B0-75DE9C8ABBD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51" name="グループ化 3150">
                  <a:extLst>
                    <a:ext uri="{FF2B5EF4-FFF2-40B4-BE49-F238E27FC236}">
                      <a16:creationId xmlns:a16="http://schemas.microsoft.com/office/drawing/2014/main" xmlns="" id="{22A178D7-FFFC-4B26-A889-67782B12C506}"/>
                    </a:ext>
                  </a:extLst>
                </p:cNvPr>
                <p:cNvGrpSpPr/>
                <p:nvPr/>
              </p:nvGrpSpPr>
              <p:grpSpPr>
                <a:xfrm>
                  <a:off x="7903182" y="2260556"/>
                  <a:ext cx="158262" cy="270180"/>
                  <a:chOff x="1521069" y="2586587"/>
                  <a:chExt cx="158262" cy="270180"/>
                </a:xfrm>
                <a:solidFill>
                  <a:schemeClr val="bg1">
                    <a:lumMod val="95000"/>
                  </a:schemeClr>
                </a:solidFill>
              </p:grpSpPr>
              <p:sp>
                <p:nvSpPr>
                  <p:cNvPr id="3164" name="フローチャート: 論理積ゲート 777">
                    <a:extLst>
                      <a:ext uri="{FF2B5EF4-FFF2-40B4-BE49-F238E27FC236}">
                        <a16:creationId xmlns:a16="http://schemas.microsoft.com/office/drawing/2014/main" xmlns="" id="{3C879F42-A980-4D0B-A95F-35086E71E90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5" name="楕円 778">
                    <a:extLst>
                      <a:ext uri="{FF2B5EF4-FFF2-40B4-BE49-F238E27FC236}">
                        <a16:creationId xmlns:a16="http://schemas.microsoft.com/office/drawing/2014/main" xmlns="" id="{5319DC1B-5CB7-44F0-997C-9B16AC93FB9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52" name="グループ化 3151">
                  <a:extLst>
                    <a:ext uri="{FF2B5EF4-FFF2-40B4-BE49-F238E27FC236}">
                      <a16:creationId xmlns:a16="http://schemas.microsoft.com/office/drawing/2014/main" xmlns="" id="{EB6D8D88-890C-4B9D-9739-518A99CDF319}"/>
                    </a:ext>
                  </a:extLst>
                </p:cNvPr>
                <p:cNvGrpSpPr/>
                <p:nvPr/>
              </p:nvGrpSpPr>
              <p:grpSpPr>
                <a:xfrm>
                  <a:off x="8086575" y="2260557"/>
                  <a:ext cx="158262" cy="270180"/>
                  <a:chOff x="1521069" y="2586587"/>
                  <a:chExt cx="158262" cy="270180"/>
                </a:xfrm>
                <a:solidFill>
                  <a:schemeClr val="bg1">
                    <a:lumMod val="95000"/>
                  </a:schemeClr>
                </a:solidFill>
              </p:grpSpPr>
              <p:sp>
                <p:nvSpPr>
                  <p:cNvPr id="3162" name="フローチャート: 論理積ゲート 775">
                    <a:extLst>
                      <a:ext uri="{FF2B5EF4-FFF2-40B4-BE49-F238E27FC236}">
                        <a16:creationId xmlns:a16="http://schemas.microsoft.com/office/drawing/2014/main" xmlns="" id="{B23D2703-A6D4-4E92-AA71-395E25D3DCE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3" name="楕円 776">
                    <a:extLst>
                      <a:ext uri="{FF2B5EF4-FFF2-40B4-BE49-F238E27FC236}">
                        <a16:creationId xmlns:a16="http://schemas.microsoft.com/office/drawing/2014/main" xmlns="" id="{7815AF51-426B-4067-BAEF-EEE933E0458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53" name="グループ化 3152">
                  <a:extLst>
                    <a:ext uri="{FF2B5EF4-FFF2-40B4-BE49-F238E27FC236}">
                      <a16:creationId xmlns:a16="http://schemas.microsoft.com/office/drawing/2014/main" xmlns="" id="{C525332F-872D-4643-879D-B271558CE484}"/>
                    </a:ext>
                  </a:extLst>
                </p:cNvPr>
                <p:cNvGrpSpPr/>
                <p:nvPr/>
              </p:nvGrpSpPr>
              <p:grpSpPr>
                <a:xfrm>
                  <a:off x="8269968" y="2260558"/>
                  <a:ext cx="158262" cy="270180"/>
                  <a:chOff x="1521069" y="2586587"/>
                  <a:chExt cx="158262" cy="270180"/>
                </a:xfrm>
                <a:solidFill>
                  <a:srgbClr val="FFC000"/>
                </a:solidFill>
              </p:grpSpPr>
              <p:sp>
                <p:nvSpPr>
                  <p:cNvPr id="3160" name="フローチャート: 論理積ゲート 773">
                    <a:extLst>
                      <a:ext uri="{FF2B5EF4-FFF2-40B4-BE49-F238E27FC236}">
                        <a16:creationId xmlns:a16="http://schemas.microsoft.com/office/drawing/2014/main" xmlns="" id="{272899B4-9ADF-4621-A5A8-C8297E610E9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1" name="楕円 774">
                    <a:extLst>
                      <a:ext uri="{FF2B5EF4-FFF2-40B4-BE49-F238E27FC236}">
                        <a16:creationId xmlns:a16="http://schemas.microsoft.com/office/drawing/2014/main" xmlns="" id="{52057C02-5A9C-4A78-A777-6C40808F80A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54" name="グループ化 3153">
                  <a:extLst>
                    <a:ext uri="{FF2B5EF4-FFF2-40B4-BE49-F238E27FC236}">
                      <a16:creationId xmlns:a16="http://schemas.microsoft.com/office/drawing/2014/main" xmlns="" id="{80114D5B-8C2F-48E3-A009-8C779E5A3A5F}"/>
                    </a:ext>
                  </a:extLst>
                </p:cNvPr>
                <p:cNvGrpSpPr/>
                <p:nvPr/>
              </p:nvGrpSpPr>
              <p:grpSpPr>
                <a:xfrm>
                  <a:off x="8453361" y="2260559"/>
                  <a:ext cx="158262" cy="270180"/>
                  <a:chOff x="1521069" y="2586587"/>
                  <a:chExt cx="158262" cy="270180"/>
                </a:xfrm>
                <a:solidFill>
                  <a:schemeClr val="bg1">
                    <a:lumMod val="95000"/>
                  </a:schemeClr>
                </a:solidFill>
              </p:grpSpPr>
              <p:sp>
                <p:nvSpPr>
                  <p:cNvPr id="3158" name="フローチャート: 論理積ゲート 771">
                    <a:extLst>
                      <a:ext uri="{FF2B5EF4-FFF2-40B4-BE49-F238E27FC236}">
                        <a16:creationId xmlns:a16="http://schemas.microsoft.com/office/drawing/2014/main" xmlns="" id="{37E1C1AF-41AA-4AB0-B638-366A86D39EA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59" name="楕円 772">
                    <a:extLst>
                      <a:ext uri="{FF2B5EF4-FFF2-40B4-BE49-F238E27FC236}">
                        <a16:creationId xmlns:a16="http://schemas.microsoft.com/office/drawing/2014/main" xmlns="" id="{BEB984A9-CF45-400D-B44C-1AC3F5B00FD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55" name="グループ化 3154">
                  <a:extLst>
                    <a:ext uri="{FF2B5EF4-FFF2-40B4-BE49-F238E27FC236}">
                      <a16:creationId xmlns:a16="http://schemas.microsoft.com/office/drawing/2014/main" xmlns="" id="{3F96C2D1-0CFD-4597-AD35-4EF2EB48F742}"/>
                    </a:ext>
                  </a:extLst>
                </p:cNvPr>
                <p:cNvGrpSpPr/>
                <p:nvPr/>
              </p:nvGrpSpPr>
              <p:grpSpPr>
                <a:xfrm>
                  <a:off x="8636754" y="2260560"/>
                  <a:ext cx="158262" cy="270180"/>
                  <a:chOff x="1521069" y="2586587"/>
                  <a:chExt cx="158262" cy="270180"/>
                </a:xfrm>
                <a:solidFill>
                  <a:schemeClr val="bg1">
                    <a:lumMod val="95000"/>
                  </a:schemeClr>
                </a:solidFill>
              </p:grpSpPr>
              <p:sp>
                <p:nvSpPr>
                  <p:cNvPr id="3156" name="フローチャート: 論理積ゲート 769">
                    <a:extLst>
                      <a:ext uri="{FF2B5EF4-FFF2-40B4-BE49-F238E27FC236}">
                        <a16:creationId xmlns:a16="http://schemas.microsoft.com/office/drawing/2014/main" xmlns="" id="{01BF55EB-1E81-4F36-91F0-439D1F83A4F4}"/>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57" name="楕円 770">
                    <a:extLst>
                      <a:ext uri="{FF2B5EF4-FFF2-40B4-BE49-F238E27FC236}">
                        <a16:creationId xmlns:a16="http://schemas.microsoft.com/office/drawing/2014/main" xmlns="" id="{DDB89B2A-7912-4260-A358-FB931EA8464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035" name="グループ化 3034">
                <a:extLst>
                  <a:ext uri="{FF2B5EF4-FFF2-40B4-BE49-F238E27FC236}">
                    <a16:creationId xmlns:a16="http://schemas.microsoft.com/office/drawing/2014/main" xmlns="" id="{6DEDAF4D-F6FD-4971-9444-2E230CA43EE8}"/>
                  </a:ext>
                </a:extLst>
              </p:cNvPr>
              <p:cNvGrpSpPr>
                <a:grpSpLocks noChangeAspect="1"/>
              </p:cNvGrpSpPr>
              <p:nvPr/>
            </p:nvGrpSpPr>
            <p:grpSpPr>
              <a:xfrm>
                <a:off x="2539396" y="2715159"/>
                <a:ext cx="907329" cy="434036"/>
                <a:chOff x="1607828" y="2238166"/>
                <a:chExt cx="1814658" cy="868072"/>
              </a:xfrm>
            </p:grpSpPr>
            <p:grpSp>
              <p:nvGrpSpPr>
                <p:cNvPr id="3036" name="グループ化 3035">
                  <a:extLst>
                    <a:ext uri="{FF2B5EF4-FFF2-40B4-BE49-F238E27FC236}">
                      <a16:creationId xmlns:a16="http://schemas.microsoft.com/office/drawing/2014/main" xmlns="" id="{4A0DED6C-AD80-4513-B72D-19AA034B09BB}"/>
                    </a:ext>
                  </a:extLst>
                </p:cNvPr>
                <p:cNvGrpSpPr/>
                <p:nvPr/>
              </p:nvGrpSpPr>
              <p:grpSpPr>
                <a:xfrm>
                  <a:off x="1613687" y="2537107"/>
                  <a:ext cx="158262" cy="270180"/>
                  <a:chOff x="1521069" y="2586587"/>
                  <a:chExt cx="158262" cy="270180"/>
                </a:xfrm>
                <a:solidFill>
                  <a:schemeClr val="bg1">
                    <a:lumMod val="95000"/>
                  </a:schemeClr>
                </a:solidFill>
              </p:grpSpPr>
              <p:sp>
                <p:nvSpPr>
                  <p:cNvPr id="3124" name="フローチャート: 論理積ゲート 1009">
                    <a:extLst>
                      <a:ext uri="{FF2B5EF4-FFF2-40B4-BE49-F238E27FC236}">
                        <a16:creationId xmlns:a16="http://schemas.microsoft.com/office/drawing/2014/main" xmlns="" id="{BD2A260F-74C6-43E0-9552-B328C05048E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25" name="楕円 1010">
                    <a:extLst>
                      <a:ext uri="{FF2B5EF4-FFF2-40B4-BE49-F238E27FC236}">
                        <a16:creationId xmlns:a16="http://schemas.microsoft.com/office/drawing/2014/main" xmlns="" id="{CA72EDE4-38ED-4DB2-9285-AE40574FAA8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37" name="グループ化 3036">
                  <a:extLst>
                    <a:ext uri="{FF2B5EF4-FFF2-40B4-BE49-F238E27FC236}">
                      <a16:creationId xmlns:a16="http://schemas.microsoft.com/office/drawing/2014/main" xmlns="" id="{B9220A8C-BCDF-442D-A708-6CED96265F54}"/>
                    </a:ext>
                  </a:extLst>
                </p:cNvPr>
                <p:cNvGrpSpPr/>
                <p:nvPr/>
              </p:nvGrpSpPr>
              <p:grpSpPr>
                <a:xfrm>
                  <a:off x="1797080" y="2537108"/>
                  <a:ext cx="158262" cy="270180"/>
                  <a:chOff x="1521069" y="2586587"/>
                  <a:chExt cx="158262" cy="270180"/>
                </a:xfrm>
                <a:solidFill>
                  <a:srgbClr val="FFC000"/>
                </a:solidFill>
              </p:grpSpPr>
              <p:sp>
                <p:nvSpPr>
                  <p:cNvPr id="3122" name="フローチャート: 論理積ゲート 1007">
                    <a:extLst>
                      <a:ext uri="{FF2B5EF4-FFF2-40B4-BE49-F238E27FC236}">
                        <a16:creationId xmlns:a16="http://schemas.microsoft.com/office/drawing/2014/main" xmlns="" id="{8C21A1BF-166B-4015-B9B0-70158FDB65A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23" name="楕円 1008">
                    <a:extLst>
                      <a:ext uri="{FF2B5EF4-FFF2-40B4-BE49-F238E27FC236}">
                        <a16:creationId xmlns:a16="http://schemas.microsoft.com/office/drawing/2014/main" xmlns="" id="{28CCE60C-17CA-4DE1-96AE-382979C5382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38" name="グループ化 3037">
                  <a:extLst>
                    <a:ext uri="{FF2B5EF4-FFF2-40B4-BE49-F238E27FC236}">
                      <a16:creationId xmlns:a16="http://schemas.microsoft.com/office/drawing/2014/main" xmlns="" id="{394FA3C8-4272-41DC-BF1E-047AF9D8B3B5}"/>
                    </a:ext>
                  </a:extLst>
                </p:cNvPr>
                <p:cNvGrpSpPr/>
                <p:nvPr/>
              </p:nvGrpSpPr>
              <p:grpSpPr>
                <a:xfrm>
                  <a:off x="1980473" y="2537109"/>
                  <a:ext cx="158262" cy="270180"/>
                  <a:chOff x="1521069" y="2586587"/>
                  <a:chExt cx="158262" cy="270180"/>
                </a:xfrm>
                <a:solidFill>
                  <a:schemeClr val="bg1">
                    <a:lumMod val="95000"/>
                  </a:schemeClr>
                </a:solidFill>
              </p:grpSpPr>
              <p:sp>
                <p:nvSpPr>
                  <p:cNvPr id="3120" name="フローチャート: 論理積ゲート 1005">
                    <a:extLst>
                      <a:ext uri="{FF2B5EF4-FFF2-40B4-BE49-F238E27FC236}">
                        <a16:creationId xmlns:a16="http://schemas.microsoft.com/office/drawing/2014/main" xmlns="" id="{69F729BA-EA87-4E9B-A2BC-FB50F4B6207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21" name="楕円 1006">
                    <a:extLst>
                      <a:ext uri="{FF2B5EF4-FFF2-40B4-BE49-F238E27FC236}">
                        <a16:creationId xmlns:a16="http://schemas.microsoft.com/office/drawing/2014/main" xmlns="" id="{91BEA59F-87CE-4E0A-AD42-BEDC5FFECC9A}"/>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39" name="グループ化 3038">
                  <a:extLst>
                    <a:ext uri="{FF2B5EF4-FFF2-40B4-BE49-F238E27FC236}">
                      <a16:creationId xmlns:a16="http://schemas.microsoft.com/office/drawing/2014/main" xmlns="" id="{63D67711-6576-4B29-AE93-74B834080AAD}"/>
                    </a:ext>
                  </a:extLst>
                </p:cNvPr>
                <p:cNvGrpSpPr/>
                <p:nvPr/>
              </p:nvGrpSpPr>
              <p:grpSpPr>
                <a:xfrm>
                  <a:off x="2163866" y="2537110"/>
                  <a:ext cx="158262" cy="270180"/>
                  <a:chOff x="1521069" y="2586587"/>
                  <a:chExt cx="158262" cy="270180"/>
                </a:xfrm>
                <a:solidFill>
                  <a:schemeClr val="bg1">
                    <a:lumMod val="95000"/>
                  </a:schemeClr>
                </a:solidFill>
              </p:grpSpPr>
              <p:sp>
                <p:nvSpPr>
                  <p:cNvPr id="3118" name="フローチャート: 論理積ゲート 1003">
                    <a:extLst>
                      <a:ext uri="{FF2B5EF4-FFF2-40B4-BE49-F238E27FC236}">
                        <a16:creationId xmlns:a16="http://schemas.microsoft.com/office/drawing/2014/main" xmlns="" id="{D0BB1ACA-3619-4D02-8267-1B2E333C40A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9" name="楕円 1004">
                    <a:extLst>
                      <a:ext uri="{FF2B5EF4-FFF2-40B4-BE49-F238E27FC236}">
                        <a16:creationId xmlns:a16="http://schemas.microsoft.com/office/drawing/2014/main" xmlns="" id="{E93278D6-7256-4320-8E09-822D9BDE5F9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40" name="グループ化 3039">
                  <a:extLst>
                    <a:ext uri="{FF2B5EF4-FFF2-40B4-BE49-F238E27FC236}">
                      <a16:creationId xmlns:a16="http://schemas.microsoft.com/office/drawing/2014/main" xmlns="" id="{0836E937-4AD2-4F4B-8F9E-C861B16F2EC2}"/>
                    </a:ext>
                  </a:extLst>
                </p:cNvPr>
                <p:cNvGrpSpPr/>
                <p:nvPr/>
              </p:nvGrpSpPr>
              <p:grpSpPr>
                <a:xfrm>
                  <a:off x="2347259" y="2537111"/>
                  <a:ext cx="158262" cy="270180"/>
                  <a:chOff x="1521069" y="2586587"/>
                  <a:chExt cx="158262" cy="270180"/>
                </a:xfrm>
                <a:solidFill>
                  <a:schemeClr val="bg1">
                    <a:lumMod val="95000"/>
                  </a:schemeClr>
                </a:solidFill>
              </p:grpSpPr>
              <p:sp>
                <p:nvSpPr>
                  <p:cNvPr id="3116" name="フローチャート: 論理積ゲート 1001">
                    <a:extLst>
                      <a:ext uri="{FF2B5EF4-FFF2-40B4-BE49-F238E27FC236}">
                        <a16:creationId xmlns:a16="http://schemas.microsoft.com/office/drawing/2014/main" xmlns="" id="{22FB2A17-ED8B-4656-8E6E-CB9A3B89ABD3}"/>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7" name="楕円 1002">
                    <a:extLst>
                      <a:ext uri="{FF2B5EF4-FFF2-40B4-BE49-F238E27FC236}">
                        <a16:creationId xmlns:a16="http://schemas.microsoft.com/office/drawing/2014/main" xmlns="" id="{08359585-817D-4519-B62F-48A2436C54E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41" name="グループ化 3040">
                  <a:extLst>
                    <a:ext uri="{FF2B5EF4-FFF2-40B4-BE49-F238E27FC236}">
                      <a16:creationId xmlns:a16="http://schemas.microsoft.com/office/drawing/2014/main" xmlns="" id="{841B5097-55A2-4F6F-A4CF-3887306FE2C2}"/>
                    </a:ext>
                  </a:extLst>
                </p:cNvPr>
                <p:cNvGrpSpPr/>
                <p:nvPr/>
              </p:nvGrpSpPr>
              <p:grpSpPr>
                <a:xfrm>
                  <a:off x="2530652" y="2537112"/>
                  <a:ext cx="158262" cy="270180"/>
                  <a:chOff x="1521069" y="2586587"/>
                  <a:chExt cx="158262" cy="270180"/>
                </a:xfrm>
                <a:solidFill>
                  <a:srgbClr val="FFC000"/>
                </a:solidFill>
              </p:grpSpPr>
              <p:sp>
                <p:nvSpPr>
                  <p:cNvPr id="3114" name="フローチャート: 論理積ゲート 999">
                    <a:extLst>
                      <a:ext uri="{FF2B5EF4-FFF2-40B4-BE49-F238E27FC236}">
                        <a16:creationId xmlns:a16="http://schemas.microsoft.com/office/drawing/2014/main" xmlns="" id="{D6D48297-F49A-44E5-8125-039F9B5A1F66}"/>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5" name="楕円 1000">
                    <a:extLst>
                      <a:ext uri="{FF2B5EF4-FFF2-40B4-BE49-F238E27FC236}">
                        <a16:creationId xmlns:a16="http://schemas.microsoft.com/office/drawing/2014/main" xmlns="" id="{4EFD044B-6E2D-4BB6-8299-F8F4AC471B7E}"/>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42" name="グループ化 3041">
                  <a:extLst>
                    <a:ext uri="{FF2B5EF4-FFF2-40B4-BE49-F238E27FC236}">
                      <a16:creationId xmlns:a16="http://schemas.microsoft.com/office/drawing/2014/main" xmlns="" id="{2C613A59-D50F-4A80-8C4A-8F3701DDE743}"/>
                    </a:ext>
                  </a:extLst>
                </p:cNvPr>
                <p:cNvGrpSpPr/>
                <p:nvPr/>
              </p:nvGrpSpPr>
              <p:grpSpPr>
                <a:xfrm>
                  <a:off x="2714045" y="2537113"/>
                  <a:ext cx="158262" cy="270180"/>
                  <a:chOff x="1521069" y="2586587"/>
                  <a:chExt cx="158262" cy="270180"/>
                </a:xfrm>
                <a:solidFill>
                  <a:schemeClr val="bg1">
                    <a:lumMod val="95000"/>
                  </a:schemeClr>
                </a:solidFill>
              </p:grpSpPr>
              <p:sp>
                <p:nvSpPr>
                  <p:cNvPr id="3112" name="フローチャート: 論理積ゲート 997">
                    <a:extLst>
                      <a:ext uri="{FF2B5EF4-FFF2-40B4-BE49-F238E27FC236}">
                        <a16:creationId xmlns:a16="http://schemas.microsoft.com/office/drawing/2014/main" xmlns="" id="{28347585-3ADD-41DA-94CA-A22B39207EA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3" name="楕円 998">
                    <a:extLst>
                      <a:ext uri="{FF2B5EF4-FFF2-40B4-BE49-F238E27FC236}">
                        <a16:creationId xmlns:a16="http://schemas.microsoft.com/office/drawing/2014/main" xmlns="" id="{45952EAD-5BFD-45C7-9B05-2DAC619C96B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43" name="グループ化 3042">
                  <a:extLst>
                    <a:ext uri="{FF2B5EF4-FFF2-40B4-BE49-F238E27FC236}">
                      <a16:creationId xmlns:a16="http://schemas.microsoft.com/office/drawing/2014/main" xmlns="" id="{4537F900-D76C-4FC3-B945-4A219B376DB6}"/>
                    </a:ext>
                  </a:extLst>
                </p:cNvPr>
                <p:cNvGrpSpPr/>
                <p:nvPr/>
              </p:nvGrpSpPr>
              <p:grpSpPr>
                <a:xfrm>
                  <a:off x="2897438" y="2537114"/>
                  <a:ext cx="158262" cy="270180"/>
                  <a:chOff x="1521069" y="2586587"/>
                  <a:chExt cx="158262" cy="270180"/>
                </a:xfrm>
                <a:solidFill>
                  <a:schemeClr val="bg1">
                    <a:lumMod val="95000"/>
                  </a:schemeClr>
                </a:solidFill>
              </p:grpSpPr>
              <p:sp>
                <p:nvSpPr>
                  <p:cNvPr id="3110" name="フローチャート: 論理積ゲート 995">
                    <a:extLst>
                      <a:ext uri="{FF2B5EF4-FFF2-40B4-BE49-F238E27FC236}">
                        <a16:creationId xmlns:a16="http://schemas.microsoft.com/office/drawing/2014/main" xmlns="" id="{5EB2264E-7075-4854-9619-A3847458B3B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1" name="楕円 996">
                    <a:extLst>
                      <a:ext uri="{FF2B5EF4-FFF2-40B4-BE49-F238E27FC236}">
                        <a16:creationId xmlns:a16="http://schemas.microsoft.com/office/drawing/2014/main" xmlns="" id="{854A36F6-B2A2-4EE7-9070-E4EED7CBE83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44" name="グループ化 3043">
                  <a:extLst>
                    <a:ext uri="{FF2B5EF4-FFF2-40B4-BE49-F238E27FC236}">
                      <a16:creationId xmlns:a16="http://schemas.microsoft.com/office/drawing/2014/main" xmlns="" id="{F0459284-ADEB-4FCB-9D39-851D99875327}"/>
                    </a:ext>
                  </a:extLst>
                </p:cNvPr>
                <p:cNvGrpSpPr/>
                <p:nvPr/>
              </p:nvGrpSpPr>
              <p:grpSpPr>
                <a:xfrm>
                  <a:off x="3080831" y="2537115"/>
                  <a:ext cx="158262" cy="270180"/>
                  <a:chOff x="1521069" y="2586587"/>
                  <a:chExt cx="158262" cy="270180"/>
                </a:xfrm>
                <a:solidFill>
                  <a:schemeClr val="bg1">
                    <a:lumMod val="95000"/>
                  </a:schemeClr>
                </a:solidFill>
              </p:grpSpPr>
              <p:sp>
                <p:nvSpPr>
                  <p:cNvPr id="3108" name="フローチャート: 論理積ゲート 993">
                    <a:extLst>
                      <a:ext uri="{FF2B5EF4-FFF2-40B4-BE49-F238E27FC236}">
                        <a16:creationId xmlns:a16="http://schemas.microsoft.com/office/drawing/2014/main" xmlns="" id="{E50F34B4-BD78-420E-8351-5B0989BCA31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9" name="楕円 994">
                    <a:extLst>
                      <a:ext uri="{FF2B5EF4-FFF2-40B4-BE49-F238E27FC236}">
                        <a16:creationId xmlns:a16="http://schemas.microsoft.com/office/drawing/2014/main" xmlns="" id="{5FBD1745-B7DE-4E96-AABC-C28E8511433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45" name="グループ化 3044">
                  <a:extLst>
                    <a:ext uri="{FF2B5EF4-FFF2-40B4-BE49-F238E27FC236}">
                      <a16:creationId xmlns:a16="http://schemas.microsoft.com/office/drawing/2014/main" xmlns="" id="{B5C42178-B914-4FE3-B458-81E7679B5E1B}"/>
                    </a:ext>
                  </a:extLst>
                </p:cNvPr>
                <p:cNvGrpSpPr/>
                <p:nvPr/>
              </p:nvGrpSpPr>
              <p:grpSpPr>
                <a:xfrm>
                  <a:off x="3264224" y="2537116"/>
                  <a:ext cx="158262" cy="270180"/>
                  <a:chOff x="1521069" y="2586587"/>
                  <a:chExt cx="158262" cy="270180"/>
                </a:xfrm>
                <a:solidFill>
                  <a:schemeClr val="bg1">
                    <a:lumMod val="95000"/>
                  </a:schemeClr>
                </a:solidFill>
              </p:grpSpPr>
              <p:sp>
                <p:nvSpPr>
                  <p:cNvPr id="3106" name="フローチャート: 論理積ゲート 991">
                    <a:extLst>
                      <a:ext uri="{FF2B5EF4-FFF2-40B4-BE49-F238E27FC236}">
                        <a16:creationId xmlns:a16="http://schemas.microsoft.com/office/drawing/2014/main" xmlns="" id="{B3DA2A6E-40B8-44D6-8B76-B11FAEAA3CA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7" name="楕円 992">
                    <a:extLst>
                      <a:ext uri="{FF2B5EF4-FFF2-40B4-BE49-F238E27FC236}">
                        <a16:creationId xmlns:a16="http://schemas.microsoft.com/office/drawing/2014/main" xmlns="" id="{20D7D0A9-F1F8-4C63-901E-10CF856CA8A2}"/>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46" name="グループ化 3045">
                  <a:extLst>
                    <a:ext uri="{FF2B5EF4-FFF2-40B4-BE49-F238E27FC236}">
                      <a16:creationId xmlns:a16="http://schemas.microsoft.com/office/drawing/2014/main" xmlns="" id="{ADA13209-E99E-40EE-A4E5-547264287CC0}"/>
                    </a:ext>
                  </a:extLst>
                </p:cNvPr>
                <p:cNvGrpSpPr/>
                <p:nvPr/>
              </p:nvGrpSpPr>
              <p:grpSpPr>
                <a:xfrm>
                  <a:off x="1613687" y="2836049"/>
                  <a:ext cx="158262" cy="270180"/>
                  <a:chOff x="1521069" y="2586587"/>
                  <a:chExt cx="158262" cy="270180"/>
                </a:xfrm>
                <a:solidFill>
                  <a:schemeClr val="bg1">
                    <a:lumMod val="95000"/>
                  </a:schemeClr>
                </a:solidFill>
              </p:grpSpPr>
              <p:sp>
                <p:nvSpPr>
                  <p:cNvPr id="3104" name="フローチャート: 論理積ゲート 989">
                    <a:extLst>
                      <a:ext uri="{FF2B5EF4-FFF2-40B4-BE49-F238E27FC236}">
                        <a16:creationId xmlns:a16="http://schemas.microsoft.com/office/drawing/2014/main" xmlns="" id="{F1D6F899-6AB2-4CB6-92EF-1BCFC3D8290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5" name="楕円 990">
                    <a:extLst>
                      <a:ext uri="{FF2B5EF4-FFF2-40B4-BE49-F238E27FC236}">
                        <a16:creationId xmlns:a16="http://schemas.microsoft.com/office/drawing/2014/main" xmlns="" id="{A55AF43C-18C3-43AD-9984-BF2835A559E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47" name="グループ化 3046">
                  <a:extLst>
                    <a:ext uri="{FF2B5EF4-FFF2-40B4-BE49-F238E27FC236}">
                      <a16:creationId xmlns:a16="http://schemas.microsoft.com/office/drawing/2014/main" xmlns="" id="{8E642800-89EB-4AE8-AE4D-0591321DFBC7}"/>
                    </a:ext>
                  </a:extLst>
                </p:cNvPr>
                <p:cNvGrpSpPr/>
                <p:nvPr/>
              </p:nvGrpSpPr>
              <p:grpSpPr>
                <a:xfrm>
                  <a:off x="1797080" y="2836050"/>
                  <a:ext cx="158262" cy="270180"/>
                  <a:chOff x="1521069" y="2586587"/>
                  <a:chExt cx="158262" cy="270180"/>
                </a:xfrm>
                <a:solidFill>
                  <a:schemeClr val="bg1">
                    <a:lumMod val="95000"/>
                  </a:schemeClr>
                </a:solidFill>
              </p:grpSpPr>
              <p:sp>
                <p:nvSpPr>
                  <p:cNvPr id="3102" name="フローチャート: 論理積ゲート 987">
                    <a:extLst>
                      <a:ext uri="{FF2B5EF4-FFF2-40B4-BE49-F238E27FC236}">
                        <a16:creationId xmlns:a16="http://schemas.microsoft.com/office/drawing/2014/main" xmlns="" id="{8B4D3245-A716-4059-9619-D2379E6D6F7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3" name="楕円 988">
                    <a:extLst>
                      <a:ext uri="{FF2B5EF4-FFF2-40B4-BE49-F238E27FC236}">
                        <a16:creationId xmlns:a16="http://schemas.microsoft.com/office/drawing/2014/main" xmlns="" id="{0AC124B1-5B1D-43F8-A8CA-7217114C747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48" name="グループ化 3047">
                  <a:extLst>
                    <a:ext uri="{FF2B5EF4-FFF2-40B4-BE49-F238E27FC236}">
                      <a16:creationId xmlns:a16="http://schemas.microsoft.com/office/drawing/2014/main" xmlns="" id="{695C2C16-7015-448C-BBA8-B5453F932702}"/>
                    </a:ext>
                  </a:extLst>
                </p:cNvPr>
                <p:cNvGrpSpPr/>
                <p:nvPr/>
              </p:nvGrpSpPr>
              <p:grpSpPr>
                <a:xfrm>
                  <a:off x="1980473" y="2836051"/>
                  <a:ext cx="158262" cy="270180"/>
                  <a:chOff x="1521069" y="2586587"/>
                  <a:chExt cx="158262" cy="270180"/>
                </a:xfrm>
                <a:solidFill>
                  <a:schemeClr val="bg1">
                    <a:lumMod val="95000"/>
                  </a:schemeClr>
                </a:solidFill>
              </p:grpSpPr>
              <p:sp>
                <p:nvSpPr>
                  <p:cNvPr id="3100" name="フローチャート: 論理積ゲート 985">
                    <a:extLst>
                      <a:ext uri="{FF2B5EF4-FFF2-40B4-BE49-F238E27FC236}">
                        <a16:creationId xmlns:a16="http://schemas.microsoft.com/office/drawing/2014/main" xmlns="" id="{082C3205-0C38-48F2-8902-C5A3488E017D}"/>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1" name="楕円 986">
                    <a:extLst>
                      <a:ext uri="{FF2B5EF4-FFF2-40B4-BE49-F238E27FC236}">
                        <a16:creationId xmlns:a16="http://schemas.microsoft.com/office/drawing/2014/main" xmlns="" id="{43837005-ACA3-412A-84AF-A690055A566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49" name="グループ化 3048">
                  <a:extLst>
                    <a:ext uri="{FF2B5EF4-FFF2-40B4-BE49-F238E27FC236}">
                      <a16:creationId xmlns:a16="http://schemas.microsoft.com/office/drawing/2014/main" xmlns="" id="{E825ADA7-72D1-4CDF-A572-4C9DF3FC53F7}"/>
                    </a:ext>
                  </a:extLst>
                </p:cNvPr>
                <p:cNvGrpSpPr/>
                <p:nvPr/>
              </p:nvGrpSpPr>
              <p:grpSpPr>
                <a:xfrm>
                  <a:off x="2163866" y="2836052"/>
                  <a:ext cx="158262" cy="270180"/>
                  <a:chOff x="1521069" y="2586587"/>
                  <a:chExt cx="158262" cy="270180"/>
                </a:xfrm>
                <a:solidFill>
                  <a:srgbClr val="FFC000"/>
                </a:solidFill>
              </p:grpSpPr>
              <p:sp>
                <p:nvSpPr>
                  <p:cNvPr id="3098" name="フローチャート: 論理積ゲート 983">
                    <a:extLst>
                      <a:ext uri="{FF2B5EF4-FFF2-40B4-BE49-F238E27FC236}">
                        <a16:creationId xmlns:a16="http://schemas.microsoft.com/office/drawing/2014/main" xmlns="" id="{86651F0F-DA92-4389-86FD-9022E6125E37}"/>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9" name="楕円 984">
                    <a:extLst>
                      <a:ext uri="{FF2B5EF4-FFF2-40B4-BE49-F238E27FC236}">
                        <a16:creationId xmlns:a16="http://schemas.microsoft.com/office/drawing/2014/main" xmlns="" id="{CEA157D7-5976-45BE-80C4-7CCDA1EE0C4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50" name="グループ化 3049">
                  <a:extLst>
                    <a:ext uri="{FF2B5EF4-FFF2-40B4-BE49-F238E27FC236}">
                      <a16:creationId xmlns:a16="http://schemas.microsoft.com/office/drawing/2014/main" xmlns="" id="{6AE4120A-F8E9-428E-81B9-6BB68313B7D7}"/>
                    </a:ext>
                  </a:extLst>
                </p:cNvPr>
                <p:cNvGrpSpPr/>
                <p:nvPr/>
              </p:nvGrpSpPr>
              <p:grpSpPr>
                <a:xfrm>
                  <a:off x="2347259" y="2836053"/>
                  <a:ext cx="158262" cy="270180"/>
                  <a:chOff x="1521069" y="2586587"/>
                  <a:chExt cx="158262" cy="270180"/>
                </a:xfrm>
                <a:solidFill>
                  <a:schemeClr val="bg1">
                    <a:lumMod val="95000"/>
                  </a:schemeClr>
                </a:solidFill>
              </p:grpSpPr>
              <p:sp>
                <p:nvSpPr>
                  <p:cNvPr id="3096" name="フローチャート: 論理積ゲート 981">
                    <a:extLst>
                      <a:ext uri="{FF2B5EF4-FFF2-40B4-BE49-F238E27FC236}">
                        <a16:creationId xmlns:a16="http://schemas.microsoft.com/office/drawing/2014/main" xmlns="" id="{F73860BB-568A-478D-A0A1-21DB4D168DAC}"/>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7" name="楕円 982">
                    <a:extLst>
                      <a:ext uri="{FF2B5EF4-FFF2-40B4-BE49-F238E27FC236}">
                        <a16:creationId xmlns:a16="http://schemas.microsoft.com/office/drawing/2014/main" xmlns="" id="{232A9F36-10FC-475B-9078-634FD5F9AA7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51" name="グループ化 3050">
                  <a:extLst>
                    <a:ext uri="{FF2B5EF4-FFF2-40B4-BE49-F238E27FC236}">
                      <a16:creationId xmlns:a16="http://schemas.microsoft.com/office/drawing/2014/main" xmlns="" id="{BE91C531-FF00-4231-95CA-E9817519576C}"/>
                    </a:ext>
                  </a:extLst>
                </p:cNvPr>
                <p:cNvGrpSpPr/>
                <p:nvPr/>
              </p:nvGrpSpPr>
              <p:grpSpPr>
                <a:xfrm>
                  <a:off x="2530652" y="2836054"/>
                  <a:ext cx="158262" cy="270180"/>
                  <a:chOff x="1521069" y="2586587"/>
                  <a:chExt cx="158262" cy="270180"/>
                </a:xfrm>
                <a:solidFill>
                  <a:schemeClr val="bg1">
                    <a:lumMod val="95000"/>
                  </a:schemeClr>
                </a:solidFill>
              </p:grpSpPr>
              <p:sp>
                <p:nvSpPr>
                  <p:cNvPr id="3094" name="フローチャート: 論理積ゲート 979">
                    <a:extLst>
                      <a:ext uri="{FF2B5EF4-FFF2-40B4-BE49-F238E27FC236}">
                        <a16:creationId xmlns:a16="http://schemas.microsoft.com/office/drawing/2014/main" xmlns="" id="{98D73006-EE05-4487-9B63-1FF87A9BFF1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5" name="楕円 980">
                    <a:extLst>
                      <a:ext uri="{FF2B5EF4-FFF2-40B4-BE49-F238E27FC236}">
                        <a16:creationId xmlns:a16="http://schemas.microsoft.com/office/drawing/2014/main" xmlns="" id="{187EFCB5-C65B-4912-B9A9-A2717A67641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52" name="グループ化 3051">
                  <a:extLst>
                    <a:ext uri="{FF2B5EF4-FFF2-40B4-BE49-F238E27FC236}">
                      <a16:creationId xmlns:a16="http://schemas.microsoft.com/office/drawing/2014/main" xmlns="" id="{7B2F97C5-2550-4330-9BC6-ACCBA6C03530}"/>
                    </a:ext>
                  </a:extLst>
                </p:cNvPr>
                <p:cNvGrpSpPr/>
                <p:nvPr/>
              </p:nvGrpSpPr>
              <p:grpSpPr>
                <a:xfrm>
                  <a:off x="2714045" y="2836055"/>
                  <a:ext cx="158262" cy="270180"/>
                  <a:chOff x="1521069" y="2586587"/>
                  <a:chExt cx="158262" cy="270180"/>
                </a:xfrm>
                <a:solidFill>
                  <a:srgbClr val="FFC000"/>
                </a:solidFill>
              </p:grpSpPr>
              <p:sp>
                <p:nvSpPr>
                  <p:cNvPr id="3092" name="フローチャート: 論理積ゲート 977">
                    <a:extLst>
                      <a:ext uri="{FF2B5EF4-FFF2-40B4-BE49-F238E27FC236}">
                        <a16:creationId xmlns:a16="http://schemas.microsoft.com/office/drawing/2014/main" xmlns="" id="{90EE1D02-4041-4F95-94BC-6AF663E88CB1}"/>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3" name="楕円 978">
                    <a:extLst>
                      <a:ext uri="{FF2B5EF4-FFF2-40B4-BE49-F238E27FC236}">
                        <a16:creationId xmlns:a16="http://schemas.microsoft.com/office/drawing/2014/main" xmlns="" id="{75B731C5-4A02-4C38-869E-822051B3E1A6}"/>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53" name="グループ化 3052">
                  <a:extLst>
                    <a:ext uri="{FF2B5EF4-FFF2-40B4-BE49-F238E27FC236}">
                      <a16:creationId xmlns:a16="http://schemas.microsoft.com/office/drawing/2014/main" xmlns="" id="{B1E1FEC5-3181-4308-9B2A-A29F5FE5724E}"/>
                    </a:ext>
                  </a:extLst>
                </p:cNvPr>
                <p:cNvGrpSpPr/>
                <p:nvPr/>
              </p:nvGrpSpPr>
              <p:grpSpPr>
                <a:xfrm>
                  <a:off x="2897438" y="2836056"/>
                  <a:ext cx="158262" cy="270180"/>
                  <a:chOff x="1521069" y="2586587"/>
                  <a:chExt cx="158262" cy="270180"/>
                </a:xfrm>
                <a:solidFill>
                  <a:schemeClr val="bg1">
                    <a:lumMod val="95000"/>
                  </a:schemeClr>
                </a:solidFill>
              </p:grpSpPr>
              <p:sp>
                <p:nvSpPr>
                  <p:cNvPr id="3090" name="フローチャート: 論理積ゲート 975">
                    <a:extLst>
                      <a:ext uri="{FF2B5EF4-FFF2-40B4-BE49-F238E27FC236}">
                        <a16:creationId xmlns:a16="http://schemas.microsoft.com/office/drawing/2014/main" xmlns="" id="{7DD245AC-D3FE-48AB-AB4C-1278560BF25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1" name="楕円 976">
                    <a:extLst>
                      <a:ext uri="{FF2B5EF4-FFF2-40B4-BE49-F238E27FC236}">
                        <a16:creationId xmlns:a16="http://schemas.microsoft.com/office/drawing/2014/main" xmlns="" id="{09B431A4-3E27-4632-9288-9D9BF0230607}"/>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54" name="グループ化 3053">
                  <a:extLst>
                    <a:ext uri="{FF2B5EF4-FFF2-40B4-BE49-F238E27FC236}">
                      <a16:creationId xmlns:a16="http://schemas.microsoft.com/office/drawing/2014/main" xmlns="" id="{B4C82D18-E3B3-4810-A792-56183E478193}"/>
                    </a:ext>
                  </a:extLst>
                </p:cNvPr>
                <p:cNvGrpSpPr/>
                <p:nvPr/>
              </p:nvGrpSpPr>
              <p:grpSpPr>
                <a:xfrm>
                  <a:off x="3080831" y="2836057"/>
                  <a:ext cx="158262" cy="270180"/>
                  <a:chOff x="1521069" y="2586587"/>
                  <a:chExt cx="158262" cy="270180"/>
                </a:xfrm>
                <a:solidFill>
                  <a:srgbClr val="FFC000"/>
                </a:solidFill>
              </p:grpSpPr>
              <p:sp>
                <p:nvSpPr>
                  <p:cNvPr id="3088" name="フローチャート: 論理積ゲート 973">
                    <a:extLst>
                      <a:ext uri="{FF2B5EF4-FFF2-40B4-BE49-F238E27FC236}">
                        <a16:creationId xmlns:a16="http://schemas.microsoft.com/office/drawing/2014/main" xmlns="" id="{22551BFA-730D-4032-83F7-B2517D77BA6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9" name="楕円 974">
                    <a:extLst>
                      <a:ext uri="{FF2B5EF4-FFF2-40B4-BE49-F238E27FC236}">
                        <a16:creationId xmlns:a16="http://schemas.microsoft.com/office/drawing/2014/main" xmlns="" id="{09B8E2C0-EF98-41FA-89F8-BD79534A621C}"/>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55" name="グループ化 3054">
                  <a:extLst>
                    <a:ext uri="{FF2B5EF4-FFF2-40B4-BE49-F238E27FC236}">
                      <a16:creationId xmlns:a16="http://schemas.microsoft.com/office/drawing/2014/main" xmlns="" id="{663BF7CB-A633-4655-85DD-F0C2A6C17981}"/>
                    </a:ext>
                  </a:extLst>
                </p:cNvPr>
                <p:cNvGrpSpPr/>
                <p:nvPr/>
              </p:nvGrpSpPr>
              <p:grpSpPr>
                <a:xfrm>
                  <a:off x="3264224" y="2836058"/>
                  <a:ext cx="158262" cy="270180"/>
                  <a:chOff x="1521069" y="2586587"/>
                  <a:chExt cx="158262" cy="270180"/>
                </a:xfrm>
                <a:solidFill>
                  <a:schemeClr val="bg1">
                    <a:lumMod val="95000"/>
                  </a:schemeClr>
                </a:solidFill>
              </p:grpSpPr>
              <p:sp>
                <p:nvSpPr>
                  <p:cNvPr id="3086" name="フローチャート: 論理積ゲート 971">
                    <a:extLst>
                      <a:ext uri="{FF2B5EF4-FFF2-40B4-BE49-F238E27FC236}">
                        <a16:creationId xmlns:a16="http://schemas.microsoft.com/office/drawing/2014/main" xmlns="" id="{F88F99A0-4D9D-41DB-80F5-319BADD1B1C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7" name="楕円 972">
                    <a:extLst>
                      <a:ext uri="{FF2B5EF4-FFF2-40B4-BE49-F238E27FC236}">
                        <a16:creationId xmlns:a16="http://schemas.microsoft.com/office/drawing/2014/main" xmlns="" id="{687D3B56-F902-4AC8-8345-770EB96E7964}"/>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56" name="グループ化 3055">
                  <a:extLst>
                    <a:ext uri="{FF2B5EF4-FFF2-40B4-BE49-F238E27FC236}">
                      <a16:creationId xmlns:a16="http://schemas.microsoft.com/office/drawing/2014/main" xmlns="" id="{8D70DA0C-4AFC-4EF0-8F53-C894A1481633}"/>
                    </a:ext>
                  </a:extLst>
                </p:cNvPr>
                <p:cNvGrpSpPr/>
                <p:nvPr/>
              </p:nvGrpSpPr>
              <p:grpSpPr>
                <a:xfrm>
                  <a:off x="1607828" y="2238166"/>
                  <a:ext cx="158262" cy="270180"/>
                  <a:chOff x="1521069" y="2586587"/>
                  <a:chExt cx="158262" cy="270180"/>
                </a:xfrm>
                <a:solidFill>
                  <a:schemeClr val="bg1">
                    <a:lumMod val="95000"/>
                  </a:schemeClr>
                </a:solidFill>
              </p:grpSpPr>
              <p:sp>
                <p:nvSpPr>
                  <p:cNvPr id="3084" name="フローチャート: 論理積ゲート 969">
                    <a:extLst>
                      <a:ext uri="{FF2B5EF4-FFF2-40B4-BE49-F238E27FC236}">
                        <a16:creationId xmlns:a16="http://schemas.microsoft.com/office/drawing/2014/main" xmlns="" id="{5E0D56F2-C9E9-4EC6-A80B-30DCD584675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5" name="楕円 970">
                    <a:extLst>
                      <a:ext uri="{FF2B5EF4-FFF2-40B4-BE49-F238E27FC236}">
                        <a16:creationId xmlns:a16="http://schemas.microsoft.com/office/drawing/2014/main" xmlns="" id="{9F379299-C44D-4B90-ACD5-6414BAFB7AB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57" name="グループ化 3056">
                  <a:extLst>
                    <a:ext uri="{FF2B5EF4-FFF2-40B4-BE49-F238E27FC236}">
                      <a16:creationId xmlns:a16="http://schemas.microsoft.com/office/drawing/2014/main" xmlns="" id="{4F36D36E-0627-4022-AABC-370405BD2549}"/>
                    </a:ext>
                  </a:extLst>
                </p:cNvPr>
                <p:cNvGrpSpPr/>
                <p:nvPr/>
              </p:nvGrpSpPr>
              <p:grpSpPr>
                <a:xfrm>
                  <a:off x="1791221" y="2238167"/>
                  <a:ext cx="158262" cy="270180"/>
                  <a:chOff x="1521069" y="2586587"/>
                  <a:chExt cx="158262" cy="270180"/>
                </a:xfrm>
                <a:solidFill>
                  <a:schemeClr val="bg1">
                    <a:lumMod val="95000"/>
                  </a:schemeClr>
                </a:solidFill>
              </p:grpSpPr>
              <p:sp>
                <p:nvSpPr>
                  <p:cNvPr id="3082" name="フローチャート: 論理積ゲート 967">
                    <a:extLst>
                      <a:ext uri="{FF2B5EF4-FFF2-40B4-BE49-F238E27FC236}">
                        <a16:creationId xmlns:a16="http://schemas.microsoft.com/office/drawing/2014/main" xmlns="" id="{9FF0A1BF-05C7-4D10-9846-6524A91E05EB}"/>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3" name="楕円 968">
                    <a:extLst>
                      <a:ext uri="{FF2B5EF4-FFF2-40B4-BE49-F238E27FC236}">
                        <a16:creationId xmlns:a16="http://schemas.microsoft.com/office/drawing/2014/main" xmlns="" id="{8AE21E57-293B-4B9C-ABB9-C4FDA68AA97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58" name="グループ化 3057">
                  <a:extLst>
                    <a:ext uri="{FF2B5EF4-FFF2-40B4-BE49-F238E27FC236}">
                      <a16:creationId xmlns:a16="http://schemas.microsoft.com/office/drawing/2014/main" xmlns="" id="{E95B4AF6-CCFD-4102-9CC2-9DA833797CBF}"/>
                    </a:ext>
                  </a:extLst>
                </p:cNvPr>
                <p:cNvGrpSpPr/>
                <p:nvPr/>
              </p:nvGrpSpPr>
              <p:grpSpPr>
                <a:xfrm>
                  <a:off x="1974614" y="2238168"/>
                  <a:ext cx="158262" cy="270180"/>
                  <a:chOff x="1521069" y="2586587"/>
                  <a:chExt cx="158262" cy="270180"/>
                </a:xfrm>
                <a:solidFill>
                  <a:schemeClr val="bg1">
                    <a:lumMod val="95000"/>
                  </a:schemeClr>
                </a:solidFill>
              </p:grpSpPr>
              <p:sp>
                <p:nvSpPr>
                  <p:cNvPr id="3080" name="フローチャート: 論理積ゲート 965">
                    <a:extLst>
                      <a:ext uri="{FF2B5EF4-FFF2-40B4-BE49-F238E27FC236}">
                        <a16:creationId xmlns:a16="http://schemas.microsoft.com/office/drawing/2014/main" xmlns="" id="{035072B9-51E8-4CE7-9502-99DC09F89189}"/>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1" name="楕円 966">
                    <a:extLst>
                      <a:ext uri="{FF2B5EF4-FFF2-40B4-BE49-F238E27FC236}">
                        <a16:creationId xmlns:a16="http://schemas.microsoft.com/office/drawing/2014/main" xmlns="" id="{79100836-FF3E-43DE-B415-19C0B63704A9}"/>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59" name="グループ化 3058">
                  <a:extLst>
                    <a:ext uri="{FF2B5EF4-FFF2-40B4-BE49-F238E27FC236}">
                      <a16:creationId xmlns:a16="http://schemas.microsoft.com/office/drawing/2014/main" xmlns="" id="{6C160013-2264-41DB-93BF-349F8A65FA16}"/>
                    </a:ext>
                  </a:extLst>
                </p:cNvPr>
                <p:cNvGrpSpPr/>
                <p:nvPr/>
              </p:nvGrpSpPr>
              <p:grpSpPr>
                <a:xfrm>
                  <a:off x="2158007" y="2238169"/>
                  <a:ext cx="158262" cy="270180"/>
                  <a:chOff x="1521069" y="2586587"/>
                  <a:chExt cx="158262" cy="270180"/>
                </a:xfrm>
                <a:solidFill>
                  <a:schemeClr val="bg1">
                    <a:lumMod val="95000"/>
                  </a:schemeClr>
                </a:solidFill>
              </p:grpSpPr>
              <p:sp>
                <p:nvSpPr>
                  <p:cNvPr id="3078" name="フローチャート: 論理積ゲート 963">
                    <a:extLst>
                      <a:ext uri="{FF2B5EF4-FFF2-40B4-BE49-F238E27FC236}">
                        <a16:creationId xmlns:a16="http://schemas.microsoft.com/office/drawing/2014/main" xmlns="" id="{B0622FBE-1408-40DA-A51F-672E1DBD32EE}"/>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9" name="楕円 964">
                    <a:extLst>
                      <a:ext uri="{FF2B5EF4-FFF2-40B4-BE49-F238E27FC236}">
                        <a16:creationId xmlns:a16="http://schemas.microsoft.com/office/drawing/2014/main" xmlns="" id="{9E7EB0BE-9AA2-4F49-8BDF-34B837E7FE4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60" name="グループ化 3059">
                  <a:extLst>
                    <a:ext uri="{FF2B5EF4-FFF2-40B4-BE49-F238E27FC236}">
                      <a16:creationId xmlns:a16="http://schemas.microsoft.com/office/drawing/2014/main" xmlns="" id="{BB550A04-D6B6-4DD2-92F6-9AC8749D2716}"/>
                    </a:ext>
                  </a:extLst>
                </p:cNvPr>
                <p:cNvGrpSpPr/>
                <p:nvPr/>
              </p:nvGrpSpPr>
              <p:grpSpPr>
                <a:xfrm>
                  <a:off x="2341400" y="2238170"/>
                  <a:ext cx="158262" cy="270180"/>
                  <a:chOff x="1521069" y="2586587"/>
                  <a:chExt cx="158262" cy="270180"/>
                </a:xfrm>
                <a:solidFill>
                  <a:schemeClr val="bg1">
                    <a:lumMod val="95000"/>
                  </a:schemeClr>
                </a:solidFill>
              </p:grpSpPr>
              <p:sp>
                <p:nvSpPr>
                  <p:cNvPr id="3076" name="フローチャート: 論理積ゲート 961">
                    <a:extLst>
                      <a:ext uri="{FF2B5EF4-FFF2-40B4-BE49-F238E27FC236}">
                        <a16:creationId xmlns:a16="http://schemas.microsoft.com/office/drawing/2014/main" xmlns="" id="{228307E9-9EF2-48F7-B4E2-AC4EB0A5946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7" name="楕円 962">
                    <a:extLst>
                      <a:ext uri="{FF2B5EF4-FFF2-40B4-BE49-F238E27FC236}">
                        <a16:creationId xmlns:a16="http://schemas.microsoft.com/office/drawing/2014/main" xmlns="" id="{AED81C11-6B70-4788-A335-C03706C2730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61" name="グループ化 3060">
                  <a:extLst>
                    <a:ext uri="{FF2B5EF4-FFF2-40B4-BE49-F238E27FC236}">
                      <a16:creationId xmlns:a16="http://schemas.microsoft.com/office/drawing/2014/main" xmlns="" id="{7E081615-B767-417E-B73A-9D3B86D90976}"/>
                    </a:ext>
                  </a:extLst>
                </p:cNvPr>
                <p:cNvGrpSpPr/>
                <p:nvPr/>
              </p:nvGrpSpPr>
              <p:grpSpPr>
                <a:xfrm>
                  <a:off x="2524793" y="2238171"/>
                  <a:ext cx="158262" cy="270180"/>
                  <a:chOff x="1521069" y="2586587"/>
                  <a:chExt cx="158262" cy="270180"/>
                </a:xfrm>
                <a:solidFill>
                  <a:schemeClr val="bg1">
                    <a:lumMod val="95000"/>
                  </a:schemeClr>
                </a:solidFill>
              </p:grpSpPr>
              <p:sp>
                <p:nvSpPr>
                  <p:cNvPr id="3074" name="フローチャート: 論理積ゲート 959">
                    <a:extLst>
                      <a:ext uri="{FF2B5EF4-FFF2-40B4-BE49-F238E27FC236}">
                        <a16:creationId xmlns:a16="http://schemas.microsoft.com/office/drawing/2014/main" xmlns="" id="{9BF10B31-E5BA-4F74-A3FE-47D29EB6F0C0}"/>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5" name="楕円 960">
                    <a:extLst>
                      <a:ext uri="{FF2B5EF4-FFF2-40B4-BE49-F238E27FC236}">
                        <a16:creationId xmlns:a16="http://schemas.microsoft.com/office/drawing/2014/main" xmlns="" id="{AEAF0BD6-68BA-4FD5-A9FC-A69BFAB1281B}"/>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62" name="グループ化 3061">
                  <a:extLst>
                    <a:ext uri="{FF2B5EF4-FFF2-40B4-BE49-F238E27FC236}">
                      <a16:creationId xmlns:a16="http://schemas.microsoft.com/office/drawing/2014/main" xmlns="" id="{5AE331FD-C9BB-4339-A7C6-7C78F1630EBD}"/>
                    </a:ext>
                  </a:extLst>
                </p:cNvPr>
                <p:cNvGrpSpPr/>
                <p:nvPr/>
              </p:nvGrpSpPr>
              <p:grpSpPr>
                <a:xfrm>
                  <a:off x="2708186" y="2238172"/>
                  <a:ext cx="158262" cy="270180"/>
                  <a:chOff x="1521069" y="2586587"/>
                  <a:chExt cx="158262" cy="270180"/>
                </a:xfrm>
                <a:solidFill>
                  <a:schemeClr val="bg1">
                    <a:lumMod val="95000"/>
                  </a:schemeClr>
                </a:solidFill>
              </p:grpSpPr>
              <p:sp>
                <p:nvSpPr>
                  <p:cNvPr id="3072" name="フローチャート: 論理積ゲート 957">
                    <a:extLst>
                      <a:ext uri="{FF2B5EF4-FFF2-40B4-BE49-F238E27FC236}">
                        <a16:creationId xmlns:a16="http://schemas.microsoft.com/office/drawing/2014/main" xmlns="" id="{10C094E0-C25D-4054-A366-408C5D122002}"/>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3" name="楕円 958">
                    <a:extLst>
                      <a:ext uri="{FF2B5EF4-FFF2-40B4-BE49-F238E27FC236}">
                        <a16:creationId xmlns:a16="http://schemas.microsoft.com/office/drawing/2014/main" xmlns="" id="{E3E44324-A826-4C01-8FA2-459BEC5A6F30}"/>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63" name="グループ化 3062">
                  <a:extLst>
                    <a:ext uri="{FF2B5EF4-FFF2-40B4-BE49-F238E27FC236}">
                      <a16:creationId xmlns:a16="http://schemas.microsoft.com/office/drawing/2014/main" xmlns="" id="{8AEB934B-0A90-4074-8922-72A28FB4A1D7}"/>
                    </a:ext>
                  </a:extLst>
                </p:cNvPr>
                <p:cNvGrpSpPr/>
                <p:nvPr/>
              </p:nvGrpSpPr>
              <p:grpSpPr>
                <a:xfrm>
                  <a:off x="2891579" y="2238173"/>
                  <a:ext cx="158262" cy="270180"/>
                  <a:chOff x="1521069" y="2586587"/>
                  <a:chExt cx="158262" cy="270180"/>
                </a:xfrm>
                <a:solidFill>
                  <a:schemeClr val="bg1">
                    <a:lumMod val="95000"/>
                  </a:schemeClr>
                </a:solidFill>
              </p:grpSpPr>
              <p:sp>
                <p:nvSpPr>
                  <p:cNvPr id="3070" name="フローチャート: 論理積ゲート 955">
                    <a:extLst>
                      <a:ext uri="{FF2B5EF4-FFF2-40B4-BE49-F238E27FC236}">
                        <a16:creationId xmlns:a16="http://schemas.microsoft.com/office/drawing/2014/main" xmlns="" id="{6F40BACB-DDDB-481B-B6F7-348AC84A02FA}"/>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1" name="楕円 956">
                    <a:extLst>
                      <a:ext uri="{FF2B5EF4-FFF2-40B4-BE49-F238E27FC236}">
                        <a16:creationId xmlns:a16="http://schemas.microsoft.com/office/drawing/2014/main" xmlns="" id="{A941E887-5EA2-4D12-8003-CB9491A2D23F}"/>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64" name="グループ化 3063">
                  <a:extLst>
                    <a:ext uri="{FF2B5EF4-FFF2-40B4-BE49-F238E27FC236}">
                      <a16:creationId xmlns:a16="http://schemas.microsoft.com/office/drawing/2014/main" xmlns="" id="{32D36695-F91D-40CF-9722-AF6ABA2EB3F9}"/>
                    </a:ext>
                  </a:extLst>
                </p:cNvPr>
                <p:cNvGrpSpPr/>
                <p:nvPr/>
              </p:nvGrpSpPr>
              <p:grpSpPr>
                <a:xfrm>
                  <a:off x="3074972" y="2238174"/>
                  <a:ext cx="158262" cy="270180"/>
                  <a:chOff x="1521069" y="2586587"/>
                  <a:chExt cx="158262" cy="270180"/>
                </a:xfrm>
                <a:solidFill>
                  <a:schemeClr val="bg1">
                    <a:lumMod val="95000"/>
                  </a:schemeClr>
                </a:solidFill>
              </p:grpSpPr>
              <p:sp>
                <p:nvSpPr>
                  <p:cNvPr id="3068" name="フローチャート: 論理積ゲート 953">
                    <a:extLst>
                      <a:ext uri="{FF2B5EF4-FFF2-40B4-BE49-F238E27FC236}">
                        <a16:creationId xmlns:a16="http://schemas.microsoft.com/office/drawing/2014/main" xmlns="" id="{9C2CA0E1-AF04-49CE-95F7-D170121527F8}"/>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69" name="楕円 954">
                    <a:extLst>
                      <a:ext uri="{FF2B5EF4-FFF2-40B4-BE49-F238E27FC236}">
                        <a16:creationId xmlns:a16="http://schemas.microsoft.com/office/drawing/2014/main" xmlns="" id="{F4D76AE5-0143-488C-AF4A-C852258FBA53}"/>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65" name="グループ化 3064">
                  <a:extLst>
                    <a:ext uri="{FF2B5EF4-FFF2-40B4-BE49-F238E27FC236}">
                      <a16:creationId xmlns:a16="http://schemas.microsoft.com/office/drawing/2014/main" xmlns="" id="{786FD23D-B0FE-48B7-B482-57B7485C43FA}"/>
                    </a:ext>
                  </a:extLst>
                </p:cNvPr>
                <p:cNvGrpSpPr/>
                <p:nvPr/>
              </p:nvGrpSpPr>
              <p:grpSpPr>
                <a:xfrm>
                  <a:off x="3258365" y="2238175"/>
                  <a:ext cx="158262" cy="270180"/>
                  <a:chOff x="1521069" y="2586587"/>
                  <a:chExt cx="158262" cy="270180"/>
                </a:xfrm>
                <a:solidFill>
                  <a:srgbClr val="FFC000"/>
                </a:solidFill>
              </p:grpSpPr>
              <p:sp>
                <p:nvSpPr>
                  <p:cNvPr id="3066" name="フローチャート: 論理積ゲート 951">
                    <a:extLst>
                      <a:ext uri="{FF2B5EF4-FFF2-40B4-BE49-F238E27FC236}">
                        <a16:creationId xmlns:a16="http://schemas.microsoft.com/office/drawing/2014/main" xmlns="" id="{D08A1824-ACCB-48EA-9B59-7890EC59F7B5}"/>
                      </a:ext>
                    </a:extLst>
                  </p:cNvPr>
                  <p:cNvSpPr/>
                  <p:nvPr/>
                </p:nvSpPr>
                <p:spPr>
                  <a:xfrm rot="16200000">
                    <a:off x="1514347" y="2691784"/>
                    <a:ext cx="171705" cy="15826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67" name="楕円 952">
                    <a:extLst>
                      <a:ext uri="{FF2B5EF4-FFF2-40B4-BE49-F238E27FC236}">
                        <a16:creationId xmlns:a16="http://schemas.microsoft.com/office/drawing/2014/main" xmlns="" id="{78276C62-9886-4853-AC35-E8AE65F41E18}"/>
                      </a:ext>
                    </a:extLst>
                  </p:cNvPr>
                  <p:cNvSpPr/>
                  <p:nvPr/>
                </p:nvSpPr>
                <p:spPr>
                  <a:xfrm>
                    <a:off x="1546199" y="2586587"/>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spTree>
    <p:extLst>
      <p:ext uri="{BB962C8B-B14F-4D97-AF65-F5344CB8AC3E}">
        <p14:creationId xmlns:p14="http://schemas.microsoft.com/office/powerpoint/2010/main" val="14205436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321733" y="0"/>
            <a:ext cx="9584267" cy="8982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200" dirty="0" smtClean="0">
                <a:solidFill>
                  <a:srgbClr val="161616"/>
                </a:solidFill>
              </a:rPr>
              <a:t>変動</a:t>
            </a:r>
            <a:r>
              <a:rPr lang="ja-JP" altLang="en-US" sz="3200" dirty="0">
                <a:solidFill>
                  <a:srgbClr val="161616"/>
                </a:solidFill>
              </a:rPr>
              <a:t>倍率と</a:t>
            </a:r>
            <a:r>
              <a:rPr lang="en-US" altLang="ja-JP" sz="3200" dirty="0">
                <a:solidFill>
                  <a:srgbClr val="161616"/>
                </a:solidFill>
              </a:rPr>
              <a:t>P</a:t>
            </a:r>
            <a:r>
              <a:rPr lang="ja-JP" altLang="en-US" sz="3200" dirty="0" smtClean="0">
                <a:solidFill>
                  <a:srgbClr val="161616"/>
                </a:solidFill>
              </a:rPr>
              <a:t>値の閾値を超えたサンプル数による選抜</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110</a:t>
            </a:fld>
            <a:endParaRPr lang="ja-JP" altLang="en-US" sz="1200">
              <a:solidFill>
                <a:srgbClr val="003A6F"/>
              </a:solidFill>
            </a:endParaRPr>
          </a:p>
        </p:txBody>
      </p:sp>
      <p:grpSp>
        <p:nvGrpSpPr>
          <p:cNvPr id="60" name="グループ化 59"/>
          <p:cNvGrpSpPr/>
          <p:nvPr/>
        </p:nvGrpSpPr>
        <p:grpSpPr>
          <a:xfrm>
            <a:off x="287871" y="778931"/>
            <a:ext cx="9516532" cy="6079069"/>
            <a:chOff x="211668" y="778931"/>
            <a:chExt cx="9516532" cy="6079069"/>
          </a:xfrm>
        </p:grpSpPr>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10" y="4741333"/>
              <a:ext cx="1424954" cy="2040467"/>
            </a:xfrm>
            <a:prstGeom prst="rect">
              <a:avLst/>
            </a:prstGeom>
            <a:solidFill>
              <a:schemeClr val="bg1"/>
            </a:solidFill>
            <a:ln>
              <a:noFill/>
            </a:ln>
            <a:effectLst/>
          </p:spPr>
        </p:pic>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8760"/>
            <a:stretch/>
          </p:blipFill>
          <p:spPr bwMode="auto">
            <a:xfrm>
              <a:off x="6061897" y="1202267"/>
              <a:ext cx="3615503" cy="5579533"/>
            </a:xfrm>
            <a:prstGeom prst="rect">
              <a:avLst/>
            </a:prstGeom>
            <a:solidFill>
              <a:schemeClr val="bg1"/>
            </a:solidFill>
            <a:ln>
              <a:noFill/>
            </a:ln>
            <a:effec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2346" y="4732867"/>
              <a:ext cx="1837267" cy="2048933"/>
            </a:xfrm>
            <a:prstGeom prst="rect">
              <a:avLst/>
            </a:prstGeom>
            <a:solidFill>
              <a:schemeClr val="bg1"/>
            </a:solidFill>
            <a:ln>
              <a:noFill/>
            </a:ln>
            <a:effectLst/>
          </p:spPr>
        </p:pic>
        <p:pic>
          <p:nvPicPr>
            <p:cNvPr id="307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32713"/>
            <a:stretch/>
          </p:blipFill>
          <p:spPr bwMode="auto">
            <a:xfrm>
              <a:off x="1787649" y="5249333"/>
              <a:ext cx="2252412" cy="1532467"/>
            </a:xfrm>
            <a:prstGeom prst="rect">
              <a:avLst/>
            </a:prstGeom>
            <a:solidFill>
              <a:schemeClr val="bg1"/>
            </a:solidFill>
            <a:ln>
              <a:noFill/>
            </a:ln>
            <a:effectLst/>
          </p:spPr>
        </p:pic>
        <p:cxnSp>
          <p:nvCxnSpPr>
            <p:cNvPr id="4" name="直線コネクタ 3"/>
            <p:cNvCxnSpPr/>
            <p:nvPr/>
          </p:nvCxnSpPr>
          <p:spPr>
            <a:xfrm>
              <a:off x="838205" y="5556193"/>
              <a:ext cx="6985000" cy="6406"/>
            </a:xfrm>
            <a:prstGeom prst="line">
              <a:avLst/>
            </a:prstGeom>
            <a:ln w="28575">
              <a:solidFill>
                <a:srgbClr val="3333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円/楕円 8"/>
            <p:cNvSpPr/>
            <p:nvPr/>
          </p:nvSpPr>
          <p:spPr>
            <a:xfrm>
              <a:off x="4834499" y="5528660"/>
              <a:ext cx="72000" cy="72000"/>
            </a:xfrm>
            <a:prstGeom prst="ellipse">
              <a:avLst/>
            </a:prstGeom>
            <a:solidFill>
              <a:srgbClr val="3333FF"/>
            </a:solid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829737" y="5528660"/>
              <a:ext cx="72000" cy="72000"/>
            </a:xfrm>
            <a:prstGeom prst="ellipse">
              <a:avLst/>
            </a:prstGeom>
            <a:solidFill>
              <a:srgbClr val="3333FF"/>
            </a:solid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7785102" y="1600054"/>
              <a:ext cx="72000" cy="72000"/>
            </a:xfrm>
            <a:prstGeom prst="ellipse">
              <a:avLst/>
            </a:prstGeom>
            <a:solidFill>
              <a:srgbClr val="3333FF"/>
            </a:solid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7785102" y="1727053"/>
              <a:ext cx="72000" cy="72000"/>
            </a:xfrm>
            <a:prstGeom prst="ellipse">
              <a:avLst/>
            </a:prstGeom>
            <a:solidFill>
              <a:srgbClr val="3333FF"/>
            </a:solid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p:cNvCxnSpPr/>
            <p:nvPr/>
          </p:nvCxnSpPr>
          <p:spPr>
            <a:xfrm flipH="1">
              <a:off x="7823205" y="1625600"/>
              <a:ext cx="1" cy="3911600"/>
            </a:xfrm>
            <a:prstGeom prst="line">
              <a:avLst/>
            </a:prstGeom>
            <a:ln w="28575">
              <a:solidFill>
                <a:srgbClr val="3333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211668" y="1328382"/>
              <a:ext cx="4715932" cy="1015663"/>
            </a:xfrm>
            <a:prstGeom prst="rect">
              <a:avLst/>
            </a:prstGeom>
            <a:solidFill>
              <a:srgbClr val="FFFFCC"/>
            </a:solidFill>
            <a:ln>
              <a:solidFill>
                <a:srgbClr val="FFC000"/>
              </a:solidFill>
            </a:ln>
          </p:spPr>
          <p:txBody>
            <a:bodyPr wrap="square" rtlCol="0">
              <a:spAutoFit/>
            </a:bodyPr>
            <a:lstStyle/>
            <a:p>
              <a:pPr eaLnBrk="1" fontAlgn="auto" latinLnBrk="0" hangingPunct="1"/>
              <a:r>
                <a:rPr lang="en-US" altLang="ja-JP" sz="2000" b="1" dirty="0">
                  <a:solidFill>
                    <a:schemeClr val="accent2">
                      <a:lumMod val="75000"/>
                    </a:schemeClr>
                  </a:solidFill>
                  <a:latin typeface="メイリオ" panose="020B0604030504040204" pitchFamily="50" charset="-128"/>
                  <a:ea typeface="メイリオ" panose="020B0604030504040204" pitchFamily="50" charset="-128"/>
                </a:rPr>
                <a:t>=</a:t>
              </a:r>
              <a:r>
                <a:rPr lang="en-US" altLang="ja-JP" sz="2000" b="1" dirty="0" err="1">
                  <a:solidFill>
                    <a:srgbClr val="FF0000"/>
                  </a:solidFill>
                  <a:latin typeface="メイリオ" panose="020B0604030504040204" pitchFamily="50" charset="-128"/>
                  <a:ea typeface="メイリオ" panose="020B0604030504040204" pitchFamily="50" charset="-128"/>
                </a:rPr>
                <a:t>COUNTIFS</a:t>
              </a:r>
              <a:r>
                <a:rPr lang="en-US" altLang="ja-JP" sz="2000" b="1" dirty="0" smtClean="0">
                  <a:solidFill>
                    <a:schemeClr val="accent2">
                      <a:lumMod val="75000"/>
                    </a:schemeClr>
                  </a:solidFill>
                  <a:latin typeface="メイリオ" panose="020B0604030504040204" pitchFamily="50" charset="-128"/>
                  <a:ea typeface="メイリオ" panose="020B0604030504040204" pitchFamily="50" charset="-128"/>
                </a:rPr>
                <a:t>(</a:t>
              </a:r>
            </a:p>
            <a:p>
              <a:pPr eaLnBrk="1" fontAlgn="auto" latinLnBrk="0" hangingPunct="1"/>
              <a:r>
                <a:rPr lang="ja-JP" altLang="en-US" sz="2000" b="1" dirty="0">
                  <a:solidFill>
                    <a:schemeClr val="accent2">
                      <a:lumMod val="75000"/>
                    </a:schemeClr>
                  </a:solidFill>
                  <a:latin typeface="メイリオ" panose="020B0604030504040204" pitchFamily="50" charset="-128"/>
                  <a:ea typeface="メイリオ" panose="020B0604030504040204" pitchFamily="50" charset="-128"/>
                </a:rPr>
                <a:t>　</a:t>
              </a:r>
              <a:r>
                <a:rPr lang="ja-JP" altLang="en-US" sz="2000" b="1" dirty="0" smtClean="0">
                  <a:solidFill>
                    <a:schemeClr val="accent2">
                      <a:lumMod val="75000"/>
                    </a:schemeClr>
                  </a:solidFill>
                  <a:latin typeface="メイリオ" panose="020B0604030504040204" pitchFamily="50" charset="-128"/>
                  <a:ea typeface="メイリオ" panose="020B0604030504040204" pitchFamily="50" charset="-128"/>
                </a:rPr>
                <a:t>　</a:t>
              </a:r>
              <a:r>
                <a:rPr lang="en-US" altLang="ja-JP" sz="2000" b="1" dirty="0" smtClean="0">
                  <a:solidFill>
                    <a:srgbClr val="008000"/>
                  </a:solidFill>
                  <a:latin typeface="メイリオ" panose="020B0604030504040204" pitchFamily="50" charset="-128"/>
                  <a:ea typeface="メイリオ" panose="020B0604030504040204" pitchFamily="50" charset="-128"/>
                </a:rPr>
                <a:t>$</a:t>
              </a:r>
              <a:r>
                <a:rPr lang="en-US" altLang="ja-JP" sz="2000" b="1" dirty="0" err="1">
                  <a:solidFill>
                    <a:schemeClr val="accent2">
                      <a:lumMod val="75000"/>
                    </a:schemeClr>
                  </a:solidFill>
                  <a:latin typeface="メイリオ" panose="020B0604030504040204" pitchFamily="50" charset="-128"/>
                  <a:ea typeface="メイリオ" panose="020B0604030504040204" pitchFamily="50" charset="-128"/>
                </a:rPr>
                <a:t>O51</a:t>
              </a:r>
              <a:r>
                <a:rPr lang="en-US" altLang="ja-JP" sz="2000" b="1" dirty="0">
                  <a:solidFill>
                    <a:schemeClr val="accent2">
                      <a:lumMod val="75000"/>
                    </a:schemeClr>
                  </a:solidFill>
                  <a:latin typeface="メイリオ" panose="020B0604030504040204" pitchFamily="50" charset="-128"/>
                  <a:ea typeface="メイリオ" panose="020B0604030504040204" pitchFamily="50" charset="-128"/>
                </a:rPr>
                <a:t>:</a:t>
              </a:r>
              <a:r>
                <a:rPr lang="en-US" altLang="ja-JP" sz="2000" b="1" dirty="0">
                  <a:solidFill>
                    <a:srgbClr val="008000"/>
                  </a:solidFill>
                  <a:latin typeface="メイリオ" panose="020B0604030504040204" pitchFamily="50" charset="-128"/>
                  <a:ea typeface="メイリオ" panose="020B0604030504040204" pitchFamily="50" charset="-128"/>
                </a:rPr>
                <a:t>$</a:t>
              </a:r>
              <a:r>
                <a:rPr lang="en-US" altLang="ja-JP" sz="2000" b="1" dirty="0" err="1">
                  <a:solidFill>
                    <a:schemeClr val="accent2">
                      <a:lumMod val="75000"/>
                    </a:schemeClr>
                  </a:solidFill>
                  <a:latin typeface="メイリオ" panose="020B0604030504040204" pitchFamily="50" charset="-128"/>
                  <a:ea typeface="メイリオ" panose="020B0604030504040204" pitchFamily="50" charset="-128"/>
                </a:rPr>
                <a:t>W51</a:t>
              </a:r>
              <a:r>
                <a:rPr lang="en-US" altLang="ja-JP" sz="2000" b="1" dirty="0">
                  <a:solidFill>
                    <a:schemeClr val="accent2">
                      <a:lumMod val="75000"/>
                    </a:schemeClr>
                  </a:solidFill>
                  <a:latin typeface="メイリオ" panose="020B0604030504040204" pitchFamily="50" charset="-128"/>
                  <a:ea typeface="メイリオ" panose="020B0604030504040204" pitchFamily="50" charset="-128"/>
                </a:rPr>
                <a:t>,</a:t>
              </a:r>
              <a:r>
                <a:rPr lang="en-US" altLang="ja-JP" sz="2000" b="1" dirty="0">
                  <a:solidFill>
                    <a:srgbClr val="FF0000"/>
                  </a:solidFill>
                  <a:latin typeface="メイリオ" panose="020B0604030504040204" pitchFamily="50" charset="-128"/>
                  <a:ea typeface="メイリオ" panose="020B0604030504040204" pitchFamily="50" charset="-128"/>
                </a:rPr>
                <a:t>"&gt;="&amp;</a:t>
              </a:r>
              <a:r>
                <a:rPr lang="en-US" altLang="ja-JP" sz="2000" b="1" dirty="0" err="1">
                  <a:solidFill>
                    <a:schemeClr val="accent2">
                      <a:lumMod val="75000"/>
                    </a:schemeClr>
                  </a:solidFill>
                  <a:latin typeface="メイリオ" panose="020B0604030504040204" pitchFamily="50" charset="-128"/>
                  <a:ea typeface="メイリオ" panose="020B0604030504040204" pitchFamily="50" charset="-128"/>
                </a:rPr>
                <a:t>BD</a:t>
              </a:r>
              <a:r>
                <a:rPr lang="en-US" altLang="ja-JP" sz="2000" b="1" dirty="0" err="1">
                  <a:solidFill>
                    <a:srgbClr val="008000"/>
                  </a:solidFill>
                  <a:latin typeface="メイリオ" panose="020B0604030504040204" pitchFamily="50" charset="-128"/>
                  <a:ea typeface="メイリオ" panose="020B0604030504040204" pitchFamily="50" charset="-128"/>
                </a:rPr>
                <a:t>$</a:t>
              </a:r>
              <a:r>
                <a:rPr lang="en-US" altLang="ja-JP" sz="2000" b="1" dirty="0" err="1">
                  <a:solidFill>
                    <a:schemeClr val="accent2">
                      <a:lumMod val="75000"/>
                    </a:schemeClr>
                  </a:solidFill>
                  <a:latin typeface="メイリオ" panose="020B0604030504040204" pitchFamily="50" charset="-128"/>
                  <a:ea typeface="メイリオ" panose="020B0604030504040204" pitchFamily="50" charset="-128"/>
                </a:rPr>
                <a:t>20</a:t>
              </a:r>
              <a:r>
                <a:rPr lang="en-US" altLang="ja-JP" sz="2000" b="1" dirty="0" smtClean="0">
                  <a:solidFill>
                    <a:schemeClr val="accent2">
                      <a:lumMod val="75000"/>
                    </a:schemeClr>
                  </a:solidFill>
                  <a:latin typeface="メイリオ" panose="020B0604030504040204" pitchFamily="50" charset="-128"/>
                  <a:ea typeface="メイリオ" panose="020B0604030504040204" pitchFamily="50" charset="-128"/>
                </a:rPr>
                <a:t>,</a:t>
              </a:r>
            </a:p>
            <a:p>
              <a:pPr eaLnBrk="1" fontAlgn="auto" latinLnBrk="0" hangingPunct="1"/>
              <a:r>
                <a:rPr lang="ja-JP" altLang="en-US" sz="2000" b="1" dirty="0">
                  <a:solidFill>
                    <a:schemeClr val="accent2">
                      <a:lumMod val="75000"/>
                    </a:schemeClr>
                  </a:solidFill>
                  <a:latin typeface="メイリオ" panose="020B0604030504040204" pitchFamily="50" charset="-128"/>
                  <a:ea typeface="メイリオ" panose="020B0604030504040204" pitchFamily="50" charset="-128"/>
                </a:rPr>
                <a:t>　</a:t>
              </a:r>
              <a:r>
                <a:rPr lang="ja-JP" altLang="en-US" sz="2000" b="1" dirty="0" smtClean="0">
                  <a:solidFill>
                    <a:schemeClr val="accent2">
                      <a:lumMod val="75000"/>
                    </a:schemeClr>
                  </a:solidFill>
                  <a:latin typeface="メイリオ" panose="020B0604030504040204" pitchFamily="50" charset="-128"/>
                  <a:ea typeface="メイリオ" panose="020B0604030504040204" pitchFamily="50" charset="-128"/>
                </a:rPr>
                <a:t>　</a:t>
              </a:r>
              <a:r>
                <a:rPr lang="en-US" altLang="ja-JP" sz="2000" b="1" dirty="0" smtClean="0">
                  <a:solidFill>
                    <a:srgbClr val="008000"/>
                  </a:solidFill>
                  <a:latin typeface="メイリオ" panose="020B0604030504040204" pitchFamily="50" charset="-128"/>
                  <a:ea typeface="メイリオ" panose="020B0604030504040204" pitchFamily="50" charset="-128"/>
                </a:rPr>
                <a:t>$</a:t>
              </a:r>
              <a:r>
                <a:rPr lang="en-US" altLang="ja-JP" sz="2000" b="1" dirty="0" err="1">
                  <a:solidFill>
                    <a:schemeClr val="accent2">
                      <a:lumMod val="75000"/>
                    </a:schemeClr>
                  </a:solidFill>
                  <a:latin typeface="メイリオ" panose="020B0604030504040204" pitchFamily="50" charset="-128"/>
                  <a:ea typeface="メイリオ" panose="020B0604030504040204" pitchFamily="50" charset="-128"/>
                </a:rPr>
                <a:t>AM51</a:t>
              </a:r>
              <a:r>
                <a:rPr lang="en-US" altLang="ja-JP" sz="2000" b="1" dirty="0">
                  <a:solidFill>
                    <a:schemeClr val="accent2">
                      <a:lumMod val="75000"/>
                    </a:schemeClr>
                  </a:solidFill>
                  <a:latin typeface="メイリオ" panose="020B0604030504040204" pitchFamily="50" charset="-128"/>
                  <a:ea typeface="メイリオ" panose="020B0604030504040204" pitchFamily="50" charset="-128"/>
                </a:rPr>
                <a:t>:</a:t>
              </a:r>
              <a:r>
                <a:rPr lang="en-US" altLang="ja-JP" sz="2000" b="1" dirty="0">
                  <a:solidFill>
                    <a:srgbClr val="008000"/>
                  </a:solidFill>
                  <a:latin typeface="メイリオ" panose="020B0604030504040204" pitchFamily="50" charset="-128"/>
                  <a:ea typeface="メイリオ" panose="020B0604030504040204" pitchFamily="50" charset="-128"/>
                </a:rPr>
                <a:t>$</a:t>
              </a:r>
              <a:r>
                <a:rPr lang="en-US" altLang="ja-JP" sz="2000" b="1" dirty="0" err="1">
                  <a:solidFill>
                    <a:schemeClr val="accent2">
                      <a:lumMod val="75000"/>
                    </a:schemeClr>
                  </a:solidFill>
                  <a:latin typeface="メイリオ" panose="020B0604030504040204" pitchFamily="50" charset="-128"/>
                  <a:ea typeface="メイリオ" panose="020B0604030504040204" pitchFamily="50" charset="-128"/>
                </a:rPr>
                <a:t>AU51</a:t>
              </a:r>
              <a:r>
                <a:rPr lang="en-US" altLang="ja-JP" sz="2000" b="1" dirty="0">
                  <a:solidFill>
                    <a:schemeClr val="accent2">
                      <a:lumMod val="75000"/>
                    </a:schemeClr>
                  </a:solidFill>
                  <a:latin typeface="メイリオ" panose="020B0604030504040204" pitchFamily="50" charset="-128"/>
                  <a:ea typeface="メイリオ" panose="020B0604030504040204" pitchFamily="50" charset="-128"/>
                </a:rPr>
                <a:t>,</a:t>
              </a:r>
              <a:r>
                <a:rPr lang="en-US" altLang="ja-JP" sz="2000" b="1" dirty="0">
                  <a:solidFill>
                    <a:srgbClr val="FF0000"/>
                  </a:solidFill>
                  <a:latin typeface="メイリオ" panose="020B0604030504040204" pitchFamily="50" charset="-128"/>
                  <a:ea typeface="メイリオ" panose="020B0604030504040204" pitchFamily="50" charset="-128"/>
                </a:rPr>
                <a:t>"&gt;="&amp;</a:t>
              </a:r>
              <a:r>
                <a:rPr lang="en-US" altLang="ja-JP" sz="2000" b="1" dirty="0" err="1">
                  <a:solidFill>
                    <a:schemeClr val="accent2">
                      <a:lumMod val="75000"/>
                    </a:schemeClr>
                  </a:solidFill>
                  <a:latin typeface="メイリオ" panose="020B0604030504040204" pitchFamily="50" charset="-128"/>
                  <a:ea typeface="メイリオ" panose="020B0604030504040204" pitchFamily="50" charset="-128"/>
                </a:rPr>
                <a:t>BD</a:t>
              </a:r>
              <a:r>
                <a:rPr lang="en-US" altLang="ja-JP" sz="2000" b="1" dirty="0" err="1">
                  <a:solidFill>
                    <a:srgbClr val="008000"/>
                  </a:solidFill>
                  <a:latin typeface="メイリオ" panose="020B0604030504040204" pitchFamily="50" charset="-128"/>
                  <a:ea typeface="メイリオ" panose="020B0604030504040204" pitchFamily="50" charset="-128"/>
                </a:rPr>
                <a:t>$</a:t>
              </a:r>
              <a:r>
                <a:rPr lang="en-US" altLang="ja-JP" sz="2000" b="1" dirty="0" err="1">
                  <a:solidFill>
                    <a:schemeClr val="accent2">
                      <a:lumMod val="75000"/>
                    </a:schemeClr>
                  </a:solidFill>
                  <a:latin typeface="メイリオ" panose="020B0604030504040204" pitchFamily="50" charset="-128"/>
                  <a:ea typeface="メイリオ" panose="020B0604030504040204" pitchFamily="50" charset="-128"/>
                </a:rPr>
                <a:t>21</a:t>
              </a:r>
              <a:r>
                <a:rPr lang="en-US" altLang="ja-JP" sz="2000" b="1" dirty="0">
                  <a:solidFill>
                    <a:schemeClr val="accent2">
                      <a:lumMod val="75000"/>
                    </a:schemeClr>
                  </a:solidFill>
                  <a:latin typeface="メイリオ" panose="020B0604030504040204" pitchFamily="50" charset="-128"/>
                  <a:ea typeface="メイリオ" panose="020B0604030504040204" pitchFamily="50" charset="-128"/>
                </a:rPr>
                <a:t>)</a:t>
              </a:r>
            </a:p>
          </p:txBody>
        </p:sp>
        <p:sp>
          <p:nvSpPr>
            <p:cNvPr id="26" name="正方形/長方形 25"/>
            <p:cNvSpPr/>
            <p:nvPr/>
          </p:nvSpPr>
          <p:spPr>
            <a:xfrm>
              <a:off x="7713133" y="5503333"/>
              <a:ext cx="448734" cy="1524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p:cNvCxnSpPr/>
            <p:nvPr/>
          </p:nvCxnSpPr>
          <p:spPr>
            <a:xfrm flipH="1">
              <a:off x="4123266" y="4597400"/>
              <a:ext cx="16934" cy="2260600"/>
            </a:xfrm>
            <a:prstGeom prst="line">
              <a:avLst/>
            </a:prstGeom>
            <a:ln w="28575" cmpd="dbl">
              <a:solidFill>
                <a:schemeClr val="bg1">
                  <a:lumMod val="6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5952066" y="4597400"/>
              <a:ext cx="16934" cy="2260600"/>
            </a:xfrm>
            <a:prstGeom prst="line">
              <a:avLst/>
            </a:prstGeom>
            <a:ln w="28575" cmpd="dbl">
              <a:solidFill>
                <a:schemeClr val="bg1">
                  <a:lumMod val="6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013200" y="5181600"/>
              <a:ext cx="12558" cy="1676400"/>
            </a:xfrm>
            <a:prstGeom prst="line">
              <a:avLst/>
            </a:prstGeom>
            <a:ln w="28575" cmpd="dbl">
              <a:solidFill>
                <a:schemeClr val="bg1">
                  <a:lumMod val="6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1786467" y="5181600"/>
              <a:ext cx="12558" cy="1676400"/>
            </a:xfrm>
            <a:prstGeom prst="line">
              <a:avLst/>
            </a:prstGeom>
            <a:ln w="28575" cmpd="dbl">
              <a:solidFill>
                <a:schemeClr val="bg1">
                  <a:lumMod val="6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270934" y="4673600"/>
              <a:ext cx="16363" cy="2184400"/>
            </a:xfrm>
            <a:prstGeom prst="line">
              <a:avLst/>
            </a:prstGeom>
            <a:ln w="28575" cmpd="dbl">
              <a:solidFill>
                <a:schemeClr val="bg1">
                  <a:lumMod val="6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H="1">
              <a:off x="1667934" y="4673600"/>
              <a:ext cx="16363" cy="2184400"/>
            </a:xfrm>
            <a:prstGeom prst="line">
              <a:avLst/>
            </a:prstGeom>
            <a:ln w="28575" cmpd="dbl">
              <a:solidFill>
                <a:schemeClr val="bg1">
                  <a:lumMod val="6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四角形吹き出し 35"/>
            <p:cNvSpPr/>
            <p:nvPr/>
          </p:nvSpPr>
          <p:spPr>
            <a:xfrm>
              <a:off x="4887008" y="1456258"/>
              <a:ext cx="1598459" cy="431801"/>
            </a:xfrm>
            <a:prstGeom prst="wedgeRectCallout">
              <a:avLst>
                <a:gd name="adj1" fmla="val -85172"/>
                <a:gd name="adj2" fmla="val 24581"/>
              </a:avLst>
            </a:prstGeom>
            <a:solidFill>
              <a:schemeClr val="accent3">
                <a:lumMod val="20000"/>
                <a:lumOff val="80000"/>
              </a:schemeClr>
            </a:solidFill>
            <a:ln w="95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rgbClr val="008000"/>
                  </a:solidFill>
                  <a:latin typeface="メイリオ" panose="020B0604030504040204" pitchFamily="50" charset="-128"/>
                  <a:ea typeface="メイリオ" panose="020B0604030504040204" pitchFamily="50" charset="-128"/>
                </a:rPr>
                <a:t>シグナル条件</a:t>
              </a:r>
              <a:endParaRPr kumimoji="1" lang="ja-JP" altLang="en-US" dirty="0">
                <a:solidFill>
                  <a:srgbClr val="008000"/>
                </a:solidFill>
                <a:latin typeface="メイリオ" panose="020B0604030504040204" pitchFamily="50" charset="-128"/>
                <a:ea typeface="メイリオ" panose="020B0604030504040204" pitchFamily="50" charset="-128"/>
              </a:endParaRPr>
            </a:p>
          </p:txBody>
        </p:sp>
        <p:sp>
          <p:nvSpPr>
            <p:cNvPr id="37" name="四角形吹き出し 36"/>
            <p:cNvSpPr/>
            <p:nvPr/>
          </p:nvSpPr>
          <p:spPr>
            <a:xfrm>
              <a:off x="517924" y="4131734"/>
              <a:ext cx="1253356" cy="442602"/>
            </a:xfrm>
            <a:prstGeom prst="wedgeRectCallout">
              <a:avLst>
                <a:gd name="adj1" fmla="val -22020"/>
                <a:gd name="adj2" fmla="val 276950"/>
              </a:avLst>
            </a:prstGeom>
            <a:solidFill>
              <a:schemeClr val="accent3">
                <a:lumMod val="40000"/>
                <a:lumOff val="60000"/>
              </a:schemeClr>
            </a:solidFill>
            <a:ln w="95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rgbClr val="008000"/>
                  </a:solidFill>
                  <a:latin typeface="メイリオ" panose="020B0604030504040204" pitchFamily="50" charset="-128"/>
                  <a:ea typeface="メイリオ" panose="020B0604030504040204" pitchFamily="50" charset="-128"/>
                </a:rPr>
                <a:t>シグナル</a:t>
              </a:r>
              <a:endParaRPr kumimoji="1" lang="en-US" altLang="ja-JP" dirty="0" smtClean="0">
                <a:solidFill>
                  <a:srgbClr val="008000"/>
                </a:solidFill>
                <a:latin typeface="メイリオ" panose="020B0604030504040204" pitchFamily="50" charset="-128"/>
                <a:ea typeface="メイリオ" panose="020B0604030504040204" pitchFamily="50" charset="-128"/>
              </a:endParaRPr>
            </a:p>
          </p:txBody>
        </p:sp>
        <p:sp>
          <p:nvSpPr>
            <p:cNvPr id="38" name="四角形吹き出し 37"/>
            <p:cNvSpPr/>
            <p:nvPr/>
          </p:nvSpPr>
          <p:spPr>
            <a:xfrm>
              <a:off x="4887008" y="1938859"/>
              <a:ext cx="1598459" cy="431801"/>
            </a:xfrm>
            <a:prstGeom prst="wedgeRectCallout">
              <a:avLst>
                <a:gd name="adj1" fmla="val -66247"/>
                <a:gd name="adj2" fmla="val -19897"/>
              </a:avLst>
            </a:prstGeom>
            <a:solidFill>
              <a:schemeClr val="accent3">
                <a:lumMod val="20000"/>
                <a:lumOff val="80000"/>
              </a:schemeClr>
            </a:solidFill>
            <a:ln w="95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rgbClr val="008000"/>
                  </a:solidFill>
                  <a:latin typeface="メイリオ" panose="020B0604030504040204" pitchFamily="50" charset="-128"/>
                  <a:ea typeface="メイリオ" panose="020B0604030504040204" pitchFamily="50" charset="-128"/>
                </a:rPr>
                <a:t>変動倍率条件</a:t>
              </a:r>
              <a:endParaRPr kumimoji="1" lang="ja-JP" altLang="en-US" dirty="0">
                <a:solidFill>
                  <a:srgbClr val="008000"/>
                </a:solidFill>
                <a:latin typeface="メイリオ" panose="020B0604030504040204" pitchFamily="50" charset="-128"/>
                <a:ea typeface="メイリオ" panose="020B0604030504040204" pitchFamily="50" charset="-128"/>
              </a:endParaRPr>
            </a:p>
          </p:txBody>
        </p:sp>
        <p:sp>
          <p:nvSpPr>
            <p:cNvPr id="39" name="四角形吹き出し 38"/>
            <p:cNvSpPr/>
            <p:nvPr/>
          </p:nvSpPr>
          <p:spPr>
            <a:xfrm>
              <a:off x="4021667" y="4030134"/>
              <a:ext cx="1193800" cy="645803"/>
            </a:xfrm>
            <a:prstGeom prst="wedgeRectCallout">
              <a:avLst>
                <a:gd name="adj1" fmla="val 21850"/>
                <a:gd name="adj2" fmla="val 183770"/>
              </a:avLst>
            </a:prstGeom>
            <a:solidFill>
              <a:schemeClr val="accent3">
                <a:lumMod val="40000"/>
                <a:lumOff val="60000"/>
              </a:schemeClr>
            </a:solidFill>
            <a:ln w="95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008000"/>
                  </a:solidFill>
                  <a:latin typeface="メイリオ" panose="020B0604030504040204" pitchFamily="50" charset="-128"/>
                  <a:ea typeface="メイリオ" panose="020B0604030504040204" pitchFamily="50" charset="-128"/>
                </a:rPr>
                <a:t>変動</a:t>
              </a:r>
              <a:r>
                <a:rPr lang="ja-JP" altLang="en-US" dirty="0" smtClean="0">
                  <a:solidFill>
                    <a:srgbClr val="008000"/>
                  </a:solidFill>
                  <a:latin typeface="メイリオ" panose="020B0604030504040204" pitchFamily="50" charset="-128"/>
                  <a:ea typeface="メイリオ" panose="020B0604030504040204" pitchFamily="50" charset="-128"/>
                </a:rPr>
                <a:t>倍率</a:t>
              </a:r>
              <a:endParaRPr lang="en-US" altLang="ja-JP" dirty="0" smtClean="0">
                <a:solidFill>
                  <a:srgbClr val="008000"/>
                </a:solidFill>
                <a:latin typeface="メイリオ" panose="020B0604030504040204" pitchFamily="50" charset="-128"/>
                <a:ea typeface="メイリオ" panose="020B0604030504040204" pitchFamily="50" charset="-128"/>
              </a:endParaRPr>
            </a:p>
            <a:p>
              <a:pPr algn="ctr"/>
              <a:r>
                <a:rPr lang="ja-JP" altLang="en-US" dirty="0" smtClean="0">
                  <a:solidFill>
                    <a:srgbClr val="008000"/>
                  </a:solidFill>
                  <a:latin typeface="メイリオ" panose="020B0604030504040204" pitchFamily="50" charset="-128"/>
                  <a:ea typeface="メイリオ" panose="020B0604030504040204" pitchFamily="50" charset="-128"/>
                </a:rPr>
                <a:t>（</a:t>
              </a:r>
              <a:r>
                <a:rPr lang="en-US" altLang="ja-JP" dirty="0" err="1" smtClean="0">
                  <a:solidFill>
                    <a:srgbClr val="008000"/>
                  </a:solidFill>
                  <a:latin typeface="メイリオ" panose="020B0604030504040204" pitchFamily="50" charset="-128"/>
                  <a:ea typeface="メイリオ" panose="020B0604030504040204" pitchFamily="50" charset="-128"/>
                </a:rPr>
                <a:t>log2</a:t>
              </a:r>
              <a:r>
                <a:rPr lang="ja-JP" altLang="en-US" dirty="0" smtClean="0">
                  <a:solidFill>
                    <a:srgbClr val="008000"/>
                  </a:solidFill>
                  <a:latin typeface="メイリオ" panose="020B0604030504040204" pitchFamily="50" charset="-128"/>
                  <a:ea typeface="メイリオ" panose="020B0604030504040204" pitchFamily="50" charset="-128"/>
                </a:rPr>
                <a:t>）</a:t>
              </a:r>
              <a:endParaRPr kumimoji="1" lang="en-US" altLang="ja-JP" dirty="0" smtClean="0">
                <a:solidFill>
                  <a:srgbClr val="008000"/>
                </a:solidFill>
                <a:latin typeface="メイリオ" panose="020B0604030504040204" pitchFamily="50" charset="-128"/>
                <a:ea typeface="メイリオ" panose="020B0604030504040204" pitchFamily="50" charset="-128"/>
              </a:endParaRPr>
            </a:p>
          </p:txBody>
        </p:sp>
        <p:sp>
          <p:nvSpPr>
            <p:cNvPr id="40" name="四角形吹き出し 39"/>
            <p:cNvSpPr/>
            <p:nvPr/>
          </p:nvSpPr>
          <p:spPr>
            <a:xfrm>
              <a:off x="5630333" y="778931"/>
              <a:ext cx="3039532" cy="417202"/>
            </a:xfrm>
            <a:prstGeom prst="wedgeRectCallout">
              <a:avLst>
                <a:gd name="adj1" fmla="val 22347"/>
                <a:gd name="adj2" fmla="val 143291"/>
              </a:avLst>
            </a:prstGeom>
            <a:solidFill>
              <a:schemeClr val="accent3">
                <a:lumMod val="40000"/>
                <a:lumOff val="60000"/>
              </a:schemeClr>
            </a:solidFill>
            <a:ln w="95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008000"/>
                  </a:solidFill>
                  <a:latin typeface="メイリオ" panose="020B0604030504040204" pitchFamily="50" charset="-128"/>
                  <a:ea typeface="メイリオ" panose="020B0604030504040204" pitchFamily="50" charset="-128"/>
                </a:rPr>
                <a:t>シグナルと変動倍率の閾値</a:t>
              </a:r>
              <a:endParaRPr kumimoji="1" lang="en-US" altLang="ja-JP" dirty="0" smtClean="0">
                <a:solidFill>
                  <a:srgbClr val="008000"/>
                </a:solidFill>
                <a:latin typeface="メイリオ" panose="020B0604030504040204" pitchFamily="50" charset="-128"/>
                <a:ea typeface="メイリオ" panose="020B0604030504040204" pitchFamily="50" charset="-128"/>
              </a:endParaRPr>
            </a:p>
          </p:txBody>
        </p:sp>
        <p:sp>
          <p:nvSpPr>
            <p:cNvPr id="57" name="四角形吹き出し 56"/>
            <p:cNvSpPr/>
            <p:nvPr/>
          </p:nvSpPr>
          <p:spPr>
            <a:xfrm>
              <a:off x="7907868" y="4301066"/>
              <a:ext cx="1820332" cy="762001"/>
            </a:xfrm>
            <a:prstGeom prst="wedgeRectCallout">
              <a:avLst>
                <a:gd name="adj1" fmla="val -49637"/>
                <a:gd name="adj2" fmla="val 106162"/>
              </a:avLst>
            </a:prstGeom>
            <a:solidFill>
              <a:schemeClr val="accent3">
                <a:lumMod val="60000"/>
                <a:lumOff val="40000"/>
              </a:schemeClr>
            </a:solidFill>
            <a:ln w="95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rgbClr val="008000"/>
                  </a:solidFill>
                  <a:latin typeface="メイリオ" panose="020B0604030504040204" pitchFamily="50" charset="-128"/>
                  <a:ea typeface="メイリオ" panose="020B0604030504040204" pitchFamily="50" charset="-128"/>
                </a:rPr>
                <a:t>条件を満たした</a:t>
              </a:r>
              <a:endParaRPr kumimoji="1" lang="en-US" altLang="ja-JP" dirty="0" smtClean="0">
                <a:solidFill>
                  <a:srgbClr val="008000"/>
                </a:solidFill>
                <a:latin typeface="メイリオ" panose="020B0604030504040204" pitchFamily="50" charset="-128"/>
                <a:ea typeface="メイリオ" panose="020B0604030504040204" pitchFamily="50" charset="-128"/>
              </a:endParaRPr>
            </a:p>
            <a:p>
              <a:pPr algn="ctr"/>
              <a:r>
                <a:rPr kumimoji="1" lang="ja-JP" altLang="en-US" dirty="0" smtClean="0">
                  <a:solidFill>
                    <a:srgbClr val="008000"/>
                  </a:solidFill>
                  <a:latin typeface="メイリオ" panose="020B0604030504040204" pitchFamily="50" charset="-128"/>
                  <a:ea typeface="メイリオ" panose="020B0604030504040204" pitchFamily="50" charset="-128"/>
                </a:rPr>
                <a:t>サンプルの数</a:t>
              </a:r>
              <a:endParaRPr kumimoji="1" lang="en-US" altLang="ja-JP" dirty="0" smtClean="0">
                <a:solidFill>
                  <a:srgbClr val="008000"/>
                </a:solidFill>
                <a:latin typeface="メイリオ" panose="020B0604030504040204" pitchFamily="50" charset="-128"/>
                <a:ea typeface="メイリオ" panose="020B0604030504040204" pitchFamily="50" charset="-128"/>
              </a:endParaRPr>
            </a:p>
          </p:txBody>
        </p:sp>
        <p:cxnSp>
          <p:nvCxnSpPr>
            <p:cNvPr id="44" name="直線コネクタ 43"/>
            <p:cNvCxnSpPr/>
            <p:nvPr/>
          </p:nvCxnSpPr>
          <p:spPr>
            <a:xfrm>
              <a:off x="4250267" y="2345267"/>
              <a:ext cx="3454400" cy="3115733"/>
            </a:xfrm>
            <a:prstGeom prst="line">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1904999" y="4749800"/>
              <a:ext cx="2031325" cy="369332"/>
            </a:xfrm>
            <a:prstGeom prst="rect">
              <a:avLst/>
            </a:prstGeom>
            <a:noFill/>
          </p:spPr>
          <p:txBody>
            <a:bodyPr wrap="none" rtlCol="0">
              <a:spAutoFit/>
            </a:bodyPr>
            <a:lstStyle/>
            <a:p>
              <a:r>
                <a:rPr kumimoji="1" lang="ja-JP" altLang="en-US" dirty="0" smtClean="0">
                  <a:solidFill>
                    <a:srgbClr val="3333FF"/>
                  </a:solidFill>
                  <a:latin typeface="メイリオ" panose="020B0604030504040204" pitchFamily="50" charset="-128"/>
                  <a:ea typeface="メイリオ" panose="020B0604030504040204" pitchFamily="50" charset="-128"/>
                </a:rPr>
                <a:t>各群のメジアン値</a:t>
              </a:r>
              <a:endParaRPr kumimoji="1" lang="ja-JP" altLang="en-US" dirty="0">
                <a:solidFill>
                  <a:srgbClr val="3333FF"/>
                </a:solidFill>
                <a:latin typeface="メイリオ" panose="020B0604030504040204" pitchFamily="50" charset="-128"/>
                <a:ea typeface="メイリオ" panose="020B0604030504040204" pitchFamily="50" charset="-128"/>
              </a:endParaRPr>
            </a:p>
          </p:txBody>
        </p:sp>
        <p:sp>
          <p:nvSpPr>
            <p:cNvPr id="62" name="テキスト ボックス 61"/>
            <p:cNvSpPr txBox="1"/>
            <p:nvPr/>
          </p:nvSpPr>
          <p:spPr>
            <a:xfrm>
              <a:off x="3598330" y="3146567"/>
              <a:ext cx="2590801" cy="923330"/>
            </a:xfrm>
            <a:prstGeom prst="rect">
              <a:avLst/>
            </a:prstGeom>
            <a:noFill/>
          </p:spPr>
          <p:txBody>
            <a:bodyPr wrap="square" rtlCol="0">
              <a:spAutoFit/>
            </a:bodyPr>
            <a:lstStyle/>
            <a:p>
              <a:pPr algn="ctr"/>
              <a:r>
                <a:rPr kumimoji="1" lang="en-US" altLang="ja-JP" dirty="0" smtClean="0">
                  <a:solidFill>
                    <a:srgbClr val="3333FF"/>
                  </a:solidFill>
                  <a:latin typeface="メイリオ" panose="020B0604030504040204" pitchFamily="50" charset="-128"/>
                  <a:ea typeface="メイリオ" panose="020B0604030504040204" pitchFamily="50" charset="-128"/>
                </a:rPr>
                <a:t>healthy</a:t>
              </a:r>
              <a:r>
                <a:rPr kumimoji="1" lang="ja-JP" altLang="en-US" dirty="0" smtClean="0">
                  <a:solidFill>
                    <a:srgbClr val="3333FF"/>
                  </a:solidFill>
                  <a:latin typeface="メイリオ" panose="020B0604030504040204" pitchFamily="50" charset="-128"/>
                  <a:ea typeface="メイリオ" panose="020B0604030504040204" pitchFamily="50" charset="-128"/>
                </a:rPr>
                <a:t>メジアン値に</a:t>
              </a:r>
              <a:endParaRPr kumimoji="1" lang="en-US" altLang="ja-JP" dirty="0" smtClean="0">
                <a:solidFill>
                  <a:srgbClr val="3333FF"/>
                </a:solidFill>
                <a:latin typeface="メイリオ" panose="020B0604030504040204" pitchFamily="50" charset="-128"/>
                <a:ea typeface="メイリオ" panose="020B0604030504040204" pitchFamily="50" charset="-128"/>
              </a:endParaRPr>
            </a:p>
            <a:p>
              <a:pPr algn="ctr"/>
              <a:r>
                <a:rPr lang="ja-JP" altLang="en-US" dirty="0" smtClean="0">
                  <a:solidFill>
                    <a:srgbClr val="3333FF"/>
                  </a:solidFill>
                  <a:latin typeface="メイリオ" panose="020B0604030504040204" pitchFamily="50" charset="-128"/>
                  <a:ea typeface="メイリオ" panose="020B0604030504040204" pitchFamily="50" charset="-128"/>
                </a:rPr>
                <a:t>対する</a:t>
              </a:r>
              <a:r>
                <a:rPr lang="ja-JP" altLang="en-US" dirty="0">
                  <a:solidFill>
                    <a:srgbClr val="3333FF"/>
                  </a:solidFill>
                  <a:latin typeface="メイリオ" panose="020B0604030504040204" pitchFamily="50" charset="-128"/>
                  <a:ea typeface="メイリオ" panose="020B0604030504040204" pitchFamily="50" charset="-128"/>
                </a:rPr>
                <a:t>サンプルごと</a:t>
              </a:r>
              <a:r>
                <a:rPr lang="ja-JP" altLang="en-US" dirty="0" smtClean="0">
                  <a:solidFill>
                    <a:srgbClr val="3333FF"/>
                  </a:solidFill>
                  <a:latin typeface="メイリオ" panose="020B0604030504040204" pitchFamily="50" charset="-128"/>
                  <a:ea typeface="メイリオ" panose="020B0604030504040204" pitchFamily="50" charset="-128"/>
                </a:rPr>
                <a:t>の</a:t>
              </a:r>
              <a:endParaRPr lang="en-US" altLang="ja-JP" dirty="0" smtClean="0">
                <a:solidFill>
                  <a:srgbClr val="3333FF"/>
                </a:solidFill>
                <a:latin typeface="メイリオ" panose="020B0604030504040204" pitchFamily="50" charset="-128"/>
                <a:ea typeface="メイリオ" panose="020B0604030504040204" pitchFamily="50" charset="-128"/>
              </a:endParaRPr>
            </a:p>
            <a:p>
              <a:pPr algn="ctr"/>
              <a:r>
                <a:rPr lang="ja-JP" altLang="en-US" dirty="0" smtClean="0">
                  <a:solidFill>
                    <a:srgbClr val="3333FF"/>
                  </a:solidFill>
                  <a:latin typeface="メイリオ" panose="020B0604030504040204" pitchFamily="50" charset="-128"/>
                  <a:ea typeface="メイリオ" panose="020B0604030504040204" pitchFamily="50" charset="-128"/>
                </a:rPr>
                <a:t>変動倍率</a:t>
              </a:r>
              <a:r>
                <a:rPr kumimoji="1" lang="ja-JP" altLang="en-US" dirty="0" smtClean="0">
                  <a:solidFill>
                    <a:srgbClr val="3333FF"/>
                  </a:solidFill>
                  <a:latin typeface="メイリオ" panose="020B0604030504040204" pitchFamily="50" charset="-128"/>
                  <a:ea typeface="メイリオ" panose="020B0604030504040204" pitchFamily="50" charset="-128"/>
                </a:rPr>
                <a:t>（</a:t>
              </a:r>
              <a:r>
                <a:rPr kumimoji="1" lang="en-US" altLang="ja-JP" dirty="0" err="1" smtClean="0">
                  <a:solidFill>
                    <a:srgbClr val="3333FF"/>
                  </a:solidFill>
                  <a:latin typeface="メイリオ" panose="020B0604030504040204" pitchFamily="50" charset="-128"/>
                  <a:ea typeface="メイリオ" panose="020B0604030504040204" pitchFamily="50" charset="-128"/>
                </a:rPr>
                <a:t>log2</a:t>
              </a:r>
              <a:r>
                <a:rPr kumimoji="1" lang="ja-JP" altLang="en-US" dirty="0" smtClean="0">
                  <a:solidFill>
                    <a:srgbClr val="3333FF"/>
                  </a:solidFill>
                  <a:latin typeface="メイリオ" panose="020B0604030504040204" pitchFamily="50" charset="-128"/>
                  <a:ea typeface="メイリオ" panose="020B0604030504040204" pitchFamily="50" charset="-128"/>
                </a:rPr>
                <a:t>）</a:t>
              </a:r>
              <a:endParaRPr kumimoji="1" lang="ja-JP" altLang="en-US" dirty="0">
                <a:solidFill>
                  <a:srgbClr val="3333FF"/>
                </a:solidFill>
                <a:latin typeface="メイリオ" panose="020B0604030504040204" pitchFamily="50" charset="-128"/>
                <a:ea typeface="メイリオ" panose="020B0604030504040204" pitchFamily="50" charset="-128"/>
              </a:endParaRPr>
            </a:p>
          </p:txBody>
        </p:sp>
        <p:sp>
          <p:nvSpPr>
            <p:cNvPr id="63" name="テキスト ボックス 62"/>
            <p:cNvSpPr txBox="1"/>
            <p:nvPr/>
          </p:nvSpPr>
          <p:spPr>
            <a:xfrm>
              <a:off x="313267" y="3423566"/>
              <a:ext cx="1569660" cy="646331"/>
            </a:xfrm>
            <a:prstGeom prst="rect">
              <a:avLst/>
            </a:prstGeom>
            <a:noFill/>
          </p:spPr>
          <p:txBody>
            <a:bodyPr wrap="none" rtlCol="0">
              <a:spAutoFit/>
            </a:bodyPr>
            <a:lstStyle/>
            <a:p>
              <a:pPr algn="ctr"/>
              <a:r>
                <a:rPr kumimoji="1" lang="ja-JP" altLang="en-US" dirty="0" smtClean="0">
                  <a:solidFill>
                    <a:srgbClr val="3333FF"/>
                  </a:solidFill>
                  <a:latin typeface="メイリオ" panose="020B0604030504040204" pitchFamily="50" charset="-128"/>
                  <a:ea typeface="メイリオ" panose="020B0604030504040204" pitchFamily="50" charset="-128"/>
                </a:rPr>
                <a:t>各サンプルの</a:t>
              </a:r>
              <a:endParaRPr kumimoji="1" lang="en-US" altLang="ja-JP" dirty="0" smtClean="0">
                <a:solidFill>
                  <a:srgbClr val="3333FF"/>
                </a:solidFill>
                <a:latin typeface="メイリオ" panose="020B0604030504040204" pitchFamily="50" charset="-128"/>
                <a:ea typeface="メイリオ" panose="020B0604030504040204" pitchFamily="50" charset="-128"/>
              </a:endParaRPr>
            </a:p>
            <a:p>
              <a:pPr algn="ctr"/>
              <a:r>
                <a:rPr kumimoji="1" lang="ja-JP" altLang="en-US" dirty="0" smtClean="0">
                  <a:solidFill>
                    <a:srgbClr val="3333FF"/>
                  </a:solidFill>
                  <a:latin typeface="メイリオ" panose="020B0604030504040204" pitchFamily="50" charset="-128"/>
                  <a:ea typeface="メイリオ" panose="020B0604030504040204" pitchFamily="50" charset="-128"/>
                </a:rPr>
                <a:t>シグナル値</a:t>
              </a:r>
              <a:endParaRPr kumimoji="1" lang="ja-JP" altLang="en-US" dirty="0">
                <a:solidFill>
                  <a:srgbClr val="3333FF"/>
                </a:solidFill>
                <a:latin typeface="メイリオ" panose="020B0604030504040204" pitchFamily="50" charset="-128"/>
                <a:ea typeface="メイリオ" panose="020B0604030504040204" pitchFamily="50" charset="-128"/>
              </a:endParaRPr>
            </a:p>
          </p:txBody>
        </p:sp>
        <p:sp>
          <p:nvSpPr>
            <p:cNvPr id="48" name="角丸四角形吹き出し 47"/>
            <p:cNvSpPr/>
            <p:nvPr/>
          </p:nvSpPr>
          <p:spPr>
            <a:xfrm>
              <a:off x="787400" y="2472258"/>
              <a:ext cx="3191934" cy="423333"/>
            </a:xfrm>
            <a:prstGeom prst="wedgeRoundRectCallout">
              <a:avLst>
                <a:gd name="adj1" fmla="val 20573"/>
                <a:gd name="adj2" fmla="val -99500"/>
                <a:gd name="adj3" fmla="val 16667"/>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rgbClr val="FF0000"/>
                  </a:solidFill>
                </a:rPr>
                <a:t>「</a:t>
              </a:r>
              <a:r>
                <a:rPr kumimoji="1" lang="en-US" altLang="ja-JP" dirty="0" smtClean="0">
                  <a:solidFill>
                    <a:srgbClr val="FF0000"/>
                  </a:solidFill>
                </a:rPr>
                <a:t>"&gt;="&amp;</a:t>
              </a:r>
              <a:r>
                <a:rPr kumimoji="1" lang="ja-JP" altLang="en-US" dirty="0" smtClean="0">
                  <a:solidFill>
                    <a:srgbClr val="FF0000"/>
                  </a:solidFill>
                </a:rPr>
                <a:t>（参照）」で条件を設定</a:t>
              </a:r>
              <a:endParaRPr kumimoji="1" lang="ja-JP" altLang="en-US" dirty="0">
                <a:solidFill>
                  <a:srgbClr val="FF0000"/>
                </a:solidFill>
              </a:endParaRPr>
            </a:p>
          </p:txBody>
        </p:sp>
        <p:cxnSp>
          <p:nvCxnSpPr>
            <p:cNvPr id="55" name="直線矢印コネクタ 54"/>
            <p:cNvCxnSpPr/>
            <p:nvPr/>
          </p:nvCxnSpPr>
          <p:spPr>
            <a:xfrm>
              <a:off x="8271933" y="5588000"/>
              <a:ext cx="956734" cy="0"/>
            </a:xfrm>
            <a:prstGeom prst="straightConnector1">
              <a:avLst/>
            </a:prstGeom>
            <a:ln w="571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9262533" y="5579533"/>
              <a:ext cx="18217" cy="1202267"/>
            </a:xfrm>
            <a:prstGeom prst="straightConnector1">
              <a:avLst/>
            </a:prstGeom>
            <a:ln w="57150">
              <a:solidFill>
                <a:srgbClr val="00B0F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13470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1313" y="1"/>
            <a:ext cx="8770614" cy="93652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4400" dirty="0" smtClean="0">
                <a:solidFill>
                  <a:schemeClr val="tx1"/>
                </a:solidFill>
              </a:rPr>
              <a:t>必要な</a:t>
            </a:r>
            <a:r>
              <a:rPr lang="ja-JP" altLang="en-US" sz="4400" dirty="0">
                <a:solidFill>
                  <a:schemeClr val="tx1"/>
                </a:solidFill>
              </a:rPr>
              <a:t>もの</a:t>
            </a:r>
            <a:r>
              <a:rPr lang="ja-JP" altLang="en-US" sz="4400" dirty="0" smtClean="0">
                <a:solidFill>
                  <a:schemeClr val="tx1"/>
                </a:solidFill>
              </a:rPr>
              <a:t>は・・・</a:t>
            </a:r>
            <a:endParaRPr lang="ja-JP" altLang="en-US" sz="4400" dirty="0">
              <a:solidFill>
                <a:srgbClr val="FF0000"/>
              </a:solidFill>
            </a:endParaRPr>
          </a:p>
        </p:txBody>
      </p:sp>
      <p:sp>
        <p:nvSpPr>
          <p:cNvPr id="3" name="スライド番号プレースホルダー 2"/>
          <p:cNvSpPr>
            <a:spLocks noGrp="1"/>
          </p:cNvSpPr>
          <p:nvPr>
            <p:ph type="sldNum" sz="quarter" idx="11"/>
          </p:nvPr>
        </p:nvSpPr>
        <p:spPr/>
        <p:txBody>
          <a:bodyPr/>
          <a:lstStyle/>
          <a:p>
            <a:fld id="{A74C976E-884E-4090-8ACD-961130B00680}" type="slidenum">
              <a:rPr lang="en-US" altLang="ja-JP" smtClean="0"/>
              <a:pPr/>
              <a:t>111</a:t>
            </a:fld>
            <a:endParaRPr lang="en-US" altLang="ja-JP"/>
          </a:p>
        </p:txBody>
      </p:sp>
      <p:sp>
        <p:nvSpPr>
          <p:cNvPr id="6" name="テキスト ボックス 5">
            <a:extLst>
              <a:ext uri="{FF2B5EF4-FFF2-40B4-BE49-F238E27FC236}">
                <a16:creationId xmlns:a16="http://schemas.microsoft.com/office/drawing/2014/main" xmlns="" id="{6F918C58-1282-4001-918E-66EBA820D53D}"/>
              </a:ext>
            </a:extLst>
          </p:cNvPr>
          <p:cNvSpPr txBox="1"/>
          <p:nvPr/>
        </p:nvSpPr>
        <p:spPr>
          <a:xfrm>
            <a:off x="284721" y="1313048"/>
            <a:ext cx="9516234" cy="5139869"/>
          </a:xfrm>
          <a:prstGeom prst="rect">
            <a:avLst/>
          </a:prstGeom>
          <a:noFill/>
        </p:spPr>
        <p:txBody>
          <a:bodyPr wrap="square" rtlCol="0">
            <a:spAutoFit/>
          </a:bodyPr>
          <a:lstStyle/>
          <a:p>
            <a:pPr algn="ctr"/>
            <a:r>
              <a:rPr lang="ja-JP" altLang="en-US" sz="4800" b="1" dirty="0">
                <a:solidFill>
                  <a:srgbClr val="3333FF"/>
                </a:solidFill>
                <a:latin typeface="メイリオ" panose="020B0604030504040204" pitchFamily="50" charset="-128"/>
                <a:ea typeface="メイリオ" panose="020B0604030504040204" pitchFamily="50" charset="-128"/>
              </a:rPr>
              <a:t>「</a:t>
            </a:r>
            <a:r>
              <a:rPr lang="ja-JP" altLang="en-US" sz="4800" b="1" dirty="0" smtClean="0">
                <a:solidFill>
                  <a:srgbClr val="3333FF"/>
                </a:solidFill>
                <a:latin typeface="メイリオ" panose="020B0604030504040204" pitchFamily="50" charset="-128"/>
                <a:ea typeface="メイリオ" panose="020B0604030504040204" pitchFamily="50" charset="-128"/>
              </a:rPr>
              <a:t>統計学」</a:t>
            </a:r>
            <a:endParaRPr kumimoji="1" lang="en-US" altLang="ja-JP" sz="4800" dirty="0" smtClean="0">
              <a:latin typeface="メイリオ" panose="020B0604030504040204" pitchFamily="50" charset="-128"/>
              <a:ea typeface="メイリオ" panose="020B0604030504040204" pitchFamily="50" charset="-128"/>
            </a:endParaRPr>
          </a:p>
          <a:p>
            <a:pPr algn="ctr"/>
            <a:r>
              <a:rPr kumimoji="1" lang="ja-JP" altLang="en-US" sz="4800" dirty="0" smtClean="0">
                <a:latin typeface="メイリオ" panose="020B0604030504040204" pitchFamily="50" charset="-128"/>
                <a:ea typeface="メイリオ" panose="020B0604030504040204" pitchFamily="50" charset="-128"/>
              </a:rPr>
              <a:t>と</a:t>
            </a:r>
            <a:endParaRPr kumimoji="1" lang="en-US" altLang="ja-JP" sz="4800" dirty="0" smtClean="0">
              <a:latin typeface="メイリオ" panose="020B0604030504040204" pitchFamily="50" charset="-128"/>
              <a:ea typeface="メイリオ" panose="020B0604030504040204" pitchFamily="50" charset="-128"/>
            </a:endParaRPr>
          </a:p>
          <a:p>
            <a:pPr algn="ctr"/>
            <a:r>
              <a:rPr lang="ja-JP" altLang="en-US" sz="4800" b="1" dirty="0" smtClean="0">
                <a:solidFill>
                  <a:srgbClr val="008000"/>
                </a:solidFill>
                <a:latin typeface="メイリオ" panose="020B0604030504040204" pitchFamily="50" charset="-128"/>
                <a:ea typeface="メイリオ" panose="020B0604030504040204" pitchFamily="50" charset="-128"/>
              </a:rPr>
              <a:t>「</a:t>
            </a:r>
            <a:r>
              <a:rPr lang="ja-JP" altLang="en-US" sz="4800" b="1" dirty="0">
                <a:solidFill>
                  <a:srgbClr val="008000"/>
                </a:solidFill>
                <a:latin typeface="メイリオ" panose="020B0604030504040204" pitchFamily="50" charset="-128"/>
                <a:ea typeface="メイリオ" panose="020B0604030504040204" pitchFamily="50" charset="-128"/>
              </a:rPr>
              <a:t>生物学</a:t>
            </a:r>
            <a:r>
              <a:rPr lang="ja-JP" altLang="en-US" sz="4800" b="1" dirty="0" smtClean="0">
                <a:solidFill>
                  <a:srgbClr val="008000"/>
                </a:solidFill>
                <a:latin typeface="メイリオ" panose="020B0604030504040204" pitchFamily="50" charset="-128"/>
                <a:ea typeface="メイリオ" panose="020B0604030504040204" pitchFamily="50" charset="-128"/>
              </a:rPr>
              <a:t>」</a:t>
            </a:r>
            <a:endParaRPr lang="en-US" altLang="ja-JP" sz="4800" b="1" dirty="0" smtClean="0">
              <a:solidFill>
                <a:srgbClr val="008000"/>
              </a:solidFill>
              <a:latin typeface="メイリオ" panose="020B0604030504040204" pitchFamily="50" charset="-128"/>
              <a:ea typeface="メイリオ" panose="020B0604030504040204" pitchFamily="50" charset="-128"/>
            </a:endParaRPr>
          </a:p>
          <a:p>
            <a:pPr algn="ctr"/>
            <a:r>
              <a:rPr lang="ja-JP" altLang="en-US" sz="4800" dirty="0" smtClean="0">
                <a:latin typeface="メイリオ" panose="020B0604030504040204" pitchFamily="50" charset="-128"/>
                <a:ea typeface="メイリオ" panose="020B0604030504040204" pitchFamily="50" charset="-128"/>
              </a:rPr>
              <a:t>と</a:t>
            </a:r>
            <a:endParaRPr lang="en-US" altLang="ja-JP" sz="4800" dirty="0" smtClean="0">
              <a:latin typeface="メイリオ" panose="020B0604030504040204" pitchFamily="50" charset="-128"/>
              <a:ea typeface="メイリオ" panose="020B0604030504040204" pitchFamily="50" charset="-128"/>
            </a:endParaRPr>
          </a:p>
          <a:p>
            <a:pPr algn="ctr"/>
            <a:r>
              <a:rPr lang="ja-JP" altLang="en-US" sz="2800" dirty="0" smtClean="0">
                <a:latin typeface="メイリオ" panose="020B0604030504040204" pitchFamily="50" charset="-128"/>
                <a:ea typeface="メイリオ" panose="020B0604030504040204" pitchFamily="50" charset="-128"/>
              </a:rPr>
              <a:t>ほんの少しの</a:t>
            </a:r>
            <a:endParaRPr lang="en-US" altLang="ja-JP" sz="2800" dirty="0" smtClean="0">
              <a:latin typeface="メイリオ" panose="020B0604030504040204" pitchFamily="50" charset="-128"/>
              <a:ea typeface="メイリオ" panose="020B0604030504040204" pitchFamily="50" charset="-128"/>
            </a:endParaRPr>
          </a:p>
          <a:p>
            <a:pPr algn="ctr"/>
            <a:r>
              <a:rPr lang="ja-JP" altLang="en-US" sz="4800" b="1" dirty="0" smtClean="0">
                <a:solidFill>
                  <a:schemeClr val="accent4">
                    <a:lumMod val="75000"/>
                  </a:schemeClr>
                </a:solidFill>
                <a:latin typeface="メイリオ" panose="020B0604030504040204" pitchFamily="50" charset="-128"/>
                <a:ea typeface="メイリオ" panose="020B0604030504040204" pitchFamily="50" charset="-128"/>
              </a:rPr>
              <a:t>「情報処理スキル」</a:t>
            </a:r>
            <a:endParaRPr lang="en-US" altLang="ja-JP" sz="4800" b="1" dirty="0" smtClean="0">
              <a:solidFill>
                <a:schemeClr val="accent4">
                  <a:lumMod val="75000"/>
                </a:schemeClr>
              </a:solidFill>
              <a:latin typeface="メイリオ" panose="020B0604030504040204" pitchFamily="50" charset="-128"/>
              <a:ea typeface="メイリオ" panose="020B0604030504040204" pitchFamily="50" charset="-128"/>
            </a:endParaRPr>
          </a:p>
          <a:p>
            <a:pPr algn="ctr"/>
            <a:r>
              <a:rPr lang="ja-JP" altLang="en-US" sz="3600" dirty="0" smtClean="0">
                <a:solidFill>
                  <a:schemeClr val="accent4">
                    <a:lumMod val="75000"/>
                  </a:schemeClr>
                </a:solidFill>
                <a:latin typeface="メイリオ" panose="020B0604030504040204" pitchFamily="50" charset="-128"/>
                <a:ea typeface="メイリオ" panose="020B0604030504040204" pitchFamily="50" charset="-128"/>
              </a:rPr>
              <a:t>エクセルでも</a:t>
            </a:r>
            <a:r>
              <a:rPr lang="en-US" altLang="ja-JP" sz="3600" dirty="0" smtClean="0">
                <a:solidFill>
                  <a:schemeClr val="accent4">
                    <a:lumMod val="75000"/>
                  </a:schemeClr>
                </a:solidFill>
                <a:latin typeface="メイリオ" panose="020B0604030504040204" pitchFamily="50" charset="-128"/>
                <a:ea typeface="メイリオ" panose="020B0604030504040204" pitchFamily="50" charset="-128"/>
              </a:rPr>
              <a:t>OK</a:t>
            </a:r>
            <a:r>
              <a:rPr lang="ja-JP" altLang="en-US" sz="3600" dirty="0" smtClean="0">
                <a:solidFill>
                  <a:schemeClr val="accent4">
                    <a:lumMod val="75000"/>
                  </a:schemeClr>
                </a:solidFill>
                <a:latin typeface="メイリオ" panose="020B0604030504040204" pitchFamily="50" charset="-128"/>
                <a:ea typeface="メイリオ" panose="020B0604030504040204" pitchFamily="50" charset="-128"/>
              </a:rPr>
              <a:t>！</a:t>
            </a:r>
            <a:endParaRPr lang="en-US" altLang="ja-JP" sz="3600" dirty="0" smtClean="0">
              <a:solidFill>
                <a:schemeClr val="accent4">
                  <a:lumMod val="75000"/>
                </a:schemeClr>
              </a:solidFill>
              <a:latin typeface="メイリオ" panose="020B0604030504040204" pitchFamily="50" charset="-128"/>
              <a:ea typeface="メイリオ" panose="020B0604030504040204" pitchFamily="50" charset="-128"/>
            </a:endParaRPr>
          </a:p>
          <a:p>
            <a:pPr algn="ctr"/>
            <a:r>
              <a:rPr lang="ja-JP" altLang="en-US" sz="2000" dirty="0" smtClean="0">
                <a:solidFill>
                  <a:schemeClr val="bg1">
                    <a:lumMod val="50000"/>
                  </a:schemeClr>
                </a:solidFill>
                <a:latin typeface="メイリオ" panose="020B0604030504040204" pitchFamily="50" charset="-128"/>
                <a:ea typeface="メイリオ" panose="020B0604030504040204" pitchFamily="50" charset="-128"/>
              </a:rPr>
              <a:t>もし興味がもてたら、</a:t>
            </a:r>
            <a:r>
              <a:rPr lang="en-US" altLang="ja-JP" sz="2000" dirty="0" smtClean="0">
                <a:solidFill>
                  <a:schemeClr val="bg1">
                    <a:lumMod val="50000"/>
                  </a:schemeClr>
                </a:solidFill>
                <a:latin typeface="メイリオ" panose="020B0604030504040204" pitchFamily="50" charset="-128"/>
                <a:ea typeface="メイリオ" panose="020B0604030504040204" pitchFamily="50" charset="-128"/>
              </a:rPr>
              <a:t>R</a:t>
            </a:r>
            <a:r>
              <a:rPr lang="ja-JP" altLang="en-US" sz="2000" dirty="0" err="1" smtClean="0">
                <a:solidFill>
                  <a:schemeClr val="bg1">
                    <a:lumMod val="50000"/>
                  </a:schemeClr>
                </a:solidFill>
                <a:latin typeface="メイリオ" panose="020B0604030504040204" pitchFamily="50" charset="-128"/>
                <a:ea typeface="メイリオ" panose="020B0604030504040204" pitchFamily="50" charset="-128"/>
              </a:rPr>
              <a:t>、</a:t>
            </a:r>
            <a:r>
              <a:rPr lang="en-US" altLang="ja-JP" sz="2000" dirty="0" smtClean="0">
                <a:solidFill>
                  <a:schemeClr val="bg1">
                    <a:lumMod val="50000"/>
                  </a:schemeClr>
                </a:solidFill>
                <a:latin typeface="メイリオ" panose="020B0604030504040204" pitchFamily="50" charset="-128"/>
                <a:ea typeface="メイリオ" panose="020B0604030504040204" pitchFamily="50" charset="-128"/>
              </a:rPr>
              <a:t>Python</a:t>
            </a:r>
            <a:r>
              <a:rPr lang="ja-JP" altLang="en-US" sz="2000" dirty="0" err="1" smtClean="0">
                <a:solidFill>
                  <a:schemeClr val="bg1">
                    <a:lumMod val="50000"/>
                  </a:schemeClr>
                </a:solidFill>
                <a:latin typeface="メイリオ" panose="020B0604030504040204" pitchFamily="50" charset="-128"/>
                <a:ea typeface="メイリオ" panose="020B0604030504040204" pitchFamily="50" charset="-128"/>
              </a:rPr>
              <a:t>、</a:t>
            </a:r>
            <a:r>
              <a:rPr lang="en-US" altLang="ja-JP" sz="2000" dirty="0" smtClean="0">
                <a:solidFill>
                  <a:schemeClr val="bg1">
                    <a:lumMod val="50000"/>
                  </a:schemeClr>
                </a:solidFill>
                <a:latin typeface="メイリオ" panose="020B0604030504040204" pitchFamily="50" charset="-128"/>
                <a:ea typeface="メイリオ" panose="020B0604030504040204" pitchFamily="50" charset="-128"/>
              </a:rPr>
              <a:t>Perl</a:t>
            </a:r>
            <a:r>
              <a:rPr lang="ja-JP" altLang="en-US" sz="2000" dirty="0" smtClean="0">
                <a:solidFill>
                  <a:schemeClr val="bg1">
                    <a:lumMod val="50000"/>
                  </a:schemeClr>
                </a:solidFill>
                <a:latin typeface="メイリオ" panose="020B0604030504040204" pitchFamily="50" charset="-128"/>
                <a:ea typeface="メイリオ" panose="020B0604030504040204" pitchFamily="50" charset="-128"/>
              </a:rPr>
              <a:t>などが出来ると便利ですが･･･</a:t>
            </a:r>
            <a:endParaRPr lang="en-US" altLang="ja-JP" sz="2000" dirty="0" smtClean="0">
              <a:solidFill>
                <a:schemeClr val="bg1">
                  <a:lumMod val="50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018073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1313" y="1"/>
            <a:ext cx="8770614" cy="93652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4400" dirty="0" smtClean="0">
                <a:solidFill>
                  <a:schemeClr val="tx1"/>
                </a:solidFill>
              </a:rPr>
              <a:t>一番大切なものは・・・</a:t>
            </a:r>
            <a:endParaRPr lang="ja-JP" altLang="en-US" sz="4400" dirty="0">
              <a:solidFill>
                <a:schemeClr val="tx1"/>
              </a:solidFill>
            </a:endParaRPr>
          </a:p>
        </p:txBody>
      </p:sp>
      <p:sp>
        <p:nvSpPr>
          <p:cNvPr id="3" name="スライド番号プレースホルダー 2"/>
          <p:cNvSpPr>
            <a:spLocks noGrp="1"/>
          </p:cNvSpPr>
          <p:nvPr>
            <p:ph type="sldNum" sz="quarter" idx="11"/>
          </p:nvPr>
        </p:nvSpPr>
        <p:spPr/>
        <p:txBody>
          <a:bodyPr/>
          <a:lstStyle/>
          <a:p>
            <a:fld id="{A74C976E-884E-4090-8ACD-961130B00680}" type="slidenum">
              <a:rPr lang="en-US" altLang="ja-JP" smtClean="0"/>
              <a:pPr/>
              <a:t>112</a:t>
            </a:fld>
            <a:endParaRPr lang="en-US" altLang="ja-JP"/>
          </a:p>
        </p:txBody>
      </p:sp>
      <p:sp>
        <p:nvSpPr>
          <p:cNvPr id="6" name="テキスト ボックス 5">
            <a:extLst>
              <a:ext uri="{FF2B5EF4-FFF2-40B4-BE49-F238E27FC236}">
                <a16:creationId xmlns:a16="http://schemas.microsoft.com/office/drawing/2014/main" xmlns="" id="{6F918C58-1282-4001-918E-66EBA820D53D}"/>
              </a:ext>
            </a:extLst>
          </p:cNvPr>
          <p:cNvSpPr txBox="1"/>
          <p:nvPr/>
        </p:nvSpPr>
        <p:spPr>
          <a:xfrm>
            <a:off x="327054" y="2269781"/>
            <a:ext cx="9516234" cy="2062103"/>
          </a:xfrm>
          <a:prstGeom prst="rect">
            <a:avLst/>
          </a:prstGeom>
          <a:noFill/>
        </p:spPr>
        <p:txBody>
          <a:bodyPr wrap="square" rtlCol="0">
            <a:spAutoFit/>
          </a:bodyPr>
          <a:lstStyle/>
          <a:p>
            <a:pPr algn="ctr"/>
            <a:r>
              <a:rPr lang="ja-JP" altLang="en-US" sz="4800" b="1" dirty="0" smtClean="0">
                <a:latin typeface="メイリオ" panose="020B0604030504040204" pitchFamily="50" charset="-128"/>
                <a:ea typeface="メイリオ" panose="020B0604030504040204" pitchFamily="50" charset="-128"/>
              </a:rPr>
              <a:t>「知りたい」という気持ち</a:t>
            </a:r>
            <a:endParaRPr lang="en-US" altLang="ja-JP" sz="4800" b="1" dirty="0" smtClean="0">
              <a:latin typeface="メイリオ" panose="020B0604030504040204" pitchFamily="50" charset="-128"/>
              <a:ea typeface="メイリオ" panose="020B0604030504040204" pitchFamily="50" charset="-128"/>
            </a:endParaRPr>
          </a:p>
          <a:p>
            <a:pPr algn="ctr"/>
            <a:r>
              <a:rPr lang="ja-JP" altLang="en-US" sz="8000" b="1" dirty="0">
                <a:solidFill>
                  <a:srgbClr val="FF0000"/>
                </a:solidFill>
                <a:latin typeface="メイリオ" panose="020B0604030504040204" pitchFamily="50" charset="-128"/>
                <a:ea typeface="メイリオ" panose="020B0604030504040204" pitchFamily="50" charset="-128"/>
              </a:rPr>
              <a:t>好奇心</a:t>
            </a:r>
            <a:endParaRPr lang="en-US" altLang="ja-JP" sz="6000"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366494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ltLang="ja-JP" sz="4400" dirty="0"/>
              <a:t>【</a:t>
            </a:r>
            <a:r>
              <a:rPr kumimoji="1" lang="ja-JP" altLang="en-US" sz="4400" dirty="0"/>
              <a:t>参考</a:t>
            </a:r>
            <a:r>
              <a:rPr kumimoji="1" lang="en-US" altLang="ja-JP" sz="4400" dirty="0"/>
              <a:t>】</a:t>
            </a:r>
            <a:endParaRPr kumimoji="1" lang="ja-JP" altLang="en-US" sz="4400" dirty="0"/>
          </a:p>
        </p:txBody>
      </p:sp>
    </p:spTree>
    <p:extLst>
      <p:ext uri="{BB962C8B-B14F-4D97-AF65-F5344CB8AC3E}">
        <p14:creationId xmlns:p14="http://schemas.microsoft.com/office/powerpoint/2010/main" val="27249899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9224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200" dirty="0">
                <a:solidFill>
                  <a:srgbClr val="161616"/>
                </a:solidFill>
              </a:rPr>
              <a:t>組織・混合サンプルのデータを見る際の注意点</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114</a:t>
            </a:fld>
            <a:endParaRPr lang="ja-JP" altLang="en-US" sz="1200">
              <a:solidFill>
                <a:srgbClr val="003A6F"/>
              </a:solidFill>
            </a:endParaRPr>
          </a:p>
        </p:txBody>
      </p:sp>
      <p:sp>
        <p:nvSpPr>
          <p:cNvPr id="43" name="テキスト ボックス 3">
            <a:extLst>
              <a:ext uri="{FF2B5EF4-FFF2-40B4-BE49-F238E27FC236}">
                <a16:creationId xmlns:a16="http://schemas.microsoft.com/office/drawing/2014/main" xmlns="" id="{2AF0477D-8088-46E7-9D2D-CD429BBD49C3}"/>
              </a:ext>
            </a:extLst>
          </p:cNvPr>
          <p:cNvSpPr txBox="1">
            <a:spLocks noChangeArrowheads="1"/>
          </p:cNvSpPr>
          <p:nvPr/>
        </p:nvSpPr>
        <p:spPr bwMode="auto">
          <a:xfrm>
            <a:off x="677007" y="1105318"/>
            <a:ext cx="4535927"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57188" algn="l"/>
              </a:tabLst>
              <a:defRPr kumimoji="1" sz="4000" b="1">
                <a:solidFill>
                  <a:schemeClr val="tx1"/>
                </a:solidFill>
                <a:latin typeface="Arial" charset="0"/>
                <a:ea typeface="ＭＳ Ｐゴシック" charset="-128"/>
              </a:defRPr>
            </a:lvl1pPr>
            <a:lvl2pPr marL="742950" indent="-285750" eaLnBrk="0" hangingPunct="0">
              <a:tabLst>
                <a:tab pos="357188" algn="l"/>
              </a:tabLst>
              <a:defRPr kumimoji="1" sz="4000" b="1">
                <a:solidFill>
                  <a:schemeClr val="tx1"/>
                </a:solidFill>
                <a:latin typeface="Arial" charset="0"/>
                <a:ea typeface="ＭＳ Ｐゴシック" charset="-128"/>
              </a:defRPr>
            </a:lvl2pPr>
            <a:lvl3pPr marL="1143000" indent="-228600" eaLnBrk="0" hangingPunct="0">
              <a:tabLst>
                <a:tab pos="357188" algn="l"/>
              </a:tabLst>
              <a:defRPr kumimoji="1" sz="4000" b="1">
                <a:solidFill>
                  <a:schemeClr val="tx1"/>
                </a:solidFill>
                <a:latin typeface="Arial" charset="0"/>
                <a:ea typeface="ＭＳ Ｐゴシック" charset="-128"/>
              </a:defRPr>
            </a:lvl3pPr>
            <a:lvl4pPr marL="1600200" indent="-228600" eaLnBrk="0" hangingPunct="0">
              <a:tabLst>
                <a:tab pos="357188" algn="l"/>
              </a:tabLst>
              <a:defRPr kumimoji="1" sz="4000" b="1">
                <a:solidFill>
                  <a:schemeClr val="tx1"/>
                </a:solidFill>
                <a:latin typeface="Arial" charset="0"/>
                <a:ea typeface="ＭＳ Ｐゴシック" charset="-128"/>
              </a:defRPr>
            </a:lvl4pPr>
            <a:lvl5pPr marL="2057400" indent="-228600" eaLnBrk="0" hangingPunct="0">
              <a:tabLst>
                <a:tab pos="357188" algn="l"/>
              </a:tabLst>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tabLst>
                <a:tab pos="357188" algn="l"/>
              </a:tabLs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tabLst>
                <a:tab pos="357188" algn="l"/>
              </a:tabLs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tabLst>
                <a:tab pos="357188" algn="l"/>
              </a:tabLs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tabLst>
                <a:tab pos="357188" algn="l"/>
              </a:tabLst>
              <a:defRPr kumimoji="1" sz="4000" b="1">
                <a:solidFill>
                  <a:schemeClr val="tx1"/>
                </a:solidFill>
                <a:latin typeface="Arial" charset="0"/>
                <a:ea typeface="ＭＳ Ｐゴシック" charset="-128"/>
              </a:defRPr>
            </a:lvl9pPr>
          </a:lstStyle>
          <a:p>
            <a:pPr eaLnBrk="1" hangingPunct="1">
              <a:spcBef>
                <a:spcPct val="0"/>
              </a:spcBef>
            </a:pPr>
            <a:r>
              <a:rPr lang="en-US" altLang="ja-JP" sz="2400" dirty="0">
                <a:solidFill>
                  <a:srgbClr val="3333FF"/>
                </a:solidFill>
                <a:latin typeface="メイリオ" panose="020B0604030504040204" pitchFamily="50" charset="-128"/>
                <a:ea typeface="メイリオ" panose="020B0604030504040204" pitchFamily="50" charset="-128"/>
              </a:rPr>
              <a:t>1) </a:t>
            </a:r>
            <a:r>
              <a:rPr lang="ja-JP" altLang="en-US" sz="2400" dirty="0">
                <a:solidFill>
                  <a:srgbClr val="3333FF"/>
                </a:solidFill>
                <a:latin typeface="メイリオ" panose="020B0604030504040204" pitchFamily="50" charset="-128"/>
                <a:ea typeface="メイリオ" panose="020B0604030504040204" pitchFamily="50" charset="-128"/>
              </a:rPr>
              <a:t>サブポピュレーション内で</a:t>
            </a:r>
            <a:endParaRPr lang="en-US" altLang="ja-JP" sz="2400" dirty="0">
              <a:solidFill>
                <a:srgbClr val="3333FF"/>
              </a:solidFill>
              <a:latin typeface="メイリオ" panose="020B0604030504040204" pitchFamily="50" charset="-128"/>
              <a:ea typeface="メイリオ" panose="020B0604030504040204" pitchFamily="50" charset="-128"/>
            </a:endParaRPr>
          </a:p>
          <a:p>
            <a:pPr eaLnBrk="1" hangingPunct="1">
              <a:spcBef>
                <a:spcPct val="0"/>
              </a:spcBef>
            </a:pPr>
            <a:r>
              <a:rPr lang="ja-JP" altLang="en-US" sz="2400" dirty="0">
                <a:solidFill>
                  <a:srgbClr val="3333FF"/>
                </a:solidFill>
                <a:latin typeface="メイリオ" panose="020B0604030504040204" pitchFamily="50" charset="-128"/>
                <a:ea typeface="メイリオ" panose="020B0604030504040204" pitchFamily="50" charset="-128"/>
              </a:rPr>
              <a:t>　の発現量が変化する場合</a:t>
            </a:r>
            <a:endParaRPr lang="en-US" altLang="ja-JP" sz="2400" dirty="0">
              <a:solidFill>
                <a:srgbClr val="3333FF"/>
              </a:solidFill>
              <a:latin typeface="メイリオ" panose="020B0604030504040204" pitchFamily="50" charset="-128"/>
              <a:ea typeface="メイリオ" panose="020B0604030504040204" pitchFamily="50" charset="-128"/>
            </a:endParaRPr>
          </a:p>
          <a:p>
            <a:pPr eaLnBrk="1" hangingPunct="1">
              <a:spcBef>
                <a:spcPct val="0"/>
              </a:spcBef>
            </a:pPr>
            <a:endParaRPr lang="en-US" altLang="ja-JP" sz="2000" b="0" dirty="0">
              <a:latin typeface="メイリオ" panose="020B0604030504040204" pitchFamily="50" charset="-128"/>
              <a:ea typeface="メイリオ" panose="020B0604030504040204" pitchFamily="50" charset="-128"/>
            </a:endParaRPr>
          </a:p>
          <a:p>
            <a:pPr eaLnBrk="1" hangingPunct="1">
              <a:spcBef>
                <a:spcPct val="0"/>
              </a:spcBef>
            </a:pPr>
            <a:endParaRPr lang="en-US" altLang="ja-JP" sz="2000" b="0" dirty="0">
              <a:latin typeface="メイリオ" panose="020B0604030504040204" pitchFamily="50" charset="-128"/>
              <a:ea typeface="メイリオ" panose="020B0604030504040204" pitchFamily="50" charset="-128"/>
            </a:endParaRPr>
          </a:p>
          <a:p>
            <a:pPr eaLnBrk="1" hangingPunct="1">
              <a:spcBef>
                <a:spcPct val="0"/>
              </a:spcBef>
            </a:pPr>
            <a:endParaRPr lang="en-US" altLang="ja-JP" sz="2000" b="0" dirty="0">
              <a:latin typeface="メイリオ" panose="020B0604030504040204" pitchFamily="50" charset="-128"/>
              <a:ea typeface="メイリオ" panose="020B0604030504040204" pitchFamily="50" charset="-128"/>
            </a:endParaRPr>
          </a:p>
          <a:p>
            <a:pPr eaLnBrk="1" hangingPunct="1">
              <a:spcBef>
                <a:spcPct val="0"/>
              </a:spcBef>
            </a:pPr>
            <a:endParaRPr lang="en-US" altLang="ja-JP" sz="2000" b="0" dirty="0">
              <a:latin typeface="メイリオ" panose="020B0604030504040204" pitchFamily="50" charset="-128"/>
              <a:ea typeface="メイリオ" panose="020B0604030504040204" pitchFamily="50" charset="-128"/>
            </a:endParaRPr>
          </a:p>
          <a:p>
            <a:pPr eaLnBrk="1" hangingPunct="1">
              <a:spcBef>
                <a:spcPct val="0"/>
              </a:spcBef>
            </a:pPr>
            <a:r>
              <a:rPr lang="en-US" altLang="ja-JP" sz="2400" dirty="0">
                <a:solidFill>
                  <a:srgbClr val="3333FF"/>
                </a:solidFill>
                <a:latin typeface="メイリオ" panose="020B0604030504040204" pitchFamily="50" charset="-128"/>
                <a:ea typeface="メイリオ" panose="020B0604030504040204" pitchFamily="50" charset="-128"/>
              </a:rPr>
              <a:t>2) </a:t>
            </a:r>
            <a:r>
              <a:rPr lang="ja-JP" altLang="en-US" sz="2400" dirty="0">
                <a:solidFill>
                  <a:srgbClr val="3333FF"/>
                </a:solidFill>
                <a:latin typeface="メイリオ" panose="020B0604030504040204" pitchFamily="50" charset="-128"/>
                <a:ea typeface="メイリオ" panose="020B0604030504040204" pitchFamily="50" charset="-128"/>
              </a:rPr>
              <a:t>サンプル内のポピュレー</a:t>
            </a:r>
            <a:endParaRPr lang="en-US" altLang="ja-JP" sz="2400" dirty="0">
              <a:solidFill>
                <a:srgbClr val="3333FF"/>
              </a:solidFill>
              <a:latin typeface="メイリオ" panose="020B0604030504040204" pitchFamily="50" charset="-128"/>
              <a:ea typeface="メイリオ" panose="020B0604030504040204" pitchFamily="50" charset="-128"/>
            </a:endParaRPr>
          </a:p>
          <a:p>
            <a:pPr eaLnBrk="1" hangingPunct="1">
              <a:spcBef>
                <a:spcPct val="0"/>
              </a:spcBef>
            </a:pPr>
            <a:r>
              <a:rPr lang="ja-JP" altLang="en-US" sz="2400" dirty="0">
                <a:solidFill>
                  <a:srgbClr val="3333FF"/>
                </a:solidFill>
                <a:latin typeface="メイリオ" panose="020B0604030504040204" pitchFamily="50" charset="-128"/>
                <a:ea typeface="メイリオ" panose="020B0604030504040204" pitchFamily="50" charset="-128"/>
              </a:rPr>
              <a:t>　ションが変化する場合</a:t>
            </a:r>
            <a:endParaRPr lang="en-US" altLang="ja-JP" sz="2400" dirty="0">
              <a:solidFill>
                <a:srgbClr val="3333FF"/>
              </a:solidFill>
              <a:latin typeface="メイリオ" panose="020B0604030504040204" pitchFamily="50" charset="-128"/>
              <a:ea typeface="メイリオ" panose="020B0604030504040204" pitchFamily="50" charset="-128"/>
            </a:endParaRPr>
          </a:p>
          <a:p>
            <a:pPr eaLnBrk="1" hangingPunct="1">
              <a:spcBef>
                <a:spcPct val="0"/>
              </a:spcBef>
            </a:pPr>
            <a:endParaRPr lang="en-US" altLang="ja-JP" sz="2000" b="0" dirty="0">
              <a:latin typeface="メイリオ" panose="020B0604030504040204" pitchFamily="50" charset="-128"/>
              <a:ea typeface="メイリオ" panose="020B0604030504040204" pitchFamily="50" charset="-128"/>
            </a:endParaRPr>
          </a:p>
          <a:p>
            <a:pPr eaLnBrk="1" hangingPunct="1">
              <a:spcBef>
                <a:spcPct val="0"/>
              </a:spcBef>
            </a:pPr>
            <a:endParaRPr lang="en-US" altLang="ja-JP" sz="2000" b="0" dirty="0">
              <a:latin typeface="メイリオ" panose="020B0604030504040204" pitchFamily="50" charset="-128"/>
              <a:ea typeface="メイリオ" panose="020B0604030504040204" pitchFamily="50" charset="-128"/>
            </a:endParaRPr>
          </a:p>
          <a:p>
            <a:pPr eaLnBrk="1" hangingPunct="1">
              <a:spcBef>
                <a:spcPct val="0"/>
              </a:spcBef>
            </a:pPr>
            <a:endParaRPr lang="en-US" altLang="ja-JP" sz="2000" b="0" dirty="0">
              <a:latin typeface="メイリオ" panose="020B0604030504040204" pitchFamily="50" charset="-128"/>
              <a:ea typeface="メイリオ" panose="020B0604030504040204" pitchFamily="50" charset="-128"/>
            </a:endParaRPr>
          </a:p>
          <a:p>
            <a:pPr eaLnBrk="1" hangingPunct="1">
              <a:spcBef>
                <a:spcPct val="0"/>
              </a:spcBef>
            </a:pPr>
            <a:r>
              <a:rPr lang="en-US" altLang="ja-JP" sz="2400" dirty="0">
                <a:latin typeface="メイリオ" panose="020B0604030504040204" pitchFamily="50" charset="-128"/>
                <a:ea typeface="メイリオ" panose="020B0604030504040204" pitchFamily="50" charset="-128"/>
              </a:rPr>
              <a:t>3) 1)</a:t>
            </a:r>
            <a:r>
              <a:rPr lang="ja-JP" altLang="en-US" sz="2400" dirty="0">
                <a:latin typeface="メイリオ" panose="020B0604030504040204" pitchFamily="50" charset="-128"/>
                <a:ea typeface="メイリオ" panose="020B0604030504040204" pitchFamily="50" charset="-128"/>
              </a:rPr>
              <a:t>と</a:t>
            </a:r>
            <a:r>
              <a:rPr lang="en-US" altLang="ja-JP" sz="2400" dirty="0">
                <a:latin typeface="メイリオ" panose="020B0604030504040204" pitchFamily="50" charset="-128"/>
                <a:ea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rPr>
              <a:t>の組み合わせ</a:t>
            </a:r>
            <a:endParaRPr lang="en-US" altLang="ja-JP" sz="2400" dirty="0">
              <a:latin typeface="メイリオ" panose="020B0604030504040204" pitchFamily="50" charset="-128"/>
              <a:ea typeface="メイリオ" panose="020B0604030504040204" pitchFamily="50" charset="-128"/>
            </a:endParaRPr>
          </a:p>
          <a:p>
            <a:pPr eaLnBrk="1" hangingPunct="1">
              <a:spcBef>
                <a:spcPct val="0"/>
              </a:spcBef>
            </a:pPr>
            <a:endParaRPr lang="en-US" altLang="ja-JP" sz="2000" b="0" dirty="0">
              <a:latin typeface="メイリオ" panose="020B0604030504040204" pitchFamily="50" charset="-128"/>
              <a:ea typeface="メイリオ" panose="020B0604030504040204" pitchFamily="50" charset="-128"/>
            </a:endParaRPr>
          </a:p>
          <a:p>
            <a:pPr eaLnBrk="1" hangingPunct="1">
              <a:spcBef>
                <a:spcPct val="0"/>
              </a:spcBef>
            </a:pPr>
            <a:endParaRPr lang="en-US" altLang="ja-JP" sz="2000" b="0" dirty="0">
              <a:latin typeface="メイリオ" panose="020B0604030504040204" pitchFamily="50" charset="-128"/>
              <a:ea typeface="メイリオ" panose="020B0604030504040204" pitchFamily="50" charset="-128"/>
            </a:endParaRPr>
          </a:p>
          <a:p>
            <a:pPr eaLnBrk="1" hangingPunct="1">
              <a:spcBef>
                <a:spcPct val="0"/>
              </a:spcBef>
            </a:pPr>
            <a:r>
              <a:rPr lang="ja-JP" altLang="en-US" sz="2000" dirty="0">
                <a:solidFill>
                  <a:srgbClr val="FF0000"/>
                </a:solidFill>
                <a:latin typeface="メイリオ" panose="020B0604030504040204" pitchFamily="50" charset="-128"/>
                <a:ea typeface="メイリオ" panose="020B0604030504040204" pitchFamily="50" charset="-128"/>
              </a:rPr>
              <a:t>遺伝子発現データだけから判断することはむずかしい･･･</a:t>
            </a:r>
          </a:p>
        </p:txBody>
      </p:sp>
      <p:grpSp>
        <p:nvGrpSpPr>
          <p:cNvPr id="3" name="グループ化 2">
            <a:extLst>
              <a:ext uri="{FF2B5EF4-FFF2-40B4-BE49-F238E27FC236}">
                <a16:creationId xmlns:a16="http://schemas.microsoft.com/office/drawing/2014/main" xmlns="" id="{67BBA568-8A8A-408E-B4C3-6C24207E35E3}"/>
              </a:ext>
            </a:extLst>
          </p:cNvPr>
          <p:cNvGrpSpPr/>
          <p:nvPr/>
        </p:nvGrpSpPr>
        <p:grpSpPr>
          <a:xfrm>
            <a:off x="5108317" y="1091954"/>
            <a:ext cx="3888148" cy="1720899"/>
            <a:chOff x="4686285" y="1091954"/>
            <a:chExt cx="3888148" cy="1720899"/>
          </a:xfrm>
        </p:grpSpPr>
        <p:sp>
          <p:nvSpPr>
            <p:cNvPr id="51" name="テキスト ボックス 11">
              <a:extLst>
                <a:ext uri="{FF2B5EF4-FFF2-40B4-BE49-F238E27FC236}">
                  <a16:creationId xmlns:a16="http://schemas.microsoft.com/office/drawing/2014/main" xmlns="" id="{4CC1815F-BAB5-4426-817F-F0A0758A6984}"/>
                </a:ext>
              </a:extLst>
            </p:cNvPr>
            <p:cNvSpPr txBox="1">
              <a:spLocks noChangeArrowheads="1"/>
            </p:cNvSpPr>
            <p:nvPr/>
          </p:nvSpPr>
          <p:spPr bwMode="auto">
            <a:xfrm>
              <a:off x="5963827" y="2503489"/>
              <a:ext cx="9140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spcBef>
                  <a:spcPct val="0"/>
                </a:spcBef>
              </a:pPr>
              <a:r>
                <a:rPr lang="en-US" altLang="ja-JP" sz="1400" dirty="0">
                  <a:latin typeface="メイリオ" panose="020B0604030504040204" pitchFamily="50" charset="-128"/>
                  <a:ea typeface="メイリオ" panose="020B0604030504040204" pitchFamily="50" charset="-128"/>
                </a:rPr>
                <a:t>Healthy</a:t>
              </a:r>
              <a:endParaRPr lang="ja-JP" altLang="en-US" sz="1400" dirty="0">
                <a:latin typeface="メイリオ" panose="020B0604030504040204" pitchFamily="50" charset="-128"/>
                <a:ea typeface="メイリオ" panose="020B0604030504040204" pitchFamily="50" charset="-128"/>
              </a:endParaRPr>
            </a:p>
          </p:txBody>
        </p:sp>
        <p:sp>
          <p:nvSpPr>
            <p:cNvPr id="57" name="テキスト ボックス 17">
              <a:extLst>
                <a:ext uri="{FF2B5EF4-FFF2-40B4-BE49-F238E27FC236}">
                  <a16:creationId xmlns:a16="http://schemas.microsoft.com/office/drawing/2014/main" xmlns="" id="{BD3F0014-51FC-45B1-B5E6-28FD7CC4B830}"/>
                </a:ext>
              </a:extLst>
            </p:cNvPr>
            <p:cNvSpPr txBox="1">
              <a:spLocks noChangeArrowheads="1"/>
            </p:cNvSpPr>
            <p:nvPr/>
          </p:nvSpPr>
          <p:spPr bwMode="auto">
            <a:xfrm>
              <a:off x="7660400" y="2505076"/>
              <a:ext cx="9140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spcBef>
                  <a:spcPct val="0"/>
                </a:spcBef>
              </a:pPr>
              <a:r>
                <a:rPr lang="en-US" altLang="ja-JP" sz="1400" dirty="0">
                  <a:latin typeface="メイリオ" panose="020B0604030504040204" pitchFamily="50" charset="-128"/>
                  <a:ea typeface="メイリオ" panose="020B0604030504040204" pitchFamily="50" charset="-128"/>
                </a:rPr>
                <a:t>Disease</a:t>
              </a:r>
              <a:endParaRPr lang="ja-JP" altLang="en-US" sz="1400" dirty="0">
                <a:latin typeface="メイリオ" panose="020B0604030504040204" pitchFamily="50" charset="-128"/>
                <a:ea typeface="メイリオ" panose="020B0604030504040204" pitchFamily="50" charset="-128"/>
              </a:endParaRPr>
            </a:p>
          </p:txBody>
        </p:sp>
        <p:sp>
          <p:nvSpPr>
            <p:cNvPr id="44" name="右中かっこ 27">
              <a:extLst>
                <a:ext uri="{FF2B5EF4-FFF2-40B4-BE49-F238E27FC236}">
                  <a16:creationId xmlns:a16="http://schemas.microsoft.com/office/drawing/2014/main" xmlns="" id="{0CD8098B-4AEA-47A5-8A11-63812D7E8522}"/>
                </a:ext>
              </a:extLst>
            </p:cNvPr>
            <p:cNvSpPr>
              <a:spLocks/>
            </p:cNvSpPr>
            <p:nvPr/>
          </p:nvSpPr>
          <p:spPr bwMode="auto">
            <a:xfrm flipH="1">
              <a:off x="5854171" y="1295401"/>
              <a:ext cx="134144" cy="174625"/>
            </a:xfrm>
            <a:prstGeom prst="rightBrace">
              <a:avLst>
                <a:gd name="adj1" fmla="val 99051"/>
                <a:gd name="adj2" fmla="val 50000"/>
              </a:avLst>
            </a:prstGeom>
            <a:solidFill>
              <a:schemeClr val="bg1"/>
            </a:solidFill>
            <a:ln w="9525" algn="ctr">
              <a:solidFill>
                <a:schemeClr val="tx1"/>
              </a:solidFill>
              <a:round/>
              <a:headEnd/>
              <a:tailEnd/>
            </a:ln>
          </p:spPr>
          <p:txBody>
            <a:bodyPr/>
            <a:lstStyle/>
            <a:p>
              <a:pPr>
                <a:spcBef>
                  <a:spcPct val="0"/>
                </a:spcBef>
              </a:pPr>
              <a:endParaRPr lang="ja-JP" altLang="en-US" sz="2800">
                <a:latin typeface="+mn-ea"/>
                <a:ea typeface="+mn-ea"/>
              </a:endParaRPr>
            </a:p>
          </p:txBody>
        </p:sp>
        <p:sp>
          <p:nvSpPr>
            <p:cNvPr id="45" name="テキスト ボックス 4">
              <a:extLst>
                <a:ext uri="{FF2B5EF4-FFF2-40B4-BE49-F238E27FC236}">
                  <a16:creationId xmlns:a16="http://schemas.microsoft.com/office/drawing/2014/main" xmlns="" id="{EAC35079-0DEB-4E50-A484-52E310F16E69}"/>
                </a:ext>
              </a:extLst>
            </p:cNvPr>
            <p:cNvSpPr txBox="1">
              <a:spLocks noChangeArrowheads="1"/>
            </p:cNvSpPr>
            <p:nvPr/>
          </p:nvSpPr>
          <p:spPr bwMode="auto">
            <a:xfrm>
              <a:off x="4686285" y="1091954"/>
              <a:ext cx="119712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r" eaLnBrk="1" hangingPunct="1">
                <a:spcBef>
                  <a:spcPct val="0"/>
                </a:spcBef>
              </a:pPr>
              <a:r>
                <a:rPr lang="en-US" altLang="ja-JP" sz="1400" dirty="0">
                  <a:latin typeface="メイリオ" panose="020B0604030504040204" pitchFamily="50" charset="-128"/>
                  <a:ea typeface="メイリオ" panose="020B0604030504040204" pitchFamily="50" charset="-128"/>
                </a:rPr>
                <a:t>Monocytes</a:t>
              </a:r>
            </a:p>
            <a:p>
              <a:pPr algn="r" eaLnBrk="1" hangingPunct="1">
                <a:spcBef>
                  <a:spcPct val="0"/>
                </a:spcBef>
              </a:pPr>
              <a:r>
                <a:rPr lang="en-US" altLang="ja-JP" sz="1400" dirty="0">
                  <a:latin typeface="メイリオ" panose="020B0604030504040204" pitchFamily="50" charset="-128"/>
                  <a:ea typeface="メイリオ" panose="020B0604030504040204" pitchFamily="50" charset="-128"/>
                </a:rPr>
                <a:t>B-cells</a:t>
              </a:r>
            </a:p>
            <a:p>
              <a:pPr algn="r" eaLnBrk="1" hangingPunct="1">
                <a:spcBef>
                  <a:spcPct val="0"/>
                </a:spcBef>
              </a:pPr>
              <a:endParaRPr lang="en-US" altLang="ja-JP" sz="1400" dirty="0">
                <a:latin typeface="メイリオ" panose="020B0604030504040204" pitchFamily="50" charset="-128"/>
                <a:ea typeface="メイリオ" panose="020B0604030504040204" pitchFamily="50" charset="-128"/>
              </a:endParaRPr>
            </a:p>
            <a:p>
              <a:pPr algn="r" eaLnBrk="1" hangingPunct="1">
                <a:spcBef>
                  <a:spcPct val="0"/>
                </a:spcBef>
              </a:pPr>
              <a:endParaRPr lang="en-US" altLang="ja-JP" sz="600" dirty="0">
                <a:latin typeface="メイリオ" panose="020B0604030504040204" pitchFamily="50" charset="-128"/>
                <a:ea typeface="メイリオ" panose="020B0604030504040204" pitchFamily="50" charset="-128"/>
              </a:endParaRPr>
            </a:p>
            <a:p>
              <a:pPr algn="r" eaLnBrk="1" hangingPunct="1">
                <a:spcBef>
                  <a:spcPct val="0"/>
                </a:spcBef>
              </a:pPr>
              <a:r>
                <a:rPr lang="en-US" altLang="ja-JP" sz="1400" dirty="0">
                  <a:latin typeface="メイリオ" panose="020B0604030504040204" pitchFamily="50" charset="-128"/>
                  <a:ea typeface="メイリオ" panose="020B0604030504040204" pitchFamily="50" charset="-128"/>
                </a:rPr>
                <a:t>T-cells</a:t>
              </a:r>
            </a:p>
            <a:p>
              <a:pPr algn="r" eaLnBrk="1" hangingPunct="1">
                <a:spcBef>
                  <a:spcPct val="0"/>
                </a:spcBef>
              </a:pPr>
              <a:endParaRPr lang="en-US" altLang="ja-JP" sz="1400" dirty="0">
                <a:latin typeface="メイリオ" panose="020B0604030504040204" pitchFamily="50" charset="-128"/>
                <a:ea typeface="メイリオ" panose="020B0604030504040204" pitchFamily="50" charset="-128"/>
              </a:endParaRPr>
            </a:p>
            <a:p>
              <a:pPr algn="r" eaLnBrk="1" hangingPunct="1">
                <a:spcBef>
                  <a:spcPct val="0"/>
                </a:spcBef>
              </a:pPr>
              <a:endParaRPr lang="en-US" altLang="ja-JP" sz="600" dirty="0">
                <a:latin typeface="メイリオ" panose="020B0604030504040204" pitchFamily="50" charset="-128"/>
                <a:ea typeface="メイリオ" panose="020B0604030504040204" pitchFamily="50" charset="-128"/>
              </a:endParaRPr>
            </a:p>
            <a:p>
              <a:pPr algn="r" eaLnBrk="1" hangingPunct="1">
                <a:spcBef>
                  <a:spcPct val="0"/>
                </a:spcBef>
              </a:pPr>
              <a:r>
                <a:rPr lang="en-US" altLang="ja-JP" sz="1400" dirty="0">
                  <a:latin typeface="メイリオ" panose="020B0604030504040204" pitchFamily="50" charset="-128"/>
                  <a:ea typeface="メイリオ" panose="020B0604030504040204" pitchFamily="50" charset="-128"/>
                </a:rPr>
                <a:t>Others</a:t>
              </a:r>
              <a:endParaRPr lang="ja-JP" altLang="en-US" sz="1400" dirty="0">
                <a:latin typeface="メイリオ" panose="020B0604030504040204" pitchFamily="50" charset="-128"/>
                <a:ea typeface="メイリオ" panose="020B0604030504040204" pitchFamily="50" charset="-128"/>
              </a:endParaRPr>
            </a:p>
          </p:txBody>
        </p:sp>
        <p:sp>
          <p:nvSpPr>
            <p:cNvPr id="46" name="正方形/長方形 5">
              <a:extLst>
                <a:ext uri="{FF2B5EF4-FFF2-40B4-BE49-F238E27FC236}">
                  <a16:creationId xmlns:a16="http://schemas.microsoft.com/office/drawing/2014/main" xmlns="" id="{54F45DE4-8E79-4707-920B-7582A10F7FE5}"/>
                </a:ext>
              </a:extLst>
            </p:cNvPr>
            <p:cNvSpPr>
              <a:spLocks noChangeArrowheads="1"/>
            </p:cNvSpPr>
            <p:nvPr/>
          </p:nvSpPr>
          <p:spPr bwMode="auto">
            <a:xfrm>
              <a:off x="6036469" y="2392363"/>
              <a:ext cx="737791" cy="100012"/>
            </a:xfrm>
            <a:prstGeom prst="rect">
              <a:avLst/>
            </a:prstGeom>
            <a:solidFill>
              <a:srgbClr val="FFFFCC"/>
            </a:solidFill>
            <a:ln w="9525" algn="ctr">
              <a:solidFill>
                <a:schemeClr val="tx1"/>
              </a:solidFill>
              <a:round/>
              <a:headEnd/>
              <a:tailEnd/>
            </a:ln>
          </p:spPr>
          <p:txBody>
            <a:bodyPr/>
            <a:lstStyle/>
            <a:p>
              <a:pPr>
                <a:spcBef>
                  <a:spcPct val="0"/>
                </a:spcBef>
              </a:pPr>
              <a:endParaRPr lang="ja-JP" altLang="en-US" sz="2800">
                <a:latin typeface="+mn-ea"/>
                <a:ea typeface="+mn-ea"/>
              </a:endParaRPr>
            </a:p>
          </p:txBody>
        </p:sp>
        <p:sp>
          <p:nvSpPr>
            <p:cNvPr id="47" name="正方形/長方形 6">
              <a:extLst>
                <a:ext uri="{FF2B5EF4-FFF2-40B4-BE49-F238E27FC236}">
                  <a16:creationId xmlns:a16="http://schemas.microsoft.com/office/drawing/2014/main" xmlns="" id="{2CA090F5-0357-41E9-AF8D-A79DAB7C383B}"/>
                </a:ext>
              </a:extLst>
            </p:cNvPr>
            <p:cNvSpPr>
              <a:spLocks noChangeArrowheads="1"/>
            </p:cNvSpPr>
            <p:nvPr/>
          </p:nvSpPr>
          <p:spPr bwMode="auto">
            <a:xfrm>
              <a:off x="6036469" y="1458914"/>
              <a:ext cx="737791" cy="930275"/>
            </a:xfrm>
            <a:prstGeom prst="rect">
              <a:avLst/>
            </a:prstGeom>
            <a:solidFill>
              <a:srgbClr val="99FF99"/>
            </a:solidFill>
            <a:ln w="9525" algn="ctr">
              <a:solidFill>
                <a:schemeClr val="tx1"/>
              </a:solidFill>
              <a:round/>
              <a:headEnd/>
              <a:tailEnd/>
            </a:ln>
          </p:spPr>
          <p:txBody>
            <a:bodyPr/>
            <a:lstStyle/>
            <a:p>
              <a:pPr>
                <a:spcBef>
                  <a:spcPct val="0"/>
                </a:spcBef>
              </a:pPr>
              <a:endParaRPr lang="ja-JP" altLang="en-US" sz="2800">
                <a:latin typeface="+mn-ea"/>
                <a:ea typeface="+mn-ea"/>
              </a:endParaRPr>
            </a:p>
          </p:txBody>
        </p:sp>
        <p:sp>
          <p:nvSpPr>
            <p:cNvPr id="48" name="正方形/長方形 8">
              <a:extLst>
                <a:ext uri="{FF2B5EF4-FFF2-40B4-BE49-F238E27FC236}">
                  <a16:creationId xmlns:a16="http://schemas.microsoft.com/office/drawing/2014/main" xmlns="" id="{788D87CC-7288-4309-A7E7-D4EA78B71838}"/>
                </a:ext>
              </a:extLst>
            </p:cNvPr>
            <p:cNvSpPr>
              <a:spLocks noChangeArrowheads="1"/>
            </p:cNvSpPr>
            <p:nvPr/>
          </p:nvSpPr>
          <p:spPr bwMode="auto">
            <a:xfrm>
              <a:off x="6036469" y="1128714"/>
              <a:ext cx="737791" cy="166687"/>
            </a:xfrm>
            <a:prstGeom prst="rect">
              <a:avLst/>
            </a:prstGeom>
            <a:solidFill>
              <a:srgbClr val="FFCCFF"/>
            </a:solidFill>
            <a:ln w="9525" algn="ctr">
              <a:solidFill>
                <a:schemeClr val="tx1"/>
              </a:solidFill>
              <a:round/>
              <a:headEnd/>
              <a:tailEnd/>
            </a:ln>
          </p:spPr>
          <p:txBody>
            <a:bodyPr/>
            <a:lstStyle/>
            <a:p>
              <a:pPr>
                <a:spcBef>
                  <a:spcPct val="0"/>
                </a:spcBef>
              </a:pPr>
              <a:endParaRPr lang="ja-JP" altLang="en-US" sz="2800">
                <a:latin typeface="+mn-ea"/>
                <a:ea typeface="+mn-ea"/>
              </a:endParaRPr>
            </a:p>
          </p:txBody>
        </p:sp>
        <p:sp>
          <p:nvSpPr>
            <p:cNvPr id="49" name="正方形/長方形 48">
              <a:extLst>
                <a:ext uri="{FF2B5EF4-FFF2-40B4-BE49-F238E27FC236}">
                  <a16:creationId xmlns:a16="http://schemas.microsoft.com/office/drawing/2014/main" xmlns="" id="{801EDCEC-4668-444B-9BB4-C280C8AA40C7}"/>
                </a:ext>
              </a:extLst>
            </p:cNvPr>
            <p:cNvSpPr/>
            <p:nvPr/>
          </p:nvSpPr>
          <p:spPr bwMode="auto">
            <a:xfrm>
              <a:off x="6036469" y="1296989"/>
              <a:ext cx="737791" cy="166687"/>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p>
              <a:pPr>
                <a:spcBef>
                  <a:spcPct val="0"/>
                </a:spcBef>
                <a:defRPr/>
              </a:pPr>
              <a:endParaRPr lang="ja-JP" altLang="en-US" sz="2800">
                <a:latin typeface="+mn-ea"/>
                <a:ea typeface="+mn-ea"/>
              </a:endParaRPr>
            </a:p>
          </p:txBody>
        </p:sp>
        <p:sp>
          <p:nvSpPr>
            <p:cNvPr id="50" name="正方形/長方形 10">
              <a:extLst>
                <a:ext uri="{FF2B5EF4-FFF2-40B4-BE49-F238E27FC236}">
                  <a16:creationId xmlns:a16="http://schemas.microsoft.com/office/drawing/2014/main" xmlns="" id="{19D24BAE-8CA4-4263-86BC-4E2848D89585}"/>
                </a:ext>
              </a:extLst>
            </p:cNvPr>
            <p:cNvSpPr>
              <a:spLocks noChangeArrowheads="1"/>
            </p:cNvSpPr>
            <p:nvPr/>
          </p:nvSpPr>
          <p:spPr bwMode="auto">
            <a:xfrm>
              <a:off x="6036469" y="1423989"/>
              <a:ext cx="737791" cy="46037"/>
            </a:xfrm>
            <a:prstGeom prst="rect">
              <a:avLst/>
            </a:prstGeom>
            <a:solidFill>
              <a:srgbClr val="FF0000"/>
            </a:solidFill>
            <a:ln w="9525" algn="ctr">
              <a:solidFill>
                <a:schemeClr val="tx1"/>
              </a:solidFill>
              <a:round/>
              <a:headEnd/>
              <a:tailEnd/>
            </a:ln>
          </p:spPr>
          <p:txBody>
            <a:bodyPr/>
            <a:lstStyle/>
            <a:p>
              <a:pPr>
                <a:spcBef>
                  <a:spcPct val="0"/>
                </a:spcBef>
              </a:pPr>
              <a:endParaRPr lang="ja-JP" altLang="en-US" sz="2800">
                <a:latin typeface="+mn-ea"/>
                <a:ea typeface="+mn-ea"/>
              </a:endParaRPr>
            </a:p>
          </p:txBody>
        </p:sp>
        <p:sp>
          <p:nvSpPr>
            <p:cNvPr id="52" name="正方形/長方形 12">
              <a:extLst>
                <a:ext uri="{FF2B5EF4-FFF2-40B4-BE49-F238E27FC236}">
                  <a16:creationId xmlns:a16="http://schemas.microsoft.com/office/drawing/2014/main" xmlns="" id="{3588D2A4-1568-4952-8F62-F949D2915F10}"/>
                </a:ext>
              </a:extLst>
            </p:cNvPr>
            <p:cNvSpPr>
              <a:spLocks noChangeArrowheads="1"/>
            </p:cNvSpPr>
            <p:nvPr/>
          </p:nvSpPr>
          <p:spPr bwMode="auto">
            <a:xfrm>
              <a:off x="7744223" y="2395539"/>
              <a:ext cx="739510" cy="98425"/>
            </a:xfrm>
            <a:prstGeom prst="rect">
              <a:avLst/>
            </a:prstGeom>
            <a:solidFill>
              <a:srgbClr val="FFFFCC"/>
            </a:solidFill>
            <a:ln w="9525" algn="ctr">
              <a:solidFill>
                <a:schemeClr val="tx1"/>
              </a:solidFill>
              <a:round/>
              <a:headEnd/>
              <a:tailEnd/>
            </a:ln>
          </p:spPr>
          <p:txBody>
            <a:bodyPr/>
            <a:lstStyle/>
            <a:p>
              <a:pPr>
                <a:spcBef>
                  <a:spcPct val="0"/>
                </a:spcBef>
              </a:pPr>
              <a:endParaRPr lang="ja-JP" altLang="en-US" sz="2800">
                <a:latin typeface="+mn-ea"/>
                <a:ea typeface="+mn-ea"/>
              </a:endParaRPr>
            </a:p>
          </p:txBody>
        </p:sp>
        <p:sp>
          <p:nvSpPr>
            <p:cNvPr id="53" name="正方形/長方形 13">
              <a:extLst>
                <a:ext uri="{FF2B5EF4-FFF2-40B4-BE49-F238E27FC236}">
                  <a16:creationId xmlns:a16="http://schemas.microsoft.com/office/drawing/2014/main" xmlns="" id="{CFDBCF24-09C5-461F-A752-E185B89DF597}"/>
                </a:ext>
              </a:extLst>
            </p:cNvPr>
            <p:cNvSpPr>
              <a:spLocks noChangeArrowheads="1"/>
            </p:cNvSpPr>
            <p:nvPr/>
          </p:nvSpPr>
          <p:spPr bwMode="auto">
            <a:xfrm>
              <a:off x="7744223" y="1460501"/>
              <a:ext cx="739510" cy="931863"/>
            </a:xfrm>
            <a:prstGeom prst="rect">
              <a:avLst/>
            </a:prstGeom>
            <a:solidFill>
              <a:srgbClr val="99FF99"/>
            </a:solidFill>
            <a:ln w="9525" algn="ctr">
              <a:solidFill>
                <a:schemeClr val="tx1"/>
              </a:solidFill>
              <a:round/>
              <a:headEnd/>
              <a:tailEnd/>
            </a:ln>
          </p:spPr>
          <p:txBody>
            <a:bodyPr/>
            <a:lstStyle/>
            <a:p>
              <a:pPr>
                <a:spcBef>
                  <a:spcPct val="0"/>
                </a:spcBef>
              </a:pPr>
              <a:endParaRPr lang="ja-JP" altLang="en-US" sz="2800">
                <a:latin typeface="+mn-ea"/>
                <a:ea typeface="+mn-ea"/>
              </a:endParaRPr>
            </a:p>
          </p:txBody>
        </p:sp>
        <p:sp>
          <p:nvSpPr>
            <p:cNvPr id="54" name="正方形/長方形 14">
              <a:extLst>
                <a:ext uri="{FF2B5EF4-FFF2-40B4-BE49-F238E27FC236}">
                  <a16:creationId xmlns:a16="http://schemas.microsoft.com/office/drawing/2014/main" xmlns="" id="{3D7DD414-7B1A-4F16-991C-BB15DB5AEFB6}"/>
                </a:ext>
              </a:extLst>
            </p:cNvPr>
            <p:cNvSpPr>
              <a:spLocks noChangeArrowheads="1"/>
            </p:cNvSpPr>
            <p:nvPr/>
          </p:nvSpPr>
          <p:spPr bwMode="auto">
            <a:xfrm>
              <a:off x="7744223" y="1131888"/>
              <a:ext cx="739510" cy="165100"/>
            </a:xfrm>
            <a:prstGeom prst="rect">
              <a:avLst/>
            </a:prstGeom>
            <a:solidFill>
              <a:srgbClr val="FFCCFF"/>
            </a:solidFill>
            <a:ln w="9525" algn="ctr">
              <a:solidFill>
                <a:schemeClr val="tx1"/>
              </a:solidFill>
              <a:round/>
              <a:headEnd/>
              <a:tailEnd/>
            </a:ln>
          </p:spPr>
          <p:txBody>
            <a:bodyPr/>
            <a:lstStyle/>
            <a:p>
              <a:pPr>
                <a:spcBef>
                  <a:spcPct val="0"/>
                </a:spcBef>
              </a:pPr>
              <a:endParaRPr lang="ja-JP" altLang="en-US" sz="2800">
                <a:latin typeface="+mn-ea"/>
                <a:ea typeface="+mn-ea"/>
              </a:endParaRPr>
            </a:p>
          </p:txBody>
        </p:sp>
        <p:sp>
          <p:nvSpPr>
            <p:cNvPr id="55" name="正方形/長方形 54">
              <a:extLst>
                <a:ext uri="{FF2B5EF4-FFF2-40B4-BE49-F238E27FC236}">
                  <a16:creationId xmlns:a16="http://schemas.microsoft.com/office/drawing/2014/main" xmlns="" id="{BE795C6D-540C-48E2-8C68-8C3D170F7C41}"/>
                </a:ext>
              </a:extLst>
            </p:cNvPr>
            <p:cNvSpPr/>
            <p:nvPr/>
          </p:nvSpPr>
          <p:spPr bwMode="auto">
            <a:xfrm>
              <a:off x="7744223" y="1300164"/>
              <a:ext cx="739510" cy="166687"/>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p>
              <a:pPr>
                <a:spcBef>
                  <a:spcPct val="0"/>
                </a:spcBef>
                <a:defRPr/>
              </a:pPr>
              <a:endParaRPr lang="ja-JP" altLang="en-US" sz="2800">
                <a:latin typeface="+mn-ea"/>
                <a:ea typeface="+mn-ea"/>
              </a:endParaRPr>
            </a:p>
          </p:txBody>
        </p:sp>
        <p:sp>
          <p:nvSpPr>
            <p:cNvPr id="56" name="正方形/長方形 16">
              <a:extLst>
                <a:ext uri="{FF2B5EF4-FFF2-40B4-BE49-F238E27FC236}">
                  <a16:creationId xmlns:a16="http://schemas.microsoft.com/office/drawing/2014/main" xmlns="" id="{876F214E-B2A0-432E-822E-E08EAEF6ED50}"/>
                </a:ext>
              </a:extLst>
            </p:cNvPr>
            <p:cNvSpPr>
              <a:spLocks noChangeArrowheads="1"/>
            </p:cNvSpPr>
            <p:nvPr/>
          </p:nvSpPr>
          <p:spPr bwMode="auto">
            <a:xfrm>
              <a:off x="7744223" y="1350964"/>
              <a:ext cx="739510" cy="130175"/>
            </a:xfrm>
            <a:prstGeom prst="rect">
              <a:avLst/>
            </a:prstGeom>
            <a:solidFill>
              <a:srgbClr val="FF0000"/>
            </a:solidFill>
            <a:ln w="9525" algn="ctr">
              <a:solidFill>
                <a:schemeClr val="tx1"/>
              </a:solidFill>
              <a:round/>
              <a:headEnd/>
              <a:tailEnd/>
            </a:ln>
          </p:spPr>
          <p:txBody>
            <a:bodyPr/>
            <a:lstStyle/>
            <a:p>
              <a:pPr>
                <a:spcBef>
                  <a:spcPct val="0"/>
                </a:spcBef>
              </a:pPr>
              <a:endParaRPr lang="ja-JP" altLang="en-US" sz="2800">
                <a:latin typeface="+mn-ea"/>
                <a:ea typeface="+mn-ea"/>
              </a:endParaRPr>
            </a:p>
          </p:txBody>
        </p:sp>
        <p:cxnSp>
          <p:nvCxnSpPr>
            <p:cNvPr id="58" name="直線コネクタ 19">
              <a:extLst>
                <a:ext uri="{FF2B5EF4-FFF2-40B4-BE49-F238E27FC236}">
                  <a16:creationId xmlns:a16="http://schemas.microsoft.com/office/drawing/2014/main" xmlns="" id="{3AB8FDEC-4614-4F50-A1C3-E4529ED29205}"/>
                </a:ext>
              </a:extLst>
            </p:cNvPr>
            <p:cNvCxnSpPr>
              <a:cxnSpLocks noChangeShapeType="1"/>
            </p:cNvCxnSpPr>
            <p:nvPr/>
          </p:nvCxnSpPr>
          <p:spPr bwMode="auto">
            <a:xfrm>
              <a:off x="6789738" y="1136650"/>
              <a:ext cx="982002" cy="0"/>
            </a:xfrm>
            <a:prstGeom prst="line">
              <a:avLst/>
            </a:prstGeom>
            <a:noFill/>
            <a:ln w="9525" algn="ctr">
              <a:solidFill>
                <a:schemeClr val="tx1"/>
              </a:solidFill>
              <a:prstDash val="sysDot"/>
              <a:round/>
              <a:headEnd/>
              <a:tailEnd/>
            </a:ln>
            <a:extLst>
              <a:ext uri="{909E8E84-426E-40DD-AFC4-6F175D3DCCD1}">
                <a14:hiddenFill xmlns:a14="http://schemas.microsoft.com/office/drawing/2010/main">
                  <a:noFill/>
                </a14:hiddenFill>
              </a:ext>
            </a:extLst>
          </p:spPr>
        </p:cxnSp>
        <p:cxnSp>
          <p:nvCxnSpPr>
            <p:cNvPr id="59" name="直線コネクタ 20">
              <a:extLst>
                <a:ext uri="{FF2B5EF4-FFF2-40B4-BE49-F238E27FC236}">
                  <a16:creationId xmlns:a16="http://schemas.microsoft.com/office/drawing/2014/main" xmlns="" id="{0BF5D470-B87C-417C-A541-CE74C99264A3}"/>
                </a:ext>
              </a:extLst>
            </p:cNvPr>
            <p:cNvCxnSpPr>
              <a:cxnSpLocks noChangeShapeType="1"/>
            </p:cNvCxnSpPr>
            <p:nvPr/>
          </p:nvCxnSpPr>
          <p:spPr bwMode="auto">
            <a:xfrm>
              <a:off x="6793177" y="1296988"/>
              <a:ext cx="982002" cy="0"/>
            </a:xfrm>
            <a:prstGeom prst="line">
              <a:avLst/>
            </a:prstGeom>
            <a:noFill/>
            <a:ln w="9525" algn="ctr">
              <a:solidFill>
                <a:schemeClr val="tx1"/>
              </a:solidFill>
              <a:prstDash val="sysDot"/>
              <a:round/>
              <a:headEnd/>
              <a:tailEnd/>
            </a:ln>
            <a:extLst>
              <a:ext uri="{909E8E84-426E-40DD-AFC4-6F175D3DCCD1}">
                <a14:hiddenFill xmlns:a14="http://schemas.microsoft.com/office/drawing/2010/main">
                  <a:noFill/>
                </a14:hiddenFill>
              </a:ext>
            </a:extLst>
          </p:spPr>
        </p:cxnSp>
        <p:cxnSp>
          <p:nvCxnSpPr>
            <p:cNvPr id="60" name="直線コネクタ 21">
              <a:extLst>
                <a:ext uri="{FF2B5EF4-FFF2-40B4-BE49-F238E27FC236}">
                  <a16:creationId xmlns:a16="http://schemas.microsoft.com/office/drawing/2014/main" xmlns="" id="{20FB9B2E-FF90-456F-8AA0-2D91BFACCF47}"/>
                </a:ext>
              </a:extLst>
            </p:cNvPr>
            <p:cNvCxnSpPr>
              <a:cxnSpLocks noChangeShapeType="1"/>
            </p:cNvCxnSpPr>
            <p:nvPr/>
          </p:nvCxnSpPr>
          <p:spPr bwMode="auto">
            <a:xfrm>
              <a:off x="6788018" y="1473201"/>
              <a:ext cx="956204" cy="3175"/>
            </a:xfrm>
            <a:prstGeom prst="line">
              <a:avLst/>
            </a:prstGeom>
            <a:noFill/>
            <a:ln w="9525" algn="ctr">
              <a:solidFill>
                <a:schemeClr val="tx1"/>
              </a:solidFill>
              <a:prstDash val="sysDot"/>
              <a:round/>
              <a:headEnd/>
              <a:tailEnd/>
            </a:ln>
            <a:extLst>
              <a:ext uri="{909E8E84-426E-40DD-AFC4-6F175D3DCCD1}">
                <a14:hiddenFill xmlns:a14="http://schemas.microsoft.com/office/drawing/2010/main">
                  <a:noFill/>
                </a14:hiddenFill>
              </a:ext>
            </a:extLst>
          </p:spPr>
        </p:cxnSp>
        <p:cxnSp>
          <p:nvCxnSpPr>
            <p:cNvPr id="61" name="直線コネクタ 22">
              <a:extLst>
                <a:ext uri="{FF2B5EF4-FFF2-40B4-BE49-F238E27FC236}">
                  <a16:creationId xmlns:a16="http://schemas.microsoft.com/office/drawing/2014/main" xmlns="" id="{8C477591-97E9-4767-B629-C15E49643ECC}"/>
                </a:ext>
              </a:extLst>
            </p:cNvPr>
            <p:cNvCxnSpPr>
              <a:cxnSpLocks noChangeShapeType="1"/>
            </p:cNvCxnSpPr>
            <p:nvPr/>
          </p:nvCxnSpPr>
          <p:spPr bwMode="auto">
            <a:xfrm flipV="1">
              <a:off x="6781139" y="1354139"/>
              <a:ext cx="969963" cy="65087"/>
            </a:xfrm>
            <a:prstGeom prst="line">
              <a:avLst/>
            </a:prstGeom>
            <a:noFill/>
            <a:ln w="9525" algn="ctr">
              <a:solidFill>
                <a:schemeClr val="tx1"/>
              </a:solidFill>
              <a:prstDash val="sysDot"/>
              <a:round/>
              <a:headEnd/>
              <a:tailEnd/>
            </a:ln>
            <a:extLst>
              <a:ext uri="{909E8E84-426E-40DD-AFC4-6F175D3DCCD1}">
                <a14:hiddenFill xmlns:a14="http://schemas.microsoft.com/office/drawing/2010/main">
                  <a:noFill/>
                </a14:hiddenFill>
              </a:ext>
            </a:extLst>
          </p:spPr>
        </p:cxnSp>
        <p:cxnSp>
          <p:nvCxnSpPr>
            <p:cNvPr id="62" name="直線コネクタ 23">
              <a:extLst>
                <a:ext uri="{FF2B5EF4-FFF2-40B4-BE49-F238E27FC236}">
                  <a16:creationId xmlns:a16="http://schemas.microsoft.com/office/drawing/2014/main" xmlns="" id="{BD3F031D-8266-4825-82FD-0DC9ADBC103A}"/>
                </a:ext>
              </a:extLst>
            </p:cNvPr>
            <p:cNvCxnSpPr>
              <a:cxnSpLocks noChangeShapeType="1"/>
            </p:cNvCxnSpPr>
            <p:nvPr/>
          </p:nvCxnSpPr>
          <p:spPr bwMode="auto">
            <a:xfrm>
              <a:off x="6774260" y="2395538"/>
              <a:ext cx="982001" cy="0"/>
            </a:xfrm>
            <a:prstGeom prst="line">
              <a:avLst/>
            </a:prstGeom>
            <a:noFill/>
            <a:ln w="9525" algn="ctr">
              <a:solidFill>
                <a:schemeClr val="tx1"/>
              </a:solidFill>
              <a:prstDash val="sysDot"/>
              <a:round/>
              <a:headEnd/>
              <a:tailEnd/>
            </a:ln>
            <a:extLst>
              <a:ext uri="{909E8E84-426E-40DD-AFC4-6F175D3DCCD1}">
                <a14:hiddenFill xmlns:a14="http://schemas.microsoft.com/office/drawing/2010/main">
                  <a:noFill/>
                </a14:hiddenFill>
              </a:ext>
            </a:extLst>
          </p:spPr>
        </p:cxnSp>
        <p:cxnSp>
          <p:nvCxnSpPr>
            <p:cNvPr id="63" name="直線コネクタ 24">
              <a:extLst>
                <a:ext uri="{FF2B5EF4-FFF2-40B4-BE49-F238E27FC236}">
                  <a16:creationId xmlns:a16="http://schemas.microsoft.com/office/drawing/2014/main" xmlns="" id="{367DFE3D-DAB4-4ADB-A5CD-2F0CC1E91D86}"/>
                </a:ext>
              </a:extLst>
            </p:cNvPr>
            <p:cNvCxnSpPr>
              <a:cxnSpLocks noChangeShapeType="1"/>
            </p:cNvCxnSpPr>
            <p:nvPr/>
          </p:nvCxnSpPr>
          <p:spPr bwMode="auto">
            <a:xfrm>
              <a:off x="6769100" y="2489200"/>
              <a:ext cx="982002" cy="0"/>
            </a:xfrm>
            <a:prstGeom prst="line">
              <a:avLst/>
            </a:prstGeom>
            <a:noFill/>
            <a:ln w="9525" algn="ctr">
              <a:solidFill>
                <a:schemeClr val="tx1"/>
              </a:solidFill>
              <a:prstDash val="sysDot"/>
              <a:round/>
              <a:headEnd/>
              <a:tailEnd/>
            </a:ln>
            <a:extLst>
              <a:ext uri="{909E8E84-426E-40DD-AFC4-6F175D3DCCD1}">
                <a14:hiddenFill xmlns:a14="http://schemas.microsoft.com/office/drawing/2010/main">
                  <a:noFill/>
                </a14:hiddenFill>
              </a:ext>
            </a:extLst>
          </p:spPr>
        </p:cxnSp>
      </p:grpSp>
      <p:grpSp>
        <p:nvGrpSpPr>
          <p:cNvPr id="64" name="グループ化 90">
            <a:extLst>
              <a:ext uri="{FF2B5EF4-FFF2-40B4-BE49-F238E27FC236}">
                <a16:creationId xmlns:a16="http://schemas.microsoft.com/office/drawing/2014/main" xmlns="" id="{1F7BAACA-481C-4A37-9AE0-DD0BD485D105}"/>
              </a:ext>
            </a:extLst>
          </p:cNvPr>
          <p:cNvGrpSpPr>
            <a:grpSpLocks/>
          </p:cNvGrpSpPr>
          <p:nvPr/>
        </p:nvGrpSpPr>
        <p:grpSpPr bwMode="auto">
          <a:xfrm>
            <a:off x="5102279" y="2909641"/>
            <a:ext cx="3887170" cy="1801797"/>
            <a:chOff x="4320270" y="2830834"/>
            <a:chExt cx="3588968" cy="1801192"/>
          </a:xfrm>
        </p:grpSpPr>
        <p:sp>
          <p:nvSpPr>
            <p:cNvPr id="65" name="テキスト ボックス 36">
              <a:extLst>
                <a:ext uri="{FF2B5EF4-FFF2-40B4-BE49-F238E27FC236}">
                  <a16:creationId xmlns:a16="http://schemas.microsoft.com/office/drawing/2014/main" xmlns="" id="{9B9071DD-A469-4B25-A694-5F22FC009645}"/>
                </a:ext>
              </a:extLst>
            </p:cNvPr>
            <p:cNvSpPr txBox="1">
              <a:spLocks noChangeArrowheads="1"/>
            </p:cNvSpPr>
            <p:nvPr/>
          </p:nvSpPr>
          <p:spPr bwMode="auto">
            <a:xfrm>
              <a:off x="4320270" y="2830834"/>
              <a:ext cx="1105286" cy="1569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r" eaLnBrk="1" hangingPunct="1">
                <a:spcBef>
                  <a:spcPct val="0"/>
                </a:spcBef>
              </a:pPr>
              <a:r>
                <a:rPr lang="en-US" altLang="ja-JP" sz="1400" dirty="0">
                  <a:latin typeface="メイリオ" panose="020B0604030504040204" pitchFamily="50" charset="-128"/>
                  <a:ea typeface="メイリオ" panose="020B0604030504040204" pitchFamily="50" charset="-128"/>
                </a:rPr>
                <a:t>Monocytes</a:t>
              </a:r>
            </a:p>
            <a:p>
              <a:pPr algn="r" eaLnBrk="1" hangingPunct="1">
                <a:spcBef>
                  <a:spcPct val="0"/>
                </a:spcBef>
              </a:pPr>
              <a:r>
                <a:rPr lang="en-US" altLang="ja-JP" sz="1400" dirty="0">
                  <a:latin typeface="メイリオ" panose="020B0604030504040204" pitchFamily="50" charset="-128"/>
                  <a:ea typeface="メイリオ" panose="020B0604030504040204" pitchFamily="50" charset="-128"/>
                </a:rPr>
                <a:t>B-cells</a:t>
              </a:r>
            </a:p>
            <a:p>
              <a:pPr algn="r" eaLnBrk="1" hangingPunct="1">
                <a:spcBef>
                  <a:spcPct val="0"/>
                </a:spcBef>
              </a:pPr>
              <a:endParaRPr lang="en-US" altLang="ja-JP" sz="1400" dirty="0">
                <a:latin typeface="メイリオ" panose="020B0604030504040204" pitchFamily="50" charset="-128"/>
                <a:ea typeface="メイリオ" panose="020B0604030504040204" pitchFamily="50" charset="-128"/>
              </a:endParaRPr>
            </a:p>
            <a:p>
              <a:pPr algn="r" eaLnBrk="1" hangingPunct="1">
                <a:spcBef>
                  <a:spcPct val="0"/>
                </a:spcBef>
              </a:pPr>
              <a:endParaRPr lang="en-US" altLang="ja-JP" sz="600" dirty="0">
                <a:latin typeface="メイリオ" panose="020B0604030504040204" pitchFamily="50" charset="-128"/>
                <a:ea typeface="メイリオ" panose="020B0604030504040204" pitchFamily="50" charset="-128"/>
              </a:endParaRPr>
            </a:p>
            <a:p>
              <a:pPr algn="r" eaLnBrk="1" hangingPunct="1">
                <a:spcBef>
                  <a:spcPct val="0"/>
                </a:spcBef>
              </a:pPr>
              <a:r>
                <a:rPr lang="en-US" altLang="ja-JP" sz="1400" dirty="0">
                  <a:latin typeface="メイリオ" panose="020B0604030504040204" pitchFamily="50" charset="-128"/>
                  <a:ea typeface="メイリオ" panose="020B0604030504040204" pitchFamily="50" charset="-128"/>
                </a:rPr>
                <a:t>T-cells</a:t>
              </a:r>
            </a:p>
            <a:p>
              <a:pPr algn="r" eaLnBrk="1" hangingPunct="1">
                <a:spcBef>
                  <a:spcPct val="0"/>
                </a:spcBef>
              </a:pPr>
              <a:endParaRPr lang="en-US" altLang="ja-JP" sz="1400" dirty="0">
                <a:latin typeface="メイリオ" panose="020B0604030504040204" pitchFamily="50" charset="-128"/>
                <a:ea typeface="メイリオ" panose="020B0604030504040204" pitchFamily="50" charset="-128"/>
              </a:endParaRPr>
            </a:p>
            <a:p>
              <a:pPr algn="r" eaLnBrk="1" hangingPunct="1">
                <a:spcBef>
                  <a:spcPct val="0"/>
                </a:spcBef>
              </a:pPr>
              <a:endParaRPr lang="en-US" altLang="ja-JP" sz="600" dirty="0">
                <a:latin typeface="メイリオ" panose="020B0604030504040204" pitchFamily="50" charset="-128"/>
                <a:ea typeface="メイリオ" panose="020B0604030504040204" pitchFamily="50" charset="-128"/>
              </a:endParaRPr>
            </a:p>
            <a:p>
              <a:pPr algn="r" eaLnBrk="1" hangingPunct="1">
                <a:spcBef>
                  <a:spcPct val="0"/>
                </a:spcBef>
              </a:pPr>
              <a:r>
                <a:rPr lang="en-US" altLang="ja-JP" sz="1400" dirty="0">
                  <a:latin typeface="メイリオ" panose="020B0604030504040204" pitchFamily="50" charset="-128"/>
                  <a:ea typeface="メイリオ" panose="020B0604030504040204" pitchFamily="50" charset="-128"/>
                </a:rPr>
                <a:t>Others</a:t>
              </a:r>
              <a:endParaRPr lang="ja-JP" altLang="en-US" sz="1400" dirty="0">
                <a:latin typeface="メイリオ" panose="020B0604030504040204" pitchFamily="50" charset="-128"/>
                <a:ea typeface="メイリオ" panose="020B0604030504040204" pitchFamily="50" charset="-128"/>
              </a:endParaRPr>
            </a:p>
          </p:txBody>
        </p:sp>
        <p:sp>
          <p:nvSpPr>
            <p:cNvPr id="66" name="正方形/長方形 37">
              <a:extLst>
                <a:ext uri="{FF2B5EF4-FFF2-40B4-BE49-F238E27FC236}">
                  <a16:creationId xmlns:a16="http://schemas.microsoft.com/office/drawing/2014/main" xmlns="" id="{261C66B9-F4BC-4D69-AD5B-08C3A21DB761}"/>
                </a:ext>
              </a:extLst>
            </p:cNvPr>
            <p:cNvSpPr>
              <a:spLocks noChangeArrowheads="1"/>
            </p:cNvSpPr>
            <p:nvPr/>
          </p:nvSpPr>
          <p:spPr bwMode="auto">
            <a:xfrm>
              <a:off x="5572145" y="4210746"/>
              <a:ext cx="681644" cy="99753"/>
            </a:xfrm>
            <a:prstGeom prst="rect">
              <a:avLst/>
            </a:prstGeom>
            <a:solidFill>
              <a:srgbClr val="FFFFCC"/>
            </a:solidFill>
            <a:ln w="9525" algn="ctr">
              <a:solidFill>
                <a:schemeClr val="tx1"/>
              </a:solidFill>
              <a:round/>
              <a:headEnd/>
              <a:tailEnd/>
            </a:ln>
          </p:spPr>
          <p:txBody>
            <a:bodyPr/>
            <a:lstStyle/>
            <a:p>
              <a:pPr>
                <a:spcBef>
                  <a:spcPct val="0"/>
                </a:spcBef>
              </a:pPr>
              <a:endParaRPr lang="ja-JP" altLang="en-US" sz="2800">
                <a:latin typeface="メイリオ" panose="020B0604030504040204" pitchFamily="50" charset="-128"/>
                <a:ea typeface="メイリオ" panose="020B0604030504040204" pitchFamily="50" charset="-128"/>
              </a:endParaRPr>
            </a:p>
          </p:txBody>
        </p:sp>
        <p:sp>
          <p:nvSpPr>
            <p:cNvPr id="67" name="正方形/長方形 38">
              <a:extLst>
                <a:ext uri="{FF2B5EF4-FFF2-40B4-BE49-F238E27FC236}">
                  <a16:creationId xmlns:a16="http://schemas.microsoft.com/office/drawing/2014/main" xmlns="" id="{2B4FFCB0-69C8-4C8F-AED2-E96ABD37407E}"/>
                </a:ext>
              </a:extLst>
            </p:cNvPr>
            <p:cNvSpPr>
              <a:spLocks noChangeArrowheads="1"/>
            </p:cNvSpPr>
            <p:nvPr/>
          </p:nvSpPr>
          <p:spPr bwMode="auto">
            <a:xfrm>
              <a:off x="5572145" y="3276947"/>
              <a:ext cx="681644" cy="931025"/>
            </a:xfrm>
            <a:prstGeom prst="rect">
              <a:avLst/>
            </a:prstGeom>
            <a:solidFill>
              <a:srgbClr val="99FF99"/>
            </a:solidFill>
            <a:ln w="9525" algn="ctr">
              <a:solidFill>
                <a:schemeClr val="tx1"/>
              </a:solidFill>
              <a:round/>
              <a:headEnd/>
              <a:tailEnd/>
            </a:ln>
          </p:spPr>
          <p:txBody>
            <a:bodyPr/>
            <a:lstStyle/>
            <a:p>
              <a:pPr>
                <a:spcBef>
                  <a:spcPct val="0"/>
                </a:spcBef>
              </a:pPr>
              <a:endParaRPr lang="ja-JP" altLang="en-US" sz="2800">
                <a:latin typeface="メイリオ" panose="020B0604030504040204" pitchFamily="50" charset="-128"/>
                <a:ea typeface="メイリオ" panose="020B0604030504040204" pitchFamily="50" charset="-128"/>
              </a:endParaRPr>
            </a:p>
          </p:txBody>
        </p:sp>
        <p:sp>
          <p:nvSpPr>
            <p:cNvPr id="68" name="正方形/長方形 39">
              <a:extLst>
                <a:ext uri="{FF2B5EF4-FFF2-40B4-BE49-F238E27FC236}">
                  <a16:creationId xmlns:a16="http://schemas.microsoft.com/office/drawing/2014/main" xmlns="" id="{9BDF67A3-4761-40D2-A7EF-6201F8275AE4}"/>
                </a:ext>
              </a:extLst>
            </p:cNvPr>
            <p:cNvSpPr>
              <a:spLocks noChangeArrowheads="1"/>
            </p:cNvSpPr>
            <p:nvPr/>
          </p:nvSpPr>
          <p:spPr bwMode="auto">
            <a:xfrm>
              <a:off x="5572145" y="2947220"/>
              <a:ext cx="681644" cy="166247"/>
            </a:xfrm>
            <a:prstGeom prst="rect">
              <a:avLst/>
            </a:prstGeom>
            <a:solidFill>
              <a:srgbClr val="FFCCFF"/>
            </a:solidFill>
            <a:ln w="9525" algn="ctr">
              <a:solidFill>
                <a:schemeClr val="tx1"/>
              </a:solidFill>
              <a:round/>
              <a:headEnd/>
              <a:tailEnd/>
            </a:ln>
          </p:spPr>
          <p:txBody>
            <a:bodyPr/>
            <a:lstStyle/>
            <a:p>
              <a:pPr>
                <a:spcBef>
                  <a:spcPct val="0"/>
                </a:spcBef>
              </a:pPr>
              <a:endParaRPr lang="ja-JP" altLang="en-US" sz="2800">
                <a:latin typeface="メイリオ" panose="020B0604030504040204" pitchFamily="50" charset="-128"/>
                <a:ea typeface="メイリオ" panose="020B0604030504040204" pitchFamily="50" charset="-128"/>
              </a:endParaRPr>
            </a:p>
          </p:txBody>
        </p:sp>
        <p:sp>
          <p:nvSpPr>
            <p:cNvPr id="69" name="正方形/長方形 68">
              <a:extLst>
                <a:ext uri="{FF2B5EF4-FFF2-40B4-BE49-F238E27FC236}">
                  <a16:creationId xmlns:a16="http://schemas.microsoft.com/office/drawing/2014/main" xmlns="" id="{6FB3F29C-AFFA-48DC-A4BF-180450DDF225}"/>
                </a:ext>
              </a:extLst>
            </p:cNvPr>
            <p:cNvSpPr/>
            <p:nvPr/>
          </p:nvSpPr>
          <p:spPr bwMode="auto">
            <a:xfrm>
              <a:off x="5572450" y="3116488"/>
              <a:ext cx="681192" cy="166631"/>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p>
              <a:pPr>
                <a:spcBef>
                  <a:spcPct val="0"/>
                </a:spcBef>
                <a:defRPr/>
              </a:pPr>
              <a:endParaRPr lang="ja-JP" altLang="en-US" sz="2800">
                <a:latin typeface="メイリオ" panose="020B0604030504040204" pitchFamily="50" charset="-128"/>
                <a:ea typeface="メイリオ" panose="020B0604030504040204" pitchFamily="50" charset="-128"/>
              </a:endParaRPr>
            </a:p>
          </p:txBody>
        </p:sp>
        <p:sp>
          <p:nvSpPr>
            <p:cNvPr id="70" name="正方形/長方形 41">
              <a:extLst>
                <a:ext uri="{FF2B5EF4-FFF2-40B4-BE49-F238E27FC236}">
                  <a16:creationId xmlns:a16="http://schemas.microsoft.com/office/drawing/2014/main" xmlns="" id="{B843ABD8-4038-4785-ACEF-72C9AD7ABCFC}"/>
                </a:ext>
              </a:extLst>
            </p:cNvPr>
            <p:cNvSpPr>
              <a:spLocks noChangeArrowheads="1"/>
            </p:cNvSpPr>
            <p:nvPr/>
          </p:nvSpPr>
          <p:spPr bwMode="auto">
            <a:xfrm>
              <a:off x="5572145" y="3242324"/>
              <a:ext cx="681644" cy="45719"/>
            </a:xfrm>
            <a:prstGeom prst="rect">
              <a:avLst/>
            </a:prstGeom>
            <a:solidFill>
              <a:srgbClr val="FF0000"/>
            </a:solidFill>
            <a:ln w="9525" algn="ctr">
              <a:solidFill>
                <a:schemeClr val="tx1"/>
              </a:solidFill>
              <a:round/>
              <a:headEnd/>
              <a:tailEnd/>
            </a:ln>
          </p:spPr>
          <p:txBody>
            <a:bodyPr/>
            <a:lstStyle/>
            <a:p>
              <a:pPr>
                <a:spcBef>
                  <a:spcPct val="0"/>
                </a:spcBef>
              </a:pPr>
              <a:endParaRPr lang="ja-JP" altLang="en-US" sz="2800">
                <a:latin typeface="メイリオ" panose="020B0604030504040204" pitchFamily="50" charset="-128"/>
                <a:ea typeface="メイリオ" panose="020B0604030504040204" pitchFamily="50" charset="-128"/>
              </a:endParaRPr>
            </a:p>
          </p:txBody>
        </p:sp>
        <p:sp>
          <p:nvSpPr>
            <p:cNvPr id="71" name="テキスト ボックス 42">
              <a:extLst>
                <a:ext uri="{FF2B5EF4-FFF2-40B4-BE49-F238E27FC236}">
                  <a16:creationId xmlns:a16="http://schemas.microsoft.com/office/drawing/2014/main" xmlns="" id="{E03E6E2C-1727-4BF2-93C0-243C1C0D3AF3}"/>
                </a:ext>
              </a:extLst>
            </p:cNvPr>
            <p:cNvSpPr txBox="1">
              <a:spLocks noChangeArrowheads="1"/>
            </p:cNvSpPr>
            <p:nvPr/>
          </p:nvSpPr>
          <p:spPr bwMode="auto">
            <a:xfrm>
              <a:off x="5499730" y="4321581"/>
              <a:ext cx="843913" cy="30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spcBef>
                  <a:spcPct val="0"/>
                </a:spcBef>
              </a:pPr>
              <a:r>
                <a:rPr lang="en-US" altLang="ja-JP" sz="1400" dirty="0">
                  <a:latin typeface="メイリオ" panose="020B0604030504040204" pitchFamily="50" charset="-128"/>
                  <a:ea typeface="メイリオ" panose="020B0604030504040204" pitchFamily="50" charset="-128"/>
                </a:rPr>
                <a:t>Healthy</a:t>
              </a:r>
              <a:endParaRPr lang="ja-JP" altLang="en-US" sz="1400" dirty="0">
                <a:latin typeface="メイリオ" panose="020B0604030504040204" pitchFamily="50" charset="-128"/>
                <a:ea typeface="メイリオ" panose="020B0604030504040204" pitchFamily="50" charset="-128"/>
              </a:endParaRPr>
            </a:p>
          </p:txBody>
        </p:sp>
        <p:sp>
          <p:nvSpPr>
            <p:cNvPr id="72" name="テキスト ボックス 48">
              <a:extLst>
                <a:ext uri="{FF2B5EF4-FFF2-40B4-BE49-F238E27FC236}">
                  <a16:creationId xmlns:a16="http://schemas.microsoft.com/office/drawing/2014/main" xmlns="" id="{16DAADAB-7CA9-44D7-A59C-7164845D3FBA}"/>
                </a:ext>
              </a:extLst>
            </p:cNvPr>
            <p:cNvSpPr txBox="1">
              <a:spLocks noChangeArrowheads="1"/>
            </p:cNvSpPr>
            <p:nvPr/>
          </p:nvSpPr>
          <p:spPr bwMode="auto">
            <a:xfrm>
              <a:off x="7065325" y="4324352"/>
              <a:ext cx="843913" cy="30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spcBef>
                  <a:spcPct val="0"/>
                </a:spcBef>
              </a:pPr>
              <a:r>
                <a:rPr lang="en-US" altLang="ja-JP" sz="1400" dirty="0">
                  <a:latin typeface="メイリオ" panose="020B0604030504040204" pitchFamily="50" charset="-128"/>
                  <a:ea typeface="メイリオ" panose="020B0604030504040204" pitchFamily="50" charset="-128"/>
                </a:rPr>
                <a:t>Disease</a:t>
              </a:r>
              <a:endParaRPr lang="ja-JP" altLang="en-US" sz="1400" dirty="0">
                <a:latin typeface="メイリオ" panose="020B0604030504040204" pitchFamily="50" charset="-128"/>
                <a:ea typeface="メイリオ" panose="020B0604030504040204" pitchFamily="50" charset="-128"/>
              </a:endParaRPr>
            </a:p>
          </p:txBody>
        </p:sp>
        <p:cxnSp>
          <p:nvCxnSpPr>
            <p:cNvPr id="73" name="直線コネクタ 50">
              <a:extLst>
                <a:ext uri="{FF2B5EF4-FFF2-40B4-BE49-F238E27FC236}">
                  <a16:creationId xmlns:a16="http://schemas.microsoft.com/office/drawing/2014/main" xmlns="" id="{AE904572-B445-49CF-8155-9209513F1256}"/>
                </a:ext>
              </a:extLst>
            </p:cNvPr>
            <p:cNvCxnSpPr>
              <a:cxnSpLocks noChangeShapeType="1"/>
            </p:cNvCxnSpPr>
            <p:nvPr/>
          </p:nvCxnSpPr>
          <p:spPr bwMode="auto">
            <a:xfrm>
              <a:off x="6265024" y="3116240"/>
              <a:ext cx="906243" cy="7946"/>
            </a:xfrm>
            <a:prstGeom prst="line">
              <a:avLst/>
            </a:prstGeom>
            <a:noFill/>
            <a:ln w="9525" algn="ctr">
              <a:solidFill>
                <a:schemeClr val="tx1"/>
              </a:solidFill>
              <a:prstDash val="sysDot"/>
              <a:round/>
              <a:headEnd/>
              <a:tailEnd/>
            </a:ln>
            <a:extLst>
              <a:ext uri="{909E8E84-426E-40DD-AFC4-6F175D3DCCD1}">
                <a14:hiddenFill xmlns:a14="http://schemas.microsoft.com/office/drawing/2010/main">
                  <a:noFill/>
                </a14:hiddenFill>
              </a:ext>
            </a:extLst>
          </p:spPr>
        </p:cxnSp>
        <p:cxnSp>
          <p:nvCxnSpPr>
            <p:cNvPr id="113" name="直線コネクタ 51">
              <a:extLst>
                <a:ext uri="{FF2B5EF4-FFF2-40B4-BE49-F238E27FC236}">
                  <a16:creationId xmlns:a16="http://schemas.microsoft.com/office/drawing/2014/main" xmlns="" id="{7A187099-B7EF-4CCF-B974-EB4E21465B07}"/>
                </a:ext>
              </a:extLst>
            </p:cNvPr>
            <p:cNvCxnSpPr>
              <a:cxnSpLocks noChangeShapeType="1"/>
            </p:cNvCxnSpPr>
            <p:nvPr/>
          </p:nvCxnSpPr>
          <p:spPr bwMode="auto">
            <a:xfrm>
              <a:off x="6262255" y="3250164"/>
              <a:ext cx="900545" cy="288888"/>
            </a:xfrm>
            <a:prstGeom prst="line">
              <a:avLst/>
            </a:prstGeom>
            <a:noFill/>
            <a:ln w="9525" algn="ctr">
              <a:solidFill>
                <a:schemeClr val="tx1"/>
              </a:solidFill>
              <a:prstDash val="sysDot"/>
              <a:round/>
              <a:headEnd/>
              <a:tailEnd/>
            </a:ln>
            <a:extLst>
              <a:ext uri="{909E8E84-426E-40DD-AFC4-6F175D3DCCD1}">
                <a14:hiddenFill xmlns:a14="http://schemas.microsoft.com/office/drawing/2010/main">
                  <a:noFill/>
                </a14:hiddenFill>
              </a:ext>
            </a:extLst>
          </p:spPr>
        </p:cxnSp>
        <p:cxnSp>
          <p:nvCxnSpPr>
            <p:cNvPr id="114" name="直線コネクタ 52">
              <a:extLst>
                <a:ext uri="{FF2B5EF4-FFF2-40B4-BE49-F238E27FC236}">
                  <a16:creationId xmlns:a16="http://schemas.microsoft.com/office/drawing/2014/main" xmlns="" id="{9C4A7A96-C4CC-4E4A-BC47-A32A23D5DC64}"/>
                </a:ext>
              </a:extLst>
            </p:cNvPr>
            <p:cNvCxnSpPr>
              <a:cxnSpLocks noChangeShapeType="1"/>
            </p:cNvCxnSpPr>
            <p:nvPr/>
          </p:nvCxnSpPr>
          <p:spPr bwMode="auto">
            <a:xfrm>
              <a:off x="6245629" y="3296356"/>
              <a:ext cx="917171" cy="361230"/>
            </a:xfrm>
            <a:prstGeom prst="line">
              <a:avLst/>
            </a:prstGeom>
            <a:noFill/>
            <a:ln w="9525" algn="ctr">
              <a:solidFill>
                <a:schemeClr val="tx1"/>
              </a:solidFill>
              <a:prstDash val="sysDot"/>
              <a:round/>
              <a:headEnd/>
              <a:tailEnd/>
            </a:ln>
            <a:extLst>
              <a:ext uri="{909E8E84-426E-40DD-AFC4-6F175D3DCCD1}">
                <a14:hiddenFill xmlns:a14="http://schemas.microsoft.com/office/drawing/2010/main">
                  <a:noFill/>
                </a14:hiddenFill>
              </a:ext>
            </a:extLst>
          </p:spPr>
        </p:cxnSp>
        <p:cxnSp>
          <p:nvCxnSpPr>
            <p:cNvPr id="115" name="直線コネクタ 53">
              <a:extLst>
                <a:ext uri="{FF2B5EF4-FFF2-40B4-BE49-F238E27FC236}">
                  <a16:creationId xmlns:a16="http://schemas.microsoft.com/office/drawing/2014/main" xmlns="" id="{BEA3BAD6-4888-4015-B06D-85B749554155}"/>
                </a:ext>
              </a:extLst>
            </p:cNvPr>
            <p:cNvCxnSpPr>
              <a:cxnSpLocks noChangeShapeType="1"/>
            </p:cNvCxnSpPr>
            <p:nvPr/>
          </p:nvCxnSpPr>
          <p:spPr bwMode="auto">
            <a:xfrm>
              <a:off x="6248383" y="4213540"/>
              <a:ext cx="906087" cy="0"/>
            </a:xfrm>
            <a:prstGeom prst="line">
              <a:avLst/>
            </a:prstGeom>
            <a:noFill/>
            <a:ln w="9525" algn="ctr">
              <a:solidFill>
                <a:schemeClr val="tx1"/>
              </a:solidFill>
              <a:prstDash val="sysDot"/>
              <a:round/>
              <a:headEnd/>
              <a:tailEnd/>
            </a:ln>
            <a:extLst>
              <a:ext uri="{909E8E84-426E-40DD-AFC4-6F175D3DCCD1}">
                <a14:hiddenFill xmlns:a14="http://schemas.microsoft.com/office/drawing/2010/main">
                  <a:noFill/>
                </a14:hiddenFill>
              </a:ext>
            </a:extLst>
          </p:spPr>
        </p:cxnSp>
        <p:cxnSp>
          <p:nvCxnSpPr>
            <p:cNvPr id="116" name="直線コネクタ 54">
              <a:extLst>
                <a:ext uri="{FF2B5EF4-FFF2-40B4-BE49-F238E27FC236}">
                  <a16:creationId xmlns:a16="http://schemas.microsoft.com/office/drawing/2014/main" xmlns="" id="{9DC67295-AAB7-471D-B934-C6DBBDA9F780}"/>
                </a:ext>
              </a:extLst>
            </p:cNvPr>
            <p:cNvCxnSpPr>
              <a:cxnSpLocks noChangeShapeType="1"/>
            </p:cNvCxnSpPr>
            <p:nvPr/>
          </p:nvCxnSpPr>
          <p:spPr bwMode="auto">
            <a:xfrm>
              <a:off x="6242836" y="4307749"/>
              <a:ext cx="906087" cy="0"/>
            </a:xfrm>
            <a:prstGeom prst="line">
              <a:avLst/>
            </a:prstGeom>
            <a:noFill/>
            <a:ln w="9525" algn="ctr">
              <a:solidFill>
                <a:schemeClr val="tx1"/>
              </a:solidFill>
              <a:prstDash val="sysDot"/>
              <a:round/>
              <a:headEnd/>
              <a:tailEnd/>
            </a:ln>
            <a:extLst>
              <a:ext uri="{909E8E84-426E-40DD-AFC4-6F175D3DCCD1}">
                <a14:hiddenFill xmlns:a14="http://schemas.microsoft.com/office/drawing/2010/main">
                  <a:noFill/>
                </a14:hiddenFill>
              </a:ext>
            </a:extLst>
          </p:spPr>
        </p:cxnSp>
        <p:sp>
          <p:nvSpPr>
            <p:cNvPr id="117" name="右中かっこ 35">
              <a:extLst>
                <a:ext uri="{FF2B5EF4-FFF2-40B4-BE49-F238E27FC236}">
                  <a16:creationId xmlns:a16="http://schemas.microsoft.com/office/drawing/2014/main" xmlns="" id="{DA109244-7AFA-4EE3-A09F-CC63C8492D33}"/>
                </a:ext>
              </a:extLst>
            </p:cNvPr>
            <p:cNvSpPr>
              <a:spLocks/>
            </p:cNvSpPr>
            <p:nvPr/>
          </p:nvSpPr>
          <p:spPr bwMode="auto">
            <a:xfrm flipH="1">
              <a:off x="5397732" y="3113476"/>
              <a:ext cx="124690" cy="174567"/>
            </a:xfrm>
            <a:prstGeom prst="rightBrace">
              <a:avLst>
                <a:gd name="adj1" fmla="val 98331"/>
                <a:gd name="adj2" fmla="val 50000"/>
              </a:avLst>
            </a:prstGeom>
            <a:solidFill>
              <a:schemeClr val="bg1"/>
            </a:solidFill>
            <a:ln w="9525" algn="ctr">
              <a:solidFill>
                <a:schemeClr val="tx1"/>
              </a:solidFill>
              <a:round/>
              <a:headEnd/>
              <a:tailEnd/>
            </a:ln>
          </p:spPr>
          <p:txBody>
            <a:bodyPr/>
            <a:lstStyle/>
            <a:p>
              <a:pPr>
                <a:spcBef>
                  <a:spcPct val="0"/>
                </a:spcBef>
              </a:pPr>
              <a:endParaRPr lang="ja-JP" altLang="en-US" sz="2800">
                <a:latin typeface="メイリオ" panose="020B0604030504040204" pitchFamily="50" charset="-128"/>
                <a:ea typeface="メイリオ" panose="020B0604030504040204" pitchFamily="50" charset="-128"/>
              </a:endParaRPr>
            </a:p>
          </p:txBody>
        </p:sp>
        <p:sp>
          <p:nvSpPr>
            <p:cNvPr id="118" name="正方形/長方形 71">
              <a:extLst>
                <a:ext uri="{FF2B5EF4-FFF2-40B4-BE49-F238E27FC236}">
                  <a16:creationId xmlns:a16="http://schemas.microsoft.com/office/drawing/2014/main" xmlns="" id="{4D6C0952-C1F0-4A60-8858-4667A17AC1F5}"/>
                </a:ext>
              </a:extLst>
            </p:cNvPr>
            <p:cNvSpPr>
              <a:spLocks noChangeArrowheads="1"/>
            </p:cNvSpPr>
            <p:nvPr/>
          </p:nvSpPr>
          <p:spPr bwMode="auto">
            <a:xfrm>
              <a:off x="7163878" y="4210746"/>
              <a:ext cx="681644" cy="99753"/>
            </a:xfrm>
            <a:prstGeom prst="rect">
              <a:avLst/>
            </a:prstGeom>
            <a:solidFill>
              <a:srgbClr val="FFFFCC"/>
            </a:solidFill>
            <a:ln w="9525" algn="ctr">
              <a:solidFill>
                <a:schemeClr val="tx1"/>
              </a:solidFill>
              <a:round/>
              <a:headEnd/>
              <a:tailEnd/>
            </a:ln>
          </p:spPr>
          <p:txBody>
            <a:bodyPr/>
            <a:lstStyle/>
            <a:p>
              <a:pPr>
                <a:spcBef>
                  <a:spcPct val="0"/>
                </a:spcBef>
              </a:pPr>
              <a:endParaRPr lang="ja-JP" altLang="en-US" sz="2800">
                <a:latin typeface="メイリオ" panose="020B0604030504040204" pitchFamily="50" charset="-128"/>
                <a:ea typeface="メイリオ" panose="020B0604030504040204" pitchFamily="50" charset="-128"/>
              </a:endParaRPr>
            </a:p>
          </p:txBody>
        </p:sp>
        <p:sp>
          <p:nvSpPr>
            <p:cNvPr id="119" name="正方形/長方形 72">
              <a:extLst>
                <a:ext uri="{FF2B5EF4-FFF2-40B4-BE49-F238E27FC236}">
                  <a16:creationId xmlns:a16="http://schemas.microsoft.com/office/drawing/2014/main" xmlns="" id="{AAAB0DDC-B096-4862-AD65-A2BC51BBCC43}"/>
                </a:ext>
              </a:extLst>
            </p:cNvPr>
            <p:cNvSpPr>
              <a:spLocks noChangeArrowheads="1"/>
            </p:cNvSpPr>
            <p:nvPr/>
          </p:nvSpPr>
          <p:spPr bwMode="auto">
            <a:xfrm>
              <a:off x="7163878" y="3657586"/>
              <a:ext cx="681644" cy="550386"/>
            </a:xfrm>
            <a:prstGeom prst="rect">
              <a:avLst/>
            </a:prstGeom>
            <a:solidFill>
              <a:srgbClr val="99FF99"/>
            </a:solidFill>
            <a:ln w="9525" algn="ctr">
              <a:solidFill>
                <a:schemeClr val="tx1"/>
              </a:solidFill>
              <a:round/>
              <a:headEnd/>
              <a:tailEnd/>
            </a:ln>
          </p:spPr>
          <p:txBody>
            <a:bodyPr/>
            <a:lstStyle/>
            <a:p>
              <a:pPr>
                <a:spcBef>
                  <a:spcPct val="0"/>
                </a:spcBef>
              </a:pPr>
              <a:endParaRPr lang="ja-JP" altLang="en-US" sz="2800">
                <a:latin typeface="メイリオ" panose="020B0604030504040204" pitchFamily="50" charset="-128"/>
                <a:ea typeface="メイリオ" panose="020B0604030504040204" pitchFamily="50" charset="-128"/>
              </a:endParaRPr>
            </a:p>
          </p:txBody>
        </p:sp>
        <p:sp>
          <p:nvSpPr>
            <p:cNvPr id="120" name="正方形/長方形 73">
              <a:extLst>
                <a:ext uri="{FF2B5EF4-FFF2-40B4-BE49-F238E27FC236}">
                  <a16:creationId xmlns:a16="http://schemas.microsoft.com/office/drawing/2014/main" xmlns="" id="{D2A91ED5-C365-42B2-B328-9CC285069F7A}"/>
                </a:ext>
              </a:extLst>
            </p:cNvPr>
            <p:cNvSpPr>
              <a:spLocks noChangeArrowheads="1"/>
            </p:cNvSpPr>
            <p:nvPr/>
          </p:nvSpPr>
          <p:spPr bwMode="auto">
            <a:xfrm>
              <a:off x="7163878" y="2947220"/>
              <a:ext cx="681644" cy="166247"/>
            </a:xfrm>
            <a:prstGeom prst="rect">
              <a:avLst/>
            </a:prstGeom>
            <a:solidFill>
              <a:srgbClr val="FFCCFF"/>
            </a:solidFill>
            <a:ln w="9525" algn="ctr">
              <a:solidFill>
                <a:schemeClr val="tx1"/>
              </a:solidFill>
              <a:round/>
              <a:headEnd/>
              <a:tailEnd/>
            </a:ln>
          </p:spPr>
          <p:txBody>
            <a:bodyPr/>
            <a:lstStyle/>
            <a:p>
              <a:pPr>
                <a:spcBef>
                  <a:spcPct val="0"/>
                </a:spcBef>
              </a:pPr>
              <a:endParaRPr lang="ja-JP" altLang="en-US" sz="2800">
                <a:latin typeface="メイリオ" panose="020B0604030504040204" pitchFamily="50" charset="-128"/>
                <a:ea typeface="メイリオ" panose="020B0604030504040204" pitchFamily="50" charset="-128"/>
              </a:endParaRPr>
            </a:p>
          </p:txBody>
        </p:sp>
        <p:grpSp>
          <p:nvGrpSpPr>
            <p:cNvPr id="121" name="グループ化 76">
              <a:extLst>
                <a:ext uri="{FF2B5EF4-FFF2-40B4-BE49-F238E27FC236}">
                  <a16:creationId xmlns:a16="http://schemas.microsoft.com/office/drawing/2014/main" xmlns="" id="{218A043C-5D91-413E-AC04-A88F901596F4}"/>
                </a:ext>
              </a:extLst>
            </p:cNvPr>
            <p:cNvGrpSpPr>
              <a:grpSpLocks/>
            </p:cNvGrpSpPr>
            <p:nvPr/>
          </p:nvGrpSpPr>
          <p:grpSpPr bwMode="auto">
            <a:xfrm>
              <a:off x="7163878" y="3116240"/>
              <a:ext cx="681644" cy="549812"/>
              <a:chOff x="7163878" y="3480321"/>
              <a:chExt cx="681644" cy="171804"/>
            </a:xfrm>
          </p:grpSpPr>
          <p:sp>
            <p:nvSpPr>
              <p:cNvPr id="123" name="正方形/長方形 122">
                <a:extLst>
                  <a:ext uri="{FF2B5EF4-FFF2-40B4-BE49-F238E27FC236}">
                    <a16:creationId xmlns:a16="http://schemas.microsoft.com/office/drawing/2014/main" xmlns="" id="{6E650445-269E-4F8C-AAE1-8F45A39CD3B6}"/>
                  </a:ext>
                </a:extLst>
              </p:cNvPr>
              <p:cNvSpPr/>
              <p:nvPr/>
            </p:nvSpPr>
            <p:spPr bwMode="auto">
              <a:xfrm>
                <a:off x="7163485" y="3480398"/>
                <a:ext cx="682779" cy="166124"/>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p>
                <a:pPr>
                  <a:spcBef>
                    <a:spcPct val="0"/>
                  </a:spcBef>
                  <a:defRPr/>
                </a:pPr>
                <a:endParaRPr lang="ja-JP" altLang="en-US" sz="2800">
                  <a:latin typeface="メイリオ" panose="020B0604030504040204" pitchFamily="50" charset="-128"/>
                  <a:ea typeface="メイリオ" panose="020B0604030504040204" pitchFamily="50" charset="-128"/>
                </a:endParaRPr>
              </a:p>
            </p:txBody>
          </p:sp>
          <p:sp>
            <p:nvSpPr>
              <p:cNvPr id="124" name="正方形/長方形 75">
                <a:extLst>
                  <a:ext uri="{FF2B5EF4-FFF2-40B4-BE49-F238E27FC236}">
                    <a16:creationId xmlns:a16="http://schemas.microsoft.com/office/drawing/2014/main" xmlns="" id="{EFF861A6-DEDD-4BBC-A6A7-A859A4C6D994}"/>
                  </a:ext>
                </a:extLst>
              </p:cNvPr>
              <p:cNvSpPr>
                <a:spLocks noChangeArrowheads="1"/>
              </p:cNvSpPr>
              <p:nvPr/>
            </p:nvSpPr>
            <p:spPr bwMode="auto">
              <a:xfrm>
                <a:off x="7163878" y="3615086"/>
                <a:ext cx="681644" cy="37039"/>
              </a:xfrm>
              <a:prstGeom prst="rect">
                <a:avLst/>
              </a:prstGeom>
              <a:solidFill>
                <a:srgbClr val="FF0000"/>
              </a:solidFill>
              <a:ln w="9525" algn="ctr">
                <a:solidFill>
                  <a:schemeClr val="tx1"/>
                </a:solidFill>
                <a:round/>
                <a:headEnd/>
                <a:tailEnd/>
              </a:ln>
            </p:spPr>
            <p:txBody>
              <a:bodyPr/>
              <a:lstStyle/>
              <a:p>
                <a:pPr>
                  <a:spcBef>
                    <a:spcPct val="0"/>
                  </a:spcBef>
                </a:pPr>
                <a:endParaRPr lang="ja-JP" altLang="en-US" sz="2800">
                  <a:latin typeface="メイリオ" panose="020B0604030504040204" pitchFamily="50" charset="-128"/>
                  <a:ea typeface="メイリオ" panose="020B0604030504040204" pitchFamily="50" charset="-128"/>
                </a:endParaRPr>
              </a:p>
            </p:txBody>
          </p:sp>
        </p:grpSp>
        <p:cxnSp>
          <p:nvCxnSpPr>
            <p:cNvPr id="122" name="直線コネクタ 84">
              <a:extLst>
                <a:ext uri="{FF2B5EF4-FFF2-40B4-BE49-F238E27FC236}">
                  <a16:creationId xmlns:a16="http://schemas.microsoft.com/office/drawing/2014/main" xmlns="" id="{47E0C336-7644-4FFF-B35F-F80C4CA70A10}"/>
                </a:ext>
              </a:extLst>
            </p:cNvPr>
            <p:cNvCxnSpPr>
              <a:cxnSpLocks noChangeShapeType="1"/>
            </p:cNvCxnSpPr>
            <p:nvPr/>
          </p:nvCxnSpPr>
          <p:spPr bwMode="auto">
            <a:xfrm>
              <a:off x="6248383" y="2943540"/>
              <a:ext cx="906087" cy="0"/>
            </a:xfrm>
            <a:prstGeom prst="line">
              <a:avLst/>
            </a:prstGeom>
            <a:noFill/>
            <a:ln w="9525" algn="ctr">
              <a:solidFill>
                <a:schemeClr val="tx1"/>
              </a:solidFill>
              <a:prstDash val="sysDot"/>
              <a:round/>
              <a:headEnd/>
              <a:tailEnd/>
            </a:ln>
            <a:extLst>
              <a:ext uri="{909E8E84-426E-40DD-AFC4-6F175D3DCCD1}">
                <a14:hiddenFill xmlns:a14="http://schemas.microsoft.com/office/drawing/2010/main">
                  <a:noFill/>
                </a14:hiddenFill>
              </a:ext>
            </a:extLst>
          </p:spPr>
        </p:cxnSp>
      </p:grpSp>
      <p:grpSp>
        <p:nvGrpSpPr>
          <p:cNvPr id="125" name="グループ化 91">
            <a:extLst>
              <a:ext uri="{FF2B5EF4-FFF2-40B4-BE49-F238E27FC236}">
                <a16:creationId xmlns:a16="http://schemas.microsoft.com/office/drawing/2014/main" xmlns="" id="{92FCB6AE-CB02-4478-8B1F-E8A522AEFBDC}"/>
              </a:ext>
            </a:extLst>
          </p:cNvPr>
          <p:cNvGrpSpPr>
            <a:grpSpLocks/>
          </p:cNvGrpSpPr>
          <p:nvPr/>
        </p:nvGrpSpPr>
        <p:grpSpPr bwMode="auto">
          <a:xfrm>
            <a:off x="5102279" y="4738441"/>
            <a:ext cx="3887170" cy="1801797"/>
            <a:chOff x="4320270" y="2830834"/>
            <a:chExt cx="3588968" cy="1801192"/>
          </a:xfrm>
        </p:grpSpPr>
        <p:sp>
          <p:nvSpPr>
            <p:cNvPr id="126" name="テキスト ボックス 92">
              <a:extLst>
                <a:ext uri="{FF2B5EF4-FFF2-40B4-BE49-F238E27FC236}">
                  <a16:creationId xmlns:a16="http://schemas.microsoft.com/office/drawing/2014/main" xmlns="" id="{CDB8D098-1AA6-4798-8CB0-84D56C1D3DB0}"/>
                </a:ext>
              </a:extLst>
            </p:cNvPr>
            <p:cNvSpPr txBox="1">
              <a:spLocks noChangeArrowheads="1"/>
            </p:cNvSpPr>
            <p:nvPr/>
          </p:nvSpPr>
          <p:spPr bwMode="auto">
            <a:xfrm>
              <a:off x="4320270" y="2830834"/>
              <a:ext cx="1105286" cy="1569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r" eaLnBrk="1" hangingPunct="1">
                <a:spcBef>
                  <a:spcPct val="0"/>
                </a:spcBef>
              </a:pPr>
              <a:r>
                <a:rPr lang="en-US" altLang="ja-JP" sz="1400" dirty="0">
                  <a:latin typeface="メイリオ" panose="020B0604030504040204" pitchFamily="50" charset="-128"/>
                  <a:ea typeface="メイリオ" panose="020B0604030504040204" pitchFamily="50" charset="-128"/>
                </a:rPr>
                <a:t>Monocytes</a:t>
              </a:r>
            </a:p>
            <a:p>
              <a:pPr algn="r" eaLnBrk="1" hangingPunct="1">
                <a:spcBef>
                  <a:spcPct val="0"/>
                </a:spcBef>
              </a:pPr>
              <a:r>
                <a:rPr lang="en-US" altLang="ja-JP" sz="1400" dirty="0">
                  <a:latin typeface="メイリオ" panose="020B0604030504040204" pitchFamily="50" charset="-128"/>
                  <a:ea typeface="メイリオ" panose="020B0604030504040204" pitchFamily="50" charset="-128"/>
                </a:rPr>
                <a:t>B-cells</a:t>
              </a:r>
            </a:p>
            <a:p>
              <a:pPr algn="r" eaLnBrk="1" hangingPunct="1">
                <a:spcBef>
                  <a:spcPct val="0"/>
                </a:spcBef>
              </a:pPr>
              <a:endParaRPr lang="en-US" altLang="ja-JP" sz="1400" dirty="0">
                <a:latin typeface="メイリオ" panose="020B0604030504040204" pitchFamily="50" charset="-128"/>
                <a:ea typeface="メイリオ" panose="020B0604030504040204" pitchFamily="50" charset="-128"/>
              </a:endParaRPr>
            </a:p>
            <a:p>
              <a:pPr algn="r" eaLnBrk="1" hangingPunct="1">
                <a:spcBef>
                  <a:spcPct val="0"/>
                </a:spcBef>
              </a:pPr>
              <a:endParaRPr lang="en-US" altLang="ja-JP" sz="600" dirty="0">
                <a:latin typeface="メイリオ" panose="020B0604030504040204" pitchFamily="50" charset="-128"/>
                <a:ea typeface="メイリオ" panose="020B0604030504040204" pitchFamily="50" charset="-128"/>
              </a:endParaRPr>
            </a:p>
            <a:p>
              <a:pPr algn="r" eaLnBrk="1" hangingPunct="1">
                <a:spcBef>
                  <a:spcPct val="0"/>
                </a:spcBef>
              </a:pPr>
              <a:r>
                <a:rPr lang="en-US" altLang="ja-JP" sz="1400" dirty="0">
                  <a:latin typeface="メイリオ" panose="020B0604030504040204" pitchFamily="50" charset="-128"/>
                  <a:ea typeface="メイリオ" panose="020B0604030504040204" pitchFamily="50" charset="-128"/>
                </a:rPr>
                <a:t>T-cells</a:t>
              </a:r>
            </a:p>
            <a:p>
              <a:pPr algn="r" eaLnBrk="1" hangingPunct="1">
                <a:spcBef>
                  <a:spcPct val="0"/>
                </a:spcBef>
              </a:pPr>
              <a:endParaRPr lang="en-US" altLang="ja-JP" sz="1400" dirty="0">
                <a:latin typeface="メイリオ" panose="020B0604030504040204" pitchFamily="50" charset="-128"/>
                <a:ea typeface="メイリオ" panose="020B0604030504040204" pitchFamily="50" charset="-128"/>
              </a:endParaRPr>
            </a:p>
            <a:p>
              <a:pPr algn="r" eaLnBrk="1" hangingPunct="1">
                <a:spcBef>
                  <a:spcPct val="0"/>
                </a:spcBef>
              </a:pPr>
              <a:endParaRPr lang="en-US" altLang="ja-JP" sz="600" dirty="0">
                <a:latin typeface="メイリオ" panose="020B0604030504040204" pitchFamily="50" charset="-128"/>
                <a:ea typeface="メイリオ" panose="020B0604030504040204" pitchFamily="50" charset="-128"/>
              </a:endParaRPr>
            </a:p>
            <a:p>
              <a:pPr algn="r" eaLnBrk="1" hangingPunct="1">
                <a:spcBef>
                  <a:spcPct val="0"/>
                </a:spcBef>
              </a:pPr>
              <a:r>
                <a:rPr lang="en-US" altLang="ja-JP" sz="1400" dirty="0">
                  <a:latin typeface="メイリオ" panose="020B0604030504040204" pitchFamily="50" charset="-128"/>
                  <a:ea typeface="メイリオ" panose="020B0604030504040204" pitchFamily="50" charset="-128"/>
                </a:rPr>
                <a:t>Others</a:t>
              </a:r>
              <a:endParaRPr lang="ja-JP" altLang="en-US" sz="1400" dirty="0">
                <a:latin typeface="メイリオ" panose="020B0604030504040204" pitchFamily="50" charset="-128"/>
                <a:ea typeface="メイリオ" panose="020B0604030504040204" pitchFamily="50" charset="-128"/>
              </a:endParaRPr>
            </a:p>
          </p:txBody>
        </p:sp>
        <p:sp>
          <p:nvSpPr>
            <p:cNvPr id="127" name="正方形/長方形 93">
              <a:extLst>
                <a:ext uri="{FF2B5EF4-FFF2-40B4-BE49-F238E27FC236}">
                  <a16:creationId xmlns:a16="http://schemas.microsoft.com/office/drawing/2014/main" xmlns="" id="{BAB4F1E9-EA46-48BD-87D4-0A6F550E004A}"/>
                </a:ext>
              </a:extLst>
            </p:cNvPr>
            <p:cNvSpPr>
              <a:spLocks noChangeArrowheads="1"/>
            </p:cNvSpPr>
            <p:nvPr/>
          </p:nvSpPr>
          <p:spPr bwMode="auto">
            <a:xfrm>
              <a:off x="5572145" y="4210746"/>
              <a:ext cx="681644" cy="99753"/>
            </a:xfrm>
            <a:prstGeom prst="rect">
              <a:avLst/>
            </a:prstGeom>
            <a:solidFill>
              <a:srgbClr val="FFFFCC"/>
            </a:solidFill>
            <a:ln w="9525" algn="ctr">
              <a:solidFill>
                <a:schemeClr val="tx1"/>
              </a:solidFill>
              <a:round/>
              <a:headEnd/>
              <a:tailEnd/>
            </a:ln>
          </p:spPr>
          <p:txBody>
            <a:bodyPr/>
            <a:lstStyle/>
            <a:p>
              <a:pPr>
                <a:spcBef>
                  <a:spcPct val="0"/>
                </a:spcBef>
              </a:pPr>
              <a:endParaRPr lang="ja-JP" altLang="en-US" sz="2800">
                <a:latin typeface="メイリオ" panose="020B0604030504040204" pitchFamily="50" charset="-128"/>
                <a:ea typeface="メイリオ" panose="020B0604030504040204" pitchFamily="50" charset="-128"/>
              </a:endParaRPr>
            </a:p>
          </p:txBody>
        </p:sp>
        <p:sp>
          <p:nvSpPr>
            <p:cNvPr id="128" name="正方形/長方形 94">
              <a:extLst>
                <a:ext uri="{FF2B5EF4-FFF2-40B4-BE49-F238E27FC236}">
                  <a16:creationId xmlns:a16="http://schemas.microsoft.com/office/drawing/2014/main" xmlns="" id="{0873AC90-253F-4959-AA0B-0762CE2B11A0}"/>
                </a:ext>
              </a:extLst>
            </p:cNvPr>
            <p:cNvSpPr>
              <a:spLocks noChangeArrowheads="1"/>
            </p:cNvSpPr>
            <p:nvPr/>
          </p:nvSpPr>
          <p:spPr bwMode="auto">
            <a:xfrm>
              <a:off x="5572145" y="3276947"/>
              <a:ext cx="681644" cy="931025"/>
            </a:xfrm>
            <a:prstGeom prst="rect">
              <a:avLst/>
            </a:prstGeom>
            <a:solidFill>
              <a:srgbClr val="99FF99"/>
            </a:solidFill>
            <a:ln w="9525" algn="ctr">
              <a:solidFill>
                <a:schemeClr val="tx1"/>
              </a:solidFill>
              <a:round/>
              <a:headEnd/>
              <a:tailEnd/>
            </a:ln>
          </p:spPr>
          <p:txBody>
            <a:bodyPr/>
            <a:lstStyle/>
            <a:p>
              <a:pPr>
                <a:spcBef>
                  <a:spcPct val="0"/>
                </a:spcBef>
              </a:pPr>
              <a:endParaRPr lang="ja-JP" altLang="en-US" sz="2800">
                <a:latin typeface="メイリオ" panose="020B0604030504040204" pitchFamily="50" charset="-128"/>
                <a:ea typeface="メイリオ" panose="020B0604030504040204" pitchFamily="50" charset="-128"/>
              </a:endParaRPr>
            </a:p>
          </p:txBody>
        </p:sp>
        <p:sp>
          <p:nvSpPr>
            <p:cNvPr id="129" name="正方形/長方形 95">
              <a:extLst>
                <a:ext uri="{FF2B5EF4-FFF2-40B4-BE49-F238E27FC236}">
                  <a16:creationId xmlns:a16="http://schemas.microsoft.com/office/drawing/2014/main" xmlns="" id="{884FD68B-20CB-41E7-9175-6D0846F8BCC6}"/>
                </a:ext>
              </a:extLst>
            </p:cNvPr>
            <p:cNvSpPr>
              <a:spLocks noChangeArrowheads="1"/>
            </p:cNvSpPr>
            <p:nvPr/>
          </p:nvSpPr>
          <p:spPr bwMode="auto">
            <a:xfrm>
              <a:off x="5572145" y="2947220"/>
              <a:ext cx="681644" cy="166247"/>
            </a:xfrm>
            <a:prstGeom prst="rect">
              <a:avLst/>
            </a:prstGeom>
            <a:solidFill>
              <a:srgbClr val="FFCCFF"/>
            </a:solidFill>
            <a:ln w="9525" algn="ctr">
              <a:solidFill>
                <a:schemeClr val="tx1"/>
              </a:solidFill>
              <a:round/>
              <a:headEnd/>
              <a:tailEnd/>
            </a:ln>
          </p:spPr>
          <p:txBody>
            <a:bodyPr/>
            <a:lstStyle/>
            <a:p>
              <a:pPr>
                <a:spcBef>
                  <a:spcPct val="0"/>
                </a:spcBef>
              </a:pPr>
              <a:endParaRPr lang="ja-JP" altLang="en-US" sz="2800">
                <a:latin typeface="メイリオ" panose="020B0604030504040204" pitchFamily="50" charset="-128"/>
                <a:ea typeface="メイリオ" panose="020B0604030504040204" pitchFamily="50" charset="-128"/>
              </a:endParaRPr>
            </a:p>
          </p:txBody>
        </p:sp>
        <p:sp>
          <p:nvSpPr>
            <p:cNvPr id="130" name="正方形/長方形 129">
              <a:extLst>
                <a:ext uri="{FF2B5EF4-FFF2-40B4-BE49-F238E27FC236}">
                  <a16:creationId xmlns:a16="http://schemas.microsoft.com/office/drawing/2014/main" xmlns="" id="{EDC305DE-B20D-46AA-A940-3189832F3B20}"/>
                </a:ext>
              </a:extLst>
            </p:cNvPr>
            <p:cNvSpPr/>
            <p:nvPr/>
          </p:nvSpPr>
          <p:spPr bwMode="auto">
            <a:xfrm>
              <a:off x="5572450" y="3116488"/>
              <a:ext cx="681192" cy="166631"/>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p>
              <a:pPr>
                <a:spcBef>
                  <a:spcPct val="0"/>
                </a:spcBef>
                <a:defRPr/>
              </a:pPr>
              <a:endParaRPr lang="ja-JP" altLang="en-US" sz="2800">
                <a:latin typeface="メイリオ" panose="020B0604030504040204" pitchFamily="50" charset="-128"/>
                <a:ea typeface="メイリオ" panose="020B0604030504040204" pitchFamily="50" charset="-128"/>
              </a:endParaRPr>
            </a:p>
          </p:txBody>
        </p:sp>
        <p:sp>
          <p:nvSpPr>
            <p:cNvPr id="131" name="正方形/長方形 97">
              <a:extLst>
                <a:ext uri="{FF2B5EF4-FFF2-40B4-BE49-F238E27FC236}">
                  <a16:creationId xmlns:a16="http://schemas.microsoft.com/office/drawing/2014/main" xmlns="" id="{07F4C58F-E34C-429B-9F49-9743CAF9E116}"/>
                </a:ext>
              </a:extLst>
            </p:cNvPr>
            <p:cNvSpPr>
              <a:spLocks noChangeArrowheads="1"/>
            </p:cNvSpPr>
            <p:nvPr/>
          </p:nvSpPr>
          <p:spPr bwMode="auto">
            <a:xfrm>
              <a:off x="5572145" y="3242324"/>
              <a:ext cx="681644" cy="45719"/>
            </a:xfrm>
            <a:prstGeom prst="rect">
              <a:avLst/>
            </a:prstGeom>
            <a:solidFill>
              <a:srgbClr val="FF0000"/>
            </a:solidFill>
            <a:ln w="9525" algn="ctr">
              <a:solidFill>
                <a:schemeClr val="tx1"/>
              </a:solidFill>
              <a:round/>
              <a:headEnd/>
              <a:tailEnd/>
            </a:ln>
          </p:spPr>
          <p:txBody>
            <a:bodyPr/>
            <a:lstStyle/>
            <a:p>
              <a:pPr>
                <a:spcBef>
                  <a:spcPct val="0"/>
                </a:spcBef>
              </a:pPr>
              <a:endParaRPr lang="ja-JP" altLang="en-US" sz="2800">
                <a:latin typeface="メイリオ" panose="020B0604030504040204" pitchFamily="50" charset="-128"/>
                <a:ea typeface="メイリオ" panose="020B0604030504040204" pitchFamily="50" charset="-128"/>
              </a:endParaRPr>
            </a:p>
          </p:txBody>
        </p:sp>
        <p:sp>
          <p:nvSpPr>
            <p:cNvPr id="132" name="テキスト ボックス 98">
              <a:extLst>
                <a:ext uri="{FF2B5EF4-FFF2-40B4-BE49-F238E27FC236}">
                  <a16:creationId xmlns:a16="http://schemas.microsoft.com/office/drawing/2014/main" xmlns="" id="{37AAF105-0983-43D2-9E44-E790DB26297C}"/>
                </a:ext>
              </a:extLst>
            </p:cNvPr>
            <p:cNvSpPr txBox="1">
              <a:spLocks noChangeArrowheads="1"/>
            </p:cNvSpPr>
            <p:nvPr/>
          </p:nvSpPr>
          <p:spPr bwMode="auto">
            <a:xfrm>
              <a:off x="5499730" y="4321581"/>
              <a:ext cx="843913" cy="30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spcBef>
                  <a:spcPct val="0"/>
                </a:spcBef>
              </a:pPr>
              <a:r>
                <a:rPr lang="en-US" altLang="ja-JP" sz="1400" dirty="0">
                  <a:latin typeface="メイリオ" panose="020B0604030504040204" pitchFamily="50" charset="-128"/>
                  <a:ea typeface="メイリオ" panose="020B0604030504040204" pitchFamily="50" charset="-128"/>
                </a:rPr>
                <a:t>Healthy</a:t>
              </a:r>
              <a:endParaRPr lang="ja-JP" altLang="en-US" sz="1400" dirty="0">
                <a:latin typeface="メイリオ" panose="020B0604030504040204" pitchFamily="50" charset="-128"/>
                <a:ea typeface="メイリオ" panose="020B0604030504040204" pitchFamily="50" charset="-128"/>
              </a:endParaRPr>
            </a:p>
          </p:txBody>
        </p:sp>
        <p:sp>
          <p:nvSpPr>
            <p:cNvPr id="133" name="テキスト ボックス 99">
              <a:extLst>
                <a:ext uri="{FF2B5EF4-FFF2-40B4-BE49-F238E27FC236}">
                  <a16:creationId xmlns:a16="http://schemas.microsoft.com/office/drawing/2014/main" xmlns="" id="{22B42BCC-D81F-4DCC-A7DE-05E069960F69}"/>
                </a:ext>
              </a:extLst>
            </p:cNvPr>
            <p:cNvSpPr txBox="1">
              <a:spLocks noChangeArrowheads="1"/>
            </p:cNvSpPr>
            <p:nvPr/>
          </p:nvSpPr>
          <p:spPr bwMode="auto">
            <a:xfrm>
              <a:off x="7065325" y="4324352"/>
              <a:ext cx="843913" cy="30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spcBef>
                  <a:spcPct val="0"/>
                </a:spcBef>
              </a:pPr>
              <a:r>
                <a:rPr lang="en-US" altLang="ja-JP" sz="1400" dirty="0">
                  <a:latin typeface="メイリオ" panose="020B0604030504040204" pitchFamily="50" charset="-128"/>
                  <a:ea typeface="メイリオ" panose="020B0604030504040204" pitchFamily="50" charset="-128"/>
                </a:rPr>
                <a:t>Disease</a:t>
              </a:r>
              <a:endParaRPr lang="ja-JP" altLang="en-US" sz="1400" dirty="0">
                <a:latin typeface="メイリオ" panose="020B0604030504040204" pitchFamily="50" charset="-128"/>
                <a:ea typeface="メイリオ" panose="020B0604030504040204" pitchFamily="50" charset="-128"/>
              </a:endParaRPr>
            </a:p>
          </p:txBody>
        </p:sp>
        <p:cxnSp>
          <p:nvCxnSpPr>
            <p:cNvPr id="134" name="直線コネクタ 100">
              <a:extLst>
                <a:ext uri="{FF2B5EF4-FFF2-40B4-BE49-F238E27FC236}">
                  <a16:creationId xmlns:a16="http://schemas.microsoft.com/office/drawing/2014/main" xmlns="" id="{0463F7D8-304D-41EC-A044-FBD99C1F0AF5}"/>
                </a:ext>
              </a:extLst>
            </p:cNvPr>
            <p:cNvCxnSpPr>
              <a:cxnSpLocks noChangeShapeType="1"/>
            </p:cNvCxnSpPr>
            <p:nvPr/>
          </p:nvCxnSpPr>
          <p:spPr bwMode="auto">
            <a:xfrm>
              <a:off x="6265024" y="3116240"/>
              <a:ext cx="906243" cy="7946"/>
            </a:xfrm>
            <a:prstGeom prst="line">
              <a:avLst/>
            </a:prstGeom>
            <a:noFill/>
            <a:ln w="9525" algn="ctr">
              <a:solidFill>
                <a:schemeClr val="tx1"/>
              </a:solidFill>
              <a:prstDash val="sysDot"/>
              <a:round/>
              <a:headEnd/>
              <a:tailEnd/>
            </a:ln>
            <a:extLst>
              <a:ext uri="{909E8E84-426E-40DD-AFC4-6F175D3DCCD1}">
                <a14:hiddenFill xmlns:a14="http://schemas.microsoft.com/office/drawing/2010/main">
                  <a:noFill/>
                </a14:hiddenFill>
              </a:ext>
            </a:extLst>
          </p:spPr>
        </p:cxnSp>
        <p:cxnSp>
          <p:nvCxnSpPr>
            <p:cNvPr id="135" name="直線コネクタ 101">
              <a:extLst>
                <a:ext uri="{FF2B5EF4-FFF2-40B4-BE49-F238E27FC236}">
                  <a16:creationId xmlns:a16="http://schemas.microsoft.com/office/drawing/2014/main" xmlns="" id="{C7B1C039-D10F-459F-AA0A-14B360ABC343}"/>
                </a:ext>
              </a:extLst>
            </p:cNvPr>
            <p:cNvCxnSpPr>
              <a:cxnSpLocks noChangeShapeType="1"/>
            </p:cNvCxnSpPr>
            <p:nvPr/>
          </p:nvCxnSpPr>
          <p:spPr bwMode="auto">
            <a:xfrm>
              <a:off x="6262255" y="3250164"/>
              <a:ext cx="900551" cy="136437"/>
            </a:xfrm>
            <a:prstGeom prst="line">
              <a:avLst/>
            </a:prstGeom>
            <a:noFill/>
            <a:ln w="9525" algn="ctr">
              <a:solidFill>
                <a:schemeClr val="tx1"/>
              </a:solidFill>
              <a:prstDash val="sysDot"/>
              <a:round/>
              <a:headEnd/>
              <a:tailEnd/>
            </a:ln>
            <a:extLst>
              <a:ext uri="{909E8E84-426E-40DD-AFC4-6F175D3DCCD1}">
                <a14:hiddenFill xmlns:a14="http://schemas.microsoft.com/office/drawing/2010/main">
                  <a:noFill/>
                </a14:hiddenFill>
              </a:ext>
            </a:extLst>
          </p:spPr>
        </p:cxnSp>
        <p:cxnSp>
          <p:nvCxnSpPr>
            <p:cNvPr id="136" name="直線コネクタ 102">
              <a:extLst>
                <a:ext uri="{FF2B5EF4-FFF2-40B4-BE49-F238E27FC236}">
                  <a16:creationId xmlns:a16="http://schemas.microsoft.com/office/drawing/2014/main" xmlns="" id="{49A2FE1B-28A0-4877-A72C-65587D265248}"/>
                </a:ext>
              </a:extLst>
            </p:cNvPr>
            <p:cNvCxnSpPr>
              <a:cxnSpLocks noChangeShapeType="1"/>
            </p:cNvCxnSpPr>
            <p:nvPr/>
          </p:nvCxnSpPr>
          <p:spPr bwMode="auto">
            <a:xfrm>
              <a:off x="6245629" y="3296356"/>
              <a:ext cx="917171" cy="361230"/>
            </a:xfrm>
            <a:prstGeom prst="line">
              <a:avLst/>
            </a:prstGeom>
            <a:noFill/>
            <a:ln w="9525" algn="ctr">
              <a:solidFill>
                <a:schemeClr val="tx1"/>
              </a:solidFill>
              <a:prstDash val="sysDot"/>
              <a:round/>
              <a:headEnd/>
              <a:tailEnd/>
            </a:ln>
            <a:extLst>
              <a:ext uri="{909E8E84-426E-40DD-AFC4-6F175D3DCCD1}">
                <a14:hiddenFill xmlns:a14="http://schemas.microsoft.com/office/drawing/2010/main">
                  <a:noFill/>
                </a14:hiddenFill>
              </a:ext>
            </a:extLst>
          </p:spPr>
        </p:cxnSp>
        <p:cxnSp>
          <p:nvCxnSpPr>
            <p:cNvPr id="137" name="直線コネクタ 103">
              <a:extLst>
                <a:ext uri="{FF2B5EF4-FFF2-40B4-BE49-F238E27FC236}">
                  <a16:creationId xmlns:a16="http://schemas.microsoft.com/office/drawing/2014/main" xmlns="" id="{447B3E55-1AD6-4E90-AF31-1DFED016045C}"/>
                </a:ext>
              </a:extLst>
            </p:cNvPr>
            <p:cNvCxnSpPr>
              <a:cxnSpLocks noChangeShapeType="1"/>
            </p:cNvCxnSpPr>
            <p:nvPr/>
          </p:nvCxnSpPr>
          <p:spPr bwMode="auto">
            <a:xfrm>
              <a:off x="6248383" y="4213540"/>
              <a:ext cx="906087" cy="0"/>
            </a:xfrm>
            <a:prstGeom prst="line">
              <a:avLst/>
            </a:prstGeom>
            <a:noFill/>
            <a:ln w="9525" algn="ctr">
              <a:solidFill>
                <a:schemeClr val="tx1"/>
              </a:solidFill>
              <a:prstDash val="sysDot"/>
              <a:round/>
              <a:headEnd/>
              <a:tailEnd/>
            </a:ln>
            <a:extLst>
              <a:ext uri="{909E8E84-426E-40DD-AFC4-6F175D3DCCD1}">
                <a14:hiddenFill xmlns:a14="http://schemas.microsoft.com/office/drawing/2010/main">
                  <a:noFill/>
                </a14:hiddenFill>
              </a:ext>
            </a:extLst>
          </p:spPr>
        </p:cxnSp>
        <p:cxnSp>
          <p:nvCxnSpPr>
            <p:cNvPr id="138" name="直線コネクタ 104">
              <a:extLst>
                <a:ext uri="{FF2B5EF4-FFF2-40B4-BE49-F238E27FC236}">
                  <a16:creationId xmlns:a16="http://schemas.microsoft.com/office/drawing/2014/main" xmlns="" id="{2F2070D1-1E42-432F-9DF2-0F284AAEF104}"/>
                </a:ext>
              </a:extLst>
            </p:cNvPr>
            <p:cNvCxnSpPr>
              <a:cxnSpLocks noChangeShapeType="1"/>
            </p:cNvCxnSpPr>
            <p:nvPr/>
          </p:nvCxnSpPr>
          <p:spPr bwMode="auto">
            <a:xfrm>
              <a:off x="6242836" y="4307749"/>
              <a:ext cx="906087" cy="0"/>
            </a:xfrm>
            <a:prstGeom prst="line">
              <a:avLst/>
            </a:prstGeom>
            <a:noFill/>
            <a:ln w="9525" algn="ctr">
              <a:solidFill>
                <a:schemeClr val="tx1"/>
              </a:solidFill>
              <a:prstDash val="sysDot"/>
              <a:round/>
              <a:headEnd/>
              <a:tailEnd/>
            </a:ln>
            <a:extLst>
              <a:ext uri="{909E8E84-426E-40DD-AFC4-6F175D3DCCD1}">
                <a14:hiddenFill xmlns:a14="http://schemas.microsoft.com/office/drawing/2010/main">
                  <a:noFill/>
                </a14:hiddenFill>
              </a:ext>
            </a:extLst>
          </p:spPr>
        </p:cxnSp>
        <p:sp>
          <p:nvSpPr>
            <p:cNvPr id="139" name="右中かっこ 105">
              <a:extLst>
                <a:ext uri="{FF2B5EF4-FFF2-40B4-BE49-F238E27FC236}">
                  <a16:creationId xmlns:a16="http://schemas.microsoft.com/office/drawing/2014/main" xmlns="" id="{A43AAB1C-DF22-4DCF-8F6D-313D993E21EC}"/>
                </a:ext>
              </a:extLst>
            </p:cNvPr>
            <p:cNvSpPr>
              <a:spLocks/>
            </p:cNvSpPr>
            <p:nvPr/>
          </p:nvSpPr>
          <p:spPr bwMode="auto">
            <a:xfrm flipH="1">
              <a:off x="5397732" y="3113476"/>
              <a:ext cx="124690" cy="174567"/>
            </a:xfrm>
            <a:prstGeom prst="rightBrace">
              <a:avLst>
                <a:gd name="adj1" fmla="val 98331"/>
                <a:gd name="adj2" fmla="val 50000"/>
              </a:avLst>
            </a:prstGeom>
            <a:solidFill>
              <a:schemeClr val="bg1"/>
            </a:solidFill>
            <a:ln w="9525" algn="ctr">
              <a:solidFill>
                <a:schemeClr val="tx1"/>
              </a:solidFill>
              <a:round/>
              <a:headEnd/>
              <a:tailEnd/>
            </a:ln>
          </p:spPr>
          <p:txBody>
            <a:bodyPr/>
            <a:lstStyle/>
            <a:p>
              <a:pPr>
                <a:spcBef>
                  <a:spcPct val="0"/>
                </a:spcBef>
              </a:pPr>
              <a:endParaRPr lang="ja-JP" altLang="en-US" sz="2800">
                <a:latin typeface="メイリオ" panose="020B0604030504040204" pitchFamily="50" charset="-128"/>
                <a:ea typeface="メイリオ" panose="020B0604030504040204" pitchFamily="50" charset="-128"/>
              </a:endParaRPr>
            </a:p>
          </p:txBody>
        </p:sp>
        <p:sp>
          <p:nvSpPr>
            <p:cNvPr id="140" name="正方形/長方形 106">
              <a:extLst>
                <a:ext uri="{FF2B5EF4-FFF2-40B4-BE49-F238E27FC236}">
                  <a16:creationId xmlns:a16="http://schemas.microsoft.com/office/drawing/2014/main" xmlns="" id="{5445C11A-2373-497B-826F-2CDBD20B40D6}"/>
                </a:ext>
              </a:extLst>
            </p:cNvPr>
            <p:cNvSpPr>
              <a:spLocks noChangeArrowheads="1"/>
            </p:cNvSpPr>
            <p:nvPr/>
          </p:nvSpPr>
          <p:spPr bwMode="auto">
            <a:xfrm>
              <a:off x="7163878" y="4210746"/>
              <a:ext cx="681644" cy="99753"/>
            </a:xfrm>
            <a:prstGeom prst="rect">
              <a:avLst/>
            </a:prstGeom>
            <a:solidFill>
              <a:srgbClr val="FFFFCC"/>
            </a:solidFill>
            <a:ln w="9525" algn="ctr">
              <a:solidFill>
                <a:schemeClr val="tx1"/>
              </a:solidFill>
              <a:round/>
              <a:headEnd/>
              <a:tailEnd/>
            </a:ln>
          </p:spPr>
          <p:txBody>
            <a:bodyPr/>
            <a:lstStyle/>
            <a:p>
              <a:pPr>
                <a:spcBef>
                  <a:spcPct val="0"/>
                </a:spcBef>
              </a:pPr>
              <a:endParaRPr lang="ja-JP" altLang="en-US" sz="2800">
                <a:latin typeface="メイリオ" panose="020B0604030504040204" pitchFamily="50" charset="-128"/>
                <a:ea typeface="メイリオ" panose="020B0604030504040204" pitchFamily="50" charset="-128"/>
              </a:endParaRPr>
            </a:p>
          </p:txBody>
        </p:sp>
        <p:sp>
          <p:nvSpPr>
            <p:cNvPr id="141" name="正方形/長方形 107">
              <a:extLst>
                <a:ext uri="{FF2B5EF4-FFF2-40B4-BE49-F238E27FC236}">
                  <a16:creationId xmlns:a16="http://schemas.microsoft.com/office/drawing/2014/main" xmlns="" id="{209B11FF-F869-4BD8-A2A9-EB0BA83EBB8D}"/>
                </a:ext>
              </a:extLst>
            </p:cNvPr>
            <p:cNvSpPr>
              <a:spLocks noChangeArrowheads="1"/>
            </p:cNvSpPr>
            <p:nvPr/>
          </p:nvSpPr>
          <p:spPr bwMode="auto">
            <a:xfrm>
              <a:off x="7163878" y="3657586"/>
              <a:ext cx="681644" cy="550386"/>
            </a:xfrm>
            <a:prstGeom prst="rect">
              <a:avLst/>
            </a:prstGeom>
            <a:solidFill>
              <a:srgbClr val="99FF99"/>
            </a:solidFill>
            <a:ln w="9525" algn="ctr">
              <a:solidFill>
                <a:schemeClr val="tx1"/>
              </a:solidFill>
              <a:round/>
              <a:headEnd/>
              <a:tailEnd/>
            </a:ln>
          </p:spPr>
          <p:txBody>
            <a:bodyPr/>
            <a:lstStyle/>
            <a:p>
              <a:pPr>
                <a:spcBef>
                  <a:spcPct val="0"/>
                </a:spcBef>
              </a:pPr>
              <a:endParaRPr lang="ja-JP" altLang="en-US" sz="2800">
                <a:latin typeface="メイリオ" panose="020B0604030504040204" pitchFamily="50" charset="-128"/>
                <a:ea typeface="メイリオ" panose="020B0604030504040204" pitchFamily="50" charset="-128"/>
              </a:endParaRPr>
            </a:p>
          </p:txBody>
        </p:sp>
        <p:sp>
          <p:nvSpPr>
            <p:cNvPr id="142" name="正方形/長方形 108">
              <a:extLst>
                <a:ext uri="{FF2B5EF4-FFF2-40B4-BE49-F238E27FC236}">
                  <a16:creationId xmlns:a16="http://schemas.microsoft.com/office/drawing/2014/main" xmlns="" id="{63814CDC-067E-4BA4-BDCA-E4BA16610E3E}"/>
                </a:ext>
              </a:extLst>
            </p:cNvPr>
            <p:cNvSpPr>
              <a:spLocks noChangeArrowheads="1"/>
            </p:cNvSpPr>
            <p:nvPr/>
          </p:nvSpPr>
          <p:spPr bwMode="auto">
            <a:xfrm>
              <a:off x="7163878" y="2947220"/>
              <a:ext cx="681644" cy="166247"/>
            </a:xfrm>
            <a:prstGeom prst="rect">
              <a:avLst/>
            </a:prstGeom>
            <a:solidFill>
              <a:srgbClr val="FFCCFF"/>
            </a:solidFill>
            <a:ln w="9525" algn="ctr">
              <a:solidFill>
                <a:schemeClr val="tx1"/>
              </a:solidFill>
              <a:round/>
              <a:headEnd/>
              <a:tailEnd/>
            </a:ln>
          </p:spPr>
          <p:txBody>
            <a:bodyPr/>
            <a:lstStyle/>
            <a:p>
              <a:pPr>
                <a:spcBef>
                  <a:spcPct val="0"/>
                </a:spcBef>
              </a:pPr>
              <a:endParaRPr lang="ja-JP" altLang="en-US" sz="2800">
                <a:latin typeface="メイリオ" panose="020B0604030504040204" pitchFamily="50" charset="-128"/>
                <a:ea typeface="メイリオ" panose="020B0604030504040204" pitchFamily="50" charset="-128"/>
              </a:endParaRPr>
            </a:p>
          </p:txBody>
        </p:sp>
        <p:grpSp>
          <p:nvGrpSpPr>
            <p:cNvPr id="143" name="グループ化 109">
              <a:extLst>
                <a:ext uri="{FF2B5EF4-FFF2-40B4-BE49-F238E27FC236}">
                  <a16:creationId xmlns:a16="http://schemas.microsoft.com/office/drawing/2014/main" xmlns="" id="{148ED3DE-F369-4A08-837D-C1DDB9B2CF1D}"/>
                </a:ext>
              </a:extLst>
            </p:cNvPr>
            <p:cNvGrpSpPr>
              <a:grpSpLocks/>
            </p:cNvGrpSpPr>
            <p:nvPr/>
          </p:nvGrpSpPr>
          <p:grpSpPr bwMode="auto">
            <a:xfrm>
              <a:off x="7163878" y="3116240"/>
              <a:ext cx="681644" cy="549812"/>
              <a:chOff x="7163878" y="3480321"/>
              <a:chExt cx="681644" cy="171804"/>
            </a:xfrm>
          </p:grpSpPr>
          <p:sp>
            <p:nvSpPr>
              <p:cNvPr id="145" name="正方形/長方形 144">
                <a:extLst>
                  <a:ext uri="{FF2B5EF4-FFF2-40B4-BE49-F238E27FC236}">
                    <a16:creationId xmlns:a16="http://schemas.microsoft.com/office/drawing/2014/main" xmlns="" id="{996B19AF-2895-4D44-9C9B-D67784D14C4A}"/>
                  </a:ext>
                </a:extLst>
              </p:cNvPr>
              <p:cNvSpPr/>
              <p:nvPr/>
            </p:nvSpPr>
            <p:spPr bwMode="auto">
              <a:xfrm>
                <a:off x="7163485" y="3480398"/>
                <a:ext cx="682779" cy="166124"/>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p>
                <a:pPr>
                  <a:spcBef>
                    <a:spcPct val="0"/>
                  </a:spcBef>
                  <a:defRPr/>
                </a:pPr>
                <a:endParaRPr lang="ja-JP" altLang="en-US" sz="2800">
                  <a:latin typeface="メイリオ" panose="020B0604030504040204" pitchFamily="50" charset="-128"/>
                  <a:ea typeface="メイリオ" panose="020B0604030504040204" pitchFamily="50" charset="-128"/>
                </a:endParaRPr>
              </a:p>
            </p:txBody>
          </p:sp>
          <p:sp>
            <p:nvSpPr>
              <p:cNvPr id="146" name="正方形/長方形 112">
                <a:extLst>
                  <a:ext uri="{FF2B5EF4-FFF2-40B4-BE49-F238E27FC236}">
                    <a16:creationId xmlns:a16="http://schemas.microsoft.com/office/drawing/2014/main" xmlns="" id="{7654D1F6-E8D4-4280-85E5-70E45F7C737E}"/>
                  </a:ext>
                </a:extLst>
              </p:cNvPr>
              <p:cNvSpPr>
                <a:spLocks noChangeArrowheads="1"/>
              </p:cNvSpPr>
              <p:nvPr/>
            </p:nvSpPr>
            <p:spPr bwMode="auto">
              <a:xfrm>
                <a:off x="7163878" y="3562157"/>
                <a:ext cx="681644" cy="89968"/>
              </a:xfrm>
              <a:prstGeom prst="rect">
                <a:avLst/>
              </a:prstGeom>
              <a:solidFill>
                <a:srgbClr val="FF0000"/>
              </a:solidFill>
              <a:ln w="9525" algn="ctr">
                <a:solidFill>
                  <a:schemeClr val="tx1"/>
                </a:solidFill>
                <a:round/>
                <a:headEnd/>
                <a:tailEnd/>
              </a:ln>
            </p:spPr>
            <p:txBody>
              <a:bodyPr/>
              <a:lstStyle/>
              <a:p>
                <a:pPr>
                  <a:spcBef>
                    <a:spcPct val="0"/>
                  </a:spcBef>
                </a:pPr>
                <a:endParaRPr lang="ja-JP" altLang="en-US" sz="2800">
                  <a:latin typeface="メイリオ" panose="020B0604030504040204" pitchFamily="50" charset="-128"/>
                  <a:ea typeface="メイリオ" panose="020B0604030504040204" pitchFamily="50" charset="-128"/>
                </a:endParaRPr>
              </a:p>
            </p:txBody>
          </p:sp>
        </p:grpSp>
        <p:cxnSp>
          <p:nvCxnSpPr>
            <p:cNvPr id="144" name="直線コネクタ 110">
              <a:extLst>
                <a:ext uri="{FF2B5EF4-FFF2-40B4-BE49-F238E27FC236}">
                  <a16:creationId xmlns:a16="http://schemas.microsoft.com/office/drawing/2014/main" xmlns="" id="{0BE0849B-18EE-4488-ACB1-AEFD51A71D9F}"/>
                </a:ext>
              </a:extLst>
            </p:cNvPr>
            <p:cNvCxnSpPr>
              <a:cxnSpLocks noChangeShapeType="1"/>
            </p:cNvCxnSpPr>
            <p:nvPr/>
          </p:nvCxnSpPr>
          <p:spPr bwMode="auto">
            <a:xfrm>
              <a:off x="6248383" y="2943540"/>
              <a:ext cx="906087" cy="0"/>
            </a:xfrm>
            <a:prstGeom prst="line">
              <a:avLst/>
            </a:prstGeom>
            <a:noFill/>
            <a:ln w="9525" algn="ctr">
              <a:solidFill>
                <a:schemeClr val="tx1"/>
              </a:solidFill>
              <a:prstDash val="sysDot"/>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495247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29449" y="1679785"/>
            <a:ext cx="8420100" cy="1470025"/>
          </a:xfrm>
        </p:spPr>
        <p:txBody>
          <a:bodyPr/>
          <a:lstStyle/>
          <a:p>
            <a:r>
              <a:rPr lang="en-US" altLang="ja-JP" sz="3600" dirty="0" err="1"/>
              <a:t>NCBI</a:t>
            </a:r>
            <a:r>
              <a:rPr lang="en-US" altLang="ja-JP" sz="4400" dirty="0"/>
              <a:t/>
            </a:r>
            <a:br>
              <a:rPr lang="en-US" altLang="ja-JP" sz="4400" dirty="0"/>
            </a:br>
            <a:r>
              <a:rPr lang="en-US" altLang="ja-JP" sz="4400" dirty="0" err="1"/>
              <a:t>DataSet</a:t>
            </a:r>
            <a:r>
              <a:rPr lang="en-US" altLang="ja-JP" sz="4400" dirty="0"/>
              <a:t> Browser</a:t>
            </a:r>
            <a:r>
              <a:rPr lang="ja-JP" altLang="en-US" sz="4400" dirty="0"/>
              <a:t>の使い方</a:t>
            </a:r>
            <a:endParaRPr kumimoji="1" lang="ja-JP" altLang="en-US" sz="4400" dirty="0"/>
          </a:p>
        </p:txBody>
      </p:sp>
      <p:sp>
        <p:nvSpPr>
          <p:cNvPr id="3" name="正方形/長方形 2"/>
          <p:cNvSpPr/>
          <p:nvPr/>
        </p:nvSpPr>
        <p:spPr>
          <a:xfrm flipH="1">
            <a:off x="1266815" y="1173345"/>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 name="正方形/長方形 3"/>
          <p:cNvSpPr/>
          <p:nvPr/>
        </p:nvSpPr>
        <p:spPr>
          <a:xfrm flipH="1">
            <a:off x="1266815" y="3583423"/>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テキスト ボックス 4"/>
          <p:cNvSpPr txBox="1"/>
          <p:nvPr/>
        </p:nvSpPr>
        <p:spPr>
          <a:xfrm>
            <a:off x="495655" y="119641"/>
            <a:ext cx="1415772" cy="584775"/>
          </a:xfrm>
          <a:prstGeom prst="rect">
            <a:avLst/>
          </a:prstGeom>
          <a:noFill/>
        </p:spPr>
        <p:txBody>
          <a:bodyPr wrap="none" rtlCol="0">
            <a:spAutoFit/>
          </a:bodyPr>
          <a:lstStyle/>
          <a:p>
            <a:r>
              <a:rPr kumimoji="1" lang="en-US" altLang="ja-JP" sz="3200" dirty="0"/>
              <a:t>【</a:t>
            </a:r>
            <a:r>
              <a:rPr kumimoji="1" lang="ja-JP" altLang="en-US" sz="3200" dirty="0"/>
              <a:t>参考</a:t>
            </a:r>
            <a:r>
              <a:rPr kumimoji="1" lang="en-US" altLang="ja-JP" sz="3200" dirty="0"/>
              <a:t>】</a:t>
            </a:r>
            <a:endParaRPr kumimoji="1" lang="ja-JP" altLang="en-US" sz="3200" dirty="0"/>
          </a:p>
        </p:txBody>
      </p:sp>
    </p:spTree>
    <p:extLst>
      <p:ext uri="{BB962C8B-B14F-4D97-AF65-F5344CB8AC3E}">
        <p14:creationId xmlns:p14="http://schemas.microsoft.com/office/powerpoint/2010/main" val="18680012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4772" y="0"/>
            <a:ext cx="8762182" cy="897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600" dirty="0" err="1">
                <a:solidFill>
                  <a:srgbClr val="161616"/>
                </a:solidFill>
              </a:rPr>
              <a:t>DataSet</a:t>
            </a:r>
            <a:r>
              <a:rPr lang="en-US" altLang="ja-JP" sz="3600" dirty="0">
                <a:solidFill>
                  <a:srgbClr val="161616"/>
                </a:solidFill>
              </a:rPr>
              <a:t> Browser </a:t>
            </a:r>
            <a:r>
              <a:rPr lang="ja-JP" altLang="en-US" sz="3600" dirty="0">
                <a:solidFill>
                  <a:srgbClr val="161616"/>
                </a:solidFill>
              </a:rPr>
              <a:t>（</a:t>
            </a:r>
            <a:r>
              <a:rPr lang="en-US" altLang="ja-JP" sz="3600" dirty="0">
                <a:solidFill>
                  <a:srgbClr val="161616"/>
                </a:solidFill>
              </a:rPr>
              <a:t>GDS</a:t>
            </a:r>
            <a:r>
              <a:rPr lang="ja-JP" altLang="en-US" sz="3600" dirty="0">
                <a:solidFill>
                  <a:srgbClr val="161616"/>
                </a:solidFill>
              </a:rPr>
              <a:t>ビューワ）</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116</a:t>
            </a:fld>
            <a:endParaRPr lang="ja-JP" altLang="en-US" sz="1200">
              <a:solidFill>
                <a:srgbClr val="003A6F"/>
              </a:solidFill>
            </a:endParaRPr>
          </a:p>
        </p:txBody>
      </p:sp>
      <p:pic>
        <p:nvPicPr>
          <p:cNvPr id="22" name="Picture 4">
            <a:extLst>
              <a:ext uri="{FF2B5EF4-FFF2-40B4-BE49-F238E27FC236}">
                <a16:creationId xmlns:a16="http://schemas.microsoft.com/office/drawing/2014/main" xmlns="" id="{263D3BF1-2602-4476-8C5D-9637DC4E310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247" r="3020"/>
          <a:stretch/>
        </p:blipFill>
        <p:spPr bwMode="auto">
          <a:xfrm>
            <a:off x="489836" y="1505366"/>
            <a:ext cx="2880320" cy="2994881"/>
          </a:xfrm>
          <a:prstGeom prst="rect">
            <a:avLst/>
          </a:prstGeom>
          <a:noFill/>
          <a:ln w="28575">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テキスト ボックス 26">
            <a:extLst>
              <a:ext uri="{FF2B5EF4-FFF2-40B4-BE49-F238E27FC236}">
                <a16:creationId xmlns:a16="http://schemas.microsoft.com/office/drawing/2014/main" xmlns="" id="{4339954A-3E65-4240-92C4-AD03B319F7DF}"/>
              </a:ext>
            </a:extLst>
          </p:cNvPr>
          <p:cNvSpPr txBox="1"/>
          <p:nvPr/>
        </p:nvSpPr>
        <p:spPr>
          <a:xfrm>
            <a:off x="472585" y="1090630"/>
            <a:ext cx="2492990" cy="369332"/>
          </a:xfrm>
          <a:prstGeom prst="rect">
            <a:avLst/>
          </a:prstGeom>
          <a:noFill/>
        </p:spPr>
        <p:txBody>
          <a:bodyPr wrap="none" rtlCol="0">
            <a:spAutoFit/>
          </a:bodyPr>
          <a:lstStyle/>
          <a:p>
            <a:r>
              <a:rPr lang="ja-JP" altLang="en-US" b="1" dirty="0">
                <a:solidFill>
                  <a:srgbClr val="008000"/>
                </a:solidFill>
                <a:latin typeface="メイリオ" panose="020B0604030504040204" pitchFamily="50" charset="-128"/>
                <a:ea typeface="メイリオ" panose="020B0604030504040204" pitchFamily="50" charset="-128"/>
              </a:rPr>
              <a:t>データセット</a:t>
            </a:r>
            <a:r>
              <a:rPr kumimoji="1" lang="ja-JP" altLang="en-US" b="1" dirty="0">
                <a:solidFill>
                  <a:srgbClr val="008000"/>
                </a:solidFill>
                <a:latin typeface="メイリオ" panose="020B0604030504040204" pitchFamily="50" charset="-128"/>
                <a:ea typeface="メイリオ" panose="020B0604030504040204" pitchFamily="50" charset="-128"/>
              </a:rPr>
              <a:t>検索結果</a:t>
            </a:r>
          </a:p>
        </p:txBody>
      </p:sp>
      <p:sp>
        <p:nvSpPr>
          <p:cNvPr id="30" name="正方形/長方形 29">
            <a:extLst>
              <a:ext uri="{FF2B5EF4-FFF2-40B4-BE49-F238E27FC236}">
                <a16:creationId xmlns:a16="http://schemas.microsoft.com/office/drawing/2014/main" xmlns="" id="{5B08CA9D-6C69-4415-822B-230756E53CDA}"/>
              </a:ext>
            </a:extLst>
          </p:cNvPr>
          <p:cNvSpPr/>
          <p:nvPr/>
        </p:nvSpPr>
        <p:spPr>
          <a:xfrm>
            <a:off x="965106" y="2799979"/>
            <a:ext cx="1733909" cy="690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8">
            <a:extLst>
              <a:ext uri="{FF2B5EF4-FFF2-40B4-BE49-F238E27FC236}">
                <a16:creationId xmlns:a16="http://schemas.microsoft.com/office/drawing/2014/main" xmlns="" id="{C6558B29-CCEF-46A1-A049-63AD4D9C692A}"/>
              </a:ext>
            </a:extLst>
          </p:cNvPr>
          <p:cNvSpPr/>
          <p:nvPr/>
        </p:nvSpPr>
        <p:spPr>
          <a:xfrm rot="16200000">
            <a:off x="3288354" y="3032956"/>
            <a:ext cx="576064" cy="216024"/>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Picture 3">
            <a:extLst>
              <a:ext uri="{FF2B5EF4-FFF2-40B4-BE49-F238E27FC236}">
                <a16:creationId xmlns:a16="http://schemas.microsoft.com/office/drawing/2014/main" xmlns="" id="{17353A58-7A03-4097-94C5-ECE693A288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3" t="18312" r="723" b="5204"/>
          <a:stretch/>
        </p:blipFill>
        <p:spPr bwMode="auto">
          <a:xfrm>
            <a:off x="3744619" y="1688128"/>
            <a:ext cx="5530362" cy="4211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テキスト ボックス 32">
            <a:extLst>
              <a:ext uri="{FF2B5EF4-FFF2-40B4-BE49-F238E27FC236}">
                <a16:creationId xmlns:a16="http://schemas.microsoft.com/office/drawing/2014/main" xmlns="" id="{0288799F-5D04-4935-BD3F-B0F05810E594}"/>
              </a:ext>
            </a:extLst>
          </p:cNvPr>
          <p:cNvSpPr txBox="1"/>
          <p:nvPr/>
        </p:nvSpPr>
        <p:spPr>
          <a:xfrm>
            <a:off x="5735782" y="4522793"/>
            <a:ext cx="4092431" cy="1477328"/>
          </a:xfrm>
          <a:prstGeom prst="rect">
            <a:avLst/>
          </a:prstGeom>
          <a:solidFill>
            <a:schemeClr val="bg1"/>
          </a:solidFill>
          <a:ln>
            <a:solidFill>
              <a:srgbClr val="FF0000"/>
            </a:solidFill>
          </a:ln>
        </p:spPr>
        <p:txBody>
          <a:bodyPr wrap="square" rtlCol="0">
            <a:spAutoFit/>
          </a:bodyPr>
          <a:lstStyle/>
          <a:p>
            <a:r>
              <a:rPr lang="en-US" altLang="ja-JP" dirty="0">
                <a:solidFill>
                  <a:srgbClr val="FF0000"/>
                </a:solidFill>
                <a:latin typeface="メイリオ" panose="020B0604030504040204" pitchFamily="50" charset="-128"/>
                <a:ea typeface="メイリオ" panose="020B0604030504040204" pitchFamily="50" charset="-128"/>
              </a:rPr>
              <a:t>Data Set Browser</a:t>
            </a:r>
            <a:r>
              <a:rPr lang="ja-JP" altLang="en-US" dirty="0">
                <a:solidFill>
                  <a:srgbClr val="FF0000"/>
                </a:solidFill>
                <a:latin typeface="メイリオ" panose="020B0604030504040204" pitchFamily="50" charset="-128"/>
                <a:ea typeface="メイリオ" panose="020B0604030504040204" pitchFamily="50" charset="-128"/>
              </a:rPr>
              <a:t>で</a:t>
            </a:r>
            <a:r>
              <a:rPr kumimoji="1" lang="ja-JP" altLang="en-US" dirty="0">
                <a:solidFill>
                  <a:srgbClr val="FF0000"/>
                </a:solidFill>
                <a:latin typeface="メイリオ" panose="020B0604030504040204" pitchFamily="50" charset="-128"/>
                <a:ea typeface="メイリオ" panose="020B0604030504040204" pitchFamily="50" charset="-128"/>
              </a:rPr>
              <a:t>出来る解析</a:t>
            </a:r>
            <a:endParaRPr kumimoji="1" lang="en-US" altLang="ja-JP" dirty="0">
              <a:solidFill>
                <a:srgbClr val="FF0000"/>
              </a:solidFill>
              <a:latin typeface="メイリオ" panose="020B0604030504040204" pitchFamily="50" charset="-128"/>
              <a:ea typeface="メイリオ" panose="020B0604030504040204" pitchFamily="50" charset="-128"/>
            </a:endParaRPr>
          </a:p>
          <a:p>
            <a:r>
              <a:rPr kumimoji="1" lang="ja-JP" altLang="en-US" dirty="0">
                <a:solidFill>
                  <a:srgbClr val="FF0000"/>
                </a:solidFill>
                <a:latin typeface="メイリオ" panose="020B0604030504040204" pitchFamily="50" charset="-128"/>
                <a:ea typeface="メイリオ" panose="020B0604030504040204" pitchFamily="50" charset="-128"/>
              </a:rPr>
              <a:t>① 特定の遺伝子のプロファイル表示</a:t>
            </a:r>
            <a:endParaRPr kumimoji="1"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rPr>
              <a:t>② ２群間の変動遺伝子抽出</a:t>
            </a:r>
            <a:endParaRPr lang="en-US" altLang="ja-JP" dirty="0">
              <a:solidFill>
                <a:srgbClr val="FF0000"/>
              </a:solidFill>
              <a:latin typeface="メイリオ" panose="020B0604030504040204" pitchFamily="50" charset="-128"/>
              <a:ea typeface="メイリオ" panose="020B0604030504040204" pitchFamily="50" charset="-128"/>
            </a:endParaRPr>
          </a:p>
          <a:p>
            <a:r>
              <a:rPr kumimoji="1" lang="ja-JP" altLang="en-US" dirty="0">
                <a:solidFill>
                  <a:srgbClr val="FF0000"/>
                </a:solidFill>
                <a:latin typeface="メイリオ" panose="020B0604030504040204" pitchFamily="50" charset="-128"/>
                <a:ea typeface="メイリオ" panose="020B0604030504040204" pitchFamily="50" charset="-128"/>
              </a:rPr>
              <a:t>③ クラスターヒートマップ表示</a:t>
            </a:r>
            <a:endParaRPr kumimoji="1"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rPr>
              <a:t>④ 実験デザインと数値分布表示</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34" name="正方形/長方形 33">
            <a:extLst>
              <a:ext uri="{FF2B5EF4-FFF2-40B4-BE49-F238E27FC236}">
                <a16:creationId xmlns:a16="http://schemas.microsoft.com/office/drawing/2014/main" xmlns="" id="{D998AE3B-98E0-4CC3-9E0E-95FFD68BC132}"/>
              </a:ext>
            </a:extLst>
          </p:cNvPr>
          <p:cNvSpPr/>
          <p:nvPr/>
        </p:nvSpPr>
        <p:spPr>
          <a:xfrm>
            <a:off x="3753689" y="4369064"/>
            <a:ext cx="1925238" cy="985455"/>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xmlns="" id="{627B6897-FB87-46DA-9520-12C38CD35CBE}"/>
              </a:ext>
            </a:extLst>
          </p:cNvPr>
          <p:cNvSpPr/>
          <p:nvPr/>
        </p:nvSpPr>
        <p:spPr>
          <a:xfrm>
            <a:off x="3674055" y="1327611"/>
            <a:ext cx="2781531" cy="369332"/>
          </a:xfrm>
          <a:prstGeom prst="rect">
            <a:avLst/>
          </a:prstGeom>
        </p:spPr>
        <p:txBody>
          <a:bodyPr wrap="none">
            <a:spAutoFit/>
          </a:bodyPr>
          <a:lstStyle/>
          <a:p>
            <a:r>
              <a:rPr lang="en-US" altLang="ja-JP" b="1" dirty="0">
                <a:solidFill>
                  <a:srgbClr val="0000FF"/>
                </a:solidFill>
                <a:latin typeface="メイリオ" panose="020B0604030504040204" pitchFamily="50" charset="-128"/>
                <a:ea typeface="メイリオ" panose="020B0604030504040204" pitchFamily="50" charset="-128"/>
              </a:rPr>
              <a:t>Data Set Browser</a:t>
            </a:r>
            <a:r>
              <a:rPr lang="ja-JP" altLang="en-US" b="1" dirty="0">
                <a:solidFill>
                  <a:srgbClr val="0000FF"/>
                </a:solidFill>
                <a:latin typeface="メイリオ" panose="020B0604030504040204" pitchFamily="50" charset="-128"/>
                <a:ea typeface="メイリオ" panose="020B0604030504040204" pitchFamily="50" charset="-128"/>
              </a:rPr>
              <a:t>画面</a:t>
            </a:r>
          </a:p>
        </p:txBody>
      </p:sp>
      <p:sp>
        <p:nvSpPr>
          <p:cNvPr id="40" name="正方形/長方形 39">
            <a:extLst>
              <a:ext uri="{FF2B5EF4-FFF2-40B4-BE49-F238E27FC236}">
                <a16:creationId xmlns:a16="http://schemas.microsoft.com/office/drawing/2014/main" xmlns="" id="{8A43D94B-83C5-4691-B752-01AE1B9E02E9}"/>
              </a:ext>
            </a:extLst>
          </p:cNvPr>
          <p:cNvSpPr/>
          <p:nvPr/>
        </p:nvSpPr>
        <p:spPr>
          <a:xfrm>
            <a:off x="457200" y="4861791"/>
            <a:ext cx="3097556" cy="1384995"/>
          </a:xfrm>
          <a:prstGeom prst="rect">
            <a:avLst/>
          </a:prstGeom>
        </p:spPr>
        <p:txBody>
          <a:bodyPr wrap="square">
            <a:spAutoFit/>
          </a:bodyPr>
          <a:lstStyle/>
          <a:p>
            <a:r>
              <a:rPr lang="en-US" altLang="ja-JP" sz="1400" dirty="0">
                <a:solidFill>
                  <a:srgbClr val="000000"/>
                </a:solidFill>
                <a:latin typeface="メイリオ" panose="020B0604030504040204" pitchFamily="50" charset="-128"/>
                <a:ea typeface="メイリオ" panose="020B0604030504040204" pitchFamily="50" charset="-128"/>
              </a:rPr>
              <a:t>Data Set Browser</a:t>
            </a:r>
            <a:r>
              <a:rPr lang="ja-JP" altLang="en-US" sz="1400" dirty="0">
                <a:solidFill>
                  <a:srgbClr val="000000"/>
                </a:solidFill>
                <a:latin typeface="メイリオ" panose="020B0604030504040204" pitchFamily="50" charset="-128"/>
                <a:ea typeface="メイリオ" panose="020B0604030504040204" pitchFamily="50" charset="-128"/>
              </a:rPr>
              <a:t>では</a:t>
            </a:r>
            <a:r>
              <a:rPr lang="en-US" altLang="ja-JP" sz="1400" dirty="0" err="1">
                <a:solidFill>
                  <a:srgbClr val="000000"/>
                </a:solidFill>
                <a:latin typeface="メイリオ" panose="020B0604030504040204" pitchFamily="50" charset="-128"/>
                <a:ea typeface="メイリオ" panose="020B0604030504040204" pitchFamily="50" charset="-128"/>
              </a:rPr>
              <a:t>NCBI</a:t>
            </a:r>
            <a:r>
              <a:rPr lang="ja-JP" altLang="en-US" sz="1400" dirty="0">
                <a:solidFill>
                  <a:srgbClr val="000000"/>
                </a:solidFill>
                <a:latin typeface="メイリオ" panose="020B0604030504040204" pitchFamily="50" charset="-128"/>
                <a:ea typeface="メイリオ" panose="020B0604030504040204" pitchFamily="50" charset="-128"/>
              </a:rPr>
              <a:t>で</a:t>
            </a:r>
            <a:r>
              <a:rPr lang="en-US" altLang="ja-JP" sz="1400" dirty="0">
                <a:solidFill>
                  <a:srgbClr val="000000"/>
                </a:solidFill>
                <a:latin typeface="メイリオ" panose="020B0604030504040204" pitchFamily="50" charset="-128"/>
                <a:ea typeface="メイリオ" panose="020B0604030504040204" pitchFamily="50" charset="-128"/>
              </a:rPr>
              <a:t>GDS</a:t>
            </a:r>
            <a:r>
              <a:rPr lang="ja-JP" altLang="en-US" sz="1400" dirty="0">
                <a:solidFill>
                  <a:srgbClr val="000000"/>
                </a:solidFill>
                <a:latin typeface="メイリオ" panose="020B0604030504040204" pitchFamily="50" charset="-128"/>
                <a:ea typeface="メイリオ" panose="020B0604030504040204" pitchFamily="50" charset="-128"/>
              </a:rPr>
              <a:t>化したデータセットのみ解析可能。</a:t>
            </a:r>
            <a:endParaRPr lang="en-US" altLang="ja-JP" sz="1400" dirty="0">
              <a:solidFill>
                <a:srgbClr val="000000"/>
              </a:solidFill>
              <a:latin typeface="メイリオ" panose="020B0604030504040204" pitchFamily="50" charset="-128"/>
              <a:ea typeface="メイリオ" panose="020B0604030504040204" pitchFamily="50" charset="-128"/>
            </a:endParaRPr>
          </a:p>
          <a:p>
            <a:r>
              <a:rPr lang="en-US" altLang="ja-JP" sz="1400" dirty="0">
                <a:solidFill>
                  <a:srgbClr val="000000"/>
                </a:solidFill>
                <a:latin typeface="メイリオ" panose="020B0604030504040204" pitchFamily="50" charset="-128"/>
                <a:ea typeface="メイリオ" panose="020B0604030504040204" pitchFamily="50" charset="-128"/>
              </a:rPr>
              <a:t>GEO</a:t>
            </a:r>
            <a:r>
              <a:rPr lang="ja-JP" altLang="en-US" sz="1400" dirty="0" err="1">
                <a:solidFill>
                  <a:srgbClr val="000000"/>
                </a:solidFill>
                <a:latin typeface="メイリオ" panose="020B0604030504040204" pitchFamily="50" charset="-128"/>
                <a:ea typeface="メイリオ" panose="020B0604030504040204" pitchFamily="50" charset="-128"/>
              </a:rPr>
              <a:t>には</a:t>
            </a:r>
            <a:r>
              <a:rPr lang="en-US" altLang="ja-JP" sz="1400" dirty="0" err="1">
                <a:solidFill>
                  <a:srgbClr val="000000"/>
                </a:solidFill>
                <a:latin typeface="メイリオ" panose="020B0604030504040204" pitchFamily="50" charset="-128"/>
                <a:ea typeface="メイリオ" panose="020B0604030504040204" pitchFamily="50" charset="-128"/>
              </a:rPr>
              <a:t>GDS</a:t>
            </a:r>
            <a:r>
              <a:rPr lang="ja-JP" altLang="en-US" sz="1400" dirty="0">
                <a:solidFill>
                  <a:srgbClr val="000000"/>
                </a:solidFill>
                <a:latin typeface="メイリオ" panose="020B0604030504040204" pitchFamily="50" charset="-128"/>
                <a:ea typeface="メイリオ" panose="020B0604030504040204" pitchFamily="50" charset="-128"/>
              </a:rPr>
              <a:t>化されていないデータも多いが、</a:t>
            </a:r>
            <a:r>
              <a:rPr lang="en-US" altLang="ja-JP" sz="1400" dirty="0" err="1">
                <a:solidFill>
                  <a:srgbClr val="000000"/>
                </a:solidFill>
                <a:latin typeface="メイリオ" panose="020B0604030504040204" pitchFamily="50" charset="-128"/>
                <a:ea typeface="メイリオ" panose="020B0604030504040204" pitchFamily="50" charset="-128"/>
              </a:rPr>
              <a:t>NCBI</a:t>
            </a:r>
            <a:r>
              <a:rPr lang="ja-JP" altLang="en-US" sz="1400" dirty="0">
                <a:solidFill>
                  <a:srgbClr val="000000"/>
                </a:solidFill>
                <a:latin typeface="メイリオ" panose="020B0604030504040204" pitchFamily="50" charset="-128"/>
                <a:ea typeface="メイリオ" panose="020B0604030504040204" pitchFamily="50" charset="-128"/>
              </a:rPr>
              <a:t>の</a:t>
            </a:r>
            <a:r>
              <a:rPr lang="en-US" altLang="ja-JP" sz="1400" dirty="0">
                <a:solidFill>
                  <a:srgbClr val="000000"/>
                </a:solidFill>
                <a:latin typeface="メイリオ" panose="020B0604030504040204" pitchFamily="50" charset="-128"/>
                <a:ea typeface="メイリオ" panose="020B0604030504040204" pitchFamily="50" charset="-128"/>
              </a:rPr>
              <a:t>GDS</a:t>
            </a:r>
            <a:r>
              <a:rPr lang="ja-JP" altLang="en-US" sz="1400" dirty="0">
                <a:solidFill>
                  <a:srgbClr val="000000"/>
                </a:solidFill>
                <a:latin typeface="メイリオ" panose="020B0604030504040204" pitchFamily="50" charset="-128"/>
                <a:ea typeface="メイリオ" panose="020B0604030504040204" pitchFamily="50" charset="-128"/>
              </a:rPr>
              <a:t>プロジェクトが終了しているため、今後、これ以上に増えることはない。</a:t>
            </a:r>
            <a:endParaRPr lang="en-US" altLang="ja-JP" sz="1400" dirty="0">
              <a:solidFill>
                <a:srgbClr val="00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566262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73084" y="14288"/>
            <a:ext cx="8753869" cy="88459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2800" dirty="0">
                <a:solidFill>
                  <a:srgbClr val="161616"/>
                </a:solidFill>
              </a:rPr>
              <a:t>1)</a:t>
            </a:r>
            <a:r>
              <a:rPr lang="ja-JP" altLang="en-US" sz="2800" dirty="0">
                <a:solidFill>
                  <a:srgbClr val="161616"/>
                </a:solidFill>
              </a:rPr>
              <a:t> 特定の遺伝子の発現を調べる</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117</a:t>
            </a:fld>
            <a:endParaRPr lang="ja-JP" altLang="en-US" sz="1200">
              <a:solidFill>
                <a:srgbClr val="003A6F"/>
              </a:solidFill>
            </a:endParaRPr>
          </a:p>
        </p:txBody>
      </p:sp>
      <p:pic>
        <p:nvPicPr>
          <p:cNvPr id="9" name="Picture 3">
            <a:extLst>
              <a:ext uri="{FF2B5EF4-FFF2-40B4-BE49-F238E27FC236}">
                <a16:creationId xmlns:a16="http://schemas.microsoft.com/office/drawing/2014/main" xmlns="" id="{F2F38D33-0A68-421E-A5FF-277D7A652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3" t="15825" r="1167" b="20529"/>
          <a:stretch/>
        </p:blipFill>
        <p:spPr bwMode="auto">
          <a:xfrm>
            <a:off x="536275" y="1171536"/>
            <a:ext cx="4347714" cy="319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a:extLst>
              <a:ext uri="{FF2B5EF4-FFF2-40B4-BE49-F238E27FC236}">
                <a16:creationId xmlns:a16="http://schemas.microsoft.com/office/drawing/2014/main" xmlns="" id="{DDB02B6C-D16F-4A35-B9A5-29C6657F07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0" t="26292" r="27209" b="57195"/>
          <a:stretch/>
        </p:blipFill>
        <p:spPr bwMode="auto">
          <a:xfrm>
            <a:off x="5331464" y="1216324"/>
            <a:ext cx="4176803" cy="1095555"/>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下矢印 7">
            <a:extLst>
              <a:ext uri="{FF2B5EF4-FFF2-40B4-BE49-F238E27FC236}">
                <a16:creationId xmlns:a16="http://schemas.microsoft.com/office/drawing/2014/main" xmlns="" id="{0DD2B2BE-0E27-4215-B726-24780C5AEFFB}"/>
              </a:ext>
            </a:extLst>
          </p:cNvPr>
          <p:cNvSpPr/>
          <p:nvPr/>
        </p:nvSpPr>
        <p:spPr>
          <a:xfrm rot="13334271">
            <a:off x="4785737" y="2154270"/>
            <a:ext cx="576064" cy="216024"/>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xmlns="" id="{B94EFC6D-5AAB-4942-B3EA-9FF4E53F17D5}"/>
              </a:ext>
            </a:extLst>
          </p:cNvPr>
          <p:cNvSpPr/>
          <p:nvPr/>
        </p:nvSpPr>
        <p:spPr>
          <a:xfrm>
            <a:off x="2330570" y="3371271"/>
            <a:ext cx="1949570" cy="2501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xmlns="" id="{28FDCBCF-4CFC-41B6-9A35-A63F11F184D5}"/>
              </a:ext>
            </a:extLst>
          </p:cNvPr>
          <p:cNvSpPr txBox="1"/>
          <p:nvPr/>
        </p:nvSpPr>
        <p:spPr>
          <a:xfrm>
            <a:off x="469453" y="2950880"/>
            <a:ext cx="4604317" cy="369332"/>
          </a:xfrm>
          <a:prstGeom prst="rect">
            <a:avLst/>
          </a:prstGeom>
          <a:solidFill>
            <a:schemeClr val="bg1"/>
          </a:solidFill>
        </p:spPr>
        <p:txBody>
          <a:bodyPr wrap="square" rtlCol="0">
            <a:spAutoFit/>
          </a:bodyPr>
          <a:lstStyle/>
          <a:p>
            <a:pPr marL="360363" indent="-360363"/>
            <a:r>
              <a:rPr lang="ja-JP" altLang="en-US" dirty="0">
                <a:solidFill>
                  <a:srgbClr val="FF0000"/>
                </a:solidFill>
                <a:latin typeface="メイリオ" panose="020B0604030504040204" pitchFamily="50" charset="-128"/>
                <a:ea typeface="メイリオ" panose="020B0604030504040204" pitchFamily="50" charset="-128"/>
              </a:rPr>
              <a:t>①</a:t>
            </a:r>
            <a:r>
              <a:rPr lang="en-US" altLang="ja-JP" dirty="0">
                <a:solidFill>
                  <a:srgbClr val="FF0000"/>
                </a:solidFill>
                <a:latin typeface="メイリオ" panose="020B0604030504040204" pitchFamily="50" charset="-128"/>
                <a:ea typeface="メイリオ" panose="020B0604030504040204" pitchFamily="50" charset="-128"/>
              </a:rPr>
              <a:t>	</a:t>
            </a:r>
            <a:r>
              <a:rPr lang="ja-JP" altLang="en-US" dirty="0">
                <a:solidFill>
                  <a:srgbClr val="FF0000"/>
                </a:solidFill>
                <a:latin typeface="メイリオ" panose="020B0604030504040204" pitchFamily="50" charset="-128"/>
                <a:ea typeface="メイリオ" panose="020B0604030504040204" pitchFamily="50" charset="-128"/>
              </a:rPr>
              <a:t>遺伝子名・プローブ名等を入力し</a:t>
            </a:r>
            <a:r>
              <a:rPr lang="en-US" altLang="ja-JP" dirty="0">
                <a:solidFill>
                  <a:srgbClr val="FF0000"/>
                </a:solidFill>
                <a:latin typeface="メイリオ" panose="020B0604030504040204" pitchFamily="50" charset="-128"/>
                <a:ea typeface="メイリオ" panose="020B0604030504040204" pitchFamily="50" charset="-128"/>
              </a:rPr>
              <a:t>[Go]</a:t>
            </a:r>
            <a:endParaRPr kumimoji="1" lang="en-US" altLang="ja-JP" dirty="0">
              <a:solidFill>
                <a:srgbClr val="FF0000"/>
              </a:solidFill>
              <a:latin typeface="メイリオ" panose="020B0604030504040204" pitchFamily="50" charset="-128"/>
              <a:ea typeface="メイリオ" panose="020B0604030504040204" pitchFamily="50" charset="-128"/>
            </a:endParaRPr>
          </a:p>
        </p:txBody>
      </p:sp>
      <p:pic>
        <p:nvPicPr>
          <p:cNvPr id="14" name="Picture 5">
            <a:extLst>
              <a:ext uri="{FF2B5EF4-FFF2-40B4-BE49-F238E27FC236}">
                <a16:creationId xmlns:a16="http://schemas.microsoft.com/office/drawing/2014/main" xmlns="" id="{59308223-9218-4C55-BF23-8F86AB0E0B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81" t="16633" r="51335" b="16240"/>
          <a:stretch/>
        </p:blipFill>
        <p:spPr bwMode="auto">
          <a:xfrm>
            <a:off x="5198012" y="2434997"/>
            <a:ext cx="2484409" cy="397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下矢印 11">
            <a:extLst>
              <a:ext uri="{FF2B5EF4-FFF2-40B4-BE49-F238E27FC236}">
                <a16:creationId xmlns:a16="http://schemas.microsoft.com/office/drawing/2014/main" xmlns="" id="{0B64D65B-055A-4A99-8A66-25BF72DEB801}"/>
              </a:ext>
            </a:extLst>
          </p:cNvPr>
          <p:cNvSpPr/>
          <p:nvPr/>
        </p:nvSpPr>
        <p:spPr>
          <a:xfrm rot="13334271" flipH="1" flipV="1">
            <a:off x="7089066" y="2802346"/>
            <a:ext cx="576064" cy="216024"/>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xmlns="" id="{EA43955B-564B-47C8-BD58-9A64949D4AB6}"/>
              </a:ext>
            </a:extLst>
          </p:cNvPr>
          <p:cNvSpPr/>
          <p:nvPr/>
        </p:nvSpPr>
        <p:spPr>
          <a:xfrm>
            <a:off x="8730271" y="1377349"/>
            <a:ext cx="833887" cy="7706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xmlns="" id="{59070471-9917-4F83-A6BB-57F0CD7A9D74}"/>
              </a:ext>
            </a:extLst>
          </p:cNvPr>
          <p:cNvSpPr txBox="1"/>
          <p:nvPr/>
        </p:nvSpPr>
        <p:spPr>
          <a:xfrm>
            <a:off x="7299384" y="2390547"/>
            <a:ext cx="2528829" cy="369332"/>
          </a:xfrm>
          <a:prstGeom prst="rect">
            <a:avLst/>
          </a:prstGeom>
          <a:solidFill>
            <a:schemeClr val="bg1"/>
          </a:solidFill>
        </p:spPr>
        <p:txBody>
          <a:bodyPr wrap="square" rtlCol="0">
            <a:spAutoFit/>
          </a:bodyPr>
          <a:lstStyle/>
          <a:p>
            <a:pPr marL="360363" indent="-360363"/>
            <a:r>
              <a:rPr lang="ja-JP" altLang="en-US" dirty="0">
                <a:solidFill>
                  <a:srgbClr val="FF0000"/>
                </a:solidFill>
                <a:latin typeface="メイリオ" panose="020B0604030504040204" pitchFamily="50" charset="-128"/>
                <a:ea typeface="メイリオ" panose="020B0604030504040204" pitchFamily="50" charset="-128"/>
              </a:rPr>
              <a:t>② グラフをクリック</a:t>
            </a:r>
            <a:endParaRPr kumimoji="1" lang="en-US" altLang="ja-JP" dirty="0">
              <a:solidFill>
                <a:srgbClr val="FF0000"/>
              </a:solidFill>
              <a:latin typeface="メイリオ" panose="020B0604030504040204" pitchFamily="50" charset="-128"/>
              <a:ea typeface="メイリオ" panose="020B0604030504040204" pitchFamily="50" charset="-128"/>
            </a:endParaRPr>
          </a:p>
        </p:txBody>
      </p:sp>
      <p:sp>
        <p:nvSpPr>
          <p:cNvPr id="18" name="円/楕円 15">
            <a:extLst>
              <a:ext uri="{FF2B5EF4-FFF2-40B4-BE49-F238E27FC236}">
                <a16:creationId xmlns:a16="http://schemas.microsoft.com/office/drawing/2014/main" xmlns="" id="{9DC7B20D-474F-4519-8678-46626DF66613}"/>
              </a:ext>
            </a:extLst>
          </p:cNvPr>
          <p:cNvSpPr/>
          <p:nvPr/>
        </p:nvSpPr>
        <p:spPr>
          <a:xfrm>
            <a:off x="5152527" y="5366851"/>
            <a:ext cx="744694" cy="216024"/>
          </a:xfrm>
          <a:prstGeom prst="ellipse">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9" name="円/楕円 16">
            <a:extLst>
              <a:ext uri="{FF2B5EF4-FFF2-40B4-BE49-F238E27FC236}">
                <a16:creationId xmlns:a16="http://schemas.microsoft.com/office/drawing/2014/main" xmlns="" id="{96195DE0-D38C-40B7-BF49-747F7953FB0F}"/>
              </a:ext>
            </a:extLst>
          </p:cNvPr>
          <p:cNvSpPr/>
          <p:nvPr/>
        </p:nvSpPr>
        <p:spPr>
          <a:xfrm rot="5400000">
            <a:off x="5672752" y="4211799"/>
            <a:ext cx="456678" cy="216024"/>
          </a:xfrm>
          <a:prstGeom prst="ellipse">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xmlns="" id="{DB1DAD5C-ADE8-463C-9EDA-A06638503E88}"/>
              </a:ext>
            </a:extLst>
          </p:cNvPr>
          <p:cNvSpPr txBox="1"/>
          <p:nvPr/>
        </p:nvSpPr>
        <p:spPr>
          <a:xfrm>
            <a:off x="7385678" y="4461887"/>
            <a:ext cx="2004385" cy="369332"/>
          </a:xfrm>
          <a:prstGeom prst="rect">
            <a:avLst/>
          </a:prstGeom>
          <a:noFill/>
        </p:spPr>
        <p:txBody>
          <a:bodyPr wrap="square" rtlCol="0">
            <a:spAutoFit/>
          </a:bodyPr>
          <a:lstStyle/>
          <a:p>
            <a:r>
              <a:rPr kumimoji="1" lang="ja-JP" altLang="en-US" dirty="0">
                <a:solidFill>
                  <a:srgbClr val="008000"/>
                </a:solidFill>
                <a:latin typeface="メイリオ" panose="020B0604030504040204" pitchFamily="50" charset="-128"/>
                <a:ea typeface="メイリオ" panose="020B0604030504040204" pitchFamily="50" charset="-128"/>
              </a:rPr>
              <a:t>←</a:t>
            </a:r>
            <a:r>
              <a:rPr kumimoji="1" lang="en-US" altLang="ja-JP" dirty="0" err="1">
                <a:solidFill>
                  <a:srgbClr val="008000"/>
                </a:solidFill>
                <a:latin typeface="メイリオ" panose="020B0604030504040204" pitchFamily="50" charset="-128"/>
                <a:ea typeface="メイリオ" panose="020B0604030504040204" pitchFamily="50" charset="-128"/>
              </a:rPr>
              <a:t>GDS</a:t>
            </a:r>
            <a:r>
              <a:rPr lang="ja-JP" altLang="en-US" dirty="0">
                <a:solidFill>
                  <a:srgbClr val="008000"/>
                </a:solidFill>
                <a:latin typeface="メイリオ" panose="020B0604030504040204" pitchFamily="50" charset="-128"/>
                <a:ea typeface="メイリオ" panose="020B0604030504040204" pitchFamily="50" charset="-128"/>
              </a:rPr>
              <a:t>の</a:t>
            </a:r>
            <a:r>
              <a:rPr kumimoji="1" lang="ja-JP" altLang="en-US" dirty="0">
                <a:solidFill>
                  <a:srgbClr val="008000"/>
                </a:solidFill>
                <a:latin typeface="メイリオ" panose="020B0604030504040204" pitchFamily="50" charset="-128"/>
                <a:ea typeface="メイリオ" panose="020B0604030504040204" pitchFamily="50" charset="-128"/>
              </a:rPr>
              <a:t>設定群</a:t>
            </a:r>
          </a:p>
        </p:txBody>
      </p:sp>
      <p:sp>
        <p:nvSpPr>
          <p:cNvPr id="24" name="テキスト ボックス 23">
            <a:extLst>
              <a:ext uri="{FF2B5EF4-FFF2-40B4-BE49-F238E27FC236}">
                <a16:creationId xmlns:a16="http://schemas.microsoft.com/office/drawing/2014/main" xmlns="" id="{90F51A43-F0D3-4BEC-916E-02378AF69F7F}"/>
              </a:ext>
            </a:extLst>
          </p:cNvPr>
          <p:cNvSpPr txBox="1"/>
          <p:nvPr/>
        </p:nvSpPr>
        <p:spPr>
          <a:xfrm>
            <a:off x="7477689" y="3280068"/>
            <a:ext cx="2528829" cy="1200329"/>
          </a:xfrm>
          <a:prstGeom prst="rect">
            <a:avLst/>
          </a:prstGeom>
          <a:noFill/>
        </p:spPr>
        <p:txBody>
          <a:bodyPr wrap="square" rtlCol="0">
            <a:spAutoFit/>
          </a:bodyPr>
          <a:lstStyle/>
          <a:p>
            <a:r>
              <a:rPr lang="ja-JP" altLang="en-US" dirty="0">
                <a:solidFill>
                  <a:srgbClr val="0000FF"/>
                </a:solidFill>
                <a:latin typeface="メイリオ" panose="020B0604030504040204" pitchFamily="50" charset="-128"/>
                <a:ea typeface="メイリオ" panose="020B0604030504040204" pitchFamily="50" charset="-128"/>
              </a:rPr>
              <a:t>点</a:t>
            </a:r>
            <a:r>
              <a:rPr kumimoji="1" lang="ja-JP" altLang="en-US" dirty="0">
                <a:solidFill>
                  <a:srgbClr val="0000FF"/>
                </a:solidFill>
                <a:latin typeface="メイリオ" panose="020B0604030504040204" pitchFamily="50" charset="-128"/>
                <a:ea typeface="メイリオ" panose="020B0604030504040204" pitchFamily="50" charset="-128"/>
              </a:rPr>
              <a:t>はランク（順位）</a:t>
            </a:r>
            <a:endParaRPr kumimoji="1" lang="en-US" altLang="ja-JP" dirty="0">
              <a:solidFill>
                <a:srgbClr val="0000FF"/>
              </a:solidFill>
              <a:latin typeface="メイリオ" panose="020B0604030504040204" pitchFamily="50" charset="-128"/>
              <a:ea typeface="メイリオ" panose="020B0604030504040204" pitchFamily="50" charset="-128"/>
            </a:endParaRPr>
          </a:p>
          <a:p>
            <a:r>
              <a:rPr kumimoji="1" lang="ja-JP" altLang="en-US" dirty="0">
                <a:solidFill>
                  <a:srgbClr val="FF0000"/>
                </a:solidFill>
                <a:latin typeface="メイリオ" panose="020B0604030504040204" pitchFamily="50" charset="-128"/>
                <a:ea typeface="メイリオ" panose="020B0604030504040204" pitchFamily="50" charset="-128"/>
              </a:rPr>
              <a:t>バーは発現値</a:t>
            </a:r>
            <a:endParaRPr kumimoji="1"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rPr>
              <a:t>赤は</a:t>
            </a:r>
            <a:r>
              <a:rPr lang="en-US" altLang="ja-JP" dirty="0">
                <a:solidFill>
                  <a:srgbClr val="FF0000"/>
                </a:solidFill>
                <a:latin typeface="メイリオ" panose="020B0604030504040204" pitchFamily="50" charset="-128"/>
                <a:ea typeface="メイリオ" panose="020B0604030504040204" pitchFamily="50" charset="-128"/>
              </a:rPr>
              <a:t>P</a:t>
            </a:r>
            <a:r>
              <a:rPr lang="ja-JP" altLang="en-US" dirty="0">
                <a:solidFill>
                  <a:srgbClr val="FF0000"/>
                </a:solidFill>
                <a:latin typeface="メイリオ" panose="020B0604030504040204" pitchFamily="50" charset="-128"/>
                <a:ea typeface="メイリオ" panose="020B0604030504040204" pitchFamily="50" charset="-128"/>
              </a:rPr>
              <a:t>（</a:t>
            </a:r>
            <a:r>
              <a:rPr lang="en-US" altLang="ja-JP" dirty="0">
                <a:solidFill>
                  <a:srgbClr val="FF0000"/>
                </a:solidFill>
                <a:latin typeface="メイリオ" panose="020B0604030504040204" pitchFamily="50" charset="-128"/>
                <a:ea typeface="メイリオ" panose="020B0604030504040204" pitchFamily="50" charset="-128"/>
              </a:rPr>
              <a:t>Present</a:t>
            </a:r>
            <a:r>
              <a:rPr lang="ja-JP" altLang="en-US" dirty="0">
                <a:solidFill>
                  <a:srgbClr val="FF0000"/>
                </a:solidFill>
                <a:latin typeface="メイリオ" panose="020B0604030504040204" pitchFamily="50" charset="-128"/>
                <a:ea typeface="メイリオ" panose="020B0604030504040204" pitchFamily="50" charset="-128"/>
              </a:rPr>
              <a:t>）</a:t>
            </a:r>
            <a:endParaRPr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rPr>
              <a:t>ピンクは</a:t>
            </a:r>
            <a:r>
              <a:rPr lang="en-US" altLang="ja-JP" dirty="0">
                <a:solidFill>
                  <a:srgbClr val="FF0000"/>
                </a:solidFill>
                <a:latin typeface="メイリオ" panose="020B0604030504040204" pitchFamily="50" charset="-128"/>
                <a:ea typeface="メイリオ" panose="020B0604030504040204" pitchFamily="50" charset="-128"/>
              </a:rPr>
              <a:t>A</a:t>
            </a:r>
            <a:r>
              <a:rPr lang="ja-JP" altLang="en-US" dirty="0">
                <a:solidFill>
                  <a:srgbClr val="FF0000"/>
                </a:solidFill>
                <a:latin typeface="メイリオ" panose="020B0604030504040204" pitchFamily="50" charset="-128"/>
                <a:ea typeface="メイリオ" panose="020B0604030504040204" pitchFamily="50" charset="-128"/>
              </a:rPr>
              <a:t>（</a:t>
            </a:r>
            <a:r>
              <a:rPr lang="en-US" altLang="ja-JP" dirty="0">
                <a:solidFill>
                  <a:srgbClr val="FF0000"/>
                </a:solidFill>
                <a:latin typeface="メイリオ" panose="020B0604030504040204" pitchFamily="50" charset="-128"/>
                <a:ea typeface="メイリオ" panose="020B0604030504040204" pitchFamily="50" charset="-128"/>
              </a:rPr>
              <a:t>Absent</a:t>
            </a:r>
            <a:r>
              <a:rPr lang="ja-JP" altLang="en-US" dirty="0">
                <a:solidFill>
                  <a:srgbClr val="FF0000"/>
                </a:solidFill>
                <a:latin typeface="メイリオ" panose="020B0604030504040204" pitchFamily="50" charset="-128"/>
                <a:ea typeface="メイリオ" panose="020B0604030504040204" pitchFamily="50" charset="-128"/>
              </a:rPr>
              <a:t>）</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pic>
        <p:nvPicPr>
          <p:cNvPr id="25" name="Picture 6">
            <a:extLst>
              <a:ext uri="{FF2B5EF4-FFF2-40B4-BE49-F238E27FC236}">
                <a16:creationId xmlns:a16="http://schemas.microsoft.com/office/drawing/2014/main" xmlns="" id="{4A1BA49A-F522-4EA0-9FC1-7EFB28FF6D6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857" t="14664" r="31698" b="5722"/>
          <a:stretch/>
        </p:blipFill>
        <p:spPr bwMode="auto">
          <a:xfrm>
            <a:off x="2768138" y="3864085"/>
            <a:ext cx="1805920" cy="26508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テキスト ボックス 25">
            <a:extLst>
              <a:ext uri="{FF2B5EF4-FFF2-40B4-BE49-F238E27FC236}">
                <a16:creationId xmlns:a16="http://schemas.microsoft.com/office/drawing/2014/main" xmlns="" id="{625CE7A8-E574-49EF-9C41-39F052E45CA8}"/>
              </a:ext>
            </a:extLst>
          </p:cNvPr>
          <p:cNvSpPr txBox="1"/>
          <p:nvPr/>
        </p:nvSpPr>
        <p:spPr>
          <a:xfrm>
            <a:off x="2491646" y="4776265"/>
            <a:ext cx="2392343" cy="369332"/>
          </a:xfrm>
          <a:prstGeom prst="rect">
            <a:avLst/>
          </a:prstGeom>
          <a:solidFill>
            <a:schemeClr val="bg1"/>
          </a:solidFill>
        </p:spPr>
        <p:txBody>
          <a:bodyPr wrap="square" rtlCol="0">
            <a:spAutoFit/>
          </a:bodyPr>
          <a:lstStyle/>
          <a:p>
            <a:pPr marL="360363" indent="-360363"/>
            <a:r>
              <a:rPr lang="ja-JP" altLang="en-US" dirty="0">
                <a:solidFill>
                  <a:srgbClr val="008000"/>
                </a:solidFill>
                <a:latin typeface="メイリオ" panose="020B0604030504040204" pitchFamily="50" charset="-128"/>
                <a:ea typeface="メイリオ" panose="020B0604030504040204" pitchFamily="50" charset="-128"/>
              </a:rPr>
              <a:t>！サンプル情報表示</a:t>
            </a:r>
            <a:endParaRPr kumimoji="1" lang="en-US" altLang="ja-JP" dirty="0">
              <a:solidFill>
                <a:srgbClr val="008000"/>
              </a:solidFill>
              <a:latin typeface="メイリオ" panose="020B0604030504040204" pitchFamily="50" charset="-128"/>
              <a:ea typeface="メイリオ" panose="020B0604030504040204" pitchFamily="50" charset="-128"/>
            </a:endParaRPr>
          </a:p>
        </p:txBody>
      </p:sp>
      <p:sp>
        <p:nvSpPr>
          <p:cNvPr id="28" name="円弧 27">
            <a:extLst>
              <a:ext uri="{FF2B5EF4-FFF2-40B4-BE49-F238E27FC236}">
                <a16:creationId xmlns:a16="http://schemas.microsoft.com/office/drawing/2014/main" xmlns="" id="{BE91CB49-0BCA-4A6C-861B-3337A96C50FD}"/>
              </a:ext>
            </a:extLst>
          </p:cNvPr>
          <p:cNvSpPr/>
          <p:nvPr/>
        </p:nvSpPr>
        <p:spPr>
          <a:xfrm>
            <a:off x="4503029" y="4322133"/>
            <a:ext cx="2570672" cy="543464"/>
          </a:xfrm>
          <a:prstGeom prst="arc">
            <a:avLst>
              <a:gd name="adj1" fmla="val 11034283"/>
              <a:gd name="adj2" fmla="val 16200015"/>
            </a:avLst>
          </a:prstGeom>
          <a:ln w="19050">
            <a:solidFill>
              <a:srgbClr val="008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9" name="円弧 28">
            <a:extLst>
              <a:ext uri="{FF2B5EF4-FFF2-40B4-BE49-F238E27FC236}">
                <a16:creationId xmlns:a16="http://schemas.microsoft.com/office/drawing/2014/main" xmlns="" id="{DD4E651F-5BFB-4580-9551-C3164B5A5DAC}"/>
              </a:ext>
            </a:extLst>
          </p:cNvPr>
          <p:cNvSpPr/>
          <p:nvPr/>
        </p:nvSpPr>
        <p:spPr>
          <a:xfrm>
            <a:off x="4507743" y="4995152"/>
            <a:ext cx="2570672" cy="543464"/>
          </a:xfrm>
          <a:prstGeom prst="arc">
            <a:avLst>
              <a:gd name="adj1" fmla="val 9624854"/>
              <a:gd name="adj2" fmla="val 10553459"/>
            </a:avLst>
          </a:prstGeom>
          <a:ln w="19050">
            <a:solidFill>
              <a:srgbClr val="008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pic>
        <p:nvPicPr>
          <p:cNvPr id="21" name="Picture 2">
            <a:extLst>
              <a:ext uri="{FF2B5EF4-FFF2-40B4-BE49-F238E27FC236}">
                <a16:creationId xmlns:a16="http://schemas.microsoft.com/office/drawing/2014/main" xmlns="" id="{0734CAB1-D874-4168-BC2F-1730B03E4BF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805" t="58549" r="10214" b="4667"/>
          <a:stretch/>
        </p:blipFill>
        <p:spPr bwMode="auto">
          <a:xfrm>
            <a:off x="469453" y="4548150"/>
            <a:ext cx="2073680" cy="1796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下矢印 8">
            <a:extLst>
              <a:ext uri="{FF2B5EF4-FFF2-40B4-BE49-F238E27FC236}">
                <a16:creationId xmlns:a16="http://schemas.microsoft.com/office/drawing/2014/main" xmlns="" id="{C7B22019-B118-47CB-AAAC-CC1EB706ABA3}"/>
              </a:ext>
            </a:extLst>
          </p:cNvPr>
          <p:cNvSpPr/>
          <p:nvPr/>
        </p:nvSpPr>
        <p:spPr>
          <a:xfrm>
            <a:off x="1052236" y="4084716"/>
            <a:ext cx="576064" cy="216024"/>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xmlns="" id="{A30E9C02-988C-4BE4-90D6-485F11488EFE}"/>
              </a:ext>
            </a:extLst>
          </p:cNvPr>
          <p:cNvSpPr txBox="1"/>
          <p:nvPr/>
        </p:nvSpPr>
        <p:spPr>
          <a:xfrm>
            <a:off x="703267" y="4364404"/>
            <a:ext cx="1249129" cy="369332"/>
          </a:xfrm>
          <a:prstGeom prst="rect">
            <a:avLst/>
          </a:prstGeom>
          <a:noFill/>
        </p:spPr>
        <p:txBody>
          <a:bodyPr wrap="square">
            <a:spAutoFit/>
          </a:bodyPr>
          <a:lstStyle/>
          <a:p>
            <a:pPr algn="ctr"/>
            <a:r>
              <a:rPr lang="ja-JP" altLang="en-US" dirty="0">
                <a:solidFill>
                  <a:srgbClr val="008000"/>
                </a:solidFill>
                <a:latin typeface="メイリオ" panose="020B0604030504040204" pitchFamily="50" charset="-128"/>
                <a:ea typeface="メイリオ" panose="020B0604030504040204" pitchFamily="50" charset="-128"/>
              </a:rPr>
              <a:t>数値分布</a:t>
            </a:r>
            <a:endParaRPr lang="ja-JP" altLang="en-US" dirty="0">
              <a:solidFill>
                <a:srgbClr val="008000"/>
              </a:solidFill>
            </a:endParaRPr>
          </a:p>
        </p:txBody>
      </p:sp>
    </p:spTree>
    <p:extLst>
      <p:ext uri="{BB962C8B-B14F-4D97-AF65-F5344CB8AC3E}">
        <p14:creationId xmlns:p14="http://schemas.microsoft.com/office/powerpoint/2010/main" val="38831630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48146" y="0"/>
            <a:ext cx="8753301" cy="8978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2800" dirty="0">
                <a:solidFill>
                  <a:srgbClr val="161616"/>
                </a:solidFill>
              </a:rPr>
              <a:t>2) </a:t>
            </a:r>
            <a:r>
              <a:rPr lang="ja-JP" altLang="en-US" sz="2800" dirty="0">
                <a:solidFill>
                  <a:srgbClr val="161616"/>
                </a:solidFill>
              </a:rPr>
              <a:t>２群間の発現を比較する</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118</a:t>
            </a:fld>
            <a:endParaRPr lang="ja-JP" altLang="en-US" sz="1200">
              <a:solidFill>
                <a:srgbClr val="003A6F"/>
              </a:solidFill>
            </a:endParaRPr>
          </a:p>
        </p:txBody>
      </p:sp>
      <p:pic>
        <p:nvPicPr>
          <p:cNvPr id="4" name="Picture 5">
            <a:extLst>
              <a:ext uri="{FF2B5EF4-FFF2-40B4-BE49-F238E27FC236}">
                <a16:creationId xmlns:a16="http://schemas.microsoft.com/office/drawing/2014/main" xmlns="" id="{162A81BB-F67E-46BF-A79D-0DE7B2DE66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0" t="14738" r="1359" b="24409"/>
          <a:stretch/>
        </p:blipFill>
        <p:spPr bwMode="auto">
          <a:xfrm>
            <a:off x="536276" y="1067637"/>
            <a:ext cx="4356340" cy="3312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xmlns="" id="{3D14C27E-1252-4086-8228-02E423489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18" t="16244" r="43691" b="59035"/>
          <a:stretch/>
        </p:blipFill>
        <p:spPr bwMode="auto">
          <a:xfrm>
            <a:off x="4870186" y="1146216"/>
            <a:ext cx="3263522" cy="18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正方形/長方形 5">
            <a:extLst>
              <a:ext uri="{FF2B5EF4-FFF2-40B4-BE49-F238E27FC236}">
                <a16:creationId xmlns:a16="http://schemas.microsoft.com/office/drawing/2014/main" xmlns="" id="{72E6F787-42B8-4BAB-8C17-CF36C863EEEE}"/>
              </a:ext>
            </a:extLst>
          </p:cNvPr>
          <p:cNvSpPr/>
          <p:nvPr/>
        </p:nvSpPr>
        <p:spPr>
          <a:xfrm>
            <a:off x="2330570" y="3319131"/>
            <a:ext cx="1949570" cy="828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xmlns="" id="{19B5CA00-947F-4838-ADCD-9D15BA4CF6DB}"/>
              </a:ext>
            </a:extLst>
          </p:cNvPr>
          <p:cNvSpPr txBox="1"/>
          <p:nvPr/>
        </p:nvSpPr>
        <p:spPr>
          <a:xfrm>
            <a:off x="459040" y="4513725"/>
            <a:ext cx="4631179" cy="1477328"/>
          </a:xfrm>
          <a:prstGeom prst="rect">
            <a:avLst/>
          </a:prstGeom>
          <a:solidFill>
            <a:schemeClr val="bg1"/>
          </a:solidFill>
        </p:spPr>
        <p:txBody>
          <a:bodyPr wrap="square" rtlCol="0">
            <a:spAutoFit/>
          </a:bodyPr>
          <a:lstStyle/>
          <a:p>
            <a:pPr marL="360363" indent="-360363"/>
            <a:r>
              <a:rPr lang="ja-JP" altLang="en-US" dirty="0">
                <a:solidFill>
                  <a:srgbClr val="FF0000"/>
                </a:solidFill>
                <a:latin typeface="メイリオ" panose="020B0604030504040204" pitchFamily="50" charset="-128"/>
                <a:ea typeface="メイリオ" panose="020B0604030504040204" pitchFamily="50" charset="-128"/>
              </a:rPr>
              <a:t>① </a:t>
            </a:r>
            <a:r>
              <a:rPr lang="en-US" altLang="ja-JP" dirty="0">
                <a:solidFill>
                  <a:srgbClr val="FF0000"/>
                </a:solidFill>
                <a:latin typeface="メイリオ" panose="020B0604030504040204" pitchFamily="50" charset="-128"/>
                <a:ea typeface="メイリオ" panose="020B0604030504040204" pitchFamily="50" charset="-128"/>
              </a:rPr>
              <a:t>Step 1</a:t>
            </a:r>
            <a:r>
              <a:rPr lang="ja-JP" altLang="en-US" dirty="0">
                <a:solidFill>
                  <a:srgbClr val="FF0000"/>
                </a:solidFill>
                <a:latin typeface="メイリオ" panose="020B0604030504040204" pitchFamily="50" charset="-128"/>
                <a:ea typeface="メイリオ" panose="020B0604030504040204" pitchFamily="50" charset="-128"/>
              </a:rPr>
              <a:t>で変動抽出方法と閾値を選択</a:t>
            </a:r>
            <a:endParaRPr lang="en-US" altLang="ja-JP" dirty="0">
              <a:solidFill>
                <a:srgbClr val="FF0000"/>
              </a:solidFill>
              <a:latin typeface="メイリオ" panose="020B0604030504040204" pitchFamily="50" charset="-128"/>
              <a:ea typeface="メイリオ" panose="020B0604030504040204" pitchFamily="50" charset="-128"/>
            </a:endParaRPr>
          </a:p>
          <a:p>
            <a:pPr marL="360363" indent="-360363"/>
            <a:r>
              <a:rPr lang="ja-JP" altLang="en-US" dirty="0">
                <a:solidFill>
                  <a:srgbClr val="FF0000"/>
                </a:solidFill>
                <a:latin typeface="メイリオ" panose="020B0604030504040204" pitchFamily="50" charset="-128"/>
                <a:ea typeface="メイリオ" panose="020B0604030504040204" pitchFamily="50" charset="-128"/>
              </a:rPr>
              <a:t>② </a:t>
            </a:r>
            <a:r>
              <a:rPr lang="en-US" altLang="ja-JP" dirty="0">
                <a:solidFill>
                  <a:srgbClr val="FF0000"/>
                </a:solidFill>
                <a:latin typeface="メイリオ" panose="020B0604030504040204" pitchFamily="50" charset="-128"/>
                <a:ea typeface="メイリオ" panose="020B0604030504040204" pitchFamily="50" charset="-128"/>
              </a:rPr>
              <a:t>Step</a:t>
            </a:r>
            <a:r>
              <a:rPr lang="ja-JP" altLang="en-US" dirty="0">
                <a:solidFill>
                  <a:srgbClr val="FF0000"/>
                </a:solidFill>
                <a:latin typeface="メイリオ" panose="020B0604030504040204" pitchFamily="50" charset="-128"/>
                <a:ea typeface="メイリオ" panose="020B0604030504040204" pitchFamily="50" charset="-128"/>
              </a:rPr>
              <a:t> </a:t>
            </a:r>
            <a:r>
              <a:rPr lang="en-US" altLang="ja-JP" dirty="0">
                <a:solidFill>
                  <a:srgbClr val="FF0000"/>
                </a:solidFill>
                <a:latin typeface="メイリオ" panose="020B0604030504040204" pitchFamily="50" charset="-128"/>
                <a:ea typeface="メイリオ" panose="020B0604030504040204" pitchFamily="50" charset="-128"/>
              </a:rPr>
              <a:t>2</a:t>
            </a:r>
            <a:r>
              <a:rPr lang="ja-JP" altLang="en-US" dirty="0">
                <a:solidFill>
                  <a:srgbClr val="FF0000"/>
                </a:solidFill>
                <a:latin typeface="メイリオ" panose="020B0604030504040204" pitchFamily="50" charset="-128"/>
                <a:ea typeface="メイリオ" panose="020B0604030504040204" pitchFamily="50" charset="-128"/>
              </a:rPr>
              <a:t> でサンプル群を設定</a:t>
            </a:r>
            <a:endParaRPr lang="en-US" altLang="ja-JP" dirty="0">
              <a:solidFill>
                <a:srgbClr val="FF0000"/>
              </a:solidFill>
              <a:latin typeface="メイリオ" panose="020B0604030504040204" pitchFamily="50" charset="-128"/>
              <a:ea typeface="メイリオ" panose="020B0604030504040204" pitchFamily="50" charset="-128"/>
            </a:endParaRPr>
          </a:p>
          <a:p>
            <a:pPr marL="360363" indent="-360363"/>
            <a:r>
              <a:rPr lang="ja-JP" altLang="en-US" dirty="0">
                <a:solidFill>
                  <a:srgbClr val="FF0000"/>
                </a:solidFill>
                <a:latin typeface="メイリオ" panose="020B0604030504040204" pitchFamily="50" charset="-128"/>
                <a:ea typeface="メイリオ" panose="020B0604030504040204" pitchFamily="50" charset="-128"/>
              </a:rPr>
              <a:t>③ </a:t>
            </a:r>
            <a:r>
              <a:rPr lang="en-US" altLang="ja-JP" dirty="0">
                <a:solidFill>
                  <a:srgbClr val="FF0000"/>
                </a:solidFill>
                <a:latin typeface="メイリオ" panose="020B0604030504040204" pitchFamily="50" charset="-128"/>
                <a:ea typeface="メイリオ" panose="020B0604030504040204" pitchFamily="50" charset="-128"/>
              </a:rPr>
              <a:t>Step</a:t>
            </a:r>
            <a:r>
              <a:rPr lang="ja-JP" altLang="en-US" dirty="0">
                <a:solidFill>
                  <a:srgbClr val="FF0000"/>
                </a:solidFill>
                <a:latin typeface="メイリオ" panose="020B0604030504040204" pitchFamily="50" charset="-128"/>
                <a:ea typeface="メイリオ" panose="020B0604030504040204" pitchFamily="50" charset="-128"/>
              </a:rPr>
              <a:t> </a:t>
            </a:r>
            <a:r>
              <a:rPr lang="en-US" altLang="ja-JP" dirty="0">
                <a:solidFill>
                  <a:srgbClr val="FF0000"/>
                </a:solidFill>
                <a:latin typeface="メイリオ" panose="020B0604030504040204" pitchFamily="50" charset="-128"/>
                <a:ea typeface="メイリオ" panose="020B0604030504040204" pitchFamily="50" charset="-128"/>
              </a:rPr>
              <a:t>3</a:t>
            </a:r>
            <a:r>
              <a:rPr lang="ja-JP" altLang="en-US" dirty="0">
                <a:solidFill>
                  <a:srgbClr val="FF0000"/>
                </a:solidFill>
                <a:latin typeface="メイリオ" panose="020B0604030504040204" pitchFamily="50" charset="-128"/>
                <a:ea typeface="メイリオ" panose="020B0604030504040204" pitchFamily="50" charset="-128"/>
              </a:rPr>
              <a:t>をクリック</a:t>
            </a:r>
            <a:endParaRPr lang="en-US" altLang="ja-JP" dirty="0">
              <a:solidFill>
                <a:srgbClr val="FF0000"/>
              </a:solidFill>
              <a:latin typeface="メイリオ" panose="020B0604030504040204" pitchFamily="50" charset="-128"/>
              <a:ea typeface="メイリオ" panose="020B0604030504040204" pitchFamily="50" charset="-128"/>
            </a:endParaRPr>
          </a:p>
          <a:p>
            <a:pPr marL="360363" indent="-360363"/>
            <a:r>
              <a:rPr kumimoji="1" lang="ja-JP" altLang="en-US" dirty="0">
                <a:solidFill>
                  <a:srgbClr val="FF0000"/>
                </a:solidFill>
                <a:latin typeface="メイリオ" panose="020B0604030504040204" pitchFamily="50" charset="-128"/>
                <a:ea typeface="メイリオ" panose="020B0604030504040204" pitchFamily="50" charset="-128"/>
              </a:rPr>
              <a:t>④ 結果リストから表示する遺伝子のグラフをクリック</a:t>
            </a:r>
            <a:endParaRPr kumimoji="1" lang="en-US" altLang="ja-JP" dirty="0">
              <a:solidFill>
                <a:srgbClr val="FF0000"/>
              </a:solidFill>
              <a:latin typeface="メイリオ" panose="020B0604030504040204" pitchFamily="50" charset="-128"/>
              <a:ea typeface="メイリオ" panose="020B0604030504040204" pitchFamily="50" charset="-128"/>
            </a:endParaRPr>
          </a:p>
        </p:txBody>
      </p:sp>
      <p:pic>
        <p:nvPicPr>
          <p:cNvPr id="8" name="Picture 6">
            <a:extLst>
              <a:ext uri="{FF2B5EF4-FFF2-40B4-BE49-F238E27FC236}">
                <a16:creationId xmlns:a16="http://schemas.microsoft.com/office/drawing/2014/main" xmlns="" id="{60B95DFD-56F4-4871-A935-92415507AE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79" t="24594" r="3886" b="14790"/>
          <a:stretch/>
        </p:blipFill>
        <p:spPr bwMode="auto">
          <a:xfrm>
            <a:off x="5151410" y="2466211"/>
            <a:ext cx="4235569" cy="3959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下矢印 14">
            <a:extLst>
              <a:ext uri="{FF2B5EF4-FFF2-40B4-BE49-F238E27FC236}">
                <a16:creationId xmlns:a16="http://schemas.microsoft.com/office/drawing/2014/main" xmlns="" id="{1D80D9E6-B59D-46FB-BBC4-5A7744522622}"/>
              </a:ext>
            </a:extLst>
          </p:cNvPr>
          <p:cNvSpPr/>
          <p:nvPr/>
        </p:nvSpPr>
        <p:spPr>
          <a:xfrm>
            <a:off x="6213915" y="2615897"/>
            <a:ext cx="576064" cy="216024"/>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xmlns="" id="{341BCAE8-92CC-4DCA-9D72-7FFAA8D6E77F}"/>
              </a:ext>
            </a:extLst>
          </p:cNvPr>
          <p:cNvSpPr/>
          <p:nvPr/>
        </p:nvSpPr>
        <p:spPr>
          <a:xfrm>
            <a:off x="7463288" y="3170701"/>
            <a:ext cx="681486" cy="6843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Picture 7">
            <a:extLst>
              <a:ext uri="{FF2B5EF4-FFF2-40B4-BE49-F238E27FC236}">
                <a16:creationId xmlns:a16="http://schemas.microsoft.com/office/drawing/2014/main" xmlns="" id="{F107A768-7AAE-4C55-B736-F6A0EA85C81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79" t="15451" r="53384" b="33465"/>
          <a:stretch/>
        </p:blipFill>
        <p:spPr bwMode="auto">
          <a:xfrm>
            <a:off x="5530971" y="4260503"/>
            <a:ext cx="1552755" cy="2152900"/>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下矢印 20">
            <a:extLst>
              <a:ext uri="{FF2B5EF4-FFF2-40B4-BE49-F238E27FC236}">
                <a16:creationId xmlns:a16="http://schemas.microsoft.com/office/drawing/2014/main" xmlns="" id="{D08B9769-122B-450B-8E1E-2FD020901E21}"/>
              </a:ext>
            </a:extLst>
          </p:cNvPr>
          <p:cNvSpPr/>
          <p:nvPr/>
        </p:nvSpPr>
        <p:spPr>
          <a:xfrm rot="2710786">
            <a:off x="6956801" y="3963096"/>
            <a:ext cx="576064" cy="216024"/>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下矢印 21">
            <a:extLst>
              <a:ext uri="{FF2B5EF4-FFF2-40B4-BE49-F238E27FC236}">
                <a16:creationId xmlns:a16="http://schemas.microsoft.com/office/drawing/2014/main" xmlns="" id="{3E57F475-4F16-4885-A655-C44622037110}"/>
              </a:ext>
            </a:extLst>
          </p:cNvPr>
          <p:cNvSpPr/>
          <p:nvPr/>
        </p:nvSpPr>
        <p:spPr>
          <a:xfrm rot="12922052">
            <a:off x="4273984" y="3194247"/>
            <a:ext cx="576064" cy="216024"/>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11799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a:extLst>
              <a:ext uri="{FF2B5EF4-FFF2-40B4-BE49-F238E27FC236}">
                <a16:creationId xmlns:a16="http://schemas.microsoft.com/office/drawing/2014/main" xmlns="" id="{7ACBFA5E-6AB2-456F-B298-658A39B2047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006" t="23380" r="17279" b="21948"/>
          <a:stretch/>
        </p:blipFill>
        <p:spPr bwMode="auto">
          <a:xfrm>
            <a:off x="2192119" y="4635789"/>
            <a:ext cx="2014741" cy="178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48146" y="0"/>
            <a:ext cx="8778808" cy="91290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2800" dirty="0">
                <a:solidFill>
                  <a:srgbClr val="161616"/>
                </a:solidFill>
              </a:rPr>
              <a:t>3)</a:t>
            </a:r>
            <a:r>
              <a:rPr lang="ja-JP" altLang="en-US" sz="2800" dirty="0">
                <a:solidFill>
                  <a:srgbClr val="161616"/>
                </a:solidFill>
              </a:rPr>
              <a:t>クラスタリング解析</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119</a:t>
            </a:fld>
            <a:endParaRPr lang="ja-JP" altLang="en-US" sz="1200">
              <a:solidFill>
                <a:srgbClr val="003A6F"/>
              </a:solidFill>
            </a:endParaRPr>
          </a:p>
        </p:txBody>
      </p:sp>
      <p:pic>
        <p:nvPicPr>
          <p:cNvPr id="5" name="Picture 2">
            <a:extLst>
              <a:ext uri="{FF2B5EF4-FFF2-40B4-BE49-F238E27FC236}">
                <a16:creationId xmlns:a16="http://schemas.microsoft.com/office/drawing/2014/main" xmlns="" id="{C22E7831-1543-4D3C-BC33-D784F54B6F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5" t="14739" r="1553" b="25677"/>
          <a:stretch/>
        </p:blipFill>
        <p:spPr bwMode="auto">
          <a:xfrm>
            <a:off x="546857" y="1068264"/>
            <a:ext cx="4339087" cy="3243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正方形/長方形 5">
            <a:extLst>
              <a:ext uri="{FF2B5EF4-FFF2-40B4-BE49-F238E27FC236}">
                <a16:creationId xmlns:a16="http://schemas.microsoft.com/office/drawing/2014/main" xmlns="" id="{90032A19-C0BD-41F7-8B5C-20DAA7A17AF4}"/>
              </a:ext>
            </a:extLst>
          </p:cNvPr>
          <p:cNvSpPr/>
          <p:nvPr/>
        </p:nvSpPr>
        <p:spPr>
          <a:xfrm>
            <a:off x="2332524" y="3302506"/>
            <a:ext cx="1949570" cy="3105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xmlns="" id="{7DF17AEE-210C-467E-9291-4132327FB2E0}"/>
              </a:ext>
            </a:extLst>
          </p:cNvPr>
          <p:cNvSpPr txBox="1"/>
          <p:nvPr/>
        </p:nvSpPr>
        <p:spPr>
          <a:xfrm>
            <a:off x="641746" y="2571063"/>
            <a:ext cx="4311254" cy="646331"/>
          </a:xfrm>
          <a:prstGeom prst="rect">
            <a:avLst/>
          </a:prstGeom>
          <a:solidFill>
            <a:schemeClr val="bg1"/>
          </a:solidFill>
        </p:spPr>
        <p:txBody>
          <a:bodyPr wrap="square" rtlCol="0">
            <a:spAutoFit/>
          </a:bodyPr>
          <a:lstStyle/>
          <a:p>
            <a:pPr marL="360363" indent="-360363"/>
            <a:r>
              <a:rPr lang="ja-JP" altLang="en-US" dirty="0">
                <a:solidFill>
                  <a:srgbClr val="FF0000"/>
                </a:solidFill>
                <a:latin typeface="メイリオ" panose="020B0604030504040204" pitchFamily="50" charset="-128"/>
                <a:ea typeface="メイリオ" panose="020B0604030504040204" pitchFamily="50" charset="-128"/>
              </a:rPr>
              <a:t>① </a:t>
            </a:r>
            <a:r>
              <a:rPr lang="en-US" altLang="ja-JP" dirty="0" err="1">
                <a:solidFill>
                  <a:srgbClr val="FF0000"/>
                </a:solidFill>
                <a:latin typeface="メイリオ" panose="020B0604030504040204" pitchFamily="50" charset="-128"/>
                <a:ea typeface="メイリオ" panose="020B0604030504040204" pitchFamily="50" charset="-128"/>
              </a:rPr>
              <a:t>Hierarchiral</a:t>
            </a:r>
            <a:r>
              <a:rPr lang="ja-JP" altLang="en-US" dirty="0">
                <a:solidFill>
                  <a:srgbClr val="FF0000"/>
                </a:solidFill>
                <a:latin typeface="メイリオ" panose="020B0604030504040204" pitchFamily="50" charset="-128"/>
                <a:ea typeface="メイリオ" panose="020B0604030504040204" pitchFamily="50" charset="-128"/>
              </a:rPr>
              <a:t>でクラスタリング条件を選択し、</a:t>
            </a:r>
            <a:r>
              <a:rPr lang="en-US" altLang="ja-JP" dirty="0">
                <a:solidFill>
                  <a:srgbClr val="FF0000"/>
                </a:solidFill>
                <a:latin typeface="メイリオ" panose="020B0604030504040204" pitchFamily="50" charset="-128"/>
                <a:ea typeface="メイリオ" panose="020B0604030504040204" pitchFamily="50" charset="-128"/>
              </a:rPr>
              <a:t>[Display]</a:t>
            </a:r>
            <a:r>
              <a:rPr lang="ja-JP" altLang="en-US" dirty="0">
                <a:solidFill>
                  <a:srgbClr val="FF0000"/>
                </a:solidFill>
                <a:latin typeface="メイリオ" panose="020B0604030504040204" pitchFamily="50" charset="-128"/>
                <a:ea typeface="メイリオ" panose="020B0604030504040204" pitchFamily="50" charset="-128"/>
              </a:rPr>
              <a:t>をクリック</a:t>
            </a:r>
            <a:endParaRPr lang="en-US" altLang="ja-JP" dirty="0">
              <a:solidFill>
                <a:srgbClr val="FF0000"/>
              </a:solidFill>
              <a:latin typeface="メイリオ" panose="020B0604030504040204" pitchFamily="50" charset="-128"/>
              <a:ea typeface="メイリオ" panose="020B0604030504040204" pitchFamily="50" charset="-128"/>
            </a:endParaRPr>
          </a:p>
        </p:txBody>
      </p:sp>
      <p:sp>
        <p:nvSpPr>
          <p:cNvPr id="8" name="下矢印 7">
            <a:extLst>
              <a:ext uri="{FF2B5EF4-FFF2-40B4-BE49-F238E27FC236}">
                <a16:creationId xmlns:a16="http://schemas.microsoft.com/office/drawing/2014/main" xmlns="" id="{A852BF0B-0AD3-4137-8B32-702AE616AE13}"/>
              </a:ext>
            </a:extLst>
          </p:cNvPr>
          <p:cNvSpPr/>
          <p:nvPr/>
        </p:nvSpPr>
        <p:spPr>
          <a:xfrm rot="13469688">
            <a:off x="4743859" y="3539630"/>
            <a:ext cx="576064" cy="216024"/>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Picture 3">
            <a:extLst>
              <a:ext uri="{FF2B5EF4-FFF2-40B4-BE49-F238E27FC236}">
                <a16:creationId xmlns:a16="http://schemas.microsoft.com/office/drawing/2014/main" xmlns="" id="{C316882B-A3AE-4B9C-A290-1C45C3A361A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125" t="22661" r="23491" b="14426"/>
          <a:stretch/>
        </p:blipFill>
        <p:spPr bwMode="auto">
          <a:xfrm>
            <a:off x="4964363" y="1064504"/>
            <a:ext cx="2005690" cy="2106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a:extLst>
              <a:ext uri="{FF2B5EF4-FFF2-40B4-BE49-F238E27FC236}">
                <a16:creationId xmlns:a16="http://schemas.microsoft.com/office/drawing/2014/main" xmlns="" id="{44209932-E166-47BE-BF95-C384A150FA7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279" t="32253" r="13201" b="20681"/>
          <a:stretch/>
        </p:blipFill>
        <p:spPr bwMode="auto">
          <a:xfrm>
            <a:off x="7422965" y="2248103"/>
            <a:ext cx="2270699" cy="17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下矢印 10">
            <a:extLst>
              <a:ext uri="{FF2B5EF4-FFF2-40B4-BE49-F238E27FC236}">
                <a16:creationId xmlns:a16="http://schemas.microsoft.com/office/drawing/2014/main" xmlns="" id="{854AA3C4-317F-443B-A2B8-BA089C2F381A}"/>
              </a:ext>
            </a:extLst>
          </p:cNvPr>
          <p:cNvSpPr/>
          <p:nvPr/>
        </p:nvSpPr>
        <p:spPr>
          <a:xfrm rot="16200000">
            <a:off x="6908477" y="2821350"/>
            <a:ext cx="576064" cy="216024"/>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xmlns="" id="{47C1064B-6D2F-4A26-9399-AD68F727097E}"/>
              </a:ext>
            </a:extLst>
          </p:cNvPr>
          <p:cNvSpPr txBox="1"/>
          <p:nvPr/>
        </p:nvSpPr>
        <p:spPr>
          <a:xfrm>
            <a:off x="7425710" y="1582162"/>
            <a:ext cx="2365299" cy="646331"/>
          </a:xfrm>
          <a:prstGeom prst="rect">
            <a:avLst/>
          </a:prstGeom>
          <a:solidFill>
            <a:schemeClr val="bg1"/>
          </a:solidFill>
        </p:spPr>
        <p:txBody>
          <a:bodyPr wrap="square" rtlCol="0">
            <a:spAutoFit/>
          </a:bodyPr>
          <a:lstStyle/>
          <a:p>
            <a:pPr marL="360363" indent="-360363"/>
            <a:r>
              <a:rPr lang="ja-JP" altLang="en-US" dirty="0">
                <a:solidFill>
                  <a:srgbClr val="0000FF"/>
                </a:solidFill>
                <a:latin typeface="メイリオ" panose="020B0604030504040204" pitchFamily="50" charset="-128"/>
                <a:ea typeface="メイリオ" panose="020B0604030504040204" pitchFamily="50" charset="-128"/>
              </a:rPr>
              <a:t>領域選択して拡大、</a:t>
            </a:r>
            <a:endParaRPr lang="en-US" altLang="ja-JP" dirty="0">
              <a:solidFill>
                <a:srgbClr val="0000FF"/>
              </a:solidFill>
              <a:latin typeface="メイリオ" panose="020B0604030504040204" pitchFamily="50" charset="-128"/>
              <a:ea typeface="メイリオ" panose="020B0604030504040204" pitchFamily="50" charset="-128"/>
            </a:endParaRPr>
          </a:p>
          <a:p>
            <a:pPr marL="360363" indent="-360363"/>
            <a:r>
              <a:rPr lang="ja-JP" altLang="en-US" dirty="0">
                <a:solidFill>
                  <a:srgbClr val="0000FF"/>
                </a:solidFill>
                <a:latin typeface="メイリオ" panose="020B0604030504040204" pitchFamily="50" charset="-128"/>
                <a:ea typeface="メイリオ" panose="020B0604030504040204" pitchFamily="50" charset="-128"/>
              </a:rPr>
              <a:t>遺伝子名表示</a:t>
            </a:r>
            <a:endParaRPr lang="en-US" altLang="ja-JP" dirty="0">
              <a:solidFill>
                <a:srgbClr val="0000FF"/>
              </a:solidFill>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xmlns="" id="{3118C1DB-8ADA-4809-8EE6-A0ACB144E5EA}"/>
              </a:ext>
            </a:extLst>
          </p:cNvPr>
          <p:cNvSpPr/>
          <p:nvPr/>
        </p:nvSpPr>
        <p:spPr>
          <a:xfrm>
            <a:off x="2329648" y="3636061"/>
            <a:ext cx="1949570" cy="2012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xmlns="" id="{85DEFAB5-5297-4737-8BE9-0B9D9EEC5F2D}"/>
              </a:ext>
            </a:extLst>
          </p:cNvPr>
          <p:cNvSpPr txBox="1"/>
          <p:nvPr/>
        </p:nvSpPr>
        <p:spPr>
          <a:xfrm>
            <a:off x="457200" y="4043305"/>
            <a:ext cx="4560457" cy="646331"/>
          </a:xfrm>
          <a:prstGeom prst="rect">
            <a:avLst/>
          </a:prstGeom>
          <a:solidFill>
            <a:schemeClr val="bg1"/>
          </a:solidFill>
        </p:spPr>
        <p:txBody>
          <a:bodyPr wrap="square" rtlCol="0">
            <a:spAutoFit/>
          </a:bodyPr>
          <a:lstStyle/>
          <a:p>
            <a:pPr marL="360363" indent="-360363"/>
            <a:r>
              <a:rPr lang="ja-JP" altLang="en-US" dirty="0">
                <a:solidFill>
                  <a:srgbClr val="FF0000"/>
                </a:solidFill>
                <a:latin typeface="メイリオ" panose="020B0604030504040204" pitchFamily="50" charset="-128"/>
                <a:ea typeface="メイリオ" panose="020B0604030504040204" pitchFamily="50" charset="-128"/>
              </a:rPr>
              <a:t>② </a:t>
            </a:r>
            <a:r>
              <a:rPr lang="en-US" altLang="ja-JP" dirty="0" err="1">
                <a:solidFill>
                  <a:srgbClr val="FF0000"/>
                </a:solidFill>
                <a:latin typeface="メイリオ" panose="020B0604030504040204" pitchFamily="50" charset="-128"/>
                <a:ea typeface="メイリオ" panose="020B0604030504040204" pitchFamily="50" charset="-128"/>
              </a:rPr>
              <a:t>Partitional</a:t>
            </a:r>
            <a:r>
              <a:rPr lang="en-US" altLang="ja-JP" dirty="0">
                <a:solidFill>
                  <a:srgbClr val="FF0000"/>
                </a:solidFill>
                <a:latin typeface="メイリオ" panose="020B0604030504040204" pitchFamily="50" charset="-128"/>
                <a:ea typeface="メイリオ" panose="020B0604030504040204" pitchFamily="50" charset="-128"/>
              </a:rPr>
              <a:t> (K-means/K-medians)</a:t>
            </a:r>
            <a:r>
              <a:rPr lang="ja-JP" altLang="en-US" dirty="0">
                <a:solidFill>
                  <a:srgbClr val="FF0000"/>
                </a:solidFill>
                <a:latin typeface="メイリオ" panose="020B0604030504040204" pitchFamily="50" charset="-128"/>
                <a:ea typeface="メイリオ" panose="020B0604030504040204" pitchFamily="50" charset="-128"/>
              </a:rPr>
              <a:t>で条件を設定し、</a:t>
            </a:r>
            <a:r>
              <a:rPr lang="en-US" altLang="ja-JP" dirty="0">
                <a:solidFill>
                  <a:srgbClr val="FF0000"/>
                </a:solidFill>
                <a:latin typeface="メイリオ" panose="020B0604030504040204" pitchFamily="50" charset="-128"/>
                <a:ea typeface="メイリオ" panose="020B0604030504040204" pitchFamily="50" charset="-128"/>
              </a:rPr>
              <a:t>[Display]</a:t>
            </a:r>
            <a:r>
              <a:rPr lang="ja-JP" altLang="en-US" dirty="0">
                <a:solidFill>
                  <a:srgbClr val="FF0000"/>
                </a:solidFill>
                <a:latin typeface="メイリオ" panose="020B0604030504040204" pitchFamily="50" charset="-128"/>
                <a:ea typeface="メイリオ" panose="020B0604030504040204" pitchFamily="50" charset="-128"/>
              </a:rPr>
              <a:t>をクリック</a:t>
            </a:r>
            <a:endParaRPr lang="en-US" altLang="ja-JP" dirty="0">
              <a:solidFill>
                <a:srgbClr val="FF0000"/>
              </a:solidFill>
              <a:latin typeface="メイリオ" panose="020B0604030504040204" pitchFamily="50" charset="-128"/>
              <a:ea typeface="メイリオ" panose="020B0604030504040204" pitchFamily="50" charset="-128"/>
            </a:endParaRPr>
          </a:p>
        </p:txBody>
      </p:sp>
      <p:sp>
        <p:nvSpPr>
          <p:cNvPr id="16" name="下矢印 16">
            <a:extLst>
              <a:ext uri="{FF2B5EF4-FFF2-40B4-BE49-F238E27FC236}">
                <a16:creationId xmlns:a16="http://schemas.microsoft.com/office/drawing/2014/main" xmlns="" id="{C5FB0D9A-D081-4D49-AB62-1E45FB35A9C9}"/>
              </a:ext>
            </a:extLst>
          </p:cNvPr>
          <p:cNvSpPr/>
          <p:nvPr/>
        </p:nvSpPr>
        <p:spPr>
          <a:xfrm rot="19339302">
            <a:off x="1629870" y="4739481"/>
            <a:ext cx="576064" cy="216024"/>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Picture 7">
            <a:extLst>
              <a:ext uri="{FF2B5EF4-FFF2-40B4-BE49-F238E27FC236}">
                <a16:creationId xmlns:a16="http://schemas.microsoft.com/office/drawing/2014/main" xmlns="" id="{2EB0770E-DCCC-48AA-8975-51FE1DFF5A4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095" t="28371" r="22715" b="14580"/>
          <a:stretch/>
        </p:blipFill>
        <p:spPr bwMode="auto">
          <a:xfrm>
            <a:off x="4636358" y="4532007"/>
            <a:ext cx="1784183" cy="1703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正方形/長方形 17">
            <a:extLst>
              <a:ext uri="{FF2B5EF4-FFF2-40B4-BE49-F238E27FC236}">
                <a16:creationId xmlns:a16="http://schemas.microsoft.com/office/drawing/2014/main" xmlns="" id="{83624852-700C-4387-9F8A-4A47093B41BD}"/>
              </a:ext>
            </a:extLst>
          </p:cNvPr>
          <p:cNvSpPr/>
          <p:nvPr/>
        </p:nvSpPr>
        <p:spPr>
          <a:xfrm>
            <a:off x="2335399" y="3866099"/>
            <a:ext cx="1949570" cy="1351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Picture 8">
            <a:extLst>
              <a:ext uri="{FF2B5EF4-FFF2-40B4-BE49-F238E27FC236}">
                <a16:creationId xmlns:a16="http://schemas.microsoft.com/office/drawing/2014/main" xmlns="" id="{45D0D783-EADD-472B-A5BC-B5BEB1FB4BA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2156" t="31601" r="12858" b="24820"/>
          <a:stretch/>
        </p:blipFill>
        <p:spPr bwMode="auto">
          <a:xfrm>
            <a:off x="6697490" y="4532007"/>
            <a:ext cx="2665563" cy="1897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下矢印 23">
            <a:extLst>
              <a:ext uri="{FF2B5EF4-FFF2-40B4-BE49-F238E27FC236}">
                <a16:creationId xmlns:a16="http://schemas.microsoft.com/office/drawing/2014/main" xmlns="" id="{8DF0AFCC-1F18-4FEB-B312-1E6592533B29}"/>
              </a:ext>
            </a:extLst>
          </p:cNvPr>
          <p:cNvSpPr/>
          <p:nvPr/>
        </p:nvSpPr>
        <p:spPr>
          <a:xfrm rot="16200000">
            <a:off x="6253957" y="5513080"/>
            <a:ext cx="576064" cy="216024"/>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xmlns="" id="{5BE1CA37-8F41-47AB-B640-43E64F5EE3E2}"/>
              </a:ext>
            </a:extLst>
          </p:cNvPr>
          <p:cNvSpPr txBox="1"/>
          <p:nvPr/>
        </p:nvSpPr>
        <p:spPr>
          <a:xfrm>
            <a:off x="7277642" y="5457380"/>
            <a:ext cx="2291444" cy="646331"/>
          </a:xfrm>
          <a:prstGeom prst="rect">
            <a:avLst/>
          </a:prstGeom>
          <a:solidFill>
            <a:schemeClr val="bg1"/>
          </a:solidFill>
        </p:spPr>
        <p:txBody>
          <a:bodyPr wrap="square" rtlCol="0">
            <a:spAutoFit/>
          </a:bodyPr>
          <a:lstStyle/>
          <a:p>
            <a:pPr marL="360363" indent="-360363"/>
            <a:r>
              <a:rPr lang="ja-JP" altLang="en-US" dirty="0">
                <a:solidFill>
                  <a:srgbClr val="0000FF"/>
                </a:solidFill>
                <a:latin typeface="メイリオ" panose="020B0604030504040204" pitchFamily="50" charset="-128"/>
                <a:ea typeface="メイリオ" panose="020B0604030504040204" pitchFamily="50" charset="-128"/>
              </a:rPr>
              <a:t>領域選択して拡大、</a:t>
            </a:r>
            <a:endParaRPr lang="en-US" altLang="ja-JP" dirty="0">
              <a:solidFill>
                <a:srgbClr val="0000FF"/>
              </a:solidFill>
              <a:latin typeface="メイリオ" panose="020B0604030504040204" pitchFamily="50" charset="-128"/>
              <a:ea typeface="メイリオ" panose="020B0604030504040204" pitchFamily="50" charset="-128"/>
            </a:endParaRPr>
          </a:p>
          <a:p>
            <a:pPr marL="360363" indent="-360363"/>
            <a:r>
              <a:rPr lang="ja-JP" altLang="en-US" dirty="0">
                <a:solidFill>
                  <a:srgbClr val="0000FF"/>
                </a:solidFill>
                <a:latin typeface="メイリオ" panose="020B0604030504040204" pitchFamily="50" charset="-128"/>
                <a:ea typeface="メイリオ" panose="020B0604030504040204" pitchFamily="50" charset="-128"/>
              </a:rPr>
              <a:t>遺伝子名表示</a:t>
            </a:r>
            <a:endParaRPr lang="en-US" altLang="ja-JP" dirty="0">
              <a:solidFill>
                <a:srgbClr val="0000FF"/>
              </a:solidFill>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xmlns="" id="{474D2327-C721-4AB4-BD2A-AF04FF680644}"/>
              </a:ext>
            </a:extLst>
          </p:cNvPr>
          <p:cNvSpPr/>
          <p:nvPr/>
        </p:nvSpPr>
        <p:spPr>
          <a:xfrm>
            <a:off x="4255499" y="3432698"/>
            <a:ext cx="338554" cy="646331"/>
          </a:xfrm>
          <a:prstGeom prst="rect">
            <a:avLst/>
          </a:prstGeom>
        </p:spPr>
        <p:txBody>
          <a:bodyPr wrap="none">
            <a:spAutoFit/>
          </a:bodyPr>
          <a:lstStyle/>
          <a:p>
            <a:r>
              <a:rPr lang="ja-JP" altLang="en-US" sz="1200" dirty="0">
                <a:solidFill>
                  <a:srgbClr val="FF0000"/>
                </a:solidFill>
              </a:rPr>
              <a:t>①</a:t>
            </a:r>
            <a:endParaRPr lang="en-US" altLang="ja-JP" sz="1200" dirty="0">
              <a:solidFill>
                <a:srgbClr val="FF0000"/>
              </a:solidFill>
            </a:endParaRPr>
          </a:p>
          <a:p>
            <a:r>
              <a:rPr lang="ja-JP" altLang="en-US" sz="1200" dirty="0">
                <a:solidFill>
                  <a:srgbClr val="FF0000"/>
                </a:solidFill>
              </a:rPr>
              <a:t>②</a:t>
            </a:r>
            <a:endParaRPr lang="en-US" altLang="ja-JP" sz="1200" dirty="0">
              <a:solidFill>
                <a:srgbClr val="FF0000"/>
              </a:solidFill>
            </a:endParaRPr>
          </a:p>
          <a:p>
            <a:r>
              <a:rPr lang="ja-JP" altLang="en-US" sz="1200" dirty="0">
                <a:solidFill>
                  <a:srgbClr val="FF0000"/>
                </a:solidFill>
              </a:rPr>
              <a:t>③</a:t>
            </a:r>
            <a:endParaRPr lang="ja-JP" altLang="en-US" sz="1200" dirty="0"/>
          </a:p>
        </p:txBody>
      </p:sp>
      <p:sp>
        <p:nvSpPr>
          <p:cNvPr id="25" name="テキスト ボックス 24">
            <a:extLst>
              <a:ext uri="{FF2B5EF4-FFF2-40B4-BE49-F238E27FC236}">
                <a16:creationId xmlns:a16="http://schemas.microsoft.com/office/drawing/2014/main" xmlns="" id="{C106971F-F21A-4E4E-A43F-98306F4B88F7}"/>
              </a:ext>
            </a:extLst>
          </p:cNvPr>
          <p:cNvSpPr txBox="1"/>
          <p:nvPr/>
        </p:nvSpPr>
        <p:spPr>
          <a:xfrm>
            <a:off x="4975601" y="4132217"/>
            <a:ext cx="4807314" cy="369332"/>
          </a:xfrm>
          <a:prstGeom prst="rect">
            <a:avLst/>
          </a:prstGeom>
          <a:solidFill>
            <a:schemeClr val="bg1"/>
          </a:solidFill>
        </p:spPr>
        <p:txBody>
          <a:bodyPr wrap="square" rtlCol="0">
            <a:spAutoFit/>
          </a:bodyPr>
          <a:lstStyle/>
          <a:p>
            <a:pPr marL="360363" indent="-360363"/>
            <a:r>
              <a:rPr lang="ja-JP" altLang="en-US" dirty="0">
                <a:solidFill>
                  <a:srgbClr val="FF0000"/>
                </a:solidFill>
                <a:latin typeface="メイリオ" panose="020B0604030504040204" pitchFamily="50" charset="-128"/>
                <a:ea typeface="メイリオ" panose="020B0604030504040204" pitchFamily="50" charset="-128"/>
              </a:rPr>
              <a:t>③ </a:t>
            </a:r>
            <a:r>
              <a:rPr lang="en-US" altLang="ja-JP" dirty="0">
                <a:solidFill>
                  <a:srgbClr val="FF0000"/>
                </a:solidFill>
                <a:latin typeface="メイリオ" panose="020B0604030504040204" pitchFamily="50" charset="-128"/>
                <a:ea typeface="メイリオ" panose="020B0604030504040204" pitchFamily="50" charset="-128"/>
              </a:rPr>
              <a:t>Location by chromosome</a:t>
            </a:r>
            <a:r>
              <a:rPr lang="ja-JP" altLang="en-US" dirty="0">
                <a:solidFill>
                  <a:srgbClr val="FF0000"/>
                </a:solidFill>
                <a:latin typeface="メイリオ" panose="020B0604030504040204" pitchFamily="50" charset="-128"/>
                <a:ea typeface="メイリオ" panose="020B0604030504040204" pitchFamily="50" charset="-128"/>
              </a:rPr>
              <a:t>をクリック</a:t>
            </a:r>
            <a:endParaRPr lang="en-US" altLang="ja-JP" dirty="0">
              <a:solidFill>
                <a:srgbClr val="FF0000"/>
              </a:solidFill>
              <a:latin typeface="メイリオ" panose="020B0604030504040204" pitchFamily="50" charset="-128"/>
              <a:ea typeface="メイリオ" panose="020B0604030504040204" pitchFamily="50" charset="-128"/>
            </a:endParaRPr>
          </a:p>
        </p:txBody>
      </p:sp>
      <p:sp>
        <p:nvSpPr>
          <p:cNvPr id="26" name="下矢印 20">
            <a:extLst>
              <a:ext uri="{FF2B5EF4-FFF2-40B4-BE49-F238E27FC236}">
                <a16:creationId xmlns:a16="http://schemas.microsoft.com/office/drawing/2014/main" xmlns="" id="{2C029EBE-77C5-406A-A36C-9C9D596C9C14}"/>
              </a:ext>
            </a:extLst>
          </p:cNvPr>
          <p:cNvSpPr/>
          <p:nvPr/>
        </p:nvSpPr>
        <p:spPr>
          <a:xfrm>
            <a:off x="5938089" y="3705350"/>
            <a:ext cx="576064" cy="216024"/>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0097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p:cNvSpPr/>
          <p:nvPr/>
        </p:nvSpPr>
        <p:spPr>
          <a:xfrm>
            <a:off x="5227609" y="1023673"/>
            <a:ext cx="2967487" cy="1581504"/>
          </a:xfrm>
          <a:prstGeom prst="rect">
            <a:avLst/>
          </a:prstGeom>
          <a:solidFill>
            <a:srgbClr val="F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491706" y="2898480"/>
            <a:ext cx="9282022" cy="351957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10" name="タイトル 3">
            <a:extLst>
              <a:ext uri="{FF2B5EF4-FFF2-40B4-BE49-F238E27FC236}">
                <a16:creationId xmlns:a16="http://schemas.microsoft.com/office/drawing/2014/main" xmlns="" id="{F7074933-923E-4013-AA05-FDF29E807BD4}"/>
              </a:ext>
            </a:extLst>
          </p:cNvPr>
          <p:cNvSpPr>
            <a:spLocks noGrp="1"/>
          </p:cNvSpPr>
          <p:nvPr>
            <p:ph type="title"/>
          </p:nvPr>
        </p:nvSpPr>
        <p:spPr>
          <a:xfrm>
            <a:off x="830263" y="247650"/>
            <a:ext cx="8559800" cy="5746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600" dirty="0">
                <a:solidFill>
                  <a:srgbClr val="3333FF"/>
                </a:solidFill>
              </a:rPr>
              <a:t>統計学的有意差</a:t>
            </a:r>
            <a:r>
              <a:rPr lang="ja-JP" altLang="en-US" sz="3600" dirty="0">
                <a:solidFill>
                  <a:srgbClr val="161616"/>
                </a:solidFill>
              </a:rPr>
              <a:t>と</a:t>
            </a:r>
            <a:r>
              <a:rPr lang="ja-JP" altLang="en-US" sz="3600" dirty="0">
                <a:solidFill>
                  <a:srgbClr val="008000"/>
                </a:solidFill>
              </a:rPr>
              <a:t>生物学的有意差</a:t>
            </a:r>
          </a:p>
        </p:txBody>
      </p:sp>
      <p:sp>
        <p:nvSpPr>
          <p:cNvPr id="17411" name="スライド番号プレースホルダー 1">
            <a:extLst>
              <a:ext uri="{FF2B5EF4-FFF2-40B4-BE49-F238E27FC236}">
                <a16:creationId xmlns:a16="http://schemas.microsoft.com/office/drawing/2014/main" xmlns="" id="{46775D6C-E9CA-41FA-832C-6B94F5010A7C}"/>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3A5D084F-5CFC-4435-828F-A839C428632F}" type="slidenum">
              <a:rPr lang="ja-JP" altLang="en-US" sz="1200">
                <a:solidFill>
                  <a:srgbClr val="003A6F"/>
                </a:solidFill>
              </a:rPr>
              <a:pPr>
                <a:spcBef>
                  <a:spcPct val="0"/>
                </a:spcBef>
                <a:buFontTx/>
                <a:buNone/>
              </a:pPr>
              <a:t>12</a:t>
            </a:fld>
            <a:endParaRPr lang="ja-JP" altLang="en-US" sz="1200">
              <a:solidFill>
                <a:srgbClr val="003A6F"/>
              </a:solidFill>
            </a:endParaRPr>
          </a:p>
        </p:txBody>
      </p:sp>
      <p:sp>
        <p:nvSpPr>
          <p:cNvPr id="9" name="テキスト ボックス 8">
            <a:extLst>
              <a:ext uri="{FF2B5EF4-FFF2-40B4-BE49-F238E27FC236}">
                <a16:creationId xmlns:a16="http://schemas.microsoft.com/office/drawing/2014/main" xmlns="" id="{44A6A3FB-23DF-4B6E-B052-A7EB07973EBE}"/>
              </a:ext>
            </a:extLst>
          </p:cNvPr>
          <p:cNvSpPr txBox="1"/>
          <p:nvPr/>
        </p:nvSpPr>
        <p:spPr>
          <a:xfrm>
            <a:off x="1060999" y="2965578"/>
            <a:ext cx="1826141" cy="584775"/>
          </a:xfrm>
          <a:prstGeom prst="rect">
            <a:avLst/>
          </a:prstGeom>
          <a:gradFill>
            <a:gsLst>
              <a:gs pos="0">
                <a:schemeClr val="accent5">
                  <a:lumMod val="20000"/>
                  <a:lumOff val="80000"/>
                </a:schemeClr>
              </a:gs>
              <a:gs pos="50000">
                <a:schemeClr val="accent3">
                  <a:lumMod val="20000"/>
                  <a:lumOff val="80000"/>
                </a:schemeClr>
              </a:gs>
              <a:gs pos="100000">
                <a:schemeClr val="accent5">
                  <a:lumMod val="20000"/>
                  <a:lumOff val="80000"/>
                </a:schemeClr>
              </a:gs>
            </a:gsLst>
            <a:lin ang="5400000" scaled="0"/>
          </a:gradFill>
        </p:spPr>
        <p:txBody>
          <a:bodyPr wrap="none" rtlCol="0">
            <a:spAutoFit/>
          </a:bodyPr>
          <a:lstStyle/>
          <a:p>
            <a:pPr algn="ctr"/>
            <a:r>
              <a:rPr kumimoji="1" lang="ja-JP" altLang="en-US" sz="3200" b="1" dirty="0">
                <a:solidFill>
                  <a:srgbClr val="008000"/>
                </a:solidFill>
                <a:latin typeface="メイリオ" panose="020B0604030504040204" pitchFamily="50" charset="-128"/>
                <a:ea typeface="メイリオ" panose="020B0604030504040204" pitchFamily="50" charset="-128"/>
              </a:rPr>
              <a:t>病態機序</a:t>
            </a:r>
          </a:p>
        </p:txBody>
      </p:sp>
      <p:sp>
        <p:nvSpPr>
          <p:cNvPr id="10" name="テキスト ボックス 9">
            <a:extLst>
              <a:ext uri="{FF2B5EF4-FFF2-40B4-BE49-F238E27FC236}">
                <a16:creationId xmlns:a16="http://schemas.microsoft.com/office/drawing/2014/main" xmlns="" id="{19425009-9E3A-45E1-BE81-750F65071565}"/>
              </a:ext>
            </a:extLst>
          </p:cNvPr>
          <p:cNvSpPr txBox="1"/>
          <p:nvPr/>
        </p:nvSpPr>
        <p:spPr>
          <a:xfrm>
            <a:off x="4233358" y="2965578"/>
            <a:ext cx="1826141" cy="584775"/>
          </a:xfrm>
          <a:prstGeom prst="rect">
            <a:avLst/>
          </a:prstGeom>
          <a:gradFill>
            <a:gsLst>
              <a:gs pos="0">
                <a:schemeClr val="accent5">
                  <a:lumMod val="20000"/>
                  <a:lumOff val="80000"/>
                </a:schemeClr>
              </a:gs>
              <a:gs pos="50000">
                <a:schemeClr val="accent3">
                  <a:lumMod val="20000"/>
                  <a:lumOff val="80000"/>
                </a:schemeClr>
              </a:gs>
              <a:gs pos="100000">
                <a:schemeClr val="accent5">
                  <a:lumMod val="20000"/>
                  <a:lumOff val="80000"/>
                </a:schemeClr>
              </a:gs>
            </a:gsLst>
            <a:lin ang="5400000" scaled="0"/>
          </a:gradFill>
        </p:spPr>
        <p:txBody>
          <a:bodyPr wrap="none" rtlCol="0">
            <a:spAutoFit/>
          </a:bodyPr>
          <a:lstStyle>
            <a:defPPr>
              <a:defRPr lang="ja-JP"/>
            </a:defPPr>
            <a:lvl1pPr algn="ctr">
              <a:defRPr sz="3200" b="1">
                <a:solidFill>
                  <a:srgbClr val="008000"/>
                </a:solidFill>
                <a:latin typeface="メイリオ" panose="020B0604030504040204" pitchFamily="50" charset="-128"/>
                <a:ea typeface="メイリオ" panose="020B0604030504040204" pitchFamily="50" charset="-128"/>
              </a:defRPr>
            </a:lvl1pPr>
          </a:lstStyle>
          <a:p>
            <a:r>
              <a:rPr lang="ja-JP" altLang="en-US" dirty="0"/>
              <a:t>薬効機序</a:t>
            </a:r>
          </a:p>
        </p:txBody>
      </p:sp>
      <p:sp>
        <p:nvSpPr>
          <p:cNvPr id="11" name="テキスト ボックス 10">
            <a:extLst>
              <a:ext uri="{FF2B5EF4-FFF2-40B4-BE49-F238E27FC236}">
                <a16:creationId xmlns:a16="http://schemas.microsoft.com/office/drawing/2014/main" xmlns="" id="{D85CAB04-18A2-49CF-9F57-BD38203C296E}"/>
              </a:ext>
            </a:extLst>
          </p:cNvPr>
          <p:cNvSpPr txBox="1"/>
          <p:nvPr/>
        </p:nvSpPr>
        <p:spPr>
          <a:xfrm>
            <a:off x="7402918" y="2965578"/>
            <a:ext cx="1826141" cy="584775"/>
          </a:xfrm>
          <a:prstGeom prst="rect">
            <a:avLst/>
          </a:prstGeom>
          <a:gradFill>
            <a:gsLst>
              <a:gs pos="0">
                <a:schemeClr val="accent5">
                  <a:lumMod val="20000"/>
                  <a:lumOff val="80000"/>
                </a:schemeClr>
              </a:gs>
              <a:gs pos="50000">
                <a:schemeClr val="accent3">
                  <a:lumMod val="20000"/>
                  <a:lumOff val="80000"/>
                </a:schemeClr>
              </a:gs>
              <a:gs pos="100000">
                <a:schemeClr val="accent5">
                  <a:lumMod val="20000"/>
                  <a:lumOff val="80000"/>
                </a:schemeClr>
              </a:gs>
            </a:gsLst>
            <a:lin ang="5400000" scaled="0"/>
          </a:gradFill>
        </p:spPr>
        <p:txBody>
          <a:bodyPr wrap="none" rtlCol="0">
            <a:spAutoFit/>
          </a:bodyPr>
          <a:lstStyle>
            <a:defPPr>
              <a:defRPr lang="ja-JP"/>
            </a:defPPr>
            <a:lvl1pPr algn="ctr">
              <a:defRPr sz="3200" b="1">
                <a:solidFill>
                  <a:srgbClr val="008000"/>
                </a:solidFill>
                <a:latin typeface="メイリオ" panose="020B0604030504040204" pitchFamily="50" charset="-128"/>
                <a:ea typeface="メイリオ" panose="020B0604030504040204" pitchFamily="50" charset="-128"/>
              </a:defRPr>
            </a:lvl1pPr>
          </a:lstStyle>
          <a:p>
            <a:r>
              <a:rPr lang="ja-JP" altLang="en-US" dirty="0"/>
              <a:t>毒性機序</a:t>
            </a:r>
          </a:p>
        </p:txBody>
      </p:sp>
      <p:sp>
        <p:nvSpPr>
          <p:cNvPr id="12" name="テキスト ボックス 11">
            <a:extLst>
              <a:ext uri="{FF2B5EF4-FFF2-40B4-BE49-F238E27FC236}">
                <a16:creationId xmlns:a16="http://schemas.microsoft.com/office/drawing/2014/main" xmlns="" id="{FFDF859B-DA45-4517-A961-8DFB84ECDAEA}"/>
              </a:ext>
            </a:extLst>
          </p:cNvPr>
          <p:cNvSpPr txBox="1"/>
          <p:nvPr/>
        </p:nvSpPr>
        <p:spPr>
          <a:xfrm>
            <a:off x="599333" y="5514092"/>
            <a:ext cx="2749471" cy="707886"/>
          </a:xfrm>
          <a:prstGeom prst="rect">
            <a:avLst/>
          </a:prstGeom>
          <a:gradFill>
            <a:gsLst>
              <a:gs pos="0">
                <a:schemeClr val="accent5">
                  <a:lumMod val="20000"/>
                  <a:lumOff val="80000"/>
                </a:schemeClr>
              </a:gs>
              <a:gs pos="50000">
                <a:schemeClr val="accent3">
                  <a:lumMod val="20000"/>
                  <a:lumOff val="80000"/>
                </a:schemeClr>
              </a:gs>
              <a:gs pos="100000">
                <a:schemeClr val="accent5">
                  <a:lumMod val="20000"/>
                  <a:lumOff val="80000"/>
                </a:schemeClr>
              </a:gs>
            </a:gsLst>
            <a:lin ang="5400000" scaled="0"/>
          </a:gradFill>
        </p:spPr>
        <p:txBody>
          <a:bodyPr wrap="none" rtlCol="0">
            <a:spAutoFit/>
          </a:bodyPr>
          <a:lstStyle>
            <a:defPPr>
              <a:defRPr lang="ja-JP"/>
            </a:defPPr>
            <a:lvl1pPr algn="ctr">
              <a:defRPr sz="3200" b="1">
                <a:solidFill>
                  <a:srgbClr val="008000"/>
                </a:solidFill>
                <a:latin typeface="メイリオ" panose="020B0604030504040204" pitchFamily="50" charset="-128"/>
                <a:ea typeface="メイリオ" panose="020B0604030504040204" pitchFamily="50" charset="-128"/>
              </a:defRPr>
            </a:lvl1pPr>
          </a:lstStyle>
          <a:p>
            <a:r>
              <a:rPr lang="ja-JP" altLang="en-US" sz="2000" dirty="0"/>
              <a:t>生物学的有意差</a:t>
            </a:r>
            <a:endParaRPr lang="en-US" altLang="ja-JP" sz="2000" dirty="0"/>
          </a:p>
          <a:p>
            <a:r>
              <a:rPr lang="ja-JP" altLang="en-US" sz="2000" dirty="0"/>
              <a:t>（プロファイリング）</a:t>
            </a:r>
          </a:p>
        </p:txBody>
      </p:sp>
      <p:sp>
        <p:nvSpPr>
          <p:cNvPr id="13" name="矢印: 右 11">
            <a:extLst>
              <a:ext uri="{FF2B5EF4-FFF2-40B4-BE49-F238E27FC236}">
                <a16:creationId xmlns:a16="http://schemas.microsoft.com/office/drawing/2014/main" xmlns="" id="{3A8D0A13-4CFB-48D1-8EB1-7190E34D4D78}"/>
              </a:ext>
            </a:extLst>
          </p:cNvPr>
          <p:cNvSpPr/>
          <p:nvPr/>
        </p:nvSpPr>
        <p:spPr>
          <a:xfrm>
            <a:off x="3279657" y="3099710"/>
            <a:ext cx="562708" cy="290146"/>
          </a:xfrm>
          <a:prstGeom prst="rightArrow">
            <a:avLst>
              <a:gd name="adj1" fmla="val 50000"/>
              <a:gd name="adj2" fmla="val 86364"/>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4" name="矢印: 右 14">
            <a:extLst>
              <a:ext uri="{FF2B5EF4-FFF2-40B4-BE49-F238E27FC236}">
                <a16:creationId xmlns:a16="http://schemas.microsoft.com/office/drawing/2014/main" xmlns="" id="{D5F251FC-E998-4AC9-BADA-FDF38B53AD5C}"/>
              </a:ext>
            </a:extLst>
          </p:cNvPr>
          <p:cNvSpPr/>
          <p:nvPr/>
        </p:nvSpPr>
        <p:spPr>
          <a:xfrm>
            <a:off x="6453544" y="3099710"/>
            <a:ext cx="562708" cy="290146"/>
          </a:xfrm>
          <a:prstGeom prst="rightArrow">
            <a:avLst>
              <a:gd name="adj1" fmla="val 50000"/>
              <a:gd name="adj2" fmla="val 86364"/>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xmlns="" id="{1CDEFC75-6CAC-49F6-9206-6FFB404DF40A}"/>
              </a:ext>
            </a:extLst>
          </p:cNvPr>
          <p:cNvSpPr txBox="1"/>
          <p:nvPr/>
        </p:nvSpPr>
        <p:spPr>
          <a:xfrm>
            <a:off x="483918" y="3851151"/>
            <a:ext cx="2980303" cy="769441"/>
          </a:xfrm>
          <a:prstGeom prst="rect">
            <a:avLst/>
          </a:prstGeom>
          <a:noFill/>
        </p:spPr>
        <p:txBody>
          <a:bodyPr wrap="none" rtlCol="0">
            <a:spAutoFit/>
          </a:bodyPr>
          <a:lstStyle/>
          <a:p>
            <a:pPr algn="ctr"/>
            <a:r>
              <a:rPr kumimoji="1" lang="ja-JP" altLang="en-US" sz="2400" b="1" dirty="0">
                <a:solidFill>
                  <a:srgbClr val="002060"/>
                </a:solidFill>
                <a:latin typeface="メイリオ" panose="020B0604030504040204" pitchFamily="50" charset="-128"/>
                <a:ea typeface="メイリオ" panose="020B0604030504040204" pitchFamily="50" charset="-128"/>
              </a:rPr>
              <a:t>病態モデル</a:t>
            </a:r>
            <a:endParaRPr kumimoji="1" lang="en-US" altLang="ja-JP" sz="2400" b="1" dirty="0">
              <a:solidFill>
                <a:srgbClr val="002060"/>
              </a:solidFill>
              <a:latin typeface="メイリオ" panose="020B0604030504040204" pitchFamily="50" charset="-128"/>
              <a:ea typeface="メイリオ" panose="020B0604030504040204" pitchFamily="50" charset="-128"/>
            </a:endParaRPr>
          </a:p>
          <a:p>
            <a:pPr algn="ctr"/>
            <a:r>
              <a:rPr kumimoji="1" lang="ja-JP" altLang="en-US" sz="2000" dirty="0">
                <a:solidFill>
                  <a:srgbClr val="002060"/>
                </a:solidFill>
                <a:latin typeface="メイリオ" panose="020B0604030504040204" pitchFamily="50" charset="-128"/>
                <a:ea typeface="メイリオ" panose="020B0604030504040204" pitchFamily="50" charset="-128"/>
              </a:rPr>
              <a:t>（マウス</a:t>
            </a:r>
            <a:r>
              <a:rPr kumimoji="1" lang="en-US" altLang="ja-JP" sz="2000" dirty="0">
                <a:solidFill>
                  <a:srgbClr val="002060"/>
                </a:solidFill>
                <a:latin typeface="メイリオ" panose="020B0604030504040204" pitchFamily="50" charset="-128"/>
                <a:ea typeface="メイリオ" panose="020B0604030504040204" pitchFamily="50" charset="-128"/>
              </a:rPr>
              <a:t>/</a:t>
            </a:r>
            <a:r>
              <a:rPr kumimoji="1" lang="ja-JP" altLang="en-US" sz="2000" dirty="0">
                <a:solidFill>
                  <a:srgbClr val="002060"/>
                </a:solidFill>
                <a:latin typeface="メイリオ" panose="020B0604030504040204" pitchFamily="50" charset="-128"/>
                <a:ea typeface="メイリオ" panose="020B0604030504040204" pitchFamily="50" charset="-128"/>
              </a:rPr>
              <a:t>ラット</a:t>
            </a:r>
            <a:r>
              <a:rPr kumimoji="1" lang="en-US" altLang="ja-JP" sz="2000" dirty="0">
                <a:solidFill>
                  <a:srgbClr val="002060"/>
                </a:solidFill>
                <a:latin typeface="メイリオ" panose="020B0604030504040204" pitchFamily="50" charset="-128"/>
                <a:ea typeface="メイリオ" panose="020B0604030504040204" pitchFamily="50" charset="-128"/>
              </a:rPr>
              <a:t>/</a:t>
            </a:r>
            <a:r>
              <a:rPr kumimoji="1" lang="ja-JP" altLang="en-US" sz="2000" dirty="0">
                <a:solidFill>
                  <a:srgbClr val="002060"/>
                </a:solidFill>
                <a:latin typeface="メイリオ" panose="020B0604030504040204" pitchFamily="50" charset="-128"/>
                <a:ea typeface="メイリオ" panose="020B0604030504040204" pitchFamily="50" charset="-128"/>
              </a:rPr>
              <a:t>ブタ）</a:t>
            </a:r>
          </a:p>
        </p:txBody>
      </p:sp>
      <p:sp>
        <p:nvSpPr>
          <p:cNvPr id="16" name="テキスト ボックス 15">
            <a:extLst>
              <a:ext uri="{FF2B5EF4-FFF2-40B4-BE49-F238E27FC236}">
                <a16:creationId xmlns:a16="http://schemas.microsoft.com/office/drawing/2014/main" xmlns="" id="{A4D212EE-55B1-47FE-BA8D-B71ED5D9D89B}"/>
              </a:ext>
            </a:extLst>
          </p:cNvPr>
          <p:cNvSpPr txBox="1"/>
          <p:nvPr/>
        </p:nvSpPr>
        <p:spPr>
          <a:xfrm>
            <a:off x="3656277" y="3851151"/>
            <a:ext cx="2980303" cy="769441"/>
          </a:xfrm>
          <a:prstGeom prst="rect">
            <a:avLst/>
          </a:prstGeom>
          <a:noFill/>
        </p:spPr>
        <p:txBody>
          <a:bodyPr wrap="none" rtlCol="0">
            <a:spAutoFit/>
          </a:bodyPr>
          <a:lstStyle/>
          <a:p>
            <a:pPr algn="ctr"/>
            <a:r>
              <a:rPr kumimoji="1" lang="en-US" altLang="ja-JP" sz="2400" i="1" dirty="0">
                <a:solidFill>
                  <a:srgbClr val="3333FF"/>
                </a:solidFill>
                <a:latin typeface="メイリオ" panose="020B0604030504040204" pitchFamily="50" charset="-128"/>
                <a:ea typeface="メイリオ" panose="020B0604030504040204" pitchFamily="50" charset="-128"/>
              </a:rPr>
              <a:t>in vivo</a:t>
            </a:r>
          </a:p>
          <a:p>
            <a:pPr algn="ctr"/>
            <a:r>
              <a:rPr kumimoji="1" lang="ja-JP" altLang="en-US" sz="2000" i="1" dirty="0">
                <a:solidFill>
                  <a:srgbClr val="3333FF"/>
                </a:solidFill>
                <a:latin typeface="メイリオ" panose="020B0604030504040204" pitchFamily="50" charset="-128"/>
                <a:ea typeface="メイリオ" panose="020B0604030504040204" pitchFamily="50" charset="-128"/>
              </a:rPr>
              <a:t>（マウス</a:t>
            </a:r>
            <a:r>
              <a:rPr kumimoji="1" lang="en-US" altLang="ja-JP" sz="2000" i="1" dirty="0">
                <a:solidFill>
                  <a:srgbClr val="3333FF"/>
                </a:solidFill>
                <a:latin typeface="メイリオ" panose="020B0604030504040204" pitchFamily="50" charset="-128"/>
                <a:ea typeface="メイリオ" panose="020B0604030504040204" pitchFamily="50" charset="-128"/>
              </a:rPr>
              <a:t>/</a:t>
            </a:r>
            <a:r>
              <a:rPr kumimoji="1" lang="ja-JP" altLang="en-US" sz="2000" i="1" dirty="0">
                <a:solidFill>
                  <a:srgbClr val="3333FF"/>
                </a:solidFill>
                <a:latin typeface="メイリオ" panose="020B0604030504040204" pitchFamily="50" charset="-128"/>
                <a:ea typeface="メイリオ" panose="020B0604030504040204" pitchFamily="50" charset="-128"/>
              </a:rPr>
              <a:t>ラット</a:t>
            </a:r>
            <a:r>
              <a:rPr kumimoji="1" lang="en-US" altLang="ja-JP" sz="2000" i="1" dirty="0">
                <a:solidFill>
                  <a:srgbClr val="3333FF"/>
                </a:solidFill>
                <a:latin typeface="メイリオ" panose="020B0604030504040204" pitchFamily="50" charset="-128"/>
                <a:ea typeface="メイリオ" panose="020B0604030504040204" pitchFamily="50" charset="-128"/>
              </a:rPr>
              <a:t>/</a:t>
            </a:r>
            <a:r>
              <a:rPr kumimoji="1" lang="ja-JP" altLang="en-US" sz="2000" i="1" dirty="0">
                <a:solidFill>
                  <a:srgbClr val="3333FF"/>
                </a:solidFill>
                <a:latin typeface="メイリオ" panose="020B0604030504040204" pitchFamily="50" charset="-128"/>
                <a:ea typeface="メイリオ" panose="020B0604030504040204" pitchFamily="50" charset="-128"/>
              </a:rPr>
              <a:t>ブタ）</a:t>
            </a:r>
          </a:p>
        </p:txBody>
      </p:sp>
      <p:sp>
        <p:nvSpPr>
          <p:cNvPr id="17" name="テキスト ボックス 16">
            <a:extLst>
              <a:ext uri="{FF2B5EF4-FFF2-40B4-BE49-F238E27FC236}">
                <a16:creationId xmlns:a16="http://schemas.microsoft.com/office/drawing/2014/main" xmlns="" id="{1F5D22AC-FFD4-4CA2-97C3-89529A4A77F9}"/>
              </a:ext>
            </a:extLst>
          </p:cNvPr>
          <p:cNvSpPr txBox="1"/>
          <p:nvPr/>
        </p:nvSpPr>
        <p:spPr>
          <a:xfrm>
            <a:off x="7011784" y="3851151"/>
            <a:ext cx="2608406" cy="769441"/>
          </a:xfrm>
          <a:prstGeom prst="rect">
            <a:avLst/>
          </a:prstGeom>
          <a:noFill/>
        </p:spPr>
        <p:txBody>
          <a:bodyPr wrap="none" rtlCol="0">
            <a:spAutoFit/>
          </a:bodyPr>
          <a:lstStyle/>
          <a:p>
            <a:pPr algn="ctr"/>
            <a:r>
              <a:rPr kumimoji="1" lang="en-US" altLang="ja-JP" sz="2400" i="1" dirty="0">
                <a:solidFill>
                  <a:srgbClr val="3333FF"/>
                </a:solidFill>
                <a:latin typeface="メイリオ" panose="020B0604030504040204" pitchFamily="50" charset="-128"/>
                <a:ea typeface="メイリオ" panose="020B0604030504040204" pitchFamily="50" charset="-128"/>
              </a:rPr>
              <a:t>in vivo</a:t>
            </a:r>
          </a:p>
          <a:p>
            <a:pPr algn="ctr"/>
            <a:r>
              <a:rPr kumimoji="1" lang="ja-JP" altLang="en-US" sz="2000" i="1" dirty="0">
                <a:solidFill>
                  <a:srgbClr val="3333FF"/>
                </a:solidFill>
                <a:latin typeface="メイリオ" panose="020B0604030504040204" pitchFamily="50" charset="-128"/>
                <a:ea typeface="メイリオ" panose="020B0604030504040204" pitchFamily="50" charset="-128"/>
              </a:rPr>
              <a:t>（</a:t>
            </a:r>
            <a:r>
              <a:rPr lang="ja-JP" altLang="en-US" sz="2000" i="1" dirty="0">
                <a:solidFill>
                  <a:srgbClr val="3333FF"/>
                </a:solidFill>
                <a:latin typeface="メイリオ" panose="020B0604030504040204" pitchFamily="50" charset="-128"/>
                <a:ea typeface="メイリオ" panose="020B0604030504040204" pitchFamily="50" charset="-128"/>
              </a:rPr>
              <a:t>げっ歯</a:t>
            </a:r>
            <a:r>
              <a:rPr kumimoji="1" lang="en-US" altLang="ja-JP" sz="2000" i="1" dirty="0">
                <a:solidFill>
                  <a:srgbClr val="3333FF"/>
                </a:solidFill>
                <a:latin typeface="メイリオ" panose="020B0604030504040204" pitchFamily="50" charset="-128"/>
                <a:ea typeface="メイリオ" panose="020B0604030504040204" pitchFamily="50" charset="-128"/>
              </a:rPr>
              <a:t>/</a:t>
            </a:r>
            <a:r>
              <a:rPr kumimoji="1" lang="ja-JP" altLang="en-US" sz="2000" i="1" dirty="0">
                <a:solidFill>
                  <a:srgbClr val="3333FF"/>
                </a:solidFill>
                <a:latin typeface="メイリオ" panose="020B0604030504040204" pitchFamily="50" charset="-128"/>
                <a:ea typeface="メイリオ" panose="020B0604030504040204" pitchFamily="50" charset="-128"/>
              </a:rPr>
              <a:t>非げっ歯）</a:t>
            </a:r>
          </a:p>
        </p:txBody>
      </p:sp>
      <p:sp>
        <p:nvSpPr>
          <p:cNvPr id="18" name="テキスト ボックス 17">
            <a:extLst>
              <a:ext uri="{FF2B5EF4-FFF2-40B4-BE49-F238E27FC236}">
                <a16:creationId xmlns:a16="http://schemas.microsoft.com/office/drawing/2014/main" xmlns="" id="{E57F9E8A-C47D-4BCD-9A73-27C50ABB7959}"/>
              </a:ext>
            </a:extLst>
          </p:cNvPr>
          <p:cNvSpPr txBox="1"/>
          <p:nvPr/>
        </p:nvSpPr>
        <p:spPr>
          <a:xfrm>
            <a:off x="1497015" y="1826787"/>
            <a:ext cx="954108" cy="830997"/>
          </a:xfrm>
          <a:prstGeom prst="rect">
            <a:avLst/>
          </a:prstGeom>
          <a:noFill/>
        </p:spPr>
        <p:txBody>
          <a:bodyPr wrap="none" rtlCol="0">
            <a:spAutoFit/>
          </a:bodyPr>
          <a:lstStyle/>
          <a:p>
            <a:pPr algn="ctr"/>
            <a:r>
              <a:rPr kumimoji="1" lang="ja-JP" altLang="en-US" sz="2800" b="1" dirty="0">
                <a:solidFill>
                  <a:srgbClr val="FF0000"/>
                </a:solidFill>
                <a:latin typeface="メイリオ" panose="020B0604030504040204" pitchFamily="50" charset="-128"/>
                <a:ea typeface="メイリオ" panose="020B0604030504040204" pitchFamily="50" charset="-128"/>
              </a:rPr>
              <a:t>患者</a:t>
            </a:r>
            <a:endParaRPr kumimoji="1" lang="en-US" altLang="ja-JP" sz="2800" b="1" dirty="0">
              <a:solidFill>
                <a:srgbClr val="FF0000"/>
              </a:solidFill>
              <a:latin typeface="メイリオ" panose="020B0604030504040204" pitchFamily="50" charset="-128"/>
              <a:ea typeface="メイリオ" panose="020B0604030504040204" pitchFamily="50" charset="-128"/>
            </a:endParaRPr>
          </a:p>
          <a:p>
            <a:pPr algn="ctr"/>
            <a:r>
              <a:rPr kumimoji="1" lang="ja-JP" altLang="en-US" sz="2000" b="1" dirty="0">
                <a:solidFill>
                  <a:srgbClr val="FF0000"/>
                </a:solidFill>
                <a:latin typeface="メイリオ" panose="020B0604030504040204" pitchFamily="50" charset="-128"/>
                <a:ea typeface="メイリオ" panose="020B0604030504040204" pitchFamily="50" charset="-128"/>
              </a:rPr>
              <a:t>（</a:t>
            </a:r>
            <a:r>
              <a:rPr lang="ja-JP" altLang="en-US" sz="2000" b="1" dirty="0">
                <a:solidFill>
                  <a:srgbClr val="FF0000"/>
                </a:solidFill>
                <a:latin typeface="メイリオ" panose="020B0604030504040204" pitchFamily="50" charset="-128"/>
                <a:ea typeface="メイリオ" panose="020B0604030504040204" pitchFamily="50" charset="-128"/>
              </a:rPr>
              <a:t>人</a:t>
            </a:r>
            <a:r>
              <a:rPr kumimoji="1" lang="ja-JP" altLang="en-US" sz="2000" b="1" dirty="0">
                <a:solidFill>
                  <a:srgbClr val="FF0000"/>
                </a:solidFill>
                <a:latin typeface="メイリオ" panose="020B0604030504040204" pitchFamily="50" charset="-128"/>
                <a:ea typeface="メイリオ" panose="020B0604030504040204" pitchFamily="50" charset="-128"/>
              </a:rPr>
              <a:t>）</a:t>
            </a:r>
            <a:endParaRPr kumimoji="1" lang="en-US" altLang="ja-JP" sz="2000" b="1" dirty="0">
              <a:solidFill>
                <a:srgbClr val="FF0000"/>
              </a:solidFill>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xmlns="" id="{1A073024-68C5-43D9-B5E7-ABB0EB8C2148}"/>
              </a:ext>
            </a:extLst>
          </p:cNvPr>
          <p:cNvSpPr txBox="1"/>
          <p:nvPr/>
        </p:nvSpPr>
        <p:spPr>
          <a:xfrm>
            <a:off x="3585744" y="4947753"/>
            <a:ext cx="3121368" cy="769441"/>
          </a:xfrm>
          <a:prstGeom prst="rect">
            <a:avLst/>
          </a:prstGeom>
          <a:noFill/>
        </p:spPr>
        <p:txBody>
          <a:bodyPr wrap="none" rtlCol="0">
            <a:spAutoFit/>
          </a:bodyPr>
          <a:lstStyle/>
          <a:p>
            <a:pPr algn="ctr"/>
            <a:r>
              <a:rPr kumimoji="1" lang="en-US" altLang="ja-JP" sz="2400" i="1" dirty="0">
                <a:solidFill>
                  <a:srgbClr val="3333FF"/>
                </a:solidFill>
                <a:latin typeface="メイリオ" panose="020B0604030504040204" pitchFamily="50" charset="-128"/>
                <a:ea typeface="メイリオ" panose="020B0604030504040204" pitchFamily="50" charset="-128"/>
              </a:rPr>
              <a:t>in vitro</a:t>
            </a:r>
          </a:p>
          <a:p>
            <a:pPr algn="ctr"/>
            <a:r>
              <a:rPr kumimoji="1" lang="ja-JP" altLang="en-US" sz="2000" i="1" dirty="0">
                <a:solidFill>
                  <a:srgbClr val="3333FF"/>
                </a:solidFill>
                <a:latin typeface="メイリオ" panose="020B0604030504040204" pitchFamily="50" charset="-128"/>
                <a:ea typeface="メイリオ" panose="020B0604030504040204" pitchFamily="50" charset="-128"/>
              </a:rPr>
              <a:t>（ヒト細胞株</a:t>
            </a:r>
            <a:r>
              <a:rPr kumimoji="1" lang="en-US" altLang="ja-JP" sz="2000" i="1" dirty="0">
                <a:solidFill>
                  <a:srgbClr val="3333FF"/>
                </a:solidFill>
                <a:latin typeface="メイリオ" panose="020B0604030504040204" pitchFamily="50" charset="-128"/>
                <a:ea typeface="メイリオ" panose="020B0604030504040204" pitchFamily="50" charset="-128"/>
              </a:rPr>
              <a:t>/</a:t>
            </a:r>
            <a:r>
              <a:rPr kumimoji="1" lang="ja-JP" altLang="en-US" sz="2000" i="1" dirty="0">
                <a:solidFill>
                  <a:srgbClr val="3333FF"/>
                </a:solidFill>
                <a:latin typeface="メイリオ" panose="020B0604030504040204" pitchFamily="50" charset="-128"/>
                <a:ea typeface="メイリオ" panose="020B0604030504040204" pitchFamily="50" charset="-128"/>
              </a:rPr>
              <a:t>組換え体）</a:t>
            </a:r>
          </a:p>
        </p:txBody>
      </p:sp>
      <p:sp>
        <p:nvSpPr>
          <p:cNvPr id="20" name="テキスト ボックス 19">
            <a:extLst>
              <a:ext uri="{FF2B5EF4-FFF2-40B4-BE49-F238E27FC236}">
                <a16:creationId xmlns:a16="http://schemas.microsoft.com/office/drawing/2014/main" xmlns="" id="{03FC677E-154C-4E35-8E28-B50A19616840}"/>
              </a:ext>
            </a:extLst>
          </p:cNvPr>
          <p:cNvSpPr txBox="1"/>
          <p:nvPr/>
        </p:nvSpPr>
        <p:spPr>
          <a:xfrm>
            <a:off x="6755305" y="4947753"/>
            <a:ext cx="3121367" cy="769441"/>
          </a:xfrm>
          <a:prstGeom prst="rect">
            <a:avLst/>
          </a:prstGeom>
          <a:noFill/>
        </p:spPr>
        <p:txBody>
          <a:bodyPr wrap="none" rtlCol="0">
            <a:spAutoFit/>
          </a:bodyPr>
          <a:lstStyle/>
          <a:p>
            <a:pPr algn="ctr"/>
            <a:r>
              <a:rPr kumimoji="1" lang="en-US" altLang="ja-JP" sz="2400" i="1" dirty="0">
                <a:solidFill>
                  <a:srgbClr val="3333FF"/>
                </a:solidFill>
                <a:latin typeface="メイリオ" panose="020B0604030504040204" pitchFamily="50" charset="-128"/>
                <a:ea typeface="メイリオ" panose="020B0604030504040204" pitchFamily="50" charset="-128"/>
              </a:rPr>
              <a:t>in vitro</a:t>
            </a:r>
          </a:p>
          <a:p>
            <a:pPr algn="ctr"/>
            <a:r>
              <a:rPr lang="ja-JP" altLang="en-US" sz="2000" i="1" dirty="0">
                <a:solidFill>
                  <a:srgbClr val="3333FF"/>
                </a:solidFill>
                <a:latin typeface="メイリオ" panose="020B0604030504040204" pitchFamily="50" charset="-128"/>
                <a:ea typeface="メイリオ" panose="020B0604030504040204" pitchFamily="50" charset="-128"/>
              </a:rPr>
              <a:t>（ヒト細胞株</a:t>
            </a:r>
            <a:r>
              <a:rPr lang="en-US" altLang="ja-JP" sz="2000" i="1" dirty="0">
                <a:solidFill>
                  <a:srgbClr val="3333FF"/>
                </a:solidFill>
                <a:latin typeface="メイリオ" panose="020B0604030504040204" pitchFamily="50" charset="-128"/>
                <a:ea typeface="メイリオ" panose="020B0604030504040204" pitchFamily="50" charset="-128"/>
              </a:rPr>
              <a:t>/</a:t>
            </a:r>
            <a:r>
              <a:rPr lang="ja-JP" altLang="en-US" sz="2000" i="1" dirty="0">
                <a:solidFill>
                  <a:srgbClr val="3333FF"/>
                </a:solidFill>
                <a:latin typeface="メイリオ" panose="020B0604030504040204" pitchFamily="50" charset="-128"/>
                <a:ea typeface="メイリオ" panose="020B0604030504040204" pitchFamily="50" charset="-128"/>
              </a:rPr>
              <a:t>組換え体）</a:t>
            </a:r>
          </a:p>
        </p:txBody>
      </p:sp>
      <p:sp>
        <p:nvSpPr>
          <p:cNvPr id="21" name="矢印: 上下 20">
            <a:extLst>
              <a:ext uri="{FF2B5EF4-FFF2-40B4-BE49-F238E27FC236}">
                <a16:creationId xmlns:a16="http://schemas.microsoft.com/office/drawing/2014/main" xmlns="" id="{5AE63559-FA51-4260-8742-819401E02671}"/>
              </a:ext>
            </a:extLst>
          </p:cNvPr>
          <p:cNvSpPr/>
          <p:nvPr/>
        </p:nvSpPr>
        <p:spPr>
          <a:xfrm>
            <a:off x="4956658" y="3458486"/>
            <a:ext cx="379540" cy="397786"/>
          </a:xfrm>
          <a:prstGeom prst="upDownArrow">
            <a:avLst>
              <a:gd name="adj1" fmla="val 50000"/>
              <a:gd name="adj2" fmla="val 33582"/>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2" name="矢印: 上下 22">
            <a:extLst>
              <a:ext uri="{FF2B5EF4-FFF2-40B4-BE49-F238E27FC236}">
                <a16:creationId xmlns:a16="http://schemas.microsoft.com/office/drawing/2014/main" xmlns="" id="{100BB948-28E0-4A56-9B5E-132751E13075}"/>
              </a:ext>
            </a:extLst>
          </p:cNvPr>
          <p:cNvSpPr/>
          <p:nvPr/>
        </p:nvSpPr>
        <p:spPr>
          <a:xfrm>
            <a:off x="8126218" y="3458486"/>
            <a:ext cx="379540" cy="397786"/>
          </a:xfrm>
          <a:prstGeom prst="upDownArrow">
            <a:avLst>
              <a:gd name="adj1" fmla="val 50000"/>
              <a:gd name="adj2" fmla="val 33582"/>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3" name="矢印: 上下 23">
            <a:extLst>
              <a:ext uri="{FF2B5EF4-FFF2-40B4-BE49-F238E27FC236}">
                <a16:creationId xmlns:a16="http://schemas.microsoft.com/office/drawing/2014/main" xmlns="" id="{74D55C00-4387-4179-A9D1-48577BD01B9E}"/>
              </a:ext>
            </a:extLst>
          </p:cNvPr>
          <p:cNvSpPr/>
          <p:nvPr/>
        </p:nvSpPr>
        <p:spPr>
          <a:xfrm>
            <a:off x="4956658" y="4572341"/>
            <a:ext cx="379540" cy="397786"/>
          </a:xfrm>
          <a:prstGeom prst="upDownArrow">
            <a:avLst>
              <a:gd name="adj1" fmla="val 50000"/>
              <a:gd name="adj2" fmla="val 33582"/>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4" name="矢印: 上下 24">
            <a:extLst>
              <a:ext uri="{FF2B5EF4-FFF2-40B4-BE49-F238E27FC236}">
                <a16:creationId xmlns:a16="http://schemas.microsoft.com/office/drawing/2014/main" xmlns="" id="{84A475EB-2F56-4223-8B93-74B8D75CE5BE}"/>
              </a:ext>
            </a:extLst>
          </p:cNvPr>
          <p:cNvSpPr/>
          <p:nvPr/>
        </p:nvSpPr>
        <p:spPr>
          <a:xfrm>
            <a:off x="1784299" y="3458486"/>
            <a:ext cx="379540" cy="397786"/>
          </a:xfrm>
          <a:prstGeom prst="upDownArrow">
            <a:avLst>
              <a:gd name="adj1" fmla="val 50000"/>
              <a:gd name="adj2" fmla="val 33582"/>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5" name="矢印: 上下 25">
            <a:extLst>
              <a:ext uri="{FF2B5EF4-FFF2-40B4-BE49-F238E27FC236}">
                <a16:creationId xmlns:a16="http://schemas.microsoft.com/office/drawing/2014/main" xmlns="" id="{07B7CD2A-C38C-46EC-8E39-CD0D96D8B514}"/>
              </a:ext>
            </a:extLst>
          </p:cNvPr>
          <p:cNvSpPr/>
          <p:nvPr/>
        </p:nvSpPr>
        <p:spPr>
          <a:xfrm>
            <a:off x="8126218" y="4572341"/>
            <a:ext cx="379540" cy="397786"/>
          </a:xfrm>
          <a:prstGeom prst="upDownArrow">
            <a:avLst>
              <a:gd name="adj1" fmla="val 50000"/>
              <a:gd name="adj2" fmla="val 33582"/>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xmlns="" id="{956C0D1A-8AF1-45CB-AF88-7627602015C4}"/>
              </a:ext>
            </a:extLst>
          </p:cNvPr>
          <p:cNvSpPr txBox="1"/>
          <p:nvPr/>
        </p:nvSpPr>
        <p:spPr>
          <a:xfrm>
            <a:off x="5798281" y="1765232"/>
            <a:ext cx="1826142" cy="892552"/>
          </a:xfrm>
          <a:prstGeom prst="rect">
            <a:avLst/>
          </a:prstGeom>
          <a:noFill/>
        </p:spPr>
        <p:txBody>
          <a:bodyPr wrap="none" rtlCol="0">
            <a:spAutoFit/>
          </a:bodyPr>
          <a:lstStyle/>
          <a:p>
            <a:pPr algn="ctr"/>
            <a:r>
              <a:rPr kumimoji="1" lang="ja-JP" altLang="en-US" sz="3200" b="1" dirty="0">
                <a:solidFill>
                  <a:srgbClr val="FF0000"/>
                </a:solidFill>
                <a:latin typeface="メイリオ" panose="020B0604030504040204" pitchFamily="50" charset="-128"/>
                <a:ea typeface="メイリオ" panose="020B0604030504040204" pitchFamily="50" charset="-128"/>
              </a:rPr>
              <a:t>臨床試験</a:t>
            </a:r>
            <a:endParaRPr kumimoji="1" lang="en-US" altLang="ja-JP" sz="3200" b="1" dirty="0">
              <a:solidFill>
                <a:srgbClr val="FF0000"/>
              </a:solidFill>
              <a:latin typeface="メイリオ" panose="020B0604030504040204" pitchFamily="50" charset="-128"/>
              <a:ea typeface="メイリオ" panose="020B0604030504040204" pitchFamily="50" charset="-128"/>
            </a:endParaRPr>
          </a:p>
          <a:p>
            <a:pPr algn="ctr"/>
            <a:r>
              <a:rPr kumimoji="1" lang="ja-JP" altLang="en-US" sz="2000" b="1" dirty="0">
                <a:solidFill>
                  <a:srgbClr val="FF0000"/>
                </a:solidFill>
                <a:latin typeface="メイリオ" panose="020B0604030504040204" pitchFamily="50" charset="-128"/>
                <a:ea typeface="メイリオ" panose="020B0604030504040204" pitchFamily="50" charset="-128"/>
              </a:rPr>
              <a:t>（</a:t>
            </a:r>
            <a:r>
              <a:rPr lang="ja-JP" altLang="en-US" sz="2000" b="1" dirty="0">
                <a:solidFill>
                  <a:srgbClr val="FF0000"/>
                </a:solidFill>
                <a:latin typeface="メイリオ" panose="020B0604030504040204" pitchFamily="50" charset="-128"/>
                <a:ea typeface="メイリオ" panose="020B0604030504040204" pitchFamily="50" charset="-128"/>
              </a:rPr>
              <a:t>人</a:t>
            </a:r>
            <a:r>
              <a:rPr kumimoji="1" lang="ja-JP" altLang="en-US" sz="2000" b="1" dirty="0">
                <a:solidFill>
                  <a:srgbClr val="FF0000"/>
                </a:solidFill>
                <a:latin typeface="メイリオ" panose="020B0604030504040204" pitchFamily="50" charset="-128"/>
                <a:ea typeface="メイリオ" panose="020B0604030504040204" pitchFamily="50" charset="-128"/>
              </a:rPr>
              <a:t>）</a:t>
            </a:r>
            <a:endParaRPr kumimoji="1" lang="en-US" altLang="ja-JP" sz="2000" b="1" dirty="0">
              <a:solidFill>
                <a:srgbClr val="FF0000"/>
              </a:solidFill>
              <a:latin typeface="メイリオ" panose="020B0604030504040204" pitchFamily="50" charset="-128"/>
              <a:ea typeface="メイリオ" panose="020B0604030504040204" pitchFamily="50" charset="-128"/>
            </a:endParaRPr>
          </a:p>
        </p:txBody>
      </p:sp>
      <p:sp>
        <p:nvSpPr>
          <p:cNvPr id="28" name="矢印: 右 31">
            <a:extLst>
              <a:ext uri="{FF2B5EF4-FFF2-40B4-BE49-F238E27FC236}">
                <a16:creationId xmlns:a16="http://schemas.microsoft.com/office/drawing/2014/main" xmlns="" id="{3EF180F6-BCFA-4767-AA81-EE6CF13E3164}"/>
              </a:ext>
            </a:extLst>
          </p:cNvPr>
          <p:cNvSpPr/>
          <p:nvPr/>
        </p:nvSpPr>
        <p:spPr>
          <a:xfrm>
            <a:off x="8227643" y="1769485"/>
            <a:ext cx="433278" cy="767105"/>
          </a:xfrm>
          <a:prstGeom prst="rightArrow">
            <a:avLst>
              <a:gd name="adj1" fmla="val 50000"/>
              <a:gd name="adj2" fmla="val 59502"/>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xmlns="" id="{627CDB27-0B1B-4BA3-BBA4-CECBD982406E}"/>
              </a:ext>
            </a:extLst>
          </p:cNvPr>
          <p:cNvSpPr txBox="1"/>
          <p:nvPr/>
        </p:nvSpPr>
        <p:spPr>
          <a:xfrm>
            <a:off x="8640267" y="1826787"/>
            <a:ext cx="954108" cy="830997"/>
          </a:xfrm>
          <a:prstGeom prst="rect">
            <a:avLst/>
          </a:prstGeom>
          <a:noFill/>
        </p:spPr>
        <p:txBody>
          <a:bodyPr wrap="none" rtlCol="0">
            <a:spAutoFit/>
          </a:bodyPr>
          <a:lstStyle/>
          <a:p>
            <a:pPr algn="ctr"/>
            <a:r>
              <a:rPr kumimoji="1" lang="ja-JP" altLang="en-US" sz="2800" b="1" dirty="0">
                <a:solidFill>
                  <a:srgbClr val="FF0000"/>
                </a:solidFill>
                <a:latin typeface="メイリオ" panose="020B0604030504040204" pitchFamily="50" charset="-128"/>
                <a:ea typeface="メイリオ" panose="020B0604030504040204" pitchFamily="50" charset="-128"/>
              </a:rPr>
              <a:t>患者</a:t>
            </a:r>
            <a:endParaRPr kumimoji="1" lang="en-US" altLang="ja-JP" sz="2800" b="1" dirty="0">
              <a:solidFill>
                <a:srgbClr val="FF0000"/>
              </a:solidFill>
              <a:latin typeface="メイリオ" panose="020B0604030504040204" pitchFamily="50" charset="-128"/>
              <a:ea typeface="メイリオ" panose="020B0604030504040204" pitchFamily="50" charset="-128"/>
            </a:endParaRPr>
          </a:p>
          <a:p>
            <a:pPr algn="ctr"/>
            <a:r>
              <a:rPr kumimoji="1" lang="ja-JP" altLang="en-US" sz="2000" b="1" dirty="0">
                <a:solidFill>
                  <a:srgbClr val="FF0000"/>
                </a:solidFill>
                <a:latin typeface="メイリオ" panose="020B0604030504040204" pitchFamily="50" charset="-128"/>
                <a:ea typeface="メイリオ" panose="020B0604030504040204" pitchFamily="50" charset="-128"/>
              </a:rPr>
              <a:t>（</a:t>
            </a:r>
            <a:r>
              <a:rPr lang="ja-JP" altLang="en-US" sz="2000" b="1" dirty="0">
                <a:solidFill>
                  <a:srgbClr val="FF0000"/>
                </a:solidFill>
                <a:latin typeface="メイリオ" panose="020B0604030504040204" pitchFamily="50" charset="-128"/>
                <a:ea typeface="メイリオ" panose="020B0604030504040204" pitchFamily="50" charset="-128"/>
              </a:rPr>
              <a:t>人</a:t>
            </a:r>
            <a:r>
              <a:rPr kumimoji="1" lang="ja-JP" altLang="en-US" sz="2000" b="1" dirty="0">
                <a:solidFill>
                  <a:srgbClr val="FF0000"/>
                </a:solidFill>
                <a:latin typeface="メイリオ" panose="020B0604030504040204" pitchFamily="50" charset="-128"/>
                <a:ea typeface="メイリオ" panose="020B0604030504040204" pitchFamily="50" charset="-128"/>
              </a:rPr>
              <a:t>）</a:t>
            </a:r>
            <a:endParaRPr kumimoji="1" lang="en-US" altLang="ja-JP" sz="2000" b="1" dirty="0">
              <a:solidFill>
                <a:srgbClr val="FF0000"/>
              </a:solidFill>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xmlns="" id="{783F0A7D-3765-432A-BF3C-B4803A5D6901}"/>
              </a:ext>
            </a:extLst>
          </p:cNvPr>
          <p:cNvSpPr txBox="1"/>
          <p:nvPr/>
        </p:nvSpPr>
        <p:spPr>
          <a:xfrm>
            <a:off x="5503492" y="5659374"/>
            <a:ext cx="2427005" cy="707886"/>
          </a:xfrm>
          <a:prstGeom prst="rect">
            <a:avLst/>
          </a:prstGeom>
          <a:gradFill>
            <a:gsLst>
              <a:gs pos="0">
                <a:schemeClr val="accent5">
                  <a:lumMod val="20000"/>
                  <a:lumOff val="80000"/>
                </a:schemeClr>
              </a:gs>
              <a:gs pos="50000">
                <a:schemeClr val="tx2">
                  <a:lumMod val="20000"/>
                  <a:lumOff val="80000"/>
                </a:schemeClr>
              </a:gs>
              <a:gs pos="100000">
                <a:schemeClr val="accent5">
                  <a:lumMod val="20000"/>
                  <a:lumOff val="80000"/>
                </a:schemeClr>
              </a:gs>
            </a:gsLst>
            <a:lin ang="5400000" scaled="0"/>
          </a:gradFill>
        </p:spPr>
        <p:txBody>
          <a:bodyPr wrap="square" rtlCol="0">
            <a:spAutoFit/>
          </a:bodyPr>
          <a:lstStyle>
            <a:defPPr>
              <a:defRPr lang="ja-JP"/>
            </a:defPPr>
            <a:lvl1pPr algn="ctr">
              <a:defRPr sz="2000" b="1">
                <a:solidFill>
                  <a:srgbClr val="008000"/>
                </a:solidFill>
                <a:latin typeface="メイリオ" panose="020B0604030504040204" pitchFamily="50" charset="-128"/>
                <a:ea typeface="メイリオ" panose="020B0604030504040204" pitchFamily="50" charset="-128"/>
              </a:defRPr>
            </a:lvl1pPr>
          </a:lstStyle>
          <a:p>
            <a:r>
              <a:rPr lang="ja-JP" altLang="en-US" dirty="0">
                <a:solidFill>
                  <a:srgbClr val="3333FF"/>
                </a:solidFill>
              </a:rPr>
              <a:t>統計学的有意差</a:t>
            </a:r>
            <a:endParaRPr lang="en-US" altLang="ja-JP" dirty="0">
              <a:solidFill>
                <a:srgbClr val="3333FF"/>
              </a:solidFill>
            </a:endParaRPr>
          </a:p>
          <a:p>
            <a:r>
              <a:rPr lang="ja-JP" altLang="en-US" dirty="0">
                <a:solidFill>
                  <a:srgbClr val="3333FF"/>
                </a:solidFill>
              </a:rPr>
              <a:t>（判別分析）</a:t>
            </a:r>
          </a:p>
        </p:txBody>
      </p:sp>
      <p:sp>
        <p:nvSpPr>
          <p:cNvPr id="32" name="矢印: 下 3">
            <a:extLst>
              <a:ext uri="{FF2B5EF4-FFF2-40B4-BE49-F238E27FC236}">
                <a16:creationId xmlns:a16="http://schemas.microsoft.com/office/drawing/2014/main" xmlns="" id="{D14A71C0-7A85-40B7-9049-E67350937791}"/>
              </a:ext>
            </a:extLst>
          </p:cNvPr>
          <p:cNvSpPr/>
          <p:nvPr/>
        </p:nvSpPr>
        <p:spPr>
          <a:xfrm flipV="1">
            <a:off x="5486401" y="2639685"/>
            <a:ext cx="2449902" cy="250166"/>
          </a:xfrm>
          <a:prstGeom prst="downArrow">
            <a:avLst>
              <a:gd name="adj1" fmla="val 50000"/>
              <a:gd name="adj2" fmla="val 60572"/>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4" name="矢印: 右 31">
            <a:extLst>
              <a:ext uri="{FF2B5EF4-FFF2-40B4-BE49-F238E27FC236}">
                <a16:creationId xmlns:a16="http://schemas.microsoft.com/office/drawing/2014/main" xmlns="" id="{3EF180F6-BCFA-4767-AA81-EE6CF13E3164}"/>
              </a:ext>
            </a:extLst>
          </p:cNvPr>
          <p:cNvSpPr/>
          <p:nvPr/>
        </p:nvSpPr>
        <p:spPr>
          <a:xfrm rot="5400000">
            <a:off x="1856245" y="2348078"/>
            <a:ext cx="235649" cy="767105"/>
          </a:xfrm>
          <a:prstGeom prst="rightArrow">
            <a:avLst>
              <a:gd name="adj1" fmla="val 50000"/>
              <a:gd name="adj2" fmla="val 59502"/>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4" name="直線コネクタ 3"/>
          <p:cNvCxnSpPr/>
          <p:nvPr/>
        </p:nvCxnSpPr>
        <p:spPr>
          <a:xfrm>
            <a:off x="2518913" y="2153037"/>
            <a:ext cx="2613804" cy="0"/>
          </a:xfrm>
          <a:prstGeom prst="line">
            <a:avLst/>
          </a:prstGeom>
          <a:ln w="762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3512759" y="3529412"/>
            <a:ext cx="0" cy="1016949"/>
          </a:xfrm>
          <a:prstGeom prst="straightConnector1">
            <a:avLst/>
          </a:prstGeom>
          <a:ln w="762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xmlns="" id="{A4D212EE-55B1-47FE-BA8D-B71ED5D9D89B}"/>
              </a:ext>
            </a:extLst>
          </p:cNvPr>
          <p:cNvSpPr txBox="1"/>
          <p:nvPr/>
        </p:nvSpPr>
        <p:spPr>
          <a:xfrm>
            <a:off x="2779224" y="4601754"/>
            <a:ext cx="1467068" cy="707886"/>
          </a:xfrm>
          <a:prstGeom prst="rect">
            <a:avLst/>
          </a:prstGeom>
          <a:noFill/>
        </p:spPr>
        <p:txBody>
          <a:bodyPr wrap="none" rtlCol="0">
            <a:spAutoFit/>
          </a:bodyPr>
          <a:lstStyle/>
          <a:p>
            <a:pPr algn="ctr"/>
            <a:r>
              <a:rPr kumimoji="1" lang="ja-JP" altLang="en-US" sz="2000" b="1" i="1" dirty="0">
                <a:solidFill>
                  <a:srgbClr val="FF0000"/>
                </a:solidFill>
                <a:latin typeface="メイリオ" panose="020B0604030504040204" pitchFamily="50" charset="-128"/>
                <a:ea typeface="メイリオ" panose="020B0604030504040204" pitchFamily="50" charset="-128"/>
              </a:rPr>
              <a:t>リード探索</a:t>
            </a:r>
            <a:endParaRPr kumimoji="1" lang="en-US" altLang="ja-JP" sz="2000" b="1" i="1" dirty="0">
              <a:solidFill>
                <a:srgbClr val="FF0000"/>
              </a:solidFill>
              <a:latin typeface="メイリオ" panose="020B0604030504040204" pitchFamily="50" charset="-128"/>
              <a:ea typeface="メイリオ" panose="020B0604030504040204" pitchFamily="50" charset="-128"/>
            </a:endParaRPr>
          </a:p>
          <a:p>
            <a:pPr algn="ctr"/>
            <a:r>
              <a:rPr lang="ja-JP" altLang="en-US" sz="2000" b="1" i="1" dirty="0">
                <a:solidFill>
                  <a:srgbClr val="FF0000"/>
                </a:solidFill>
                <a:latin typeface="メイリオ" panose="020B0604030504040204" pitchFamily="50" charset="-128"/>
                <a:ea typeface="メイリオ" panose="020B0604030504040204" pitchFamily="50" charset="-128"/>
              </a:rPr>
              <a:t>最適化</a:t>
            </a:r>
            <a:endParaRPr kumimoji="1" lang="ja-JP" altLang="en-US" sz="2000" b="1" i="1" dirty="0">
              <a:solidFill>
                <a:srgbClr val="FF0000"/>
              </a:solidFill>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xmlns="" id="{783F0A7D-3765-432A-BF3C-B4803A5D6901}"/>
              </a:ext>
            </a:extLst>
          </p:cNvPr>
          <p:cNvSpPr txBox="1"/>
          <p:nvPr/>
        </p:nvSpPr>
        <p:spPr>
          <a:xfrm>
            <a:off x="5510614" y="1043221"/>
            <a:ext cx="2427005" cy="707886"/>
          </a:xfrm>
          <a:prstGeom prst="rect">
            <a:avLst/>
          </a:prstGeom>
          <a:gradFill>
            <a:gsLst>
              <a:gs pos="0">
                <a:srgbClr val="FFEFFF"/>
              </a:gs>
              <a:gs pos="50000">
                <a:srgbClr val="FFCCFF"/>
              </a:gs>
              <a:gs pos="100000">
                <a:srgbClr val="FFEFFF"/>
              </a:gs>
            </a:gsLst>
            <a:lin ang="5400000" scaled="0"/>
          </a:gradFill>
        </p:spPr>
        <p:txBody>
          <a:bodyPr wrap="square" rtlCol="0">
            <a:spAutoFit/>
          </a:bodyPr>
          <a:lstStyle>
            <a:defPPr>
              <a:defRPr lang="ja-JP"/>
            </a:defPPr>
            <a:lvl1pPr algn="ctr">
              <a:defRPr sz="2000" b="1">
                <a:solidFill>
                  <a:srgbClr val="008000"/>
                </a:solidFill>
                <a:latin typeface="メイリオ" panose="020B0604030504040204" pitchFamily="50" charset="-128"/>
                <a:ea typeface="メイリオ" panose="020B0604030504040204" pitchFamily="50" charset="-128"/>
              </a:defRPr>
            </a:lvl1pPr>
          </a:lstStyle>
          <a:p>
            <a:r>
              <a:rPr lang="ja-JP" altLang="en-US" dirty="0">
                <a:solidFill>
                  <a:srgbClr val="3333FF"/>
                </a:solidFill>
              </a:rPr>
              <a:t>統計学的有意差</a:t>
            </a:r>
            <a:endParaRPr lang="en-US" altLang="ja-JP" dirty="0">
              <a:solidFill>
                <a:srgbClr val="3333FF"/>
              </a:solidFill>
            </a:endParaRPr>
          </a:p>
          <a:p>
            <a:r>
              <a:rPr lang="ja-JP" altLang="en-US" dirty="0">
                <a:solidFill>
                  <a:srgbClr val="3333FF"/>
                </a:solidFill>
              </a:rPr>
              <a:t>（判別分析）</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14288"/>
            <a:ext cx="8761045" cy="91673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2400" dirty="0">
                <a:solidFill>
                  <a:srgbClr val="006600"/>
                </a:solidFill>
              </a:rPr>
              <a:t>【</a:t>
            </a:r>
            <a:r>
              <a:rPr lang="ja-JP" altLang="en-US" sz="2400" dirty="0">
                <a:solidFill>
                  <a:srgbClr val="006600"/>
                </a:solidFill>
              </a:rPr>
              <a:t>統合</a:t>
            </a:r>
            <a:r>
              <a:rPr lang="en-US" altLang="ja-JP" sz="2400" dirty="0">
                <a:solidFill>
                  <a:srgbClr val="006600"/>
                </a:solidFill>
              </a:rPr>
              <a:t>TV】 </a:t>
            </a:r>
            <a:r>
              <a:rPr lang="en-US" altLang="ja-JP" sz="2400" dirty="0" err="1">
                <a:solidFill>
                  <a:srgbClr val="006600"/>
                </a:solidFill>
              </a:rPr>
              <a:t>DataSet</a:t>
            </a:r>
            <a:r>
              <a:rPr lang="en-US" altLang="ja-JP" sz="2400" dirty="0">
                <a:solidFill>
                  <a:srgbClr val="006600"/>
                </a:solidFill>
              </a:rPr>
              <a:t> Browser</a:t>
            </a:r>
            <a:r>
              <a:rPr lang="ja-JP" altLang="en-US" sz="2400" dirty="0">
                <a:solidFill>
                  <a:srgbClr val="006600"/>
                </a:solidFill>
              </a:rPr>
              <a:t>の使い方はこちらへ</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120</a:t>
            </a:fld>
            <a:endParaRPr lang="ja-JP" altLang="en-US" sz="1200">
              <a:solidFill>
                <a:srgbClr val="003A6F"/>
              </a:solidFill>
            </a:endParaRPr>
          </a:p>
        </p:txBody>
      </p:sp>
      <p:sp>
        <p:nvSpPr>
          <p:cNvPr id="6" name="テキスト ボックス 5">
            <a:extLst>
              <a:ext uri="{FF2B5EF4-FFF2-40B4-BE49-F238E27FC236}">
                <a16:creationId xmlns:a16="http://schemas.microsoft.com/office/drawing/2014/main" xmlns="" id="{6D8216C4-7AE4-44B0-8743-58AE626F19FE}"/>
              </a:ext>
            </a:extLst>
          </p:cNvPr>
          <p:cNvSpPr txBox="1"/>
          <p:nvPr/>
        </p:nvSpPr>
        <p:spPr>
          <a:xfrm>
            <a:off x="601785" y="1105158"/>
            <a:ext cx="9304215" cy="4878259"/>
          </a:xfrm>
          <a:prstGeom prst="rect">
            <a:avLst/>
          </a:prstGeom>
          <a:noFill/>
        </p:spPr>
        <p:txBody>
          <a:bodyPr wrap="square">
            <a:spAutoFit/>
          </a:bodyPr>
          <a:lstStyle/>
          <a:p>
            <a:pPr fontAlgn="auto">
              <a:spcBef>
                <a:spcPts val="600"/>
              </a:spcBef>
              <a:spcAft>
                <a:spcPts val="0"/>
              </a:spcAft>
              <a:tabLst>
                <a:tab pos="538163" algn="l"/>
              </a:tabLst>
              <a:defRPr/>
            </a:pPr>
            <a:r>
              <a:rPr lang="en-US" altLang="ja-JP" sz="2000" b="1" dirty="0">
                <a:solidFill>
                  <a:srgbClr val="003300"/>
                </a:solidFill>
                <a:latin typeface="メイリオ" panose="020B0604030504040204" pitchFamily="50" charset="-128"/>
                <a:ea typeface="メイリオ" panose="020B0604030504040204" pitchFamily="50" charset="-128"/>
              </a:rPr>
              <a:t>1)</a:t>
            </a:r>
            <a:r>
              <a:rPr lang="ja-JP" altLang="en-US" sz="2000" b="1" dirty="0">
                <a:solidFill>
                  <a:srgbClr val="003300"/>
                </a:solidFill>
                <a:latin typeface="メイリオ" panose="020B0604030504040204" pitchFamily="50" charset="-128"/>
                <a:ea typeface="メイリオ" panose="020B0604030504040204" pitchFamily="50" charset="-128"/>
              </a:rPr>
              <a:t> </a:t>
            </a:r>
            <a:r>
              <a:rPr lang="en-US" altLang="ja-JP" sz="2000" b="1" dirty="0" err="1">
                <a:solidFill>
                  <a:srgbClr val="003300"/>
                </a:solidFill>
                <a:latin typeface="メイリオ" panose="020B0604030504040204" pitchFamily="50" charset="-128"/>
                <a:ea typeface="メイリオ" panose="020B0604030504040204" pitchFamily="50" charset="-128"/>
              </a:rPr>
              <a:t>NCBI</a:t>
            </a:r>
            <a:r>
              <a:rPr lang="en-US" altLang="ja-JP" sz="2000" b="1" dirty="0">
                <a:solidFill>
                  <a:srgbClr val="003300"/>
                </a:solidFill>
                <a:latin typeface="メイリオ" panose="020B0604030504040204" pitchFamily="50" charset="-128"/>
                <a:ea typeface="メイリオ" panose="020B0604030504040204" pitchFamily="50" charset="-128"/>
              </a:rPr>
              <a:t> GEO</a:t>
            </a:r>
            <a:r>
              <a:rPr lang="ja-JP" altLang="en-US" sz="2000" b="1" dirty="0">
                <a:solidFill>
                  <a:srgbClr val="003300"/>
                </a:solidFill>
                <a:latin typeface="メイリオ" panose="020B0604030504040204" pitchFamily="50" charset="-128"/>
                <a:ea typeface="メイリオ" panose="020B0604030504040204" pitchFamily="50" charset="-128"/>
              </a:rPr>
              <a:t> データセットブラウザをさらに使い倒す</a:t>
            </a:r>
            <a:r>
              <a:rPr lang="ja-JP" altLang="en-US" sz="1200" dirty="0">
                <a:solidFill>
                  <a:srgbClr val="003300"/>
                </a:solidFill>
                <a:latin typeface="メイリオ" panose="020B0604030504040204" pitchFamily="50" charset="-128"/>
                <a:ea typeface="メイリオ" panose="020B0604030504040204" pitchFamily="50" charset="-128"/>
              </a:rPr>
              <a:t>（</a:t>
            </a:r>
            <a:r>
              <a:rPr lang="en-US" altLang="ja-JP" sz="1200" dirty="0">
                <a:solidFill>
                  <a:srgbClr val="003300"/>
                </a:solidFill>
                <a:latin typeface="メイリオ" panose="020B0604030504040204" pitchFamily="50" charset="-128"/>
                <a:ea typeface="メイリオ" panose="020B0604030504040204" pitchFamily="50" charset="-128"/>
              </a:rPr>
              <a:t>6</a:t>
            </a:r>
            <a:r>
              <a:rPr lang="ja-JP" altLang="en-US" sz="1200" dirty="0">
                <a:solidFill>
                  <a:srgbClr val="003300"/>
                </a:solidFill>
                <a:latin typeface="メイリオ" panose="020B0604030504040204" pitchFamily="50" charset="-128"/>
                <a:ea typeface="メイリオ" panose="020B0604030504040204" pitchFamily="50" charset="-128"/>
              </a:rPr>
              <a:t>分</a:t>
            </a:r>
            <a:r>
              <a:rPr lang="en-US" altLang="ja-JP" sz="1200" dirty="0">
                <a:solidFill>
                  <a:srgbClr val="003300"/>
                </a:solidFill>
                <a:latin typeface="メイリオ" panose="020B0604030504040204" pitchFamily="50" charset="-128"/>
                <a:ea typeface="メイリオ" panose="020B0604030504040204" pitchFamily="50" charset="-128"/>
              </a:rPr>
              <a:t>26</a:t>
            </a:r>
            <a:r>
              <a:rPr lang="ja-JP" altLang="en-US" sz="1200" dirty="0">
                <a:solidFill>
                  <a:srgbClr val="003300"/>
                </a:solidFill>
                <a:latin typeface="メイリオ" panose="020B0604030504040204" pitchFamily="50" charset="-128"/>
                <a:ea typeface="メイリオ" panose="020B0604030504040204" pitchFamily="50" charset="-128"/>
              </a:rPr>
              <a:t>秒）［</a:t>
            </a:r>
            <a:r>
              <a:rPr lang="en-US" altLang="ja-JP" sz="1200" dirty="0">
                <a:solidFill>
                  <a:srgbClr val="003300"/>
                </a:solidFill>
                <a:latin typeface="メイリオ" panose="020B0604030504040204" pitchFamily="50" charset="-128"/>
                <a:ea typeface="メイリオ" panose="020B0604030504040204" pitchFamily="50" charset="-128"/>
              </a:rPr>
              <a:t>2009-03-7</a:t>
            </a:r>
            <a:r>
              <a:rPr lang="ja-JP" altLang="en-US" sz="1200" dirty="0">
                <a:solidFill>
                  <a:srgbClr val="003300"/>
                </a:solidFill>
                <a:latin typeface="メイリオ" panose="020B0604030504040204" pitchFamily="50" charset="-128"/>
                <a:ea typeface="メイリオ" panose="020B0604030504040204" pitchFamily="50" charset="-128"/>
              </a:rPr>
              <a:t>］</a:t>
            </a:r>
            <a:endParaRPr lang="en-US" altLang="ja-JP" sz="1200" dirty="0">
              <a:solidFill>
                <a:srgbClr val="003300"/>
              </a:solidFill>
              <a:latin typeface="メイリオ" panose="020B0604030504040204" pitchFamily="50" charset="-128"/>
              <a:ea typeface="メイリオ" panose="020B0604030504040204" pitchFamily="50" charset="-128"/>
            </a:endParaRPr>
          </a:p>
          <a:p>
            <a:pPr marL="85725"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hlinkClick r:id="rId2"/>
              </a:rPr>
              <a:t>https://</a:t>
            </a:r>
            <a:r>
              <a:rPr lang="en-US" altLang="ja-JP" sz="1200" dirty="0" err="1">
                <a:latin typeface="メイリオ" panose="020B0604030504040204" pitchFamily="50" charset="-128"/>
                <a:ea typeface="メイリオ" panose="020B0604030504040204" pitchFamily="50" charset="-128"/>
                <a:hlinkClick r:id="rId2"/>
              </a:rPr>
              <a:t>togotv.dbcls.jp</a:t>
            </a:r>
            <a:r>
              <a:rPr lang="en-US" altLang="ja-JP" sz="1200" dirty="0">
                <a:latin typeface="メイリオ" panose="020B0604030504040204" pitchFamily="50" charset="-128"/>
                <a:ea typeface="メイリオ" panose="020B0604030504040204" pitchFamily="50" charset="-128"/>
                <a:hlinkClick r:id="rId2"/>
              </a:rPr>
              <a:t>/</a:t>
            </a:r>
            <a:r>
              <a:rPr lang="en-US" altLang="ja-JP" sz="1200" dirty="0" err="1">
                <a:latin typeface="メイリオ" panose="020B0604030504040204" pitchFamily="50" charset="-128"/>
                <a:ea typeface="メイリオ" panose="020B0604030504040204" pitchFamily="50" charset="-128"/>
                <a:hlinkClick r:id="rId2"/>
              </a:rPr>
              <a:t>20090307.html</a:t>
            </a:r>
            <a:endParaRPr lang="en-US" altLang="ja-JP" sz="1200" dirty="0">
              <a:latin typeface="メイリオ" panose="020B0604030504040204" pitchFamily="50" charset="-128"/>
              <a:ea typeface="メイリオ" panose="020B0604030504040204" pitchFamily="50" charset="-128"/>
            </a:endParaRPr>
          </a:p>
          <a:p>
            <a:pPr marL="85725" fontAlgn="auto">
              <a:spcBef>
                <a:spcPts val="600"/>
              </a:spcBef>
              <a:spcAft>
                <a:spcPts val="0"/>
              </a:spcAft>
              <a:tabLst>
                <a:tab pos="538163" algn="l"/>
              </a:tabLst>
              <a:defRPr/>
            </a:pPr>
            <a:r>
              <a:rPr lang="ja-JP" altLang="en-US" sz="1200" dirty="0">
                <a:latin typeface="メイリオ" panose="020B0604030504040204" pitchFamily="50" charset="-128"/>
                <a:ea typeface="メイリオ" panose="020B0604030504040204" pitchFamily="50" charset="-128"/>
              </a:rPr>
              <a:t>データセットブラウザからダウンロードできるファイルの説明や、発現に有意な変化のある遺伝子を探すツール、各サンプルの発現量の分布を見るツールなどの説明をしています。</a:t>
            </a:r>
            <a:endParaRPr lang="en-US" altLang="ja-JP" sz="1200" dirty="0">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en-US" altLang="ja-JP" sz="2000" b="1" dirty="0">
                <a:solidFill>
                  <a:srgbClr val="003300"/>
                </a:solidFill>
                <a:latin typeface="メイリオ" panose="020B0604030504040204" pitchFamily="50" charset="-128"/>
                <a:ea typeface="メイリオ" panose="020B0604030504040204" pitchFamily="50" charset="-128"/>
              </a:rPr>
              <a:t>2)</a:t>
            </a:r>
            <a:r>
              <a:rPr lang="ja-JP" altLang="en-US" sz="2000" b="1" dirty="0">
                <a:solidFill>
                  <a:srgbClr val="003300"/>
                </a:solidFill>
                <a:latin typeface="メイリオ" panose="020B0604030504040204" pitchFamily="50" charset="-128"/>
                <a:ea typeface="メイリオ" panose="020B0604030504040204" pitchFamily="50" charset="-128"/>
              </a:rPr>
              <a:t> </a:t>
            </a:r>
            <a:r>
              <a:rPr lang="en-US" altLang="ja-JP" sz="2000" b="1" dirty="0" err="1">
                <a:solidFill>
                  <a:srgbClr val="003300"/>
                </a:solidFill>
                <a:latin typeface="メイリオ" panose="020B0604030504040204" pitchFamily="50" charset="-128"/>
                <a:ea typeface="メイリオ" panose="020B0604030504040204" pitchFamily="50" charset="-128"/>
              </a:rPr>
              <a:t>NCBI</a:t>
            </a:r>
            <a:r>
              <a:rPr lang="en-US" altLang="ja-JP" sz="2000" b="1" dirty="0">
                <a:solidFill>
                  <a:srgbClr val="003300"/>
                </a:solidFill>
                <a:latin typeface="メイリオ" panose="020B0604030504040204" pitchFamily="50" charset="-128"/>
                <a:ea typeface="メイリオ" panose="020B0604030504040204" pitchFamily="50" charset="-128"/>
              </a:rPr>
              <a:t> GEO</a:t>
            </a:r>
            <a:r>
              <a:rPr lang="ja-JP" altLang="en-US" sz="2000" b="1" dirty="0">
                <a:solidFill>
                  <a:srgbClr val="003300"/>
                </a:solidFill>
                <a:latin typeface="メイリオ" panose="020B0604030504040204" pitchFamily="50" charset="-128"/>
                <a:ea typeface="メイリオ" panose="020B0604030504040204" pitchFamily="50" charset="-128"/>
              </a:rPr>
              <a:t> データセットブラウザの使い方</a:t>
            </a:r>
            <a:r>
              <a:rPr lang="en-US" altLang="ja-JP" sz="2000" b="1" dirty="0">
                <a:solidFill>
                  <a:srgbClr val="003300"/>
                </a:solidFill>
                <a:latin typeface="メイリオ" panose="020B0604030504040204" pitchFamily="50" charset="-128"/>
                <a:ea typeface="メイリオ" panose="020B0604030504040204" pitchFamily="50" charset="-128"/>
              </a:rPr>
              <a:t>1〜2012</a:t>
            </a:r>
            <a:r>
              <a:rPr lang="ja-JP" altLang="en-US" sz="1200" dirty="0">
                <a:solidFill>
                  <a:srgbClr val="003300"/>
                </a:solidFill>
                <a:latin typeface="メイリオ" panose="020B0604030504040204" pitchFamily="50" charset="-128"/>
                <a:ea typeface="メイリオ" panose="020B0604030504040204" pitchFamily="50" charset="-128"/>
              </a:rPr>
              <a:t>（</a:t>
            </a:r>
            <a:r>
              <a:rPr lang="en-US" altLang="ja-JP" sz="1200" dirty="0">
                <a:solidFill>
                  <a:srgbClr val="003300"/>
                </a:solidFill>
                <a:latin typeface="メイリオ" panose="020B0604030504040204" pitchFamily="50" charset="-128"/>
                <a:ea typeface="メイリオ" panose="020B0604030504040204" pitchFamily="50" charset="-128"/>
              </a:rPr>
              <a:t>7</a:t>
            </a:r>
            <a:r>
              <a:rPr lang="ja-JP" altLang="en-US" sz="1200" dirty="0">
                <a:solidFill>
                  <a:srgbClr val="003300"/>
                </a:solidFill>
                <a:latin typeface="メイリオ" panose="020B0604030504040204" pitchFamily="50" charset="-128"/>
                <a:ea typeface="メイリオ" panose="020B0604030504040204" pitchFamily="50" charset="-128"/>
              </a:rPr>
              <a:t>分</a:t>
            </a:r>
            <a:r>
              <a:rPr lang="en-US" altLang="ja-JP" sz="1200" dirty="0">
                <a:solidFill>
                  <a:srgbClr val="003300"/>
                </a:solidFill>
                <a:latin typeface="メイリオ" panose="020B0604030504040204" pitchFamily="50" charset="-128"/>
                <a:ea typeface="メイリオ" panose="020B0604030504040204" pitchFamily="50" charset="-128"/>
              </a:rPr>
              <a:t>59</a:t>
            </a:r>
            <a:r>
              <a:rPr lang="ja-JP" altLang="en-US" sz="1200" dirty="0">
                <a:solidFill>
                  <a:srgbClr val="003300"/>
                </a:solidFill>
                <a:latin typeface="メイリオ" panose="020B0604030504040204" pitchFamily="50" charset="-128"/>
                <a:ea typeface="メイリオ" panose="020B0604030504040204" pitchFamily="50" charset="-128"/>
              </a:rPr>
              <a:t>秒）［</a:t>
            </a:r>
            <a:r>
              <a:rPr lang="en-US" altLang="ja-JP" sz="1200" dirty="0">
                <a:solidFill>
                  <a:srgbClr val="003300"/>
                </a:solidFill>
                <a:latin typeface="メイリオ" panose="020B0604030504040204" pitchFamily="50" charset="-128"/>
                <a:ea typeface="メイリオ" panose="020B0604030504040204" pitchFamily="50" charset="-128"/>
              </a:rPr>
              <a:t>2012-1-28</a:t>
            </a:r>
            <a:r>
              <a:rPr lang="ja-JP" altLang="en-US" sz="1200" dirty="0">
                <a:solidFill>
                  <a:srgbClr val="003300"/>
                </a:solidFill>
                <a:latin typeface="メイリオ" panose="020B0604030504040204" pitchFamily="50" charset="-128"/>
                <a:ea typeface="メイリオ" panose="020B0604030504040204" pitchFamily="50" charset="-128"/>
              </a:rPr>
              <a:t>］</a:t>
            </a:r>
            <a:endParaRPr lang="en-US" altLang="ja-JP" sz="1200" dirty="0">
              <a:solidFill>
                <a:srgbClr val="003300"/>
              </a:solidFill>
              <a:latin typeface="メイリオ" panose="020B0604030504040204" pitchFamily="50" charset="-128"/>
              <a:ea typeface="メイリオ" panose="020B0604030504040204" pitchFamily="50" charset="-128"/>
            </a:endParaRPr>
          </a:p>
          <a:p>
            <a:pPr marL="85725"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hlinkClick r:id="rId3"/>
              </a:rPr>
              <a:t>https://</a:t>
            </a:r>
            <a:r>
              <a:rPr lang="en-US" altLang="ja-JP" sz="1200" dirty="0" err="1">
                <a:latin typeface="メイリオ" panose="020B0604030504040204" pitchFamily="50" charset="-128"/>
                <a:ea typeface="メイリオ" panose="020B0604030504040204" pitchFamily="50" charset="-128"/>
                <a:hlinkClick r:id="rId3"/>
              </a:rPr>
              <a:t>togotv.dbcls.jp</a:t>
            </a:r>
            <a:r>
              <a:rPr lang="en-US" altLang="ja-JP" sz="1200" dirty="0">
                <a:latin typeface="メイリオ" panose="020B0604030504040204" pitchFamily="50" charset="-128"/>
                <a:ea typeface="メイリオ" panose="020B0604030504040204" pitchFamily="50" charset="-128"/>
                <a:hlinkClick r:id="rId3"/>
              </a:rPr>
              <a:t>/</a:t>
            </a:r>
            <a:r>
              <a:rPr lang="en-US" altLang="ja-JP" sz="1200" dirty="0" err="1">
                <a:latin typeface="メイリオ" panose="020B0604030504040204" pitchFamily="50" charset="-128"/>
                <a:ea typeface="メイリオ" panose="020B0604030504040204" pitchFamily="50" charset="-128"/>
                <a:hlinkClick r:id="rId3"/>
              </a:rPr>
              <a:t>20120128.html</a:t>
            </a:r>
            <a:endParaRPr lang="en-US" altLang="ja-JP" sz="1200" dirty="0">
              <a:latin typeface="メイリオ" panose="020B0604030504040204" pitchFamily="50" charset="-128"/>
              <a:ea typeface="メイリオ" panose="020B0604030504040204" pitchFamily="50" charset="-128"/>
            </a:endParaRPr>
          </a:p>
          <a:p>
            <a:pPr marL="85725" fontAlgn="auto">
              <a:spcBef>
                <a:spcPts val="600"/>
              </a:spcBef>
              <a:spcAft>
                <a:spcPts val="0"/>
              </a:spcAft>
              <a:tabLst>
                <a:tab pos="538163" algn="l"/>
              </a:tabLst>
              <a:defRPr/>
            </a:pPr>
            <a:r>
              <a:rPr lang="ja-JP" altLang="en-US" sz="1200" dirty="0">
                <a:latin typeface="メイリオ" panose="020B0604030504040204" pitchFamily="50" charset="-128"/>
                <a:ea typeface="メイリオ" panose="020B0604030504040204" pitchFamily="50" charset="-128"/>
              </a:rPr>
              <a:t>データセットブラウザを利用して、一つの実験データセットにおける様々な遺伝子発現を詳細に調べる方法を紹介しています。データセットの検索、データセット内の遺伝子の検索、及びヒートマップツールの使い方などについて説明しています。</a:t>
            </a:r>
            <a:endParaRPr lang="en-US" altLang="ja-JP" sz="1200" dirty="0">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en-US" altLang="ja-JP" sz="2000" b="1" dirty="0">
                <a:solidFill>
                  <a:srgbClr val="003300"/>
                </a:solidFill>
                <a:latin typeface="メイリオ" panose="020B0604030504040204" pitchFamily="50" charset="-128"/>
                <a:ea typeface="メイリオ" panose="020B0604030504040204" pitchFamily="50" charset="-128"/>
              </a:rPr>
              <a:t>3)</a:t>
            </a:r>
            <a:r>
              <a:rPr lang="ja-JP" altLang="en-US" sz="2000" b="1" dirty="0">
                <a:solidFill>
                  <a:srgbClr val="003300"/>
                </a:solidFill>
                <a:latin typeface="メイリオ" panose="020B0604030504040204" pitchFamily="50" charset="-128"/>
                <a:ea typeface="メイリオ" panose="020B0604030504040204" pitchFamily="50" charset="-128"/>
              </a:rPr>
              <a:t> </a:t>
            </a:r>
            <a:r>
              <a:rPr lang="en-US" altLang="ja-JP" sz="2000" b="1" dirty="0" err="1">
                <a:solidFill>
                  <a:srgbClr val="003300"/>
                </a:solidFill>
                <a:latin typeface="メイリオ" panose="020B0604030504040204" pitchFamily="50" charset="-128"/>
                <a:ea typeface="メイリオ" panose="020B0604030504040204" pitchFamily="50" charset="-128"/>
              </a:rPr>
              <a:t>NCBI</a:t>
            </a:r>
            <a:r>
              <a:rPr lang="en-US" altLang="ja-JP" sz="2000" b="1" dirty="0">
                <a:solidFill>
                  <a:srgbClr val="003300"/>
                </a:solidFill>
                <a:latin typeface="メイリオ" panose="020B0604030504040204" pitchFamily="50" charset="-128"/>
                <a:ea typeface="メイリオ" panose="020B0604030504040204" pitchFamily="50" charset="-128"/>
              </a:rPr>
              <a:t> GEO </a:t>
            </a:r>
            <a:r>
              <a:rPr lang="ja-JP" altLang="en-US" sz="2000" b="1" dirty="0">
                <a:solidFill>
                  <a:srgbClr val="003300"/>
                </a:solidFill>
                <a:latin typeface="メイリオ" panose="020B0604030504040204" pitchFamily="50" charset="-128"/>
                <a:ea typeface="メイリオ" panose="020B0604030504040204" pitchFamily="50" charset="-128"/>
              </a:rPr>
              <a:t>データセットブラウザの使い方</a:t>
            </a:r>
            <a:r>
              <a:rPr lang="en-US" altLang="ja-JP" sz="2000" b="1" dirty="0">
                <a:solidFill>
                  <a:srgbClr val="003300"/>
                </a:solidFill>
                <a:latin typeface="メイリオ" panose="020B0604030504040204" pitchFamily="50" charset="-128"/>
                <a:ea typeface="メイリオ" panose="020B0604030504040204" pitchFamily="50" charset="-128"/>
              </a:rPr>
              <a:t>2〜2012</a:t>
            </a:r>
            <a:r>
              <a:rPr lang="ja-JP" altLang="en-US" sz="1200" dirty="0">
                <a:solidFill>
                  <a:srgbClr val="003300"/>
                </a:solidFill>
                <a:latin typeface="メイリオ" panose="020B0604030504040204" pitchFamily="50" charset="-128"/>
                <a:ea typeface="メイリオ" panose="020B0604030504040204" pitchFamily="50" charset="-128"/>
              </a:rPr>
              <a:t>（</a:t>
            </a:r>
            <a:r>
              <a:rPr lang="en-US" altLang="ja-JP" sz="1200" dirty="0">
                <a:solidFill>
                  <a:srgbClr val="003300"/>
                </a:solidFill>
                <a:latin typeface="メイリオ" panose="020B0604030504040204" pitchFamily="50" charset="-128"/>
                <a:ea typeface="メイリオ" panose="020B0604030504040204" pitchFamily="50" charset="-128"/>
              </a:rPr>
              <a:t>6</a:t>
            </a:r>
            <a:r>
              <a:rPr lang="ja-JP" altLang="en-US" sz="1200" dirty="0">
                <a:solidFill>
                  <a:srgbClr val="003300"/>
                </a:solidFill>
                <a:latin typeface="メイリオ" panose="020B0604030504040204" pitchFamily="50" charset="-128"/>
                <a:ea typeface="メイリオ" panose="020B0604030504040204" pitchFamily="50" charset="-128"/>
              </a:rPr>
              <a:t>分</a:t>
            </a:r>
            <a:r>
              <a:rPr lang="en-US" altLang="ja-JP" sz="1200" dirty="0">
                <a:solidFill>
                  <a:srgbClr val="003300"/>
                </a:solidFill>
                <a:latin typeface="メイリオ" panose="020B0604030504040204" pitchFamily="50" charset="-128"/>
                <a:ea typeface="メイリオ" panose="020B0604030504040204" pitchFamily="50" charset="-128"/>
              </a:rPr>
              <a:t>26</a:t>
            </a:r>
            <a:r>
              <a:rPr lang="ja-JP" altLang="en-US" sz="1200" dirty="0">
                <a:solidFill>
                  <a:srgbClr val="003300"/>
                </a:solidFill>
                <a:latin typeface="メイリオ" panose="020B0604030504040204" pitchFamily="50" charset="-128"/>
                <a:ea typeface="メイリオ" panose="020B0604030504040204" pitchFamily="50" charset="-128"/>
              </a:rPr>
              <a:t>秒）［</a:t>
            </a:r>
            <a:r>
              <a:rPr lang="en-US" altLang="ja-JP" sz="1200" dirty="0">
                <a:solidFill>
                  <a:srgbClr val="003300"/>
                </a:solidFill>
                <a:latin typeface="メイリオ" panose="020B0604030504040204" pitchFamily="50" charset="-128"/>
                <a:ea typeface="メイリオ" panose="020B0604030504040204" pitchFamily="50" charset="-128"/>
              </a:rPr>
              <a:t>2009-03-7</a:t>
            </a:r>
            <a:r>
              <a:rPr lang="ja-JP" altLang="en-US" sz="1200" dirty="0">
                <a:solidFill>
                  <a:srgbClr val="003300"/>
                </a:solidFill>
                <a:latin typeface="メイリオ" panose="020B0604030504040204" pitchFamily="50" charset="-128"/>
                <a:ea typeface="メイリオ" panose="020B0604030504040204" pitchFamily="50" charset="-128"/>
              </a:rPr>
              <a:t>］</a:t>
            </a:r>
            <a:endParaRPr lang="en-US" altLang="ja-JP" sz="1200" dirty="0">
              <a:solidFill>
                <a:srgbClr val="003300"/>
              </a:solidFill>
              <a:latin typeface="メイリオ" panose="020B0604030504040204" pitchFamily="50" charset="-128"/>
              <a:ea typeface="メイリオ" panose="020B0604030504040204" pitchFamily="50" charset="-128"/>
            </a:endParaRPr>
          </a:p>
          <a:p>
            <a:pPr marL="85725"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hlinkClick r:id="rId4"/>
              </a:rPr>
              <a:t>https://</a:t>
            </a:r>
            <a:r>
              <a:rPr lang="en-US" altLang="ja-JP" sz="1200" dirty="0" err="1">
                <a:latin typeface="メイリオ" panose="020B0604030504040204" pitchFamily="50" charset="-128"/>
                <a:ea typeface="メイリオ" panose="020B0604030504040204" pitchFamily="50" charset="-128"/>
                <a:hlinkClick r:id="rId4"/>
              </a:rPr>
              <a:t>togotv.dbcls.jp</a:t>
            </a:r>
            <a:r>
              <a:rPr lang="en-US" altLang="ja-JP" sz="1200" dirty="0">
                <a:latin typeface="メイリオ" panose="020B0604030504040204" pitchFamily="50" charset="-128"/>
                <a:ea typeface="メイリオ" panose="020B0604030504040204" pitchFamily="50" charset="-128"/>
                <a:hlinkClick r:id="rId4"/>
              </a:rPr>
              <a:t>/</a:t>
            </a:r>
            <a:r>
              <a:rPr lang="en-US" altLang="ja-JP" sz="1200" dirty="0" err="1">
                <a:latin typeface="メイリオ" panose="020B0604030504040204" pitchFamily="50" charset="-128"/>
                <a:ea typeface="メイリオ" panose="020B0604030504040204" pitchFamily="50" charset="-128"/>
                <a:hlinkClick r:id="rId4"/>
              </a:rPr>
              <a:t>20120227.html</a:t>
            </a:r>
            <a:endParaRPr lang="en-US" altLang="ja-JP" sz="1200" dirty="0">
              <a:latin typeface="メイリオ" panose="020B0604030504040204" pitchFamily="50" charset="-128"/>
              <a:ea typeface="メイリオ" panose="020B0604030504040204" pitchFamily="50" charset="-128"/>
            </a:endParaRPr>
          </a:p>
          <a:p>
            <a:pPr marL="85725" fontAlgn="auto">
              <a:spcBef>
                <a:spcPts val="600"/>
              </a:spcBef>
              <a:spcAft>
                <a:spcPts val="0"/>
              </a:spcAft>
              <a:tabLst>
                <a:tab pos="538163" algn="l"/>
              </a:tabLst>
              <a:defRPr/>
            </a:pPr>
            <a:r>
              <a:rPr lang="ja-JP" altLang="en-US" sz="1200" dirty="0">
                <a:latin typeface="メイリオ" panose="020B0604030504040204" pitchFamily="50" charset="-128"/>
                <a:ea typeface="メイリオ" panose="020B0604030504040204" pitchFamily="50" charset="-128"/>
              </a:rPr>
              <a:t>データセットブラウザからダウンロードできるファイルの説明や、発現に有意な変化のある遺伝子を探すツール、各サンプルの発現量の分布を見るツールなどの説明をしています。</a:t>
            </a:r>
            <a:endParaRPr lang="en-US" altLang="ja-JP" sz="1200" dirty="0">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en-US" altLang="ja-JP" sz="2000" b="1" dirty="0">
                <a:solidFill>
                  <a:srgbClr val="C00000"/>
                </a:solidFill>
                <a:latin typeface="メイリオ" panose="020B0604030504040204" pitchFamily="50" charset="-128"/>
                <a:ea typeface="メイリオ" panose="020B0604030504040204" pitchFamily="50" charset="-128"/>
              </a:rPr>
              <a:t>4)</a:t>
            </a:r>
            <a:r>
              <a:rPr lang="ja-JP" altLang="en-US" sz="2000" b="1" dirty="0">
                <a:solidFill>
                  <a:srgbClr val="C00000"/>
                </a:solidFill>
                <a:latin typeface="メイリオ" panose="020B0604030504040204" pitchFamily="50" charset="-128"/>
                <a:ea typeface="メイリオ" panose="020B0604030504040204" pitchFamily="50" charset="-128"/>
              </a:rPr>
              <a:t> </a:t>
            </a:r>
            <a:r>
              <a:rPr lang="en-US" altLang="ja-JP" sz="2000" b="1" dirty="0" err="1">
                <a:solidFill>
                  <a:srgbClr val="C00000"/>
                </a:solidFill>
                <a:latin typeface="メイリオ" panose="020B0604030504040204" pitchFamily="50" charset="-128"/>
                <a:ea typeface="メイリオ" panose="020B0604030504040204" pitchFamily="50" charset="-128"/>
              </a:rPr>
              <a:t>NCBI</a:t>
            </a:r>
            <a:r>
              <a:rPr lang="en-US" altLang="ja-JP" sz="2000" b="1" dirty="0">
                <a:solidFill>
                  <a:srgbClr val="C00000"/>
                </a:solidFill>
                <a:latin typeface="メイリオ" panose="020B0604030504040204" pitchFamily="50" charset="-128"/>
                <a:ea typeface="メイリオ" panose="020B0604030504040204" pitchFamily="50" charset="-128"/>
              </a:rPr>
              <a:t> GEO</a:t>
            </a:r>
            <a:r>
              <a:rPr lang="ja-JP" altLang="en-US" sz="2000" b="1" dirty="0">
                <a:solidFill>
                  <a:srgbClr val="C00000"/>
                </a:solidFill>
                <a:latin typeface="メイリオ" panose="020B0604030504040204" pitchFamily="50" charset="-128"/>
                <a:ea typeface="メイリオ" panose="020B0604030504040204" pitchFamily="50" charset="-128"/>
              </a:rPr>
              <a:t>のデータセットブラウザを使って公共データの遺伝子発現解析を行う～</a:t>
            </a:r>
            <a:r>
              <a:rPr lang="en-US" altLang="ja-JP" sz="2000" b="1" dirty="0">
                <a:solidFill>
                  <a:srgbClr val="C00000"/>
                </a:solidFill>
                <a:latin typeface="メイリオ" panose="020B0604030504040204" pitchFamily="50" charset="-128"/>
                <a:ea typeface="メイリオ" panose="020B0604030504040204" pitchFamily="50" charset="-128"/>
              </a:rPr>
              <a:t>2019</a:t>
            </a:r>
            <a:r>
              <a:rPr lang="ja-JP" altLang="en-US" sz="1200" dirty="0">
                <a:solidFill>
                  <a:srgbClr val="C00000"/>
                </a:solidFill>
                <a:latin typeface="メイリオ" panose="020B0604030504040204" pitchFamily="50" charset="-128"/>
                <a:ea typeface="メイリオ" panose="020B0604030504040204" pitchFamily="50" charset="-128"/>
              </a:rPr>
              <a:t>（</a:t>
            </a:r>
            <a:r>
              <a:rPr lang="en-US" altLang="ja-JP" sz="1200" dirty="0">
                <a:solidFill>
                  <a:srgbClr val="C00000"/>
                </a:solidFill>
                <a:latin typeface="メイリオ" panose="020B0604030504040204" pitchFamily="50" charset="-128"/>
                <a:ea typeface="メイリオ" panose="020B0604030504040204" pitchFamily="50" charset="-128"/>
              </a:rPr>
              <a:t>6</a:t>
            </a:r>
            <a:r>
              <a:rPr lang="ja-JP" altLang="en-US" sz="1200" dirty="0">
                <a:solidFill>
                  <a:srgbClr val="C00000"/>
                </a:solidFill>
                <a:latin typeface="メイリオ" panose="020B0604030504040204" pitchFamily="50" charset="-128"/>
                <a:ea typeface="メイリオ" panose="020B0604030504040204" pitchFamily="50" charset="-128"/>
              </a:rPr>
              <a:t>分</a:t>
            </a:r>
            <a:r>
              <a:rPr lang="en-US" altLang="ja-JP" sz="1200" dirty="0">
                <a:solidFill>
                  <a:srgbClr val="C00000"/>
                </a:solidFill>
                <a:latin typeface="メイリオ" panose="020B0604030504040204" pitchFamily="50" charset="-128"/>
                <a:ea typeface="メイリオ" panose="020B0604030504040204" pitchFamily="50" charset="-128"/>
              </a:rPr>
              <a:t>26</a:t>
            </a:r>
            <a:r>
              <a:rPr lang="ja-JP" altLang="en-US" sz="1200" dirty="0">
                <a:solidFill>
                  <a:srgbClr val="C00000"/>
                </a:solidFill>
                <a:latin typeface="メイリオ" panose="020B0604030504040204" pitchFamily="50" charset="-128"/>
                <a:ea typeface="メイリオ" panose="020B0604030504040204" pitchFamily="50" charset="-128"/>
              </a:rPr>
              <a:t>秒）［</a:t>
            </a:r>
            <a:r>
              <a:rPr lang="en-US" altLang="ja-JP" sz="1200" dirty="0">
                <a:solidFill>
                  <a:srgbClr val="C00000"/>
                </a:solidFill>
                <a:latin typeface="メイリオ" panose="020B0604030504040204" pitchFamily="50" charset="-128"/>
                <a:ea typeface="メイリオ" panose="020B0604030504040204" pitchFamily="50" charset="-128"/>
              </a:rPr>
              <a:t>2019-4-3</a:t>
            </a:r>
            <a:r>
              <a:rPr lang="ja-JP" altLang="en-US" sz="1200" dirty="0">
                <a:solidFill>
                  <a:srgbClr val="C00000"/>
                </a:solidFill>
                <a:latin typeface="メイリオ" panose="020B0604030504040204" pitchFamily="50" charset="-128"/>
                <a:ea typeface="メイリオ" panose="020B0604030504040204" pitchFamily="50" charset="-128"/>
              </a:rPr>
              <a:t>］</a:t>
            </a:r>
            <a:endParaRPr lang="en-US" altLang="ja-JP" sz="1200" dirty="0">
              <a:solidFill>
                <a:srgbClr val="C00000"/>
              </a:solidFill>
              <a:latin typeface="メイリオ" panose="020B0604030504040204" pitchFamily="50" charset="-128"/>
              <a:ea typeface="メイリオ" panose="020B0604030504040204" pitchFamily="50" charset="-128"/>
            </a:endParaRPr>
          </a:p>
          <a:p>
            <a:pPr marL="85725"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hlinkClick r:id="rId5"/>
              </a:rPr>
              <a:t>https://</a:t>
            </a:r>
            <a:r>
              <a:rPr lang="en-US" altLang="ja-JP" sz="1200" dirty="0" err="1">
                <a:latin typeface="メイリオ" panose="020B0604030504040204" pitchFamily="50" charset="-128"/>
                <a:ea typeface="メイリオ" panose="020B0604030504040204" pitchFamily="50" charset="-128"/>
                <a:hlinkClick r:id="rId5"/>
              </a:rPr>
              <a:t>togotv.dbcls.jp</a:t>
            </a:r>
            <a:r>
              <a:rPr lang="en-US" altLang="ja-JP" sz="1200" dirty="0">
                <a:latin typeface="メイリオ" panose="020B0604030504040204" pitchFamily="50" charset="-128"/>
                <a:ea typeface="メイリオ" panose="020B0604030504040204" pitchFamily="50" charset="-128"/>
                <a:hlinkClick r:id="rId5"/>
              </a:rPr>
              <a:t>/</a:t>
            </a:r>
            <a:r>
              <a:rPr lang="en-US" altLang="ja-JP" sz="1200" dirty="0" err="1">
                <a:latin typeface="メイリオ" panose="020B0604030504040204" pitchFamily="50" charset="-128"/>
                <a:ea typeface="メイリオ" panose="020B0604030504040204" pitchFamily="50" charset="-128"/>
                <a:hlinkClick r:id="rId5"/>
              </a:rPr>
              <a:t>20190403.html</a:t>
            </a:r>
            <a:endParaRPr lang="en-US" altLang="ja-JP" sz="1200" dirty="0">
              <a:latin typeface="メイリオ" panose="020B0604030504040204" pitchFamily="50" charset="-128"/>
              <a:ea typeface="メイリオ" panose="020B0604030504040204" pitchFamily="50" charset="-128"/>
            </a:endParaRPr>
          </a:p>
          <a:p>
            <a:pPr marL="85725" fontAlgn="auto">
              <a:spcBef>
                <a:spcPts val="600"/>
              </a:spcBef>
              <a:spcAft>
                <a:spcPts val="0"/>
              </a:spcAft>
              <a:tabLst>
                <a:tab pos="538163" algn="l"/>
              </a:tabLst>
              <a:defRPr/>
            </a:pPr>
            <a:r>
              <a:rPr lang="ja-JP" altLang="en-US" sz="1200" dirty="0">
                <a:latin typeface="メイリオ" panose="020B0604030504040204" pitchFamily="50" charset="-128"/>
                <a:ea typeface="メイリオ" panose="020B0604030504040204" pitchFamily="50" charset="-128"/>
              </a:rPr>
              <a:t>データセットの検索からデータセット内の遺伝子の検索、生データや処理済みデータなど</a:t>
            </a:r>
            <a:r>
              <a:rPr lang="en-US" altLang="ja-JP" sz="1200" dirty="0" err="1">
                <a:latin typeface="メイリオ" panose="020B0604030504040204" pitchFamily="50" charset="-128"/>
                <a:ea typeface="メイリオ" panose="020B0604030504040204" pitchFamily="50" charset="-128"/>
              </a:rPr>
              <a:t>NCBI</a:t>
            </a:r>
            <a:r>
              <a:rPr lang="en-US" altLang="ja-JP" sz="1200" dirty="0">
                <a:latin typeface="メイリオ" panose="020B0604030504040204" pitchFamily="50" charset="-128"/>
                <a:ea typeface="メイリオ" panose="020B0604030504040204" pitchFamily="50" charset="-128"/>
              </a:rPr>
              <a:t> GEO</a:t>
            </a:r>
            <a:r>
              <a:rPr lang="ja-JP" altLang="en-US" sz="1200" dirty="0">
                <a:latin typeface="メイリオ" panose="020B0604030504040204" pitchFamily="50" charset="-128"/>
                <a:ea typeface="メイリオ" panose="020B0604030504040204" pitchFamily="50" charset="-128"/>
              </a:rPr>
              <a:t>からダウンロード可能なファイルの説明、遺伝子発現パターンに有意な変化がある遺伝子を探す機能、クラスタリングとヒートマップ作成機能、各サンプルの発現量の分布を見るツールなどの説明をしています。</a:t>
            </a:r>
            <a:endParaRPr lang="en-US" altLang="ja-JP" sz="1200" dirty="0">
              <a:latin typeface="メイリオ" panose="020B0604030504040204" pitchFamily="50" charset="-128"/>
              <a:ea typeface="メイリオ" panose="020B0604030504040204" pitchFamily="50" charset="-128"/>
            </a:endParaRPr>
          </a:p>
        </p:txBody>
      </p:sp>
      <p:pic>
        <p:nvPicPr>
          <p:cNvPr id="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0906" y="0"/>
            <a:ext cx="1274761" cy="256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15518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29449" y="1679785"/>
            <a:ext cx="8420100" cy="1470025"/>
          </a:xfrm>
        </p:spPr>
        <p:txBody>
          <a:bodyPr/>
          <a:lstStyle/>
          <a:p>
            <a:r>
              <a:rPr lang="en-US" altLang="ja-JP" sz="3600" dirty="0" err="1"/>
              <a:t>NCBI</a:t>
            </a:r>
            <a:r>
              <a:rPr lang="en-US" altLang="ja-JP" sz="4400" dirty="0"/>
              <a:t/>
            </a:r>
            <a:br>
              <a:rPr lang="en-US" altLang="ja-JP" sz="4400" dirty="0"/>
            </a:br>
            <a:r>
              <a:rPr lang="en-US" altLang="ja-JP" sz="4000" dirty="0" err="1"/>
              <a:t>GEO2R</a:t>
            </a:r>
            <a:r>
              <a:rPr lang="ja-JP" altLang="en-US" sz="4000" dirty="0"/>
              <a:t>の使い方</a:t>
            </a:r>
            <a:endParaRPr kumimoji="1" lang="ja-JP" altLang="en-US" sz="4000" dirty="0"/>
          </a:p>
        </p:txBody>
      </p:sp>
      <p:sp>
        <p:nvSpPr>
          <p:cNvPr id="3" name="サブタイトル 2">
            <a:extLst>
              <a:ext uri="{FF2B5EF4-FFF2-40B4-BE49-F238E27FC236}">
                <a16:creationId xmlns:a16="http://schemas.microsoft.com/office/drawing/2014/main" xmlns="" id="{F65B7465-FF20-48FB-9125-F77FCB47334F}"/>
              </a:ext>
            </a:extLst>
          </p:cNvPr>
          <p:cNvSpPr>
            <a:spLocks noGrp="1"/>
          </p:cNvSpPr>
          <p:nvPr>
            <p:ph type="subTitle" idx="1"/>
          </p:nvPr>
        </p:nvSpPr>
        <p:spPr>
          <a:xfrm>
            <a:off x="1155469" y="4588624"/>
            <a:ext cx="7980217" cy="507077"/>
          </a:xfrm>
        </p:spPr>
        <p:txBody>
          <a:bodyPr>
            <a:normAutofit/>
          </a:bodyPr>
          <a:lstStyle/>
          <a:p>
            <a:r>
              <a:rPr lang="en-US" altLang="ja-JP" sz="2400" dirty="0">
                <a:solidFill>
                  <a:srgbClr val="006600"/>
                </a:solidFill>
              </a:rPr>
              <a:t>【</a:t>
            </a:r>
            <a:r>
              <a:rPr lang="ja-JP" altLang="en-US" sz="2400" dirty="0">
                <a:solidFill>
                  <a:srgbClr val="006600"/>
                </a:solidFill>
              </a:rPr>
              <a:t>統合</a:t>
            </a:r>
            <a:r>
              <a:rPr lang="en-US" altLang="ja-JP" sz="2400" dirty="0">
                <a:solidFill>
                  <a:srgbClr val="006600"/>
                </a:solidFill>
              </a:rPr>
              <a:t>TV】</a:t>
            </a:r>
            <a:r>
              <a:rPr lang="ja-JP" altLang="en-US" sz="2400" dirty="0">
                <a:solidFill>
                  <a:srgbClr val="006600"/>
                </a:solidFill>
              </a:rPr>
              <a:t>　</a:t>
            </a:r>
            <a:r>
              <a:rPr lang="en-US" altLang="ja-JP" sz="2400" dirty="0">
                <a:hlinkClick r:id="rId2"/>
              </a:rPr>
              <a:t>https://</a:t>
            </a:r>
            <a:r>
              <a:rPr lang="en-US" altLang="ja-JP" sz="2400" dirty="0" err="1">
                <a:hlinkClick r:id="rId2"/>
              </a:rPr>
              <a:t>togotv.dbcls.jp</a:t>
            </a:r>
            <a:r>
              <a:rPr lang="en-US" altLang="ja-JP" sz="2400" dirty="0">
                <a:hlinkClick r:id="rId2"/>
              </a:rPr>
              <a:t>/</a:t>
            </a:r>
            <a:r>
              <a:rPr lang="en-US" altLang="ja-JP" sz="2400" dirty="0" err="1">
                <a:hlinkClick r:id="rId2"/>
              </a:rPr>
              <a:t>20210213.html</a:t>
            </a:r>
            <a:endParaRPr lang="ja-JP" altLang="en-US" sz="2400" dirty="0"/>
          </a:p>
        </p:txBody>
      </p:sp>
      <p:sp>
        <p:nvSpPr>
          <p:cNvPr id="4" name="正方形/長方形 3"/>
          <p:cNvSpPr/>
          <p:nvPr/>
        </p:nvSpPr>
        <p:spPr>
          <a:xfrm flipH="1">
            <a:off x="1266815" y="1173345"/>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正方形/長方形 4"/>
          <p:cNvSpPr/>
          <p:nvPr/>
        </p:nvSpPr>
        <p:spPr>
          <a:xfrm flipH="1">
            <a:off x="1266815" y="3583423"/>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8908" y="4418401"/>
            <a:ext cx="1274761" cy="256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5655" y="119641"/>
            <a:ext cx="1415772" cy="584775"/>
          </a:xfrm>
          <a:prstGeom prst="rect">
            <a:avLst/>
          </a:prstGeom>
          <a:noFill/>
        </p:spPr>
        <p:txBody>
          <a:bodyPr wrap="none" rtlCol="0">
            <a:spAutoFit/>
          </a:bodyPr>
          <a:lstStyle/>
          <a:p>
            <a:r>
              <a:rPr kumimoji="1" lang="en-US" altLang="ja-JP" sz="3200" dirty="0"/>
              <a:t>【</a:t>
            </a:r>
            <a:r>
              <a:rPr kumimoji="1" lang="ja-JP" altLang="en-US" sz="3200" dirty="0"/>
              <a:t>参考</a:t>
            </a:r>
            <a:r>
              <a:rPr kumimoji="1" lang="en-US" altLang="ja-JP" sz="3200" dirty="0"/>
              <a:t>】</a:t>
            </a:r>
            <a:endParaRPr kumimoji="1" lang="ja-JP" altLang="en-US" sz="3200" dirty="0"/>
          </a:p>
        </p:txBody>
      </p:sp>
    </p:spTree>
    <p:extLst>
      <p:ext uri="{BB962C8B-B14F-4D97-AF65-F5344CB8AC3E}">
        <p14:creationId xmlns:p14="http://schemas.microsoft.com/office/powerpoint/2010/main" val="33524788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73084" y="8792"/>
            <a:ext cx="8781730" cy="89729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2800" dirty="0">
                <a:solidFill>
                  <a:srgbClr val="161616"/>
                </a:solidFill>
              </a:rPr>
              <a:t>（手順</a:t>
            </a:r>
            <a:r>
              <a:rPr lang="en-US" altLang="ja-JP" sz="2800" dirty="0">
                <a:solidFill>
                  <a:srgbClr val="161616"/>
                </a:solidFill>
              </a:rPr>
              <a:t>1</a:t>
            </a:r>
            <a:r>
              <a:rPr lang="ja-JP" altLang="en-US" sz="2800" dirty="0">
                <a:solidFill>
                  <a:srgbClr val="161616"/>
                </a:solidFill>
              </a:rPr>
              <a:t>） </a:t>
            </a:r>
            <a:r>
              <a:rPr lang="en-US" altLang="ja-JP" sz="2800" dirty="0" err="1">
                <a:solidFill>
                  <a:srgbClr val="161616"/>
                </a:solidFill>
              </a:rPr>
              <a:t>GEO2R</a:t>
            </a:r>
            <a:r>
              <a:rPr lang="ja-JP" altLang="en-US" sz="2800" dirty="0">
                <a:solidFill>
                  <a:srgbClr val="161616"/>
                </a:solidFill>
              </a:rPr>
              <a:t>を起動する</a:t>
            </a:r>
          </a:p>
        </p:txBody>
      </p:sp>
      <p:grpSp>
        <p:nvGrpSpPr>
          <p:cNvPr id="2" name="グループ化 1">
            <a:extLst>
              <a:ext uri="{FF2B5EF4-FFF2-40B4-BE49-F238E27FC236}">
                <a16:creationId xmlns:a16="http://schemas.microsoft.com/office/drawing/2014/main" xmlns="" id="{3988BBA0-16CD-494D-AD7D-3CB5210A8C0C}"/>
              </a:ext>
            </a:extLst>
          </p:cNvPr>
          <p:cNvGrpSpPr/>
          <p:nvPr/>
        </p:nvGrpSpPr>
        <p:grpSpPr>
          <a:xfrm>
            <a:off x="4339526" y="1080654"/>
            <a:ext cx="5333041" cy="5296656"/>
            <a:chOff x="560683" y="1072341"/>
            <a:chExt cx="5333041" cy="5296656"/>
          </a:xfrm>
        </p:grpSpPr>
        <p:grpSp>
          <p:nvGrpSpPr>
            <p:cNvPr id="4" name="グループ化 3">
              <a:extLst>
                <a:ext uri="{FF2B5EF4-FFF2-40B4-BE49-F238E27FC236}">
                  <a16:creationId xmlns:a16="http://schemas.microsoft.com/office/drawing/2014/main" xmlns="" id="{1BEFDFDC-40F7-4960-BFD0-6FECEF75BEA6}"/>
                </a:ext>
              </a:extLst>
            </p:cNvPr>
            <p:cNvGrpSpPr/>
            <p:nvPr/>
          </p:nvGrpSpPr>
          <p:grpSpPr>
            <a:xfrm>
              <a:off x="636811" y="1072341"/>
              <a:ext cx="5155945" cy="3516284"/>
              <a:chOff x="1115616" y="1124744"/>
              <a:chExt cx="7124700" cy="4840360"/>
            </a:xfrm>
          </p:grpSpPr>
          <p:pic>
            <p:nvPicPr>
              <p:cNvPr id="5" name="Picture 2">
                <a:extLst>
                  <a:ext uri="{FF2B5EF4-FFF2-40B4-BE49-F238E27FC236}">
                    <a16:creationId xmlns:a16="http://schemas.microsoft.com/office/drawing/2014/main" xmlns="" id="{BB74F765-7577-47EB-8656-1B095B88BB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24744"/>
                <a:ext cx="7124700" cy="685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4">
                <a:extLst>
                  <a:ext uri="{FF2B5EF4-FFF2-40B4-BE49-F238E27FC236}">
                    <a16:creationId xmlns:a16="http://schemas.microsoft.com/office/drawing/2014/main" xmlns="" id="{74149B03-3028-4AC5-B554-50E2745FE1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1941"/>
              <a:stretch/>
            </p:blipFill>
            <p:spPr bwMode="auto">
              <a:xfrm>
                <a:off x="1125424" y="1805740"/>
                <a:ext cx="7101504" cy="415936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pic>
          <p:nvPicPr>
            <p:cNvPr id="7" name="Picture 5">
              <a:extLst>
                <a:ext uri="{FF2B5EF4-FFF2-40B4-BE49-F238E27FC236}">
                  <a16:creationId xmlns:a16="http://schemas.microsoft.com/office/drawing/2014/main" xmlns="" id="{AAC5333C-EB79-46E2-BC05-A60CA650C2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1273" b="10142"/>
            <a:stretch/>
          </p:blipFill>
          <p:spPr bwMode="auto">
            <a:xfrm>
              <a:off x="636811" y="4588625"/>
              <a:ext cx="5139159" cy="1780372"/>
            </a:xfrm>
            <a:prstGeom prst="rect">
              <a:avLst/>
            </a:prstGeom>
            <a:ln/>
          </p:spPr>
          <p:style>
            <a:lnRef idx="1">
              <a:schemeClr val="dk1"/>
            </a:lnRef>
            <a:fillRef idx="2">
              <a:schemeClr val="dk1"/>
            </a:fillRef>
            <a:effectRef idx="1">
              <a:schemeClr val="dk1"/>
            </a:effectRef>
            <a:fontRef idx="minor">
              <a:schemeClr val="dk1"/>
            </a:fontRef>
          </p:style>
        </p:pic>
        <p:grpSp>
          <p:nvGrpSpPr>
            <p:cNvPr id="9" name="グループ化 8">
              <a:extLst>
                <a:ext uri="{FF2B5EF4-FFF2-40B4-BE49-F238E27FC236}">
                  <a16:creationId xmlns:a16="http://schemas.microsoft.com/office/drawing/2014/main" xmlns="" id="{0BD7B045-BD1C-4BC3-8F4C-D60C684DB3B6}"/>
                </a:ext>
              </a:extLst>
            </p:cNvPr>
            <p:cNvGrpSpPr/>
            <p:nvPr/>
          </p:nvGrpSpPr>
          <p:grpSpPr>
            <a:xfrm>
              <a:off x="560683" y="4081549"/>
              <a:ext cx="5333041" cy="931025"/>
              <a:chOff x="15273" y="1757079"/>
              <a:chExt cx="4916767" cy="432048"/>
            </a:xfrm>
          </p:grpSpPr>
          <p:sp>
            <p:nvSpPr>
              <p:cNvPr id="11" name="正方形/長方形 10">
                <a:extLst>
                  <a:ext uri="{FF2B5EF4-FFF2-40B4-BE49-F238E27FC236}">
                    <a16:creationId xmlns:a16="http://schemas.microsoft.com/office/drawing/2014/main" xmlns="" id="{F9FB933F-F6D8-412F-9FB5-1FDBF6E0A729}"/>
                  </a:ext>
                </a:extLst>
              </p:cNvPr>
              <p:cNvSpPr/>
              <p:nvPr/>
            </p:nvSpPr>
            <p:spPr>
              <a:xfrm rot="21420000">
                <a:off x="39367" y="1911466"/>
                <a:ext cx="4860032" cy="146409"/>
              </a:xfrm>
              <a:prstGeom prst="rect">
                <a:avLst/>
              </a:prstGeom>
              <a:solidFill>
                <a:schemeClr val="bg1"/>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prstDash val="sysDot"/>
                  </a:ln>
                </a:endParaRPr>
              </a:p>
            </p:txBody>
          </p:sp>
          <p:sp>
            <p:nvSpPr>
              <p:cNvPr id="12" name="正方形/長方形 11">
                <a:extLst>
                  <a:ext uri="{FF2B5EF4-FFF2-40B4-BE49-F238E27FC236}">
                    <a16:creationId xmlns:a16="http://schemas.microsoft.com/office/drawing/2014/main" xmlns="" id="{6D100C71-794F-431D-9880-D8AD1572981B}"/>
                  </a:ext>
                </a:extLst>
              </p:cNvPr>
              <p:cNvSpPr/>
              <p:nvPr/>
            </p:nvSpPr>
            <p:spPr>
              <a:xfrm>
                <a:off x="4842407" y="1757079"/>
                <a:ext cx="89633" cy="231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xmlns="" id="{DF57D415-5D10-4BC5-BCEE-C5ACFAF39A88}"/>
                  </a:ext>
                </a:extLst>
              </p:cNvPr>
              <p:cNvSpPr/>
              <p:nvPr/>
            </p:nvSpPr>
            <p:spPr>
              <a:xfrm>
                <a:off x="15273" y="1973103"/>
                <a:ext cx="92231"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6" name="テキスト ボックス 15">
            <a:extLst>
              <a:ext uri="{FF2B5EF4-FFF2-40B4-BE49-F238E27FC236}">
                <a16:creationId xmlns:a16="http://schemas.microsoft.com/office/drawing/2014/main" xmlns="" id="{D61B2C90-40E8-460F-A11B-5FB70C1AB345}"/>
              </a:ext>
            </a:extLst>
          </p:cNvPr>
          <p:cNvSpPr txBox="1"/>
          <p:nvPr/>
        </p:nvSpPr>
        <p:spPr>
          <a:xfrm>
            <a:off x="845161" y="1217723"/>
            <a:ext cx="3391398" cy="1323439"/>
          </a:xfrm>
          <a:prstGeom prst="rect">
            <a:avLst/>
          </a:prstGeom>
          <a:noFill/>
          <a:ln w="19050">
            <a:noFill/>
            <a:prstDash val="dash"/>
          </a:ln>
        </p:spPr>
        <p:txBody>
          <a:bodyPr wrap="square" rtlCol="0">
            <a:spAutoFit/>
          </a:bodyPr>
          <a:lstStyle>
            <a:defPPr>
              <a:defRPr lang="ja-JP"/>
            </a:defPPr>
            <a:lvl1pPr algn="ctr">
              <a:defRPr sz="1600">
                <a:solidFill>
                  <a:srgbClr val="FF0000"/>
                </a:solidFill>
                <a:latin typeface="HG丸ｺﾞｼｯｸM-PRO" panose="020F0600000000000000" pitchFamily="50" charset="-128"/>
                <a:ea typeface="HG丸ｺﾞｼｯｸM-PRO" panose="020F0600000000000000" pitchFamily="50" charset="-128"/>
              </a:defRPr>
            </a:lvl1pPr>
          </a:lstStyle>
          <a:p>
            <a:pPr algn="l"/>
            <a:r>
              <a:rPr lang="en-US" altLang="ja-JP" sz="2000" b="1" dirty="0" err="1">
                <a:solidFill>
                  <a:schemeClr val="tx1"/>
                </a:solidFill>
                <a:latin typeface="メイリオ" panose="020B0604030504040204" pitchFamily="50" charset="-128"/>
                <a:ea typeface="メイリオ" panose="020B0604030504040204" pitchFamily="50" charset="-128"/>
              </a:rPr>
              <a:t>GSE17913</a:t>
            </a:r>
            <a:endParaRPr lang="en-US" altLang="ja-JP" sz="2000" b="1" dirty="0">
              <a:solidFill>
                <a:schemeClr val="tx1"/>
              </a:solidFill>
              <a:latin typeface="メイリオ" panose="020B0604030504040204" pitchFamily="50" charset="-128"/>
              <a:ea typeface="メイリオ" panose="020B0604030504040204" pitchFamily="50" charset="-128"/>
            </a:endParaRPr>
          </a:p>
          <a:p>
            <a:pPr algn="l"/>
            <a:r>
              <a:rPr lang="ja-JP" altLang="en-US" sz="2000" dirty="0">
                <a:solidFill>
                  <a:schemeClr val="tx1"/>
                </a:solidFill>
                <a:latin typeface="メイリオ" panose="020B0604030504040204" pitchFamily="50" charset="-128"/>
                <a:ea typeface="メイリオ" panose="020B0604030504040204" pitchFamily="50" charset="-128"/>
              </a:rPr>
              <a:t>喫煙による口腔内粘膜での</a:t>
            </a:r>
            <a:endParaRPr lang="en-US" altLang="ja-JP" sz="2000" dirty="0">
              <a:solidFill>
                <a:schemeClr val="tx1"/>
              </a:solidFill>
              <a:latin typeface="メイリオ" panose="020B0604030504040204" pitchFamily="50" charset="-128"/>
              <a:ea typeface="メイリオ" panose="020B0604030504040204" pitchFamily="50" charset="-128"/>
            </a:endParaRPr>
          </a:p>
          <a:p>
            <a:pPr algn="l"/>
            <a:r>
              <a:rPr lang="ja-JP" altLang="en-US" sz="2000" dirty="0">
                <a:solidFill>
                  <a:schemeClr val="tx1"/>
                </a:solidFill>
                <a:latin typeface="メイリオ" panose="020B0604030504040204" pitchFamily="50" charset="-128"/>
                <a:ea typeface="メイリオ" panose="020B0604030504040204" pitchFamily="50" charset="-128"/>
              </a:rPr>
              <a:t>遺伝子発現変動を調べた</a:t>
            </a:r>
            <a:endParaRPr lang="en-US" altLang="ja-JP" sz="2000" dirty="0">
              <a:solidFill>
                <a:schemeClr val="tx1"/>
              </a:solidFill>
              <a:latin typeface="メイリオ" panose="020B0604030504040204" pitchFamily="50" charset="-128"/>
              <a:ea typeface="メイリオ" panose="020B0604030504040204" pitchFamily="50" charset="-128"/>
            </a:endParaRPr>
          </a:p>
          <a:p>
            <a:pPr algn="l"/>
            <a:r>
              <a:rPr lang="ja-JP" altLang="en-US" sz="2000" dirty="0">
                <a:solidFill>
                  <a:schemeClr val="tx1"/>
                </a:solidFill>
                <a:latin typeface="メイリオ" panose="020B0604030504040204" pitchFamily="50" charset="-128"/>
                <a:ea typeface="メイリオ" panose="020B0604030504040204" pitchFamily="50" charset="-128"/>
              </a:rPr>
              <a:t>マイクロアレイデータ</a:t>
            </a:r>
            <a:endParaRPr lang="en-US" altLang="ja-JP" sz="2000" dirty="0">
              <a:solidFill>
                <a:schemeClr val="tx1"/>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xmlns="" id="{595F0EB5-4DE2-4DAF-8C31-66DBECD15626}"/>
              </a:ext>
            </a:extLst>
          </p:cNvPr>
          <p:cNvSpPr/>
          <p:nvPr/>
        </p:nvSpPr>
        <p:spPr>
          <a:xfrm>
            <a:off x="4466575" y="4986571"/>
            <a:ext cx="1367582" cy="3611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xmlns="" id="{284089EF-D883-4E02-A0BE-5EDBFE851A2B}"/>
              </a:ext>
            </a:extLst>
          </p:cNvPr>
          <p:cNvSpPr txBox="1"/>
          <p:nvPr/>
        </p:nvSpPr>
        <p:spPr>
          <a:xfrm>
            <a:off x="894940" y="4941628"/>
            <a:ext cx="3291839" cy="646331"/>
          </a:xfrm>
          <a:prstGeom prst="rect">
            <a:avLst/>
          </a:prstGeom>
          <a:solidFill>
            <a:schemeClr val="bg1"/>
          </a:solidFill>
          <a:ln w="19050">
            <a:noFill/>
            <a:prstDash val="dash"/>
          </a:ln>
        </p:spPr>
        <p:txBody>
          <a:bodyPr wrap="square" rtlCol="0">
            <a:spAutoFit/>
          </a:bodyPr>
          <a:lstStyle>
            <a:defPPr>
              <a:defRPr lang="ja-JP"/>
            </a:defPPr>
            <a:lvl1pPr>
              <a:defRPr>
                <a:solidFill>
                  <a:srgbClr val="FF0000"/>
                </a:solidFill>
                <a:latin typeface="メイリオ" panose="020B0604030504040204" pitchFamily="50" charset="-128"/>
                <a:ea typeface="メイリオ" panose="020B0604030504040204" pitchFamily="50" charset="-128"/>
              </a:defRPr>
            </a:lvl1pPr>
          </a:lstStyle>
          <a:p>
            <a:r>
              <a:rPr lang="ja-JP" altLang="en-US" dirty="0"/>
              <a:t>① ［</a:t>
            </a:r>
            <a:r>
              <a:rPr lang="en-US" altLang="ja-JP" dirty="0"/>
              <a:t>Analyze with</a:t>
            </a:r>
            <a:r>
              <a:rPr lang="ja-JP" altLang="en-US" dirty="0"/>
              <a:t> </a:t>
            </a:r>
            <a:r>
              <a:rPr lang="en-US" altLang="ja-JP" dirty="0" err="1"/>
              <a:t>GEO2R</a:t>
            </a:r>
            <a:r>
              <a:rPr lang="ja-JP" altLang="en-US" dirty="0"/>
              <a:t>］</a:t>
            </a:r>
            <a:endParaRPr lang="en-US" altLang="ja-JP" dirty="0"/>
          </a:p>
          <a:p>
            <a:r>
              <a:rPr lang="ja-JP" altLang="en-US" dirty="0"/>
              <a:t>　をクリック</a:t>
            </a:r>
            <a:endParaRPr lang="en-US" altLang="ja-JP" dirty="0"/>
          </a:p>
        </p:txBody>
      </p:sp>
      <p:sp>
        <p:nvSpPr>
          <p:cNvPr id="20" name="下矢印 5">
            <a:extLst>
              <a:ext uri="{FF2B5EF4-FFF2-40B4-BE49-F238E27FC236}">
                <a16:creationId xmlns:a16="http://schemas.microsoft.com/office/drawing/2014/main" xmlns="" id="{F5179276-6FBC-47F3-8BEE-6C5CC0E5B60F}"/>
              </a:ext>
            </a:extLst>
          </p:cNvPr>
          <p:cNvSpPr/>
          <p:nvPr/>
        </p:nvSpPr>
        <p:spPr>
          <a:xfrm>
            <a:off x="6304119" y="4134445"/>
            <a:ext cx="1440160" cy="1008112"/>
          </a:xfrm>
          <a:prstGeom prst="down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000" dirty="0">
              <a:solidFill>
                <a:srgbClr val="FF0000"/>
              </a:solidFill>
              <a:latin typeface="HG丸ｺﾞｼｯｸM-PRO" panose="020F0600000000000000" pitchFamily="50" charset="-128"/>
              <a:ea typeface="HG丸ｺﾞｼｯｸM-PRO" panose="020F0600000000000000" pitchFamily="50" charset="-128"/>
            </a:endParaRPr>
          </a:p>
          <a:p>
            <a:pPr algn="ctr"/>
            <a:r>
              <a:rPr kumimoji="1" lang="ja-JP" altLang="en-US" sz="2000" dirty="0">
                <a:solidFill>
                  <a:srgbClr val="FF0000"/>
                </a:solidFill>
                <a:latin typeface="HG丸ｺﾞｼｯｸM-PRO" panose="020F0600000000000000" pitchFamily="50" charset="-128"/>
                <a:ea typeface="HG丸ｺﾞｼｯｸM-PRO" panose="020F0600000000000000" pitchFamily="50" charset="-128"/>
              </a:rPr>
              <a:t>下へ</a:t>
            </a:r>
          </a:p>
        </p:txBody>
      </p:sp>
      <p:sp>
        <p:nvSpPr>
          <p:cNvPr id="17" name="スライド番号プレースホルダー 1">
            <a:extLst>
              <a:ext uri="{FF2B5EF4-FFF2-40B4-BE49-F238E27FC236}">
                <a16:creationId xmlns:a16="http://schemas.microsoft.com/office/drawing/2014/main" xmlns="" id="{124F751A-A47F-4241-A9D8-8034592854CD}"/>
              </a:ext>
            </a:extLst>
          </p:cNvPr>
          <p:cNvSpPr>
            <a:spLocks noGrp="1" noChangeArrowheads="1"/>
          </p:cNvSpPr>
          <p:nvPr>
            <p:ph type="sldNum" sz="quarter" idx="16"/>
          </p:nvPr>
        </p:nvSpPr>
        <p:spPr bwMode="auto">
          <a:xfrm>
            <a:off x="9390063" y="6478588"/>
            <a:ext cx="4381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122</a:t>
            </a:fld>
            <a:endParaRPr lang="ja-JP" altLang="en-US" sz="1200" dirty="0">
              <a:solidFill>
                <a:srgbClr val="003A6F"/>
              </a:solidFill>
            </a:endParaRPr>
          </a:p>
        </p:txBody>
      </p:sp>
    </p:spTree>
    <p:extLst>
      <p:ext uri="{BB962C8B-B14F-4D97-AF65-F5344CB8AC3E}">
        <p14:creationId xmlns:p14="http://schemas.microsoft.com/office/powerpoint/2010/main" val="20439943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704528" y="1074866"/>
            <a:ext cx="5664309" cy="3407079"/>
            <a:chOff x="323528" y="1124744"/>
            <a:chExt cx="8496944" cy="5644592"/>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4744"/>
              <a:ext cx="8496944" cy="793227"/>
            </a:xfrm>
            <a:prstGeom prst="rect">
              <a:avLst/>
            </a:prstGeom>
            <a:ln/>
          </p:spPr>
          <p:style>
            <a:lnRef idx="1">
              <a:schemeClr val="dk1"/>
            </a:lnRef>
            <a:fillRef idx="2">
              <a:schemeClr val="dk1"/>
            </a:fillRef>
            <a:effectRef idx="1">
              <a:schemeClr val="dk1"/>
            </a:effectRef>
            <a:fontRef idx="minor">
              <a:schemeClr val="dk1"/>
            </a:fontRef>
          </p:style>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916832"/>
              <a:ext cx="8496944" cy="4852504"/>
            </a:xfrm>
            <a:prstGeom prst="rect">
              <a:avLst/>
            </a:prstGeom>
            <a:ln/>
          </p:spPr>
          <p:style>
            <a:lnRef idx="1">
              <a:schemeClr val="dk1"/>
            </a:lnRef>
            <a:fillRef idx="2">
              <a:schemeClr val="dk1"/>
            </a:fillRef>
            <a:effectRef idx="1">
              <a:schemeClr val="dk1"/>
            </a:effectRef>
            <a:fontRef idx="minor">
              <a:schemeClr val="dk1"/>
            </a:fontRef>
          </p:style>
        </p:pic>
      </p:grpSp>
      <p:sp>
        <p:nvSpPr>
          <p:cNvPr id="2" name="タイトル 1"/>
          <p:cNvSpPr>
            <a:spLocks noGrp="1"/>
          </p:cNvSpPr>
          <p:nvPr>
            <p:ph type="title"/>
          </p:nvPr>
        </p:nvSpPr>
        <p:spPr>
          <a:xfrm>
            <a:off x="704528" y="26270"/>
            <a:ext cx="8846796" cy="8857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2800" dirty="0">
                <a:solidFill>
                  <a:srgbClr val="161616"/>
                </a:solidFill>
              </a:rPr>
              <a:t>（手順</a:t>
            </a:r>
            <a:r>
              <a:rPr lang="en-US" altLang="ja-JP" sz="2800" dirty="0">
                <a:solidFill>
                  <a:srgbClr val="161616"/>
                </a:solidFill>
              </a:rPr>
              <a:t>2</a:t>
            </a:r>
            <a:r>
              <a:rPr lang="ja-JP" altLang="en-US" sz="2800" dirty="0">
                <a:solidFill>
                  <a:srgbClr val="161616"/>
                </a:solidFill>
              </a:rPr>
              <a:t>） グループ設定とメンバーの選択</a:t>
            </a:r>
          </a:p>
        </p:txBody>
      </p:sp>
      <p:sp>
        <p:nvSpPr>
          <p:cNvPr id="4" name="正方形/長方形 3"/>
          <p:cNvSpPr/>
          <p:nvPr/>
        </p:nvSpPr>
        <p:spPr>
          <a:xfrm>
            <a:off x="1686591" y="2212001"/>
            <a:ext cx="1023358" cy="508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758599" y="2284009"/>
            <a:ext cx="86409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193" y="3155366"/>
            <a:ext cx="5664309" cy="2623567"/>
          </a:xfrm>
          <a:prstGeom prst="rect">
            <a:avLst/>
          </a:prstGeom>
          <a:ln/>
        </p:spPr>
        <p:style>
          <a:lnRef idx="1">
            <a:schemeClr val="dk1"/>
          </a:lnRef>
          <a:fillRef idx="2">
            <a:schemeClr val="dk1"/>
          </a:fillRef>
          <a:effectRef idx="1">
            <a:schemeClr val="dk1"/>
          </a:effectRef>
          <a:fontRef idx="minor">
            <a:schemeClr val="dk1"/>
          </a:fontRef>
        </p:style>
      </p:pic>
      <p:sp>
        <p:nvSpPr>
          <p:cNvPr id="16" name="正方形/長方形 15"/>
          <p:cNvSpPr/>
          <p:nvPr/>
        </p:nvSpPr>
        <p:spPr>
          <a:xfrm>
            <a:off x="984248" y="3579100"/>
            <a:ext cx="504056" cy="2232248"/>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1488304" y="3651108"/>
            <a:ext cx="86409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0">
            <a:extLst>
              <a:ext uri="{FF2B5EF4-FFF2-40B4-BE49-F238E27FC236}">
                <a16:creationId xmlns:a16="http://schemas.microsoft.com/office/drawing/2014/main" xmlns="" id="{BD06F6AD-C55E-420F-A60C-83D0C84DCCC8}"/>
              </a:ext>
            </a:extLst>
          </p:cNvPr>
          <p:cNvSpPr/>
          <p:nvPr/>
        </p:nvSpPr>
        <p:spPr>
          <a:xfrm rot="2109942">
            <a:off x="2290032" y="3216899"/>
            <a:ext cx="576064" cy="216024"/>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0">
            <a:extLst>
              <a:ext uri="{FF2B5EF4-FFF2-40B4-BE49-F238E27FC236}">
                <a16:creationId xmlns:a16="http://schemas.microsoft.com/office/drawing/2014/main" xmlns="" id="{4815B6F0-CA6E-4E91-BD6F-094C542A8373}"/>
              </a:ext>
            </a:extLst>
          </p:cNvPr>
          <p:cNvSpPr/>
          <p:nvPr/>
        </p:nvSpPr>
        <p:spPr>
          <a:xfrm rot="16200000">
            <a:off x="3372018" y="4163477"/>
            <a:ext cx="576064" cy="216024"/>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スライド番号プレースホルダー 1">
            <a:extLst>
              <a:ext uri="{FF2B5EF4-FFF2-40B4-BE49-F238E27FC236}">
                <a16:creationId xmlns:a16="http://schemas.microsoft.com/office/drawing/2014/main" xmlns="" id="{3E030716-5A90-4A76-A544-6F21EE3D109B}"/>
              </a:ext>
            </a:extLst>
          </p:cNvPr>
          <p:cNvSpPr txBox="1">
            <a:spLocks noChangeArrowheads="1"/>
          </p:cNvSpPr>
          <p:nvPr/>
        </p:nvSpPr>
        <p:spPr bwMode="auto">
          <a:xfrm>
            <a:off x="9390063" y="6478588"/>
            <a:ext cx="43815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ja-JP"/>
            </a:defPPr>
            <a:lvl1pPr algn="l" rtl="0" eaLnBrk="0" fontAlgn="base" hangingPunct="0">
              <a:spcBef>
                <a:spcPct val="20000"/>
              </a:spcBef>
              <a:spcAft>
                <a:spcPct val="0"/>
              </a:spcAft>
              <a:buFont typeface="Arial" panose="020B0604020202020204" pitchFamily="34" charset="0"/>
              <a:buChar char="•"/>
              <a:defRPr kumimoji="1" sz="3200" kern="1200">
                <a:solidFill>
                  <a:srgbClr val="141414"/>
                </a:solidFill>
                <a:latin typeface="Calibri" panose="020F0502020204030204" pitchFamily="34" charset="0"/>
                <a:ea typeface="ＭＳ Ｐゴシック" panose="020B0600070205080204" pitchFamily="50" charset="-128"/>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rgbClr val="141414"/>
                </a:solidFill>
                <a:latin typeface="Calibri" panose="020F0502020204030204" pitchFamily="34" charset="0"/>
                <a:ea typeface="ＭＳ Ｐゴシック" panose="020B0600070205080204" pitchFamily="50"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rgbClr val="141414"/>
                </a:solidFill>
                <a:latin typeface="Calibri" panose="020F0502020204030204" pitchFamily="34" charset="0"/>
                <a:ea typeface="ＭＳ Ｐゴシック" panose="020B0600070205080204" pitchFamily="50"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rgbClr val="141414"/>
                </a:solidFill>
                <a:latin typeface="Calibri" panose="020F0502020204030204" pitchFamily="34" charset="0"/>
                <a:ea typeface="ＭＳ Ｐゴシック" panose="020B0600070205080204" pitchFamily="50"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rgbClr val="141414"/>
                </a:solidFill>
                <a:latin typeface="Calibri" panose="020F0502020204030204" pitchFamily="34" charset="0"/>
                <a:ea typeface="ＭＳ Ｐゴシック" panose="020B0600070205080204" pitchFamily="50" charset="-128"/>
                <a:cs typeface="+mn-cs"/>
              </a:defRPr>
            </a:lvl5pPr>
            <a:lvl6pPr marL="2514600" indent="-228600" algn="l" defTabSz="914400" rtl="0" eaLnBrk="0" fontAlgn="base" latinLnBrk="0" hangingPunct="0">
              <a:spcBef>
                <a:spcPct val="20000"/>
              </a:spcBef>
              <a:spcAft>
                <a:spcPct val="0"/>
              </a:spcAft>
              <a:buFont typeface="Arial" panose="020B0604020202020204" pitchFamily="34" charset="0"/>
              <a:buChar char="»"/>
              <a:defRPr kumimoji="1" sz="2000" kern="1200">
                <a:solidFill>
                  <a:srgbClr val="141414"/>
                </a:solidFill>
                <a:latin typeface="Calibri" panose="020F0502020204030204" pitchFamily="34" charset="0"/>
                <a:ea typeface="ＭＳ Ｐゴシック" panose="020B0600070205080204" pitchFamily="50" charset="-128"/>
                <a:cs typeface="+mn-cs"/>
              </a:defRPr>
            </a:lvl6pPr>
            <a:lvl7pPr marL="2971800" indent="-228600" algn="l" defTabSz="914400" rtl="0" eaLnBrk="0" fontAlgn="base" latinLnBrk="0" hangingPunct="0">
              <a:spcBef>
                <a:spcPct val="20000"/>
              </a:spcBef>
              <a:spcAft>
                <a:spcPct val="0"/>
              </a:spcAft>
              <a:buFont typeface="Arial" panose="020B0604020202020204" pitchFamily="34" charset="0"/>
              <a:buChar char="»"/>
              <a:defRPr kumimoji="1" sz="2000" kern="1200">
                <a:solidFill>
                  <a:srgbClr val="141414"/>
                </a:solidFill>
                <a:latin typeface="Calibri" panose="020F0502020204030204" pitchFamily="34" charset="0"/>
                <a:ea typeface="ＭＳ Ｐゴシック" panose="020B0600070205080204" pitchFamily="50" charset="-128"/>
                <a:cs typeface="+mn-cs"/>
              </a:defRPr>
            </a:lvl7pPr>
            <a:lvl8pPr marL="3429000" indent="-228600" algn="l" defTabSz="914400" rtl="0" eaLnBrk="0" fontAlgn="base" latinLnBrk="0" hangingPunct="0">
              <a:spcBef>
                <a:spcPct val="20000"/>
              </a:spcBef>
              <a:spcAft>
                <a:spcPct val="0"/>
              </a:spcAft>
              <a:buFont typeface="Arial" panose="020B0604020202020204" pitchFamily="34" charset="0"/>
              <a:buChar char="»"/>
              <a:defRPr kumimoji="1" sz="2000" kern="1200">
                <a:solidFill>
                  <a:srgbClr val="141414"/>
                </a:solidFill>
                <a:latin typeface="Calibri" panose="020F0502020204030204" pitchFamily="34" charset="0"/>
                <a:ea typeface="ＭＳ Ｐゴシック" panose="020B0600070205080204" pitchFamily="50" charset="-128"/>
                <a:cs typeface="+mn-cs"/>
              </a:defRPr>
            </a:lvl8pPr>
            <a:lvl9pPr marL="3886200" indent="-228600" algn="l" defTabSz="914400" rtl="0" eaLnBrk="0" fontAlgn="base" latinLnBrk="0" hangingPunct="0">
              <a:spcBef>
                <a:spcPct val="20000"/>
              </a:spcBef>
              <a:spcAft>
                <a:spcPct val="0"/>
              </a:spcAft>
              <a:buFont typeface="Arial" panose="020B0604020202020204" pitchFamily="34" charset="0"/>
              <a:buChar char="»"/>
              <a:defRPr kumimoji="1" sz="2000" kern="1200">
                <a:solidFill>
                  <a:srgbClr val="141414"/>
                </a:solidFill>
                <a:latin typeface="Calibri" panose="020F0502020204030204" pitchFamily="34" charset="0"/>
                <a:ea typeface="ＭＳ Ｐゴシック" panose="020B0600070205080204" pitchFamily="50" charset="-128"/>
                <a:cs typeface="+mn-cs"/>
              </a:defRPr>
            </a:lvl9pPr>
          </a:lstStyle>
          <a:p>
            <a:pPr algn="r">
              <a:spcBef>
                <a:spcPct val="0"/>
              </a:spcBef>
              <a:buFontTx/>
              <a:buNone/>
            </a:pPr>
            <a:fld id="{17A3B004-4266-4254-96E7-16102DEF6F92}" type="slidenum">
              <a:rPr lang="ja-JP" altLang="en-US" sz="1200" b="1" smtClean="0">
                <a:solidFill>
                  <a:srgbClr val="003A6F"/>
                </a:solidFill>
              </a:rPr>
              <a:pPr algn="r">
                <a:spcBef>
                  <a:spcPct val="0"/>
                </a:spcBef>
                <a:buFontTx/>
                <a:buNone/>
              </a:pPr>
              <a:t>123</a:t>
            </a:fld>
            <a:endParaRPr lang="ja-JP" altLang="en-US" sz="1200" b="1" dirty="0">
              <a:solidFill>
                <a:srgbClr val="003A6F"/>
              </a:solidFill>
            </a:endParaRPr>
          </a:p>
        </p:txBody>
      </p:sp>
      <p:pic>
        <p:nvPicPr>
          <p:cNvPr id="25" name="Picture 2">
            <a:extLst>
              <a:ext uri="{FF2B5EF4-FFF2-40B4-BE49-F238E27FC236}">
                <a16:creationId xmlns:a16="http://schemas.microsoft.com/office/drawing/2014/main" xmlns="" id="{275AC464-79AF-4C3B-ABDF-D7C9F4B1693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6091" r="51528"/>
          <a:stretch/>
        </p:blipFill>
        <p:spPr bwMode="auto">
          <a:xfrm>
            <a:off x="3852658" y="5757123"/>
            <a:ext cx="4114331" cy="824656"/>
          </a:xfrm>
          <a:prstGeom prst="rect">
            <a:avLst/>
          </a:prstGeom>
          <a:ln/>
        </p:spPr>
        <p:style>
          <a:lnRef idx="1">
            <a:schemeClr val="dk1"/>
          </a:lnRef>
          <a:fillRef idx="2">
            <a:schemeClr val="dk1"/>
          </a:fillRef>
          <a:effectRef idx="1">
            <a:schemeClr val="dk1"/>
          </a:effectRef>
          <a:fontRef idx="minor">
            <a:schemeClr val="dk1"/>
          </a:fontRef>
        </p:style>
      </p:pic>
      <p:sp>
        <p:nvSpPr>
          <p:cNvPr id="26" name="正方形/長方形 25">
            <a:extLst>
              <a:ext uri="{FF2B5EF4-FFF2-40B4-BE49-F238E27FC236}">
                <a16:creationId xmlns:a16="http://schemas.microsoft.com/office/drawing/2014/main" xmlns="" id="{AAAEF025-DB98-4E1A-9E64-34F5F29214EE}"/>
              </a:ext>
            </a:extLst>
          </p:cNvPr>
          <p:cNvSpPr/>
          <p:nvPr/>
        </p:nvSpPr>
        <p:spPr>
          <a:xfrm>
            <a:off x="3903787" y="5931261"/>
            <a:ext cx="79208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xmlns="" id="{3A949662-EBE5-4377-A7D5-F0A354C1C50E}"/>
              </a:ext>
            </a:extLst>
          </p:cNvPr>
          <p:cNvSpPr txBox="1"/>
          <p:nvPr/>
        </p:nvSpPr>
        <p:spPr>
          <a:xfrm>
            <a:off x="4777758" y="5851890"/>
            <a:ext cx="2981557" cy="369332"/>
          </a:xfrm>
          <a:prstGeom prst="rect">
            <a:avLst/>
          </a:prstGeom>
          <a:solidFill>
            <a:schemeClr val="bg1"/>
          </a:solidFill>
          <a:ln w="19050">
            <a:noFill/>
            <a:prstDash val="dash"/>
          </a:ln>
        </p:spPr>
        <p:txBody>
          <a:bodyPr wrap="square" rtlCol="0">
            <a:spAutoFit/>
          </a:bodyPr>
          <a:lstStyle>
            <a:defPPr>
              <a:defRPr lang="ja-JP"/>
            </a:defPPr>
            <a:lvl1pPr>
              <a:defRPr>
                <a:solidFill>
                  <a:srgbClr val="FF0000"/>
                </a:solidFill>
                <a:latin typeface="メイリオ" panose="020B0604030504040204" pitchFamily="50" charset="-128"/>
                <a:ea typeface="メイリオ" panose="020B0604030504040204" pitchFamily="50" charset="-128"/>
              </a:defRPr>
            </a:lvl1pPr>
          </a:lstStyle>
          <a:p>
            <a:r>
              <a:rPr lang="ja-JP" altLang="en-US" dirty="0"/>
              <a:t>④［</a:t>
            </a:r>
            <a:r>
              <a:rPr lang="en-US" altLang="ja-JP" dirty="0"/>
              <a:t>Analyze</a:t>
            </a:r>
            <a:r>
              <a:rPr lang="ja-JP" altLang="en-US" dirty="0"/>
              <a:t>］をクリック</a:t>
            </a:r>
            <a:endParaRPr lang="en-US" altLang="ja-JP" dirty="0"/>
          </a:p>
        </p:txBody>
      </p:sp>
      <p:pic>
        <p:nvPicPr>
          <p:cNvPr id="28" name="Picture 5">
            <a:extLst>
              <a:ext uri="{FF2B5EF4-FFF2-40B4-BE49-F238E27FC236}">
                <a16:creationId xmlns:a16="http://schemas.microsoft.com/office/drawing/2014/main" xmlns="" id="{DE0AB06C-B1E0-490D-9F8C-C586CF5D93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9580" y="2903527"/>
            <a:ext cx="5617954" cy="2601757"/>
          </a:xfrm>
          <a:prstGeom prst="rect">
            <a:avLst/>
          </a:prstGeom>
          <a:ln/>
        </p:spPr>
        <p:style>
          <a:lnRef idx="1">
            <a:schemeClr val="dk1"/>
          </a:lnRef>
          <a:fillRef idx="2">
            <a:schemeClr val="dk1"/>
          </a:fillRef>
          <a:effectRef idx="1">
            <a:schemeClr val="dk1"/>
          </a:effectRef>
          <a:fontRef idx="minor">
            <a:schemeClr val="dk1"/>
          </a:fontRef>
        </p:style>
      </p:pic>
      <p:sp>
        <p:nvSpPr>
          <p:cNvPr id="29" name="正方形/長方形 28">
            <a:extLst>
              <a:ext uri="{FF2B5EF4-FFF2-40B4-BE49-F238E27FC236}">
                <a16:creationId xmlns:a16="http://schemas.microsoft.com/office/drawing/2014/main" xmlns="" id="{419772B3-9C97-4A5B-B0AA-30911A858C6B}"/>
              </a:ext>
            </a:extLst>
          </p:cNvPr>
          <p:cNvSpPr/>
          <p:nvPr/>
        </p:nvSpPr>
        <p:spPr>
          <a:xfrm>
            <a:off x="4344966" y="4092507"/>
            <a:ext cx="504056" cy="1398354"/>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xmlns="" id="{83F96F8E-782E-4164-BE90-4AE14288C78D}"/>
              </a:ext>
            </a:extLst>
          </p:cNvPr>
          <p:cNvSpPr/>
          <p:nvPr/>
        </p:nvSpPr>
        <p:spPr>
          <a:xfrm>
            <a:off x="4921030" y="3588451"/>
            <a:ext cx="86409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xmlns="" id="{8352E6F3-3E6D-4C64-AC96-91BF944AF187}"/>
              </a:ext>
            </a:extLst>
          </p:cNvPr>
          <p:cNvSpPr txBox="1"/>
          <p:nvPr/>
        </p:nvSpPr>
        <p:spPr>
          <a:xfrm>
            <a:off x="5880301" y="3613094"/>
            <a:ext cx="3509761" cy="1754326"/>
          </a:xfrm>
          <a:prstGeom prst="rect">
            <a:avLst/>
          </a:prstGeom>
          <a:solidFill>
            <a:schemeClr val="bg1"/>
          </a:solidFill>
          <a:ln w="19050">
            <a:noFill/>
            <a:prstDash val="dash"/>
          </a:ln>
        </p:spPr>
        <p:txBody>
          <a:bodyPr wrap="square" rtlCol="0">
            <a:spAutoFit/>
          </a:bodyPr>
          <a:lstStyle>
            <a:defPPr>
              <a:defRPr lang="ja-JP"/>
            </a:defPPr>
            <a:lvl1pPr>
              <a:defRPr>
                <a:solidFill>
                  <a:srgbClr val="FF0000"/>
                </a:solidFill>
                <a:latin typeface="メイリオ" panose="020B0604030504040204" pitchFamily="50" charset="-128"/>
                <a:ea typeface="メイリオ" panose="020B0604030504040204" pitchFamily="50" charset="-128"/>
              </a:defRPr>
            </a:lvl1pPr>
          </a:lstStyle>
          <a:p>
            <a:r>
              <a:rPr lang="ja-JP" altLang="en-US" dirty="0"/>
              <a:t>③ グループメンバーの選択</a:t>
            </a:r>
            <a:endParaRPr lang="en-US" altLang="ja-JP" dirty="0"/>
          </a:p>
          <a:p>
            <a:r>
              <a:rPr lang="ja-JP" altLang="en-US" dirty="0"/>
              <a:t>サンプルを選択して、</a:t>
            </a:r>
            <a:endParaRPr lang="en-US" altLang="ja-JP" dirty="0"/>
          </a:p>
          <a:p>
            <a:r>
              <a:rPr lang="ja-JP" altLang="en-US" dirty="0"/>
              <a:t>・</a:t>
            </a:r>
            <a:r>
              <a:rPr lang="en-US" altLang="ja-JP" dirty="0"/>
              <a:t>"</a:t>
            </a:r>
            <a:r>
              <a:rPr lang="en-US" altLang="ja-JP" dirty="0" err="1"/>
              <a:t>Never_smoker_F</a:t>
            </a:r>
            <a:r>
              <a:rPr lang="en-US" altLang="ja-JP" dirty="0"/>
              <a:t>"</a:t>
            </a:r>
          </a:p>
          <a:p>
            <a:r>
              <a:rPr lang="ja-JP" altLang="en-US" dirty="0"/>
              <a:t>・</a:t>
            </a:r>
            <a:r>
              <a:rPr lang="en-US" altLang="ja-JP" dirty="0"/>
              <a:t>"</a:t>
            </a:r>
            <a:r>
              <a:rPr lang="en-US" altLang="ja-JP" dirty="0" err="1"/>
              <a:t>Smoker_F</a:t>
            </a:r>
            <a:r>
              <a:rPr lang="en-US" altLang="ja-JP" dirty="0"/>
              <a:t>"</a:t>
            </a:r>
          </a:p>
          <a:p>
            <a:r>
              <a:rPr lang="ja-JP" altLang="en-US" dirty="0"/>
              <a:t>のメンバーを設定</a:t>
            </a:r>
            <a:endParaRPr lang="en-US" altLang="ja-JP" dirty="0"/>
          </a:p>
          <a:p>
            <a:r>
              <a:rPr lang="ja-JP" altLang="en-US" dirty="0"/>
              <a:t>（グループ名をクリック）。</a:t>
            </a:r>
            <a:endParaRPr lang="en-US" altLang="ja-JP" dirty="0"/>
          </a:p>
        </p:txBody>
      </p:sp>
      <p:sp>
        <p:nvSpPr>
          <p:cNvPr id="32" name="下矢印 10">
            <a:extLst>
              <a:ext uri="{FF2B5EF4-FFF2-40B4-BE49-F238E27FC236}">
                <a16:creationId xmlns:a16="http://schemas.microsoft.com/office/drawing/2014/main" xmlns="" id="{9C44F181-E256-4A4F-AB13-509B3F7E9880}"/>
              </a:ext>
            </a:extLst>
          </p:cNvPr>
          <p:cNvSpPr/>
          <p:nvPr/>
        </p:nvSpPr>
        <p:spPr>
          <a:xfrm>
            <a:off x="5236802" y="5406183"/>
            <a:ext cx="576064" cy="216024"/>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xmlns="" id="{F84752CD-A839-4D6E-B30B-5C2F592883AE}"/>
              </a:ext>
            </a:extLst>
          </p:cNvPr>
          <p:cNvSpPr txBox="1"/>
          <p:nvPr/>
        </p:nvSpPr>
        <p:spPr>
          <a:xfrm>
            <a:off x="2786803" y="1663060"/>
            <a:ext cx="5432606" cy="1200329"/>
          </a:xfrm>
          <a:prstGeom prst="rect">
            <a:avLst/>
          </a:prstGeom>
          <a:solidFill>
            <a:schemeClr val="bg1"/>
          </a:solidFill>
          <a:ln w="19050">
            <a:noFill/>
            <a:prstDash val="dash"/>
          </a:ln>
        </p:spPr>
        <p:txBody>
          <a:bodyPr wrap="square" rtlCol="0">
            <a:spAutoFit/>
          </a:bodyPr>
          <a:lstStyle>
            <a:defPPr>
              <a:defRPr lang="ja-JP"/>
            </a:defPPr>
            <a:lvl1pPr>
              <a:defRPr>
                <a:solidFill>
                  <a:srgbClr val="FF0000"/>
                </a:solidFill>
                <a:latin typeface="メイリオ" panose="020B0604030504040204" pitchFamily="50" charset="-128"/>
                <a:ea typeface="メイリオ" panose="020B0604030504040204" pitchFamily="50" charset="-128"/>
              </a:defRPr>
            </a:lvl1pPr>
          </a:lstStyle>
          <a:p>
            <a:r>
              <a:rPr lang="ja-JP" altLang="en-US" dirty="0"/>
              <a:t>② グループの設定</a:t>
            </a:r>
            <a:endParaRPr lang="en-US" altLang="ja-JP" dirty="0"/>
          </a:p>
          <a:p>
            <a:r>
              <a:rPr lang="ja-JP" altLang="en-US" dirty="0"/>
              <a:t>［</a:t>
            </a:r>
            <a:r>
              <a:rPr lang="en-US" altLang="ja-JP" dirty="0"/>
              <a:t>Define</a:t>
            </a:r>
            <a:r>
              <a:rPr lang="ja-JP" altLang="en-US" dirty="0"/>
              <a:t> </a:t>
            </a:r>
            <a:r>
              <a:rPr lang="en-US" altLang="ja-JP" dirty="0"/>
              <a:t>groups</a:t>
            </a:r>
            <a:r>
              <a:rPr lang="ja-JP" altLang="en-US" dirty="0"/>
              <a:t>］をクリックし、</a:t>
            </a:r>
            <a:endParaRPr lang="en-US" altLang="ja-JP" dirty="0"/>
          </a:p>
          <a:p>
            <a:r>
              <a:rPr lang="ja-JP" altLang="en-US" dirty="0"/>
              <a:t>・</a:t>
            </a:r>
            <a:r>
              <a:rPr lang="en-US" altLang="ja-JP" dirty="0"/>
              <a:t>"</a:t>
            </a:r>
            <a:r>
              <a:rPr lang="en-US" altLang="ja-JP" dirty="0" err="1"/>
              <a:t>Never_smoker_F</a:t>
            </a:r>
            <a:r>
              <a:rPr lang="en-US" altLang="ja-JP" dirty="0"/>
              <a:t>"</a:t>
            </a:r>
            <a:r>
              <a:rPr lang="ja-JP" altLang="en-US" dirty="0"/>
              <a:t>と入力して［リターン］</a:t>
            </a:r>
            <a:endParaRPr lang="en-US" altLang="ja-JP" dirty="0"/>
          </a:p>
          <a:p>
            <a:r>
              <a:rPr lang="ja-JP" altLang="en-US" dirty="0"/>
              <a:t>・</a:t>
            </a:r>
            <a:r>
              <a:rPr lang="en-US" altLang="ja-JP" dirty="0"/>
              <a:t>"</a:t>
            </a:r>
            <a:r>
              <a:rPr lang="en-US" altLang="ja-JP" dirty="0" err="1"/>
              <a:t>Smoker_F</a:t>
            </a:r>
            <a:r>
              <a:rPr lang="en-US" altLang="ja-JP" dirty="0"/>
              <a:t>"</a:t>
            </a:r>
            <a:r>
              <a:rPr lang="ja-JP" altLang="en-US" dirty="0"/>
              <a:t>と入力して［リターン］</a:t>
            </a:r>
            <a:endParaRPr lang="en-US" altLang="ja-JP" dirty="0"/>
          </a:p>
        </p:txBody>
      </p:sp>
      <p:sp>
        <p:nvSpPr>
          <p:cNvPr id="34" name="下矢印 5">
            <a:extLst>
              <a:ext uri="{FF2B5EF4-FFF2-40B4-BE49-F238E27FC236}">
                <a16:creationId xmlns:a16="http://schemas.microsoft.com/office/drawing/2014/main" xmlns="" id="{67AA9F1F-0586-4DBD-8C6A-48639D3FEFD7}"/>
              </a:ext>
            </a:extLst>
          </p:cNvPr>
          <p:cNvSpPr/>
          <p:nvPr/>
        </p:nvSpPr>
        <p:spPr>
          <a:xfrm>
            <a:off x="2329406" y="5387612"/>
            <a:ext cx="1440160" cy="1008112"/>
          </a:xfrm>
          <a:prstGeom prst="down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000" dirty="0">
              <a:solidFill>
                <a:srgbClr val="FF0000"/>
              </a:solidFill>
              <a:latin typeface="HG丸ｺﾞｼｯｸM-PRO" panose="020F0600000000000000" pitchFamily="50" charset="-128"/>
              <a:ea typeface="HG丸ｺﾞｼｯｸM-PRO" panose="020F0600000000000000" pitchFamily="50" charset="-128"/>
            </a:endParaRPr>
          </a:p>
          <a:p>
            <a:pPr algn="ctr"/>
            <a:r>
              <a:rPr kumimoji="1" lang="ja-JP" altLang="en-US" sz="2000" dirty="0">
                <a:solidFill>
                  <a:srgbClr val="FF0000"/>
                </a:solidFill>
                <a:latin typeface="HG丸ｺﾞｼｯｸM-PRO" panose="020F0600000000000000" pitchFamily="50" charset="-128"/>
                <a:ea typeface="HG丸ｺﾞｼｯｸM-PRO" panose="020F0600000000000000" pitchFamily="50" charset="-128"/>
              </a:rPr>
              <a:t>下へ</a:t>
            </a:r>
          </a:p>
        </p:txBody>
      </p:sp>
    </p:spTree>
    <p:extLst>
      <p:ext uri="{BB962C8B-B14F-4D97-AF65-F5344CB8AC3E}">
        <p14:creationId xmlns:p14="http://schemas.microsoft.com/office/powerpoint/2010/main" val="9163767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921"/>
          <a:stretch/>
        </p:blipFill>
        <p:spPr bwMode="auto">
          <a:xfrm>
            <a:off x="491612" y="1050042"/>
            <a:ext cx="9001000" cy="3030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title"/>
          </p:nvPr>
        </p:nvSpPr>
        <p:spPr>
          <a:xfrm>
            <a:off x="764771" y="26270"/>
            <a:ext cx="8760229" cy="8824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2800" dirty="0">
                <a:solidFill>
                  <a:srgbClr val="161616"/>
                </a:solidFill>
              </a:rPr>
              <a:t>解析結果</a:t>
            </a:r>
          </a:p>
        </p:txBody>
      </p:sp>
      <p:sp>
        <p:nvSpPr>
          <p:cNvPr id="7" name="テキスト ボックス 6"/>
          <p:cNvSpPr txBox="1"/>
          <p:nvPr/>
        </p:nvSpPr>
        <p:spPr>
          <a:xfrm>
            <a:off x="848544" y="1703405"/>
            <a:ext cx="504056" cy="523220"/>
          </a:xfrm>
          <a:prstGeom prst="rect">
            <a:avLst/>
          </a:prstGeom>
          <a:noFill/>
          <a:ln w="19050">
            <a:noFill/>
            <a:prstDash val="dash"/>
          </a:ln>
        </p:spPr>
        <p:txBody>
          <a:bodyPr wrap="square" rtlCol="0">
            <a:spAutoFit/>
          </a:bodyPr>
          <a:lstStyle>
            <a:defPPr>
              <a:defRPr lang="ja-JP"/>
            </a:defPPr>
            <a:lvl1pPr>
              <a:defRPr sz="1600">
                <a:solidFill>
                  <a:srgbClr val="FF0000"/>
                </a:solidFill>
                <a:latin typeface="HG丸ｺﾞｼｯｸM-PRO" panose="020F0600000000000000" pitchFamily="50" charset="-128"/>
                <a:ea typeface="HG丸ｺﾞｼｯｸM-PRO" panose="020F0600000000000000" pitchFamily="50" charset="-128"/>
              </a:defRPr>
            </a:lvl1pPr>
          </a:lstStyle>
          <a:p>
            <a:pPr algn="ctr"/>
            <a:r>
              <a:rPr lang="ja-JP" altLang="en-US" sz="2800" b="1" dirty="0">
                <a:solidFill>
                  <a:srgbClr val="008000"/>
                </a:solidFill>
                <a:latin typeface="メイリオ" panose="020B0604030504040204" pitchFamily="50" charset="-128"/>
                <a:ea typeface="メイリオ" panose="020B0604030504040204" pitchFamily="50" charset="-128"/>
              </a:rPr>
              <a:t>①</a:t>
            </a:r>
            <a:endParaRPr lang="en-US" altLang="ja-JP" sz="2800" b="1" dirty="0">
              <a:solidFill>
                <a:srgbClr val="008000"/>
              </a:solidFill>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1712640" y="1703405"/>
            <a:ext cx="504056" cy="523220"/>
          </a:xfrm>
          <a:prstGeom prst="rect">
            <a:avLst/>
          </a:prstGeom>
          <a:noFill/>
          <a:ln w="19050">
            <a:noFill/>
            <a:prstDash val="dash"/>
          </a:ln>
        </p:spPr>
        <p:txBody>
          <a:bodyPr wrap="square" rtlCol="0">
            <a:spAutoFit/>
          </a:bodyPr>
          <a:lstStyle>
            <a:defPPr>
              <a:defRPr lang="ja-JP"/>
            </a:defPPr>
            <a:lvl1pPr>
              <a:defRPr sz="1600">
                <a:solidFill>
                  <a:srgbClr val="FF0000"/>
                </a:solidFill>
                <a:latin typeface="HG丸ｺﾞｼｯｸM-PRO" panose="020F0600000000000000" pitchFamily="50" charset="-128"/>
                <a:ea typeface="HG丸ｺﾞｼｯｸM-PRO" panose="020F0600000000000000" pitchFamily="50" charset="-128"/>
              </a:defRPr>
            </a:lvl1pPr>
          </a:lstStyle>
          <a:p>
            <a:pPr algn="ctr"/>
            <a:r>
              <a:rPr lang="ja-JP" altLang="en-US" sz="2800" b="1">
                <a:solidFill>
                  <a:srgbClr val="008000"/>
                </a:solidFill>
                <a:latin typeface="メイリオ" panose="020B0604030504040204" pitchFamily="50" charset="-128"/>
                <a:ea typeface="メイリオ" panose="020B0604030504040204" pitchFamily="50" charset="-128"/>
              </a:rPr>
              <a:t>②</a:t>
            </a:r>
            <a:endParaRPr lang="en-US" altLang="ja-JP" sz="2800" b="1" dirty="0">
              <a:solidFill>
                <a:srgbClr val="008000"/>
              </a:solidFill>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504728" y="1703405"/>
            <a:ext cx="504056" cy="523220"/>
          </a:xfrm>
          <a:prstGeom prst="rect">
            <a:avLst/>
          </a:prstGeom>
          <a:noFill/>
          <a:ln w="19050">
            <a:noFill/>
            <a:prstDash val="dash"/>
          </a:ln>
        </p:spPr>
        <p:txBody>
          <a:bodyPr wrap="square" rtlCol="0">
            <a:spAutoFit/>
          </a:bodyPr>
          <a:lstStyle>
            <a:defPPr>
              <a:defRPr lang="ja-JP"/>
            </a:defPPr>
            <a:lvl1pPr>
              <a:defRPr sz="1600">
                <a:solidFill>
                  <a:srgbClr val="FF0000"/>
                </a:solidFill>
                <a:latin typeface="HG丸ｺﾞｼｯｸM-PRO" panose="020F0600000000000000" pitchFamily="50" charset="-128"/>
                <a:ea typeface="HG丸ｺﾞｼｯｸM-PRO" panose="020F0600000000000000" pitchFamily="50" charset="-128"/>
              </a:defRPr>
            </a:lvl1pPr>
          </a:lstStyle>
          <a:p>
            <a:pPr algn="ctr"/>
            <a:r>
              <a:rPr lang="ja-JP" altLang="en-US" sz="2800" b="1" dirty="0">
                <a:solidFill>
                  <a:srgbClr val="008000"/>
                </a:solidFill>
                <a:latin typeface="メイリオ" panose="020B0604030504040204" pitchFamily="50" charset="-128"/>
                <a:ea typeface="メイリオ" panose="020B0604030504040204" pitchFamily="50" charset="-128"/>
              </a:rPr>
              <a:t>③</a:t>
            </a:r>
            <a:endParaRPr lang="en-US" altLang="ja-JP" sz="2800" b="1" dirty="0">
              <a:solidFill>
                <a:srgbClr val="008000"/>
              </a:solidFill>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3440832" y="1703405"/>
            <a:ext cx="504056" cy="523220"/>
          </a:xfrm>
          <a:prstGeom prst="rect">
            <a:avLst/>
          </a:prstGeom>
          <a:noFill/>
          <a:ln w="19050">
            <a:noFill/>
            <a:prstDash val="dash"/>
          </a:ln>
        </p:spPr>
        <p:txBody>
          <a:bodyPr wrap="square" rtlCol="0">
            <a:spAutoFit/>
          </a:bodyPr>
          <a:lstStyle>
            <a:defPPr>
              <a:defRPr lang="ja-JP"/>
            </a:defPPr>
            <a:lvl1pPr>
              <a:defRPr sz="1600">
                <a:solidFill>
                  <a:srgbClr val="FF0000"/>
                </a:solidFill>
                <a:latin typeface="HG丸ｺﾞｼｯｸM-PRO" panose="020F0600000000000000" pitchFamily="50" charset="-128"/>
                <a:ea typeface="HG丸ｺﾞｼｯｸM-PRO" panose="020F0600000000000000" pitchFamily="50" charset="-128"/>
              </a:defRPr>
            </a:lvl1pPr>
          </a:lstStyle>
          <a:p>
            <a:pPr algn="ctr"/>
            <a:r>
              <a:rPr lang="ja-JP" altLang="en-US" sz="2800" b="1" dirty="0">
                <a:solidFill>
                  <a:srgbClr val="008000"/>
                </a:solidFill>
                <a:latin typeface="メイリオ" panose="020B0604030504040204" pitchFamily="50" charset="-128"/>
                <a:ea typeface="メイリオ" panose="020B0604030504040204" pitchFamily="50" charset="-128"/>
              </a:rPr>
              <a:t>④</a:t>
            </a:r>
            <a:endParaRPr lang="en-US" altLang="ja-JP" sz="2800" b="1" dirty="0">
              <a:solidFill>
                <a:srgbClr val="008000"/>
              </a:solidFill>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4520952" y="1703405"/>
            <a:ext cx="504056" cy="523220"/>
          </a:xfrm>
          <a:prstGeom prst="rect">
            <a:avLst/>
          </a:prstGeom>
          <a:noFill/>
          <a:ln w="19050">
            <a:noFill/>
            <a:prstDash val="dash"/>
          </a:ln>
        </p:spPr>
        <p:txBody>
          <a:bodyPr wrap="square" rtlCol="0">
            <a:spAutoFit/>
          </a:bodyPr>
          <a:lstStyle>
            <a:defPPr>
              <a:defRPr lang="ja-JP"/>
            </a:defPPr>
            <a:lvl1pPr>
              <a:defRPr sz="1600">
                <a:solidFill>
                  <a:srgbClr val="FF0000"/>
                </a:solidFill>
                <a:latin typeface="HG丸ｺﾞｼｯｸM-PRO" panose="020F0600000000000000" pitchFamily="50" charset="-128"/>
                <a:ea typeface="HG丸ｺﾞｼｯｸM-PRO" panose="020F0600000000000000" pitchFamily="50" charset="-128"/>
              </a:defRPr>
            </a:lvl1pPr>
          </a:lstStyle>
          <a:p>
            <a:pPr algn="ctr"/>
            <a:r>
              <a:rPr lang="ja-JP" altLang="en-US" sz="2800" b="1" dirty="0">
                <a:solidFill>
                  <a:srgbClr val="008000"/>
                </a:solidFill>
                <a:latin typeface="メイリオ" panose="020B0604030504040204" pitchFamily="50" charset="-128"/>
                <a:ea typeface="メイリオ" panose="020B0604030504040204" pitchFamily="50" charset="-128"/>
              </a:rPr>
              <a:t>⑤</a:t>
            </a:r>
            <a:endParaRPr lang="en-US" altLang="ja-JP" sz="2800" b="1" dirty="0">
              <a:solidFill>
                <a:srgbClr val="008000"/>
              </a:solidFill>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5601072" y="1703405"/>
            <a:ext cx="504056" cy="523220"/>
          </a:xfrm>
          <a:prstGeom prst="rect">
            <a:avLst/>
          </a:prstGeom>
          <a:noFill/>
          <a:ln w="19050">
            <a:noFill/>
            <a:prstDash val="dash"/>
          </a:ln>
        </p:spPr>
        <p:txBody>
          <a:bodyPr wrap="square" rtlCol="0">
            <a:spAutoFit/>
          </a:bodyPr>
          <a:lstStyle>
            <a:defPPr>
              <a:defRPr lang="ja-JP"/>
            </a:defPPr>
            <a:lvl1pPr>
              <a:defRPr sz="1600">
                <a:solidFill>
                  <a:srgbClr val="FF0000"/>
                </a:solidFill>
                <a:latin typeface="HG丸ｺﾞｼｯｸM-PRO" panose="020F0600000000000000" pitchFamily="50" charset="-128"/>
                <a:ea typeface="HG丸ｺﾞｼｯｸM-PRO" panose="020F0600000000000000" pitchFamily="50" charset="-128"/>
              </a:defRPr>
            </a:lvl1pPr>
          </a:lstStyle>
          <a:p>
            <a:pPr algn="ctr"/>
            <a:r>
              <a:rPr lang="ja-JP" altLang="en-US" sz="2800" b="1" dirty="0">
                <a:solidFill>
                  <a:srgbClr val="008000"/>
                </a:solidFill>
                <a:latin typeface="メイリオ" panose="020B0604030504040204" pitchFamily="50" charset="-128"/>
                <a:ea typeface="メイリオ" panose="020B0604030504040204" pitchFamily="50" charset="-128"/>
              </a:rPr>
              <a:t>⑥</a:t>
            </a:r>
            <a:endParaRPr lang="en-US" altLang="ja-JP" sz="2800" b="1" dirty="0">
              <a:solidFill>
                <a:srgbClr val="008000"/>
              </a:solidFill>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6465168" y="1703405"/>
            <a:ext cx="504056" cy="523220"/>
          </a:xfrm>
          <a:prstGeom prst="rect">
            <a:avLst/>
          </a:prstGeom>
          <a:noFill/>
          <a:ln w="19050">
            <a:noFill/>
            <a:prstDash val="dash"/>
          </a:ln>
        </p:spPr>
        <p:txBody>
          <a:bodyPr wrap="square" rtlCol="0">
            <a:spAutoFit/>
          </a:bodyPr>
          <a:lstStyle>
            <a:defPPr>
              <a:defRPr lang="ja-JP"/>
            </a:defPPr>
            <a:lvl1pPr>
              <a:defRPr sz="1600">
                <a:solidFill>
                  <a:srgbClr val="FF0000"/>
                </a:solidFill>
                <a:latin typeface="HG丸ｺﾞｼｯｸM-PRO" panose="020F0600000000000000" pitchFamily="50" charset="-128"/>
                <a:ea typeface="HG丸ｺﾞｼｯｸM-PRO" panose="020F0600000000000000" pitchFamily="50" charset="-128"/>
              </a:defRPr>
            </a:lvl1pPr>
          </a:lstStyle>
          <a:p>
            <a:pPr algn="ctr"/>
            <a:r>
              <a:rPr lang="ja-JP" altLang="en-US" sz="2800" b="1" dirty="0">
                <a:solidFill>
                  <a:srgbClr val="008000"/>
                </a:solidFill>
                <a:latin typeface="メイリオ" panose="020B0604030504040204" pitchFamily="50" charset="-128"/>
                <a:ea typeface="メイリオ" panose="020B0604030504040204" pitchFamily="50" charset="-128"/>
              </a:rPr>
              <a:t>⑦</a:t>
            </a:r>
            <a:endParaRPr lang="en-US" altLang="ja-JP" sz="2800" b="1" dirty="0">
              <a:solidFill>
                <a:srgbClr val="008000"/>
              </a:solidFill>
              <a:latin typeface="メイリオ" panose="020B0604030504040204" pitchFamily="50" charset="-128"/>
              <a:ea typeface="メイリオ" panose="020B0604030504040204" pitchFamily="50" charset="-128"/>
            </a:endParaRPr>
          </a:p>
        </p:txBody>
      </p:sp>
      <p:sp>
        <p:nvSpPr>
          <p:cNvPr id="15" name="テキスト ボックス 14"/>
          <p:cNvSpPr txBox="1"/>
          <p:nvPr/>
        </p:nvSpPr>
        <p:spPr>
          <a:xfrm>
            <a:off x="7401272" y="1703405"/>
            <a:ext cx="504056" cy="523220"/>
          </a:xfrm>
          <a:prstGeom prst="rect">
            <a:avLst/>
          </a:prstGeom>
          <a:noFill/>
          <a:ln w="19050">
            <a:noFill/>
            <a:prstDash val="dash"/>
          </a:ln>
        </p:spPr>
        <p:txBody>
          <a:bodyPr wrap="square" rtlCol="0">
            <a:spAutoFit/>
          </a:bodyPr>
          <a:lstStyle>
            <a:defPPr>
              <a:defRPr lang="ja-JP"/>
            </a:defPPr>
            <a:lvl1pPr>
              <a:defRPr sz="1600">
                <a:solidFill>
                  <a:srgbClr val="FF0000"/>
                </a:solidFill>
                <a:latin typeface="HG丸ｺﾞｼｯｸM-PRO" panose="020F0600000000000000" pitchFamily="50" charset="-128"/>
                <a:ea typeface="HG丸ｺﾞｼｯｸM-PRO" panose="020F0600000000000000" pitchFamily="50" charset="-128"/>
              </a:defRPr>
            </a:lvl1pPr>
          </a:lstStyle>
          <a:p>
            <a:pPr algn="ctr"/>
            <a:r>
              <a:rPr lang="ja-JP" altLang="en-US" sz="2800" b="1" dirty="0">
                <a:solidFill>
                  <a:srgbClr val="008000"/>
                </a:solidFill>
                <a:latin typeface="メイリオ" panose="020B0604030504040204" pitchFamily="50" charset="-128"/>
                <a:ea typeface="メイリオ" panose="020B0604030504040204" pitchFamily="50" charset="-128"/>
              </a:rPr>
              <a:t>⑧</a:t>
            </a:r>
            <a:endParaRPr lang="en-US" altLang="ja-JP" sz="2800" b="1" dirty="0">
              <a:solidFill>
                <a:srgbClr val="008000"/>
              </a:solidFill>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8193360" y="1703405"/>
            <a:ext cx="504056" cy="523220"/>
          </a:xfrm>
          <a:prstGeom prst="rect">
            <a:avLst/>
          </a:prstGeom>
          <a:noFill/>
          <a:ln w="19050">
            <a:noFill/>
            <a:prstDash val="dash"/>
          </a:ln>
        </p:spPr>
        <p:txBody>
          <a:bodyPr wrap="square" rtlCol="0">
            <a:spAutoFit/>
          </a:bodyPr>
          <a:lstStyle>
            <a:defPPr>
              <a:defRPr lang="ja-JP"/>
            </a:defPPr>
            <a:lvl1pPr>
              <a:defRPr sz="1600">
                <a:solidFill>
                  <a:srgbClr val="FF0000"/>
                </a:solidFill>
                <a:latin typeface="HG丸ｺﾞｼｯｸM-PRO" panose="020F0600000000000000" pitchFamily="50" charset="-128"/>
                <a:ea typeface="HG丸ｺﾞｼｯｸM-PRO" panose="020F0600000000000000" pitchFamily="50" charset="-128"/>
              </a:defRPr>
            </a:lvl1pPr>
          </a:lstStyle>
          <a:p>
            <a:pPr algn="ctr"/>
            <a:r>
              <a:rPr lang="ja-JP" altLang="en-US" sz="2800" b="1" dirty="0">
                <a:solidFill>
                  <a:srgbClr val="008000"/>
                </a:solidFill>
                <a:latin typeface="メイリオ" panose="020B0604030504040204" pitchFamily="50" charset="-128"/>
                <a:ea typeface="メイリオ" panose="020B0604030504040204" pitchFamily="50" charset="-128"/>
              </a:rPr>
              <a:t>⑨</a:t>
            </a:r>
            <a:endParaRPr lang="en-US" altLang="ja-JP" sz="2800" b="1" dirty="0">
              <a:solidFill>
                <a:srgbClr val="008000"/>
              </a:solidFill>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488504" y="4129997"/>
            <a:ext cx="4464496" cy="2462213"/>
          </a:xfrm>
          <a:prstGeom prst="rect">
            <a:avLst/>
          </a:prstGeom>
          <a:solidFill>
            <a:schemeClr val="bg1"/>
          </a:solidFill>
          <a:ln w="19050">
            <a:noFill/>
            <a:prstDash val="dash"/>
          </a:ln>
        </p:spPr>
        <p:txBody>
          <a:bodyPr wrap="square" rtlCol="0">
            <a:spAutoFit/>
          </a:bodyPr>
          <a:lstStyle>
            <a:defPPr>
              <a:defRPr lang="ja-JP"/>
            </a:defPPr>
            <a:lvl1pPr algn="ctr">
              <a:defRPr>
                <a:solidFill>
                  <a:srgbClr val="FF0000"/>
                </a:solidFill>
                <a:latin typeface="HG丸ｺﾞｼｯｸM-PRO" panose="020F0600000000000000" pitchFamily="50" charset="-128"/>
                <a:ea typeface="HG丸ｺﾞｼｯｸM-PRO" panose="020F0600000000000000" pitchFamily="50" charset="-128"/>
              </a:defRPr>
            </a:lvl1pPr>
          </a:lstStyle>
          <a:p>
            <a:pPr marL="265113" indent="-265113" algn="l"/>
            <a:r>
              <a:rPr lang="ja-JP" altLang="en-US" sz="1400" dirty="0">
                <a:solidFill>
                  <a:srgbClr val="008000"/>
                </a:solidFill>
                <a:latin typeface="メイリオ" panose="020B0604030504040204" pitchFamily="50" charset="-128"/>
                <a:ea typeface="メイリオ" panose="020B0604030504040204" pitchFamily="50" charset="-128"/>
              </a:rPr>
              <a:t>① </a:t>
            </a:r>
            <a:r>
              <a:rPr lang="en-US" altLang="ja-JP" sz="1400" dirty="0">
                <a:solidFill>
                  <a:srgbClr val="008000"/>
                </a:solidFill>
                <a:latin typeface="メイリオ" panose="020B0604030504040204" pitchFamily="50" charset="-128"/>
                <a:ea typeface="メイリオ" panose="020B0604030504040204" pitchFamily="50" charset="-128"/>
              </a:rPr>
              <a:t>Volcano</a:t>
            </a:r>
            <a:r>
              <a:rPr lang="ja-JP" altLang="en-US" sz="1400" dirty="0">
                <a:solidFill>
                  <a:srgbClr val="008000"/>
                </a:solidFill>
                <a:latin typeface="メイリオ" panose="020B0604030504040204" pitchFamily="50" charset="-128"/>
                <a:ea typeface="メイリオ" panose="020B0604030504040204" pitchFamily="50" charset="-128"/>
              </a:rPr>
              <a:t> </a:t>
            </a:r>
            <a:r>
              <a:rPr lang="en-US" altLang="ja-JP" sz="1400" dirty="0">
                <a:solidFill>
                  <a:srgbClr val="008000"/>
                </a:solidFill>
                <a:latin typeface="メイリオ" panose="020B0604030504040204" pitchFamily="50" charset="-128"/>
                <a:ea typeface="メイリオ" panose="020B0604030504040204" pitchFamily="50" charset="-128"/>
              </a:rPr>
              <a:t>plot</a:t>
            </a:r>
            <a:r>
              <a:rPr lang="ja-JP" altLang="en-US" sz="1400" dirty="0">
                <a:solidFill>
                  <a:srgbClr val="008000"/>
                </a:solidFill>
                <a:latin typeface="メイリオ" panose="020B0604030504040204" pitchFamily="50" charset="-128"/>
                <a:ea typeface="メイリオ" panose="020B0604030504040204" pitchFamily="50" charset="-128"/>
              </a:rPr>
              <a:t> </a:t>
            </a:r>
            <a:r>
              <a:rPr lang="en-US" altLang="ja-JP" sz="1400" dirty="0">
                <a:solidFill>
                  <a:srgbClr val="008000"/>
                </a:solidFill>
                <a:latin typeface="メイリオ" panose="020B0604030504040204" pitchFamily="50" charset="-128"/>
                <a:ea typeface="メイリオ" panose="020B0604030504040204" pitchFamily="50" charset="-128"/>
              </a:rPr>
              <a:t>(FC vs. </a:t>
            </a:r>
            <a:r>
              <a:rPr lang="en-US" altLang="ja-JP" sz="1400" dirty="0" err="1">
                <a:solidFill>
                  <a:srgbClr val="008000"/>
                </a:solidFill>
                <a:latin typeface="メイリオ" panose="020B0604030504040204" pitchFamily="50" charset="-128"/>
                <a:ea typeface="メイリオ" panose="020B0604030504040204" pitchFamily="50" charset="-128"/>
              </a:rPr>
              <a:t>Pvalue</a:t>
            </a:r>
            <a:r>
              <a:rPr lang="en-US" altLang="ja-JP" sz="1400" dirty="0">
                <a:solidFill>
                  <a:srgbClr val="008000"/>
                </a:solidFill>
                <a:latin typeface="メイリオ" panose="020B0604030504040204" pitchFamily="50" charset="-128"/>
                <a:ea typeface="メイリオ" panose="020B0604030504040204" pitchFamily="50" charset="-128"/>
              </a:rPr>
              <a:t>)</a:t>
            </a:r>
          </a:p>
          <a:p>
            <a:pPr marL="265113" indent="-265113" algn="l"/>
            <a:r>
              <a:rPr lang="ja-JP" altLang="en-US" sz="1400" dirty="0">
                <a:solidFill>
                  <a:srgbClr val="008000"/>
                </a:solidFill>
                <a:latin typeface="メイリオ" panose="020B0604030504040204" pitchFamily="50" charset="-128"/>
                <a:ea typeface="メイリオ" panose="020B0604030504040204" pitchFamily="50" charset="-128"/>
              </a:rPr>
              <a:t>② </a:t>
            </a:r>
            <a:r>
              <a:rPr lang="en-US" altLang="ja-JP" sz="1400" dirty="0">
                <a:solidFill>
                  <a:srgbClr val="008000"/>
                </a:solidFill>
                <a:latin typeface="メイリオ" panose="020B0604030504040204" pitchFamily="50" charset="-128"/>
                <a:ea typeface="メイリオ" panose="020B0604030504040204" pitchFamily="50" charset="-128"/>
              </a:rPr>
              <a:t>Mean-difference</a:t>
            </a:r>
            <a:r>
              <a:rPr lang="ja-JP" altLang="en-US" sz="1400" dirty="0">
                <a:solidFill>
                  <a:srgbClr val="008000"/>
                </a:solidFill>
                <a:latin typeface="メイリオ" panose="020B0604030504040204" pitchFamily="50" charset="-128"/>
                <a:ea typeface="メイリオ" panose="020B0604030504040204" pitchFamily="50" charset="-128"/>
              </a:rPr>
              <a:t> </a:t>
            </a:r>
            <a:r>
              <a:rPr lang="en-US" altLang="ja-JP" sz="1400" dirty="0">
                <a:solidFill>
                  <a:srgbClr val="008000"/>
                </a:solidFill>
                <a:latin typeface="メイリオ" panose="020B0604030504040204" pitchFamily="50" charset="-128"/>
                <a:ea typeface="メイリオ" panose="020B0604030504040204" pitchFamily="50" charset="-128"/>
              </a:rPr>
              <a:t>plot (Expression vs. FC)</a:t>
            </a:r>
          </a:p>
          <a:p>
            <a:pPr marL="265113" indent="-265113" algn="l"/>
            <a:r>
              <a:rPr lang="ja-JP" altLang="en-US" sz="1400" dirty="0">
                <a:solidFill>
                  <a:srgbClr val="008000"/>
                </a:solidFill>
                <a:latin typeface="メイリオ" panose="020B0604030504040204" pitchFamily="50" charset="-128"/>
                <a:ea typeface="メイリオ" panose="020B0604030504040204" pitchFamily="50" charset="-128"/>
              </a:rPr>
              <a:t>③ </a:t>
            </a:r>
            <a:r>
              <a:rPr lang="en-US" altLang="ja-JP" sz="1400" dirty="0" err="1">
                <a:solidFill>
                  <a:srgbClr val="008000"/>
                </a:solidFill>
                <a:latin typeface="メイリオ" panose="020B0604030504040204" pitchFamily="50" charset="-128"/>
                <a:ea typeface="メイリオ" panose="020B0604030504040204" pitchFamily="50" charset="-128"/>
              </a:rPr>
              <a:t>UMAP</a:t>
            </a:r>
            <a:r>
              <a:rPr lang="ja-JP" altLang="en-US" sz="1400" dirty="0">
                <a:solidFill>
                  <a:srgbClr val="008000"/>
                </a:solidFill>
                <a:latin typeface="メイリオ" panose="020B0604030504040204" pitchFamily="50" charset="-128"/>
                <a:ea typeface="メイリオ" panose="020B0604030504040204" pitchFamily="50" charset="-128"/>
              </a:rPr>
              <a:t> </a:t>
            </a:r>
            <a:r>
              <a:rPr lang="en-US" altLang="ja-JP" sz="1400" dirty="0">
                <a:solidFill>
                  <a:srgbClr val="008000"/>
                </a:solidFill>
                <a:latin typeface="メイリオ" panose="020B0604030504040204" pitchFamily="50" charset="-128"/>
                <a:ea typeface="メイリオ" panose="020B0604030504040204" pitchFamily="50" charset="-128"/>
              </a:rPr>
              <a:t>plot</a:t>
            </a:r>
          </a:p>
          <a:p>
            <a:pPr marL="265113" indent="-265113" algn="l"/>
            <a:r>
              <a:rPr lang="ja-JP" altLang="en-US" sz="1400" dirty="0">
                <a:solidFill>
                  <a:srgbClr val="008000"/>
                </a:solidFill>
                <a:latin typeface="メイリオ" panose="020B0604030504040204" pitchFamily="50" charset="-128"/>
                <a:ea typeface="メイリオ" panose="020B0604030504040204" pitchFamily="50" charset="-128"/>
              </a:rPr>
              <a:t>④ </a:t>
            </a:r>
            <a:r>
              <a:rPr lang="en-US" altLang="ja-JP" sz="1400" dirty="0">
                <a:solidFill>
                  <a:srgbClr val="008000"/>
                </a:solidFill>
                <a:latin typeface="メイリオ" panose="020B0604030504040204" pitchFamily="50" charset="-128"/>
                <a:ea typeface="メイリオ" panose="020B0604030504040204" pitchFamily="50" charset="-128"/>
              </a:rPr>
              <a:t>Venn diagram</a:t>
            </a:r>
          </a:p>
          <a:p>
            <a:pPr marL="265113" indent="-265113" algn="l"/>
            <a:r>
              <a:rPr lang="ja-JP" altLang="en-US" sz="1400" dirty="0">
                <a:solidFill>
                  <a:srgbClr val="008000"/>
                </a:solidFill>
                <a:latin typeface="メイリオ" panose="020B0604030504040204" pitchFamily="50" charset="-128"/>
                <a:ea typeface="メイリオ" panose="020B0604030504040204" pitchFamily="50" charset="-128"/>
              </a:rPr>
              <a:t>⑤ </a:t>
            </a:r>
            <a:r>
              <a:rPr lang="en-US" altLang="ja-JP" sz="1400" dirty="0">
                <a:solidFill>
                  <a:srgbClr val="008000"/>
                </a:solidFill>
                <a:latin typeface="メイリオ" panose="020B0604030504040204" pitchFamily="50" charset="-128"/>
                <a:ea typeface="メイリオ" panose="020B0604030504040204" pitchFamily="50" charset="-128"/>
              </a:rPr>
              <a:t>Box plot (</a:t>
            </a:r>
            <a:r>
              <a:rPr lang="ja-JP" altLang="en-US" sz="1400" dirty="0">
                <a:solidFill>
                  <a:srgbClr val="008000"/>
                </a:solidFill>
                <a:latin typeface="メイリオ" panose="020B0604030504040204" pitchFamily="50" charset="-128"/>
                <a:ea typeface="メイリオ" panose="020B0604030504040204" pitchFamily="50" charset="-128"/>
              </a:rPr>
              <a:t>シグナル値分布</a:t>
            </a:r>
            <a:r>
              <a:rPr lang="en-US" altLang="ja-JP" sz="1400" dirty="0">
                <a:solidFill>
                  <a:srgbClr val="008000"/>
                </a:solidFill>
                <a:latin typeface="メイリオ" panose="020B0604030504040204" pitchFamily="50" charset="-128"/>
                <a:ea typeface="メイリオ" panose="020B0604030504040204" pitchFamily="50" charset="-128"/>
              </a:rPr>
              <a:t>)</a:t>
            </a:r>
          </a:p>
          <a:p>
            <a:pPr marL="265113" indent="-265113" algn="l"/>
            <a:r>
              <a:rPr lang="en-US" altLang="ja-JP" sz="1400" dirty="0">
                <a:solidFill>
                  <a:srgbClr val="008000"/>
                </a:solidFill>
                <a:latin typeface="メイリオ" panose="020B0604030504040204" pitchFamily="50" charset="-128"/>
                <a:ea typeface="メイリオ" panose="020B0604030504040204" pitchFamily="50" charset="-128"/>
              </a:rPr>
              <a:t>⑥ Expression density plot (Intensity vs. Density)</a:t>
            </a:r>
          </a:p>
          <a:p>
            <a:pPr marL="265113" indent="-265113" algn="l"/>
            <a:r>
              <a:rPr lang="en-US" altLang="ja-JP" sz="1400" dirty="0">
                <a:solidFill>
                  <a:srgbClr val="008000"/>
                </a:solidFill>
                <a:latin typeface="メイリオ" panose="020B0604030504040204" pitchFamily="50" charset="-128"/>
                <a:ea typeface="メイリオ" panose="020B0604030504040204" pitchFamily="50" charset="-128"/>
              </a:rPr>
              <a:t>⑦ P-value histogram</a:t>
            </a:r>
          </a:p>
          <a:p>
            <a:pPr marL="265113" indent="-265113" algn="l"/>
            <a:r>
              <a:rPr lang="en-US" altLang="ja-JP" sz="1400" dirty="0">
                <a:solidFill>
                  <a:srgbClr val="008000"/>
                </a:solidFill>
                <a:latin typeface="メイリオ" panose="020B0604030504040204" pitchFamily="50" charset="-128"/>
                <a:ea typeface="メイリオ" panose="020B0604030504040204" pitchFamily="50" charset="-128"/>
              </a:rPr>
              <a:t>⑧ t-static quantile-quantile plot</a:t>
            </a:r>
          </a:p>
          <a:p>
            <a:pPr marL="265113" indent="-265113" algn="l"/>
            <a:r>
              <a:rPr lang="en-US" altLang="ja-JP" sz="1400" dirty="0">
                <a:solidFill>
                  <a:srgbClr val="008000"/>
                </a:solidFill>
                <a:latin typeface="メイリオ" panose="020B0604030504040204" pitchFamily="50" charset="-128"/>
                <a:ea typeface="メイリオ" panose="020B0604030504040204" pitchFamily="50" charset="-128"/>
              </a:rPr>
              <a:t>⑨ Mean-variance trend plot</a:t>
            </a:r>
          </a:p>
          <a:p>
            <a:pPr marL="265113" indent="-265113" algn="l"/>
            <a:r>
              <a:rPr lang="en-US" altLang="ja-JP" sz="1400" dirty="0">
                <a:solidFill>
                  <a:srgbClr val="008000"/>
                </a:solidFill>
                <a:latin typeface="メイリオ" panose="020B0604030504040204" pitchFamily="50" charset="-128"/>
                <a:ea typeface="メイリオ" panose="020B0604030504040204" pitchFamily="50" charset="-128"/>
              </a:rPr>
              <a:t>⑩ </a:t>
            </a:r>
            <a:r>
              <a:rPr lang="ja-JP" altLang="en-US" sz="1400" dirty="0">
                <a:solidFill>
                  <a:srgbClr val="008000"/>
                </a:solidFill>
                <a:latin typeface="メイリオ" panose="020B0604030504040204" pitchFamily="50" charset="-128"/>
                <a:ea typeface="メイリオ" panose="020B0604030504040204" pitchFamily="50" charset="-128"/>
              </a:rPr>
              <a:t>発現有意差があった遺伝子のリスト</a:t>
            </a:r>
            <a:endParaRPr lang="en-US" altLang="ja-JP" sz="1400" dirty="0">
              <a:solidFill>
                <a:srgbClr val="008000"/>
              </a:solidFill>
              <a:latin typeface="メイリオ" panose="020B0604030504040204" pitchFamily="50" charset="-128"/>
              <a:ea typeface="メイリオ" panose="020B0604030504040204" pitchFamily="50" charset="-128"/>
            </a:endParaRPr>
          </a:p>
          <a:p>
            <a:pPr marL="265113" indent="-265113" algn="l"/>
            <a:r>
              <a:rPr lang="en-US" altLang="ja-JP" sz="1400" dirty="0">
                <a:solidFill>
                  <a:srgbClr val="008000"/>
                </a:solidFill>
                <a:latin typeface="メイリオ" panose="020B0604030504040204" pitchFamily="50" charset="-128"/>
                <a:ea typeface="メイリオ" panose="020B0604030504040204" pitchFamily="50" charset="-128"/>
              </a:rPr>
              <a:t>	</a:t>
            </a:r>
            <a:r>
              <a:rPr lang="ja-JP" altLang="en-US" sz="1400" dirty="0">
                <a:solidFill>
                  <a:srgbClr val="008000"/>
                </a:solidFill>
                <a:latin typeface="メイリオ" panose="020B0604030504040204" pitchFamily="50" charset="-128"/>
                <a:ea typeface="メイリオ" panose="020B0604030504040204" pitchFamily="50" charset="-128"/>
              </a:rPr>
              <a:t>（</a:t>
            </a:r>
            <a:r>
              <a:rPr lang="en-US" altLang="ja-JP" sz="1400" dirty="0">
                <a:solidFill>
                  <a:srgbClr val="008000"/>
                </a:solidFill>
                <a:latin typeface="メイリオ" panose="020B0604030504040204" pitchFamily="50" charset="-128"/>
                <a:ea typeface="メイリオ" panose="020B0604030504040204" pitchFamily="50" charset="-128"/>
              </a:rPr>
              <a:t>t-</a:t>
            </a:r>
            <a:r>
              <a:rPr lang="ja-JP" altLang="en-US" sz="1400" dirty="0">
                <a:solidFill>
                  <a:srgbClr val="008000"/>
                </a:solidFill>
                <a:latin typeface="メイリオ" panose="020B0604030504040204" pitchFamily="50" charset="-128"/>
                <a:ea typeface="メイリオ" panose="020B0604030504040204" pitchFamily="50" charset="-128"/>
              </a:rPr>
              <a:t>検定でＰ値が小さい順に</a:t>
            </a:r>
            <a:r>
              <a:rPr lang="en-US" altLang="ja-JP" sz="1400" dirty="0">
                <a:solidFill>
                  <a:srgbClr val="008000"/>
                </a:solidFill>
                <a:latin typeface="メイリオ" panose="020B0604030504040204" pitchFamily="50" charset="-128"/>
                <a:ea typeface="メイリオ" panose="020B0604030504040204" pitchFamily="50" charset="-128"/>
              </a:rPr>
              <a:t>250</a:t>
            </a:r>
            <a:r>
              <a:rPr lang="ja-JP" altLang="en-US" sz="1400" dirty="0">
                <a:solidFill>
                  <a:srgbClr val="008000"/>
                </a:solidFill>
                <a:latin typeface="メイリオ" panose="020B0604030504040204" pitchFamily="50" charset="-128"/>
                <a:ea typeface="メイリオ" panose="020B0604030504040204" pitchFamily="50" charset="-128"/>
              </a:rPr>
              <a:t>件のリスト）</a:t>
            </a:r>
          </a:p>
        </p:txBody>
      </p:sp>
      <p:sp>
        <p:nvSpPr>
          <p:cNvPr id="19" name="テキスト ボックス 18"/>
          <p:cNvSpPr txBox="1"/>
          <p:nvPr/>
        </p:nvSpPr>
        <p:spPr>
          <a:xfrm>
            <a:off x="4917504" y="4146386"/>
            <a:ext cx="4499992" cy="307777"/>
          </a:xfrm>
          <a:prstGeom prst="rect">
            <a:avLst/>
          </a:prstGeom>
          <a:solidFill>
            <a:schemeClr val="bg1"/>
          </a:solidFill>
          <a:ln w="19050">
            <a:noFill/>
            <a:prstDash val="dash"/>
          </a:ln>
        </p:spPr>
        <p:txBody>
          <a:bodyPr wrap="square" rtlCol="0">
            <a:spAutoFit/>
          </a:bodyPr>
          <a:lstStyle>
            <a:defPPr>
              <a:defRPr lang="ja-JP"/>
            </a:defPPr>
            <a:lvl1pPr algn="ctr">
              <a:defRPr>
                <a:solidFill>
                  <a:srgbClr val="FF0000"/>
                </a:solidFill>
                <a:latin typeface="HG丸ｺﾞｼｯｸM-PRO" panose="020F0600000000000000" pitchFamily="50" charset="-128"/>
                <a:ea typeface="HG丸ｺﾞｼｯｸM-PRO" panose="020F0600000000000000" pitchFamily="50" charset="-128"/>
              </a:defRPr>
            </a:lvl1pPr>
          </a:lstStyle>
          <a:p>
            <a:pPr algn="l"/>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764771" y="3340904"/>
            <a:ext cx="504056" cy="523220"/>
          </a:xfrm>
          <a:prstGeom prst="rect">
            <a:avLst/>
          </a:prstGeom>
          <a:noFill/>
          <a:ln w="19050">
            <a:noFill/>
            <a:prstDash val="dash"/>
          </a:ln>
        </p:spPr>
        <p:txBody>
          <a:bodyPr wrap="square" rtlCol="0">
            <a:spAutoFit/>
          </a:bodyPr>
          <a:lstStyle>
            <a:defPPr>
              <a:defRPr lang="ja-JP"/>
            </a:defPPr>
            <a:lvl1pPr>
              <a:defRPr sz="1600">
                <a:solidFill>
                  <a:srgbClr val="FF0000"/>
                </a:solidFill>
                <a:latin typeface="HG丸ｺﾞｼｯｸM-PRO" panose="020F0600000000000000" pitchFamily="50" charset="-128"/>
                <a:ea typeface="HG丸ｺﾞｼｯｸM-PRO" panose="020F0600000000000000" pitchFamily="50" charset="-128"/>
              </a:defRPr>
            </a:lvl1pPr>
          </a:lstStyle>
          <a:p>
            <a:pPr algn="ctr"/>
            <a:r>
              <a:rPr lang="ja-JP" altLang="en-US" sz="2800" b="1" dirty="0">
                <a:solidFill>
                  <a:srgbClr val="008000"/>
                </a:solidFill>
                <a:latin typeface="メイリオ" panose="020B0604030504040204" pitchFamily="50" charset="-128"/>
                <a:ea typeface="メイリオ" panose="020B0604030504040204" pitchFamily="50" charset="-128"/>
              </a:rPr>
              <a:t>⑩</a:t>
            </a:r>
            <a:endParaRPr lang="en-US" altLang="ja-JP" sz="2800" b="1" dirty="0">
              <a:solidFill>
                <a:srgbClr val="008000"/>
              </a:solidFill>
              <a:latin typeface="メイリオ" panose="020B0604030504040204" pitchFamily="50" charset="-128"/>
              <a:ea typeface="メイリオ" panose="020B0604030504040204" pitchFamily="50" charset="-128"/>
            </a:endParaRPr>
          </a:p>
        </p:txBody>
      </p:sp>
      <p:sp>
        <p:nvSpPr>
          <p:cNvPr id="21" name="テキスト ボックス 20"/>
          <p:cNvSpPr txBox="1"/>
          <p:nvPr/>
        </p:nvSpPr>
        <p:spPr>
          <a:xfrm>
            <a:off x="1640632" y="2994257"/>
            <a:ext cx="579374" cy="369332"/>
          </a:xfrm>
          <a:prstGeom prst="rect">
            <a:avLst/>
          </a:prstGeom>
          <a:noFill/>
          <a:ln w="19050">
            <a:noFill/>
            <a:prstDash val="dash"/>
          </a:ln>
        </p:spPr>
        <p:txBody>
          <a:bodyPr wrap="square" rtlCol="0">
            <a:spAutoFit/>
          </a:bodyPr>
          <a:lstStyle>
            <a:defPPr>
              <a:defRPr lang="ja-JP"/>
            </a:defPPr>
            <a:lvl1pPr>
              <a:defRPr sz="1600">
                <a:solidFill>
                  <a:srgbClr val="FF0000"/>
                </a:solidFill>
                <a:latin typeface="HG丸ｺﾞｼｯｸM-PRO" panose="020F0600000000000000" pitchFamily="50" charset="-128"/>
                <a:ea typeface="HG丸ｺﾞｼｯｸM-PRO" panose="020F0600000000000000" pitchFamily="50" charset="-128"/>
              </a:defRPr>
            </a:lvl1pPr>
          </a:lstStyle>
          <a:p>
            <a:pPr algn="ctr"/>
            <a:r>
              <a:rPr lang="en-US" altLang="ja-JP" sz="1800" b="1" dirty="0">
                <a:solidFill>
                  <a:srgbClr val="0000FF"/>
                </a:solidFill>
                <a:latin typeface="メイリオ" panose="020B0604030504040204" pitchFamily="50" charset="-128"/>
                <a:ea typeface="メイリオ" panose="020B0604030504040204" pitchFamily="50" charset="-128"/>
              </a:rPr>
              <a:t>(a)</a:t>
            </a:r>
          </a:p>
        </p:txBody>
      </p:sp>
      <p:sp>
        <p:nvSpPr>
          <p:cNvPr id="22" name="テキスト ボックス 21"/>
          <p:cNvSpPr txBox="1"/>
          <p:nvPr/>
        </p:nvSpPr>
        <p:spPr>
          <a:xfrm>
            <a:off x="2720752" y="2994257"/>
            <a:ext cx="579374" cy="369332"/>
          </a:xfrm>
          <a:prstGeom prst="rect">
            <a:avLst/>
          </a:prstGeom>
          <a:noFill/>
          <a:ln w="19050">
            <a:noFill/>
            <a:prstDash val="dash"/>
          </a:ln>
        </p:spPr>
        <p:txBody>
          <a:bodyPr wrap="square" rtlCol="0">
            <a:spAutoFit/>
          </a:bodyPr>
          <a:lstStyle>
            <a:defPPr>
              <a:defRPr lang="ja-JP"/>
            </a:defPPr>
            <a:lvl1pPr>
              <a:defRPr sz="1600">
                <a:solidFill>
                  <a:srgbClr val="FF0000"/>
                </a:solidFill>
                <a:latin typeface="HG丸ｺﾞｼｯｸM-PRO" panose="020F0600000000000000" pitchFamily="50" charset="-128"/>
                <a:ea typeface="HG丸ｺﾞｼｯｸM-PRO" panose="020F0600000000000000" pitchFamily="50" charset="-128"/>
              </a:defRPr>
            </a:lvl1pPr>
          </a:lstStyle>
          <a:p>
            <a:pPr algn="ctr"/>
            <a:r>
              <a:rPr lang="en-US" altLang="ja-JP" sz="1800" b="1" dirty="0">
                <a:solidFill>
                  <a:srgbClr val="0000FF"/>
                </a:solidFill>
                <a:latin typeface="メイリオ" panose="020B0604030504040204" pitchFamily="50" charset="-128"/>
                <a:ea typeface="メイリオ" panose="020B0604030504040204" pitchFamily="50" charset="-128"/>
              </a:rPr>
              <a:t>(b)</a:t>
            </a:r>
          </a:p>
        </p:txBody>
      </p:sp>
      <p:sp>
        <p:nvSpPr>
          <p:cNvPr id="23" name="テキスト ボックス 22"/>
          <p:cNvSpPr txBox="1"/>
          <p:nvPr/>
        </p:nvSpPr>
        <p:spPr>
          <a:xfrm>
            <a:off x="3800872" y="2994257"/>
            <a:ext cx="579374" cy="369332"/>
          </a:xfrm>
          <a:prstGeom prst="rect">
            <a:avLst/>
          </a:prstGeom>
          <a:noFill/>
          <a:ln w="19050">
            <a:noFill/>
            <a:prstDash val="dash"/>
          </a:ln>
        </p:spPr>
        <p:txBody>
          <a:bodyPr wrap="square" rtlCol="0">
            <a:spAutoFit/>
          </a:bodyPr>
          <a:lstStyle>
            <a:defPPr>
              <a:defRPr lang="ja-JP"/>
            </a:defPPr>
            <a:lvl1pPr>
              <a:defRPr sz="1600">
                <a:solidFill>
                  <a:srgbClr val="FF0000"/>
                </a:solidFill>
                <a:latin typeface="HG丸ｺﾞｼｯｸM-PRO" panose="020F0600000000000000" pitchFamily="50" charset="-128"/>
                <a:ea typeface="HG丸ｺﾞｼｯｸM-PRO" panose="020F0600000000000000" pitchFamily="50" charset="-128"/>
              </a:defRPr>
            </a:lvl1pPr>
          </a:lstStyle>
          <a:p>
            <a:pPr algn="ctr"/>
            <a:r>
              <a:rPr lang="en-US" altLang="ja-JP" sz="1800" b="1" dirty="0">
                <a:solidFill>
                  <a:srgbClr val="0000FF"/>
                </a:solidFill>
                <a:latin typeface="メイリオ" panose="020B0604030504040204" pitchFamily="50" charset="-128"/>
                <a:ea typeface="メイリオ" panose="020B0604030504040204" pitchFamily="50" charset="-128"/>
              </a:rPr>
              <a:t>(c)</a:t>
            </a:r>
          </a:p>
        </p:txBody>
      </p:sp>
      <p:sp>
        <p:nvSpPr>
          <p:cNvPr id="24" name="テキスト ボックス 23"/>
          <p:cNvSpPr txBox="1"/>
          <p:nvPr/>
        </p:nvSpPr>
        <p:spPr>
          <a:xfrm>
            <a:off x="4880992" y="2994257"/>
            <a:ext cx="579374" cy="369332"/>
          </a:xfrm>
          <a:prstGeom prst="rect">
            <a:avLst/>
          </a:prstGeom>
          <a:noFill/>
          <a:ln w="19050">
            <a:noFill/>
            <a:prstDash val="dash"/>
          </a:ln>
        </p:spPr>
        <p:txBody>
          <a:bodyPr wrap="square" rtlCol="0">
            <a:spAutoFit/>
          </a:bodyPr>
          <a:lstStyle>
            <a:defPPr>
              <a:defRPr lang="ja-JP"/>
            </a:defPPr>
            <a:lvl1pPr>
              <a:defRPr sz="1600">
                <a:solidFill>
                  <a:srgbClr val="FF0000"/>
                </a:solidFill>
                <a:latin typeface="HG丸ｺﾞｼｯｸM-PRO" panose="020F0600000000000000" pitchFamily="50" charset="-128"/>
                <a:ea typeface="HG丸ｺﾞｼｯｸM-PRO" panose="020F0600000000000000" pitchFamily="50" charset="-128"/>
              </a:defRPr>
            </a:lvl1pPr>
          </a:lstStyle>
          <a:p>
            <a:pPr algn="ctr"/>
            <a:r>
              <a:rPr lang="en-US" altLang="ja-JP" sz="1800" b="1" dirty="0">
                <a:solidFill>
                  <a:srgbClr val="0000FF"/>
                </a:solidFill>
                <a:latin typeface="メイリオ" panose="020B0604030504040204" pitchFamily="50" charset="-128"/>
                <a:ea typeface="メイリオ" panose="020B0604030504040204" pitchFamily="50" charset="-128"/>
              </a:rPr>
              <a:t>(d)</a:t>
            </a:r>
          </a:p>
        </p:txBody>
      </p:sp>
      <p:sp>
        <p:nvSpPr>
          <p:cNvPr id="25" name="テキスト ボックス 24"/>
          <p:cNvSpPr txBox="1"/>
          <p:nvPr/>
        </p:nvSpPr>
        <p:spPr>
          <a:xfrm>
            <a:off x="5961112" y="2994257"/>
            <a:ext cx="579374" cy="369332"/>
          </a:xfrm>
          <a:prstGeom prst="rect">
            <a:avLst/>
          </a:prstGeom>
          <a:noFill/>
          <a:ln w="19050">
            <a:noFill/>
            <a:prstDash val="dash"/>
          </a:ln>
        </p:spPr>
        <p:txBody>
          <a:bodyPr wrap="square" rtlCol="0">
            <a:spAutoFit/>
          </a:bodyPr>
          <a:lstStyle>
            <a:defPPr>
              <a:defRPr lang="ja-JP"/>
            </a:defPPr>
            <a:lvl1pPr>
              <a:defRPr sz="1600">
                <a:solidFill>
                  <a:srgbClr val="FF0000"/>
                </a:solidFill>
                <a:latin typeface="HG丸ｺﾞｼｯｸM-PRO" panose="020F0600000000000000" pitchFamily="50" charset="-128"/>
                <a:ea typeface="HG丸ｺﾞｼｯｸM-PRO" panose="020F0600000000000000" pitchFamily="50" charset="-128"/>
              </a:defRPr>
            </a:lvl1pPr>
          </a:lstStyle>
          <a:p>
            <a:pPr algn="ctr"/>
            <a:r>
              <a:rPr lang="en-US" altLang="ja-JP" sz="1800" b="1" dirty="0">
                <a:solidFill>
                  <a:srgbClr val="0000FF"/>
                </a:solidFill>
                <a:latin typeface="メイリオ" panose="020B0604030504040204" pitchFamily="50" charset="-128"/>
                <a:ea typeface="メイリオ" panose="020B0604030504040204" pitchFamily="50" charset="-128"/>
              </a:rPr>
              <a:t>(e)</a:t>
            </a:r>
          </a:p>
        </p:txBody>
      </p:sp>
      <p:sp>
        <p:nvSpPr>
          <p:cNvPr id="26" name="テキスト ボックス 25"/>
          <p:cNvSpPr txBox="1"/>
          <p:nvPr/>
        </p:nvSpPr>
        <p:spPr>
          <a:xfrm>
            <a:off x="7113240" y="2994257"/>
            <a:ext cx="579374" cy="369332"/>
          </a:xfrm>
          <a:prstGeom prst="rect">
            <a:avLst/>
          </a:prstGeom>
          <a:noFill/>
          <a:ln w="19050">
            <a:noFill/>
            <a:prstDash val="dash"/>
          </a:ln>
        </p:spPr>
        <p:txBody>
          <a:bodyPr wrap="square" rtlCol="0">
            <a:spAutoFit/>
          </a:bodyPr>
          <a:lstStyle>
            <a:defPPr>
              <a:defRPr lang="ja-JP"/>
            </a:defPPr>
            <a:lvl1pPr>
              <a:defRPr sz="1600">
                <a:solidFill>
                  <a:srgbClr val="FF0000"/>
                </a:solidFill>
                <a:latin typeface="HG丸ｺﾞｼｯｸM-PRO" panose="020F0600000000000000" pitchFamily="50" charset="-128"/>
                <a:ea typeface="HG丸ｺﾞｼｯｸM-PRO" panose="020F0600000000000000" pitchFamily="50" charset="-128"/>
              </a:defRPr>
            </a:lvl1pPr>
          </a:lstStyle>
          <a:p>
            <a:pPr algn="ctr"/>
            <a:r>
              <a:rPr lang="en-US" altLang="ja-JP" sz="1800" b="1" dirty="0">
                <a:solidFill>
                  <a:srgbClr val="0000FF"/>
                </a:solidFill>
                <a:latin typeface="メイリオ" panose="020B0604030504040204" pitchFamily="50" charset="-128"/>
                <a:ea typeface="メイリオ" panose="020B0604030504040204" pitchFamily="50" charset="-128"/>
              </a:rPr>
              <a:t>(f)</a:t>
            </a:r>
          </a:p>
        </p:txBody>
      </p:sp>
      <p:sp>
        <p:nvSpPr>
          <p:cNvPr id="27" name="テキスト ボックス 26"/>
          <p:cNvSpPr txBox="1"/>
          <p:nvPr/>
        </p:nvSpPr>
        <p:spPr>
          <a:xfrm>
            <a:off x="8265368" y="2994257"/>
            <a:ext cx="579374" cy="369332"/>
          </a:xfrm>
          <a:prstGeom prst="rect">
            <a:avLst/>
          </a:prstGeom>
          <a:noFill/>
          <a:ln w="19050">
            <a:noFill/>
            <a:prstDash val="dash"/>
          </a:ln>
        </p:spPr>
        <p:txBody>
          <a:bodyPr wrap="square" rtlCol="0">
            <a:spAutoFit/>
          </a:bodyPr>
          <a:lstStyle>
            <a:defPPr>
              <a:defRPr lang="ja-JP"/>
            </a:defPPr>
            <a:lvl1pPr>
              <a:defRPr sz="1600">
                <a:solidFill>
                  <a:srgbClr val="FF0000"/>
                </a:solidFill>
                <a:latin typeface="HG丸ｺﾞｼｯｸM-PRO" panose="020F0600000000000000" pitchFamily="50" charset="-128"/>
                <a:ea typeface="HG丸ｺﾞｼｯｸM-PRO" panose="020F0600000000000000" pitchFamily="50" charset="-128"/>
              </a:defRPr>
            </a:lvl1pPr>
          </a:lstStyle>
          <a:p>
            <a:pPr algn="ctr"/>
            <a:r>
              <a:rPr lang="en-US" altLang="ja-JP" sz="1800" b="1" dirty="0">
                <a:solidFill>
                  <a:srgbClr val="0000FF"/>
                </a:solidFill>
                <a:latin typeface="メイリオ" panose="020B0604030504040204" pitchFamily="50" charset="-128"/>
                <a:ea typeface="メイリオ" panose="020B0604030504040204" pitchFamily="50" charset="-128"/>
              </a:rPr>
              <a:t>(g)</a:t>
            </a:r>
          </a:p>
        </p:txBody>
      </p:sp>
      <p:sp>
        <p:nvSpPr>
          <p:cNvPr id="30" name="テキスト ボックス 29"/>
          <p:cNvSpPr txBox="1"/>
          <p:nvPr/>
        </p:nvSpPr>
        <p:spPr>
          <a:xfrm>
            <a:off x="5144885" y="4143649"/>
            <a:ext cx="4665387" cy="2246769"/>
          </a:xfrm>
          <a:prstGeom prst="rect">
            <a:avLst/>
          </a:prstGeom>
          <a:solidFill>
            <a:schemeClr val="bg1"/>
          </a:solidFill>
          <a:ln w="19050">
            <a:noFill/>
            <a:prstDash val="dash"/>
          </a:ln>
        </p:spPr>
        <p:txBody>
          <a:bodyPr wrap="square" rtlCol="0">
            <a:spAutoFit/>
          </a:bodyPr>
          <a:lstStyle>
            <a:defPPr>
              <a:defRPr lang="ja-JP"/>
            </a:defPPr>
            <a:lvl1pPr algn="ctr">
              <a:defRPr>
                <a:solidFill>
                  <a:srgbClr val="FF0000"/>
                </a:solidFill>
                <a:latin typeface="HG丸ｺﾞｼｯｸM-PRO" panose="020F0600000000000000" pitchFamily="50" charset="-128"/>
                <a:ea typeface="HG丸ｺﾞｼｯｸM-PRO" panose="020F0600000000000000" pitchFamily="50" charset="-128"/>
              </a:defRPr>
            </a:lvl1pPr>
          </a:lstStyle>
          <a:p>
            <a:pPr marL="265113" indent="-265113" algn="l"/>
            <a:r>
              <a:rPr lang="ja-JP" altLang="en-US" sz="1400" dirty="0">
                <a:solidFill>
                  <a:srgbClr val="0000FF"/>
                </a:solidFill>
                <a:latin typeface="メイリオ" panose="020B0604030504040204" pitchFamily="50" charset="-128"/>
                <a:ea typeface="メイリオ" panose="020B0604030504040204" pitchFamily="50" charset="-128"/>
              </a:rPr>
              <a:t>⑩のリストのカラムヘッダー</a:t>
            </a:r>
            <a:endParaRPr lang="en-US" altLang="ja-JP" sz="1400" dirty="0">
              <a:solidFill>
                <a:srgbClr val="0000FF"/>
              </a:solidFill>
              <a:latin typeface="メイリオ" panose="020B0604030504040204" pitchFamily="50" charset="-128"/>
              <a:ea typeface="メイリオ" panose="020B0604030504040204" pitchFamily="50" charset="-128"/>
            </a:endParaRPr>
          </a:p>
          <a:p>
            <a:pPr marL="265113" indent="-265113" algn="l"/>
            <a:r>
              <a:rPr lang="en-US" altLang="ja-JP" sz="1400" dirty="0">
                <a:solidFill>
                  <a:srgbClr val="0000FF"/>
                </a:solidFill>
                <a:latin typeface="メイリオ" panose="020B0604030504040204" pitchFamily="50" charset="-128"/>
                <a:ea typeface="メイリオ" panose="020B0604030504040204" pitchFamily="50" charset="-128"/>
              </a:rPr>
              <a:t>(a)</a:t>
            </a:r>
            <a:r>
              <a:rPr lang="ja-JP" altLang="en-US" sz="1400" dirty="0">
                <a:solidFill>
                  <a:srgbClr val="0000FF"/>
                </a:solidFill>
                <a:latin typeface="メイリオ" panose="020B0604030504040204" pitchFamily="50" charset="-128"/>
                <a:ea typeface="メイリオ" panose="020B0604030504040204" pitchFamily="50" charset="-128"/>
              </a:rPr>
              <a:t> </a:t>
            </a:r>
            <a:r>
              <a:rPr lang="en-US" altLang="ja-JP" sz="1400" dirty="0">
                <a:solidFill>
                  <a:srgbClr val="0000FF"/>
                </a:solidFill>
                <a:latin typeface="メイリオ" panose="020B0604030504040204" pitchFamily="50" charset="-128"/>
                <a:ea typeface="メイリオ" panose="020B0604030504040204" pitchFamily="50" charset="-128"/>
              </a:rPr>
              <a:t>adj. P </a:t>
            </a:r>
            <a:r>
              <a:rPr lang="en-US" altLang="ja-JP" sz="1400" dirty="0" err="1">
                <a:solidFill>
                  <a:srgbClr val="0000FF"/>
                </a:solidFill>
                <a:latin typeface="メイリオ" panose="020B0604030504040204" pitchFamily="50" charset="-128"/>
                <a:ea typeface="メイリオ" panose="020B0604030504040204" pitchFamily="50" charset="-128"/>
              </a:rPr>
              <a:t>val</a:t>
            </a:r>
            <a:r>
              <a:rPr lang="ja-JP" altLang="en-US" sz="1400" dirty="0">
                <a:solidFill>
                  <a:srgbClr val="0000FF"/>
                </a:solidFill>
                <a:latin typeface="メイリオ" panose="020B0604030504040204" pitchFamily="50" charset="-128"/>
                <a:ea typeface="メイリオ" panose="020B0604030504040204" pitchFamily="50" charset="-128"/>
              </a:rPr>
              <a:t>（多重検定の補正後の</a:t>
            </a:r>
            <a:r>
              <a:rPr lang="en-US" altLang="ja-JP" sz="1400" dirty="0">
                <a:solidFill>
                  <a:srgbClr val="0000FF"/>
                </a:solidFill>
                <a:latin typeface="メイリオ" panose="020B0604030504040204" pitchFamily="50" charset="-128"/>
                <a:ea typeface="メイリオ" panose="020B0604030504040204" pitchFamily="50" charset="-128"/>
              </a:rPr>
              <a:t>P</a:t>
            </a:r>
            <a:r>
              <a:rPr lang="ja-JP" altLang="en-US" sz="1400" dirty="0">
                <a:solidFill>
                  <a:srgbClr val="0000FF"/>
                </a:solidFill>
                <a:latin typeface="メイリオ" panose="020B0604030504040204" pitchFamily="50" charset="-128"/>
                <a:ea typeface="メイリオ" panose="020B0604030504040204" pitchFamily="50" charset="-128"/>
              </a:rPr>
              <a:t>値）</a:t>
            </a:r>
            <a:endParaRPr lang="en-US" altLang="ja-JP" sz="1400" dirty="0">
              <a:solidFill>
                <a:srgbClr val="0000FF"/>
              </a:solidFill>
              <a:latin typeface="メイリオ" panose="020B0604030504040204" pitchFamily="50" charset="-128"/>
              <a:ea typeface="メイリオ" panose="020B0604030504040204" pitchFamily="50" charset="-128"/>
            </a:endParaRPr>
          </a:p>
          <a:p>
            <a:pPr marL="265113" indent="-265113" algn="l"/>
            <a:r>
              <a:rPr lang="en-US" altLang="ja-JP" sz="1400" dirty="0">
                <a:solidFill>
                  <a:srgbClr val="0000FF"/>
                </a:solidFill>
                <a:latin typeface="メイリオ" panose="020B0604030504040204" pitchFamily="50" charset="-128"/>
                <a:ea typeface="メイリオ" panose="020B0604030504040204" pitchFamily="50" charset="-128"/>
              </a:rPr>
              <a:t>(b)</a:t>
            </a:r>
            <a:r>
              <a:rPr lang="ja-JP" altLang="en-US" sz="1400" dirty="0">
                <a:solidFill>
                  <a:srgbClr val="0000FF"/>
                </a:solidFill>
                <a:latin typeface="メイリオ" panose="020B0604030504040204" pitchFamily="50" charset="-128"/>
                <a:ea typeface="メイリオ" panose="020B0604030504040204" pitchFamily="50" charset="-128"/>
              </a:rPr>
              <a:t> </a:t>
            </a:r>
            <a:r>
              <a:rPr lang="en-US" altLang="ja-JP" sz="1400" dirty="0">
                <a:solidFill>
                  <a:srgbClr val="0000FF"/>
                </a:solidFill>
                <a:latin typeface="メイリオ" panose="020B0604030504040204" pitchFamily="50" charset="-128"/>
                <a:ea typeface="メイリオ" panose="020B0604030504040204" pitchFamily="50" charset="-128"/>
              </a:rPr>
              <a:t>P value</a:t>
            </a:r>
            <a:r>
              <a:rPr lang="ja-JP" altLang="en-US" sz="1400" dirty="0">
                <a:solidFill>
                  <a:srgbClr val="0000FF"/>
                </a:solidFill>
                <a:latin typeface="メイリオ" panose="020B0604030504040204" pitchFamily="50" charset="-128"/>
                <a:ea typeface="メイリオ" panose="020B0604030504040204" pitchFamily="50" charset="-128"/>
              </a:rPr>
              <a:t>（元の</a:t>
            </a:r>
            <a:r>
              <a:rPr lang="en-US" altLang="ja-JP" sz="1400" dirty="0">
                <a:solidFill>
                  <a:srgbClr val="0000FF"/>
                </a:solidFill>
                <a:latin typeface="メイリオ" panose="020B0604030504040204" pitchFamily="50" charset="-128"/>
                <a:ea typeface="メイリオ" panose="020B0604030504040204" pitchFamily="50" charset="-128"/>
              </a:rPr>
              <a:t>P</a:t>
            </a:r>
            <a:r>
              <a:rPr lang="ja-JP" altLang="en-US" sz="1400" dirty="0">
                <a:solidFill>
                  <a:srgbClr val="0000FF"/>
                </a:solidFill>
                <a:latin typeface="メイリオ" panose="020B0604030504040204" pitchFamily="50" charset="-128"/>
                <a:ea typeface="メイリオ" panose="020B0604030504040204" pitchFamily="50" charset="-128"/>
              </a:rPr>
              <a:t>値）</a:t>
            </a:r>
            <a:endParaRPr lang="en-US" altLang="ja-JP" sz="1400" dirty="0">
              <a:solidFill>
                <a:srgbClr val="0000FF"/>
              </a:solidFill>
              <a:latin typeface="メイリオ" panose="020B0604030504040204" pitchFamily="50" charset="-128"/>
              <a:ea typeface="メイリオ" panose="020B0604030504040204" pitchFamily="50" charset="-128"/>
            </a:endParaRPr>
          </a:p>
          <a:p>
            <a:pPr marL="265113" indent="-265113" algn="l"/>
            <a:r>
              <a:rPr lang="en-US" altLang="ja-JP" sz="1400" dirty="0">
                <a:solidFill>
                  <a:srgbClr val="0000FF"/>
                </a:solidFill>
                <a:latin typeface="メイリオ" panose="020B0604030504040204" pitchFamily="50" charset="-128"/>
                <a:ea typeface="メイリオ" panose="020B0604030504040204" pitchFamily="50" charset="-128"/>
              </a:rPr>
              <a:t>(c)</a:t>
            </a:r>
            <a:r>
              <a:rPr lang="ja-JP" altLang="en-US" sz="1400" dirty="0">
                <a:solidFill>
                  <a:srgbClr val="0000FF"/>
                </a:solidFill>
                <a:latin typeface="メイリオ" panose="020B0604030504040204" pitchFamily="50" charset="-128"/>
                <a:ea typeface="メイリオ" panose="020B0604030504040204" pitchFamily="50" charset="-128"/>
              </a:rPr>
              <a:t> </a:t>
            </a:r>
            <a:r>
              <a:rPr lang="en-US" altLang="ja-JP" sz="1400" dirty="0">
                <a:solidFill>
                  <a:srgbClr val="0000FF"/>
                </a:solidFill>
                <a:latin typeface="メイリオ" panose="020B0604030504040204" pitchFamily="50" charset="-128"/>
                <a:ea typeface="メイリオ" panose="020B0604030504040204" pitchFamily="50" charset="-128"/>
              </a:rPr>
              <a:t>t</a:t>
            </a:r>
            <a:r>
              <a:rPr lang="ja-JP" altLang="en-US" sz="1400" dirty="0">
                <a:solidFill>
                  <a:srgbClr val="0000FF"/>
                </a:solidFill>
                <a:latin typeface="メイリオ" panose="020B0604030504040204" pitchFamily="50" charset="-128"/>
                <a:ea typeface="メイリオ" panose="020B0604030504040204" pitchFamily="50" charset="-128"/>
              </a:rPr>
              <a:t>（普通の</a:t>
            </a:r>
            <a:r>
              <a:rPr lang="en-US" altLang="ja-JP" sz="1400" dirty="0">
                <a:solidFill>
                  <a:srgbClr val="0000FF"/>
                </a:solidFill>
                <a:latin typeface="メイリオ" panose="020B0604030504040204" pitchFamily="50" charset="-128"/>
                <a:ea typeface="メイリオ" panose="020B0604030504040204" pitchFamily="50" charset="-128"/>
              </a:rPr>
              <a:t>t</a:t>
            </a:r>
            <a:r>
              <a:rPr lang="ja-JP" altLang="en-US" sz="1400" dirty="0">
                <a:solidFill>
                  <a:srgbClr val="0000FF"/>
                </a:solidFill>
                <a:latin typeface="メイリオ" panose="020B0604030504040204" pitchFamily="50" charset="-128"/>
                <a:ea typeface="メイリオ" panose="020B0604030504040204" pitchFamily="50" charset="-128"/>
              </a:rPr>
              <a:t>の標準偏差を全遺伝子の標準偏差で調整した</a:t>
            </a:r>
            <a:r>
              <a:rPr lang="en-US" altLang="ja-JP" sz="1400" dirty="0">
                <a:solidFill>
                  <a:srgbClr val="0000FF"/>
                </a:solidFill>
                <a:latin typeface="メイリオ" panose="020B0604030504040204" pitchFamily="50" charset="-128"/>
                <a:ea typeface="メイリオ" panose="020B0604030504040204" pitchFamily="50" charset="-128"/>
              </a:rPr>
              <a:t>moderated-t</a:t>
            </a:r>
            <a:r>
              <a:rPr lang="ja-JP" altLang="en-US" sz="1400" dirty="0">
                <a:solidFill>
                  <a:srgbClr val="0000FF"/>
                </a:solidFill>
                <a:latin typeface="メイリオ" panose="020B0604030504040204" pitchFamily="50" charset="-128"/>
                <a:ea typeface="メイリオ" panose="020B0604030504040204" pitchFamily="50" charset="-128"/>
              </a:rPr>
              <a:t>）</a:t>
            </a:r>
            <a:endParaRPr lang="en-US" altLang="ja-JP" sz="1400" dirty="0">
              <a:solidFill>
                <a:srgbClr val="0000FF"/>
              </a:solidFill>
              <a:latin typeface="メイリオ" panose="020B0604030504040204" pitchFamily="50" charset="-128"/>
              <a:ea typeface="メイリオ" panose="020B0604030504040204" pitchFamily="50" charset="-128"/>
            </a:endParaRPr>
          </a:p>
          <a:p>
            <a:pPr marL="265113" indent="-265113" algn="l"/>
            <a:r>
              <a:rPr lang="en-US" altLang="ja-JP" sz="1400" dirty="0">
                <a:solidFill>
                  <a:srgbClr val="0000FF"/>
                </a:solidFill>
                <a:latin typeface="メイリオ" panose="020B0604030504040204" pitchFamily="50" charset="-128"/>
                <a:ea typeface="メイリオ" panose="020B0604030504040204" pitchFamily="50" charset="-128"/>
              </a:rPr>
              <a:t>(d)</a:t>
            </a:r>
            <a:r>
              <a:rPr lang="ja-JP" altLang="en-US" sz="1400" dirty="0">
                <a:solidFill>
                  <a:srgbClr val="0000FF"/>
                </a:solidFill>
                <a:latin typeface="メイリオ" panose="020B0604030504040204" pitchFamily="50" charset="-128"/>
                <a:ea typeface="メイリオ" panose="020B0604030504040204" pitchFamily="50" charset="-128"/>
              </a:rPr>
              <a:t> </a:t>
            </a:r>
            <a:r>
              <a:rPr lang="en-US" altLang="ja-JP" sz="1400" dirty="0">
                <a:solidFill>
                  <a:srgbClr val="0000FF"/>
                </a:solidFill>
                <a:latin typeface="メイリオ" panose="020B0604030504040204" pitchFamily="50" charset="-128"/>
                <a:ea typeface="メイリオ" panose="020B0604030504040204" pitchFamily="50" charset="-128"/>
              </a:rPr>
              <a:t>B</a:t>
            </a:r>
            <a:r>
              <a:rPr lang="ja-JP" altLang="en-US" sz="1400" dirty="0">
                <a:solidFill>
                  <a:srgbClr val="0000FF"/>
                </a:solidFill>
                <a:latin typeface="メイリオ" panose="020B0604030504040204" pitchFamily="50" charset="-128"/>
                <a:ea typeface="メイリオ" panose="020B0604030504040204" pitchFamily="50" charset="-128"/>
              </a:rPr>
              <a:t>（グループ間で有意に変動しているかのオッズ比の対数値）</a:t>
            </a:r>
            <a:endParaRPr lang="en-US" altLang="ja-JP" sz="1400" dirty="0">
              <a:solidFill>
                <a:srgbClr val="0000FF"/>
              </a:solidFill>
              <a:latin typeface="メイリオ" panose="020B0604030504040204" pitchFamily="50" charset="-128"/>
              <a:ea typeface="メイリオ" panose="020B0604030504040204" pitchFamily="50" charset="-128"/>
            </a:endParaRPr>
          </a:p>
          <a:p>
            <a:pPr marL="265113" indent="-265113" algn="l"/>
            <a:r>
              <a:rPr lang="en-US" altLang="ja-JP" sz="1400" dirty="0">
                <a:solidFill>
                  <a:srgbClr val="0000FF"/>
                </a:solidFill>
                <a:latin typeface="メイリオ" panose="020B0604030504040204" pitchFamily="50" charset="-128"/>
                <a:ea typeface="メイリオ" panose="020B0604030504040204" pitchFamily="50" charset="-128"/>
              </a:rPr>
              <a:t>(e)</a:t>
            </a:r>
            <a:r>
              <a:rPr lang="ja-JP" altLang="en-US" sz="1400" dirty="0">
                <a:solidFill>
                  <a:srgbClr val="0000FF"/>
                </a:solidFill>
                <a:latin typeface="メイリオ" panose="020B0604030504040204" pitchFamily="50" charset="-128"/>
                <a:ea typeface="メイリオ" panose="020B0604030504040204" pitchFamily="50" charset="-128"/>
              </a:rPr>
              <a:t> </a:t>
            </a:r>
            <a:r>
              <a:rPr lang="en-US" altLang="ja-JP" sz="1400" dirty="0" err="1">
                <a:solidFill>
                  <a:srgbClr val="0000FF"/>
                </a:solidFill>
                <a:latin typeface="メイリオ" panose="020B0604030504040204" pitchFamily="50" charset="-128"/>
                <a:ea typeface="メイリオ" panose="020B0604030504040204" pitchFamily="50" charset="-128"/>
              </a:rPr>
              <a:t>logFC</a:t>
            </a:r>
            <a:r>
              <a:rPr lang="ja-JP" altLang="en-US" sz="1400" dirty="0">
                <a:solidFill>
                  <a:srgbClr val="0000FF"/>
                </a:solidFill>
                <a:latin typeface="メイリオ" panose="020B0604030504040204" pitchFamily="50" charset="-128"/>
                <a:ea typeface="メイリオ" panose="020B0604030504040204" pitchFamily="50" charset="-128"/>
              </a:rPr>
              <a:t>（</a:t>
            </a:r>
            <a:r>
              <a:rPr lang="en-US" altLang="ja-JP" sz="1400" dirty="0">
                <a:solidFill>
                  <a:srgbClr val="0000FF"/>
                </a:solidFill>
                <a:latin typeface="メイリオ" panose="020B0604030504040204" pitchFamily="50" charset="-128"/>
                <a:ea typeface="メイリオ" panose="020B0604030504040204" pitchFamily="50" charset="-128"/>
              </a:rPr>
              <a:t>2</a:t>
            </a:r>
            <a:r>
              <a:rPr lang="ja-JP" altLang="en-US" sz="1400" dirty="0">
                <a:solidFill>
                  <a:srgbClr val="0000FF"/>
                </a:solidFill>
                <a:latin typeface="メイリオ" panose="020B0604030504040204" pitchFamily="50" charset="-128"/>
                <a:ea typeface="メイリオ" panose="020B0604030504040204" pitchFamily="50" charset="-128"/>
              </a:rPr>
              <a:t>を底とする発現変動対数値）</a:t>
            </a:r>
            <a:endParaRPr lang="en-US" altLang="ja-JP" sz="1400" dirty="0">
              <a:solidFill>
                <a:srgbClr val="0000FF"/>
              </a:solidFill>
              <a:latin typeface="メイリオ" panose="020B0604030504040204" pitchFamily="50" charset="-128"/>
              <a:ea typeface="メイリオ" panose="020B0604030504040204" pitchFamily="50" charset="-128"/>
            </a:endParaRPr>
          </a:p>
          <a:p>
            <a:pPr marL="265113" indent="-265113" algn="l"/>
            <a:r>
              <a:rPr lang="en-US" altLang="ja-JP" sz="1400" dirty="0">
                <a:solidFill>
                  <a:srgbClr val="0000FF"/>
                </a:solidFill>
                <a:latin typeface="メイリオ" panose="020B0604030504040204" pitchFamily="50" charset="-128"/>
                <a:ea typeface="メイリオ" panose="020B0604030504040204" pitchFamily="50" charset="-128"/>
              </a:rPr>
              <a:t>(f) Gene symbol</a:t>
            </a:r>
          </a:p>
          <a:p>
            <a:pPr marL="265113" indent="-265113" algn="l"/>
            <a:r>
              <a:rPr lang="en-US" altLang="ja-JP" sz="1400" dirty="0">
                <a:solidFill>
                  <a:srgbClr val="0000FF"/>
                </a:solidFill>
                <a:latin typeface="メイリオ" panose="020B0604030504040204" pitchFamily="50" charset="-128"/>
                <a:ea typeface="メイリオ" panose="020B0604030504040204" pitchFamily="50" charset="-128"/>
              </a:rPr>
              <a:t>(g) Gene title</a:t>
            </a:r>
          </a:p>
        </p:txBody>
      </p:sp>
      <p:sp>
        <p:nvSpPr>
          <p:cNvPr id="29" name="スライド番号プレースホルダー 1">
            <a:extLst>
              <a:ext uri="{FF2B5EF4-FFF2-40B4-BE49-F238E27FC236}">
                <a16:creationId xmlns:a16="http://schemas.microsoft.com/office/drawing/2014/main" xmlns="" id="{DA0EF7B0-8A37-4944-A3BF-DEB7ED614779}"/>
              </a:ext>
            </a:extLst>
          </p:cNvPr>
          <p:cNvSpPr txBox="1">
            <a:spLocks noChangeArrowheads="1"/>
          </p:cNvSpPr>
          <p:nvPr/>
        </p:nvSpPr>
        <p:spPr bwMode="auto">
          <a:xfrm>
            <a:off x="9390063" y="6478588"/>
            <a:ext cx="43815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ja-JP"/>
            </a:defPPr>
            <a:lvl1pPr algn="l" rtl="0" eaLnBrk="0" fontAlgn="base" hangingPunct="0">
              <a:spcBef>
                <a:spcPct val="20000"/>
              </a:spcBef>
              <a:spcAft>
                <a:spcPct val="0"/>
              </a:spcAft>
              <a:buFont typeface="Arial" panose="020B0604020202020204" pitchFamily="34" charset="0"/>
              <a:buChar char="•"/>
              <a:defRPr kumimoji="1" sz="3200" kern="1200">
                <a:solidFill>
                  <a:srgbClr val="141414"/>
                </a:solidFill>
                <a:latin typeface="Calibri" panose="020F0502020204030204" pitchFamily="34" charset="0"/>
                <a:ea typeface="ＭＳ Ｐゴシック" panose="020B0600070205080204" pitchFamily="50" charset="-128"/>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rgbClr val="141414"/>
                </a:solidFill>
                <a:latin typeface="Calibri" panose="020F0502020204030204" pitchFamily="34" charset="0"/>
                <a:ea typeface="ＭＳ Ｐゴシック" panose="020B0600070205080204" pitchFamily="50"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rgbClr val="141414"/>
                </a:solidFill>
                <a:latin typeface="Calibri" panose="020F0502020204030204" pitchFamily="34" charset="0"/>
                <a:ea typeface="ＭＳ Ｐゴシック" panose="020B0600070205080204" pitchFamily="50"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rgbClr val="141414"/>
                </a:solidFill>
                <a:latin typeface="Calibri" panose="020F0502020204030204" pitchFamily="34" charset="0"/>
                <a:ea typeface="ＭＳ Ｐゴシック" panose="020B0600070205080204" pitchFamily="50"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rgbClr val="141414"/>
                </a:solidFill>
                <a:latin typeface="Calibri" panose="020F0502020204030204" pitchFamily="34" charset="0"/>
                <a:ea typeface="ＭＳ Ｐゴシック" panose="020B0600070205080204" pitchFamily="50" charset="-128"/>
                <a:cs typeface="+mn-cs"/>
              </a:defRPr>
            </a:lvl5pPr>
            <a:lvl6pPr marL="2514600" indent="-228600" algn="l" defTabSz="914400" rtl="0" eaLnBrk="0" fontAlgn="base" latinLnBrk="0" hangingPunct="0">
              <a:spcBef>
                <a:spcPct val="20000"/>
              </a:spcBef>
              <a:spcAft>
                <a:spcPct val="0"/>
              </a:spcAft>
              <a:buFont typeface="Arial" panose="020B0604020202020204" pitchFamily="34" charset="0"/>
              <a:buChar char="»"/>
              <a:defRPr kumimoji="1" sz="2000" kern="1200">
                <a:solidFill>
                  <a:srgbClr val="141414"/>
                </a:solidFill>
                <a:latin typeface="Calibri" panose="020F0502020204030204" pitchFamily="34" charset="0"/>
                <a:ea typeface="ＭＳ Ｐゴシック" panose="020B0600070205080204" pitchFamily="50" charset="-128"/>
                <a:cs typeface="+mn-cs"/>
              </a:defRPr>
            </a:lvl6pPr>
            <a:lvl7pPr marL="2971800" indent="-228600" algn="l" defTabSz="914400" rtl="0" eaLnBrk="0" fontAlgn="base" latinLnBrk="0" hangingPunct="0">
              <a:spcBef>
                <a:spcPct val="20000"/>
              </a:spcBef>
              <a:spcAft>
                <a:spcPct val="0"/>
              </a:spcAft>
              <a:buFont typeface="Arial" panose="020B0604020202020204" pitchFamily="34" charset="0"/>
              <a:buChar char="»"/>
              <a:defRPr kumimoji="1" sz="2000" kern="1200">
                <a:solidFill>
                  <a:srgbClr val="141414"/>
                </a:solidFill>
                <a:latin typeface="Calibri" panose="020F0502020204030204" pitchFamily="34" charset="0"/>
                <a:ea typeface="ＭＳ Ｐゴシック" panose="020B0600070205080204" pitchFamily="50" charset="-128"/>
                <a:cs typeface="+mn-cs"/>
              </a:defRPr>
            </a:lvl7pPr>
            <a:lvl8pPr marL="3429000" indent="-228600" algn="l" defTabSz="914400" rtl="0" eaLnBrk="0" fontAlgn="base" latinLnBrk="0" hangingPunct="0">
              <a:spcBef>
                <a:spcPct val="20000"/>
              </a:spcBef>
              <a:spcAft>
                <a:spcPct val="0"/>
              </a:spcAft>
              <a:buFont typeface="Arial" panose="020B0604020202020204" pitchFamily="34" charset="0"/>
              <a:buChar char="»"/>
              <a:defRPr kumimoji="1" sz="2000" kern="1200">
                <a:solidFill>
                  <a:srgbClr val="141414"/>
                </a:solidFill>
                <a:latin typeface="Calibri" panose="020F0502020204030204" pitchFamily="34" charset="0"/>
                <a:ea typeface="ＭＳ Ｐゴシック" panose="020B0600070205080204" pitchFamily="50" charset="-128"/>
                <a:cs typeface="+mn-cs"/>
              </a:defRPr>
            </a:lvl8pPr>
            <a:lvl9pPr marL="3886200" indent="-228600" algn="l" defTabSz="914400" rtl="0" eaLnBrk="0" fontAlgn="base" latinLnBrk="0" hangingPunct="0">
              <a:spcBef>
                <a:spcPct val="20000"/>
              </a:spcBef>
              <a:spcAft>
                <a:spcPct val="0"/>
              </a:spcAft>
              <a:buFont typeface="Arial" panose="020B0604020202020204" pitchFamily="34" charset="0"/>
              <a:buChar char="»"/>
              <a:defRPr kumimoji="1" sz="2000" kern="1200">
                <a:solidFill>
                  <a:srgbClr val="141414"/>
                </a:solidFill>
                <a:latin typeface="Calibri" panose="020F0502020204030204" pitchFamily="34" charset="0"/>
                <a:ea typeface="ＭＳ Ｐゴシック" panose="020B0600070205080204" pitchFamily="50" charset="-128"/>
                <a:cs typeface="+mn-cs"/>
              </a:defRPr>
            </a:lvl9pPr>
          </a:lstStyle>
          <a:p>
            <a:pPr algn="r">
              <a:spcBef>
                <a:spcPct val="0"/>
              </a:spcBef>
              <a:buFontTx/>
              <a:buNone/>
            </a:pPr>
            <a:fld id="{17A3B004-4266-4254-96E7-16102DEF6F92}" type="slidenum">
              <a:rPr lang="ja-JP" altLang="en-US" sz="1200" b="1" smtClean="0">
                <a:solidFill>
                  <a:srgbClr val="003A6F"/>
                </a:solidFill>
              </a:rPr>
              <a:pPr algn="r">
                <a:spcBef>
                  <a:spcPct val="0"/>
                </a:spcBef>
                <a:buFontTx/>
                <a:buNone/>
              </a:pPr>
              <a:t>124</a:t>
            </a:fld>
            <a:endParaRPr lang="ja-JP" altLang="en-US" sz="1200" b="1" dirty="0">
              <a:solidFill>
                <a:srgbClr val="003A6F"/>
              </a:solidFill>
            </a:endParaRPr>
          </a:p>
        </p:txBody>
      </p:sp>
      <p:sp>
        <p:nvSpPr>
          <p:cNvPr id="3" name="楕円 2">
            <a:extLst>
              <a:ext uri="{FF2B5EF4-FFF2-40B4-BE49-F238E27FC236}">
                <a16:creationId xmlns:a16="http://schemas.microsoft.com/office/drawing/2014/main" xmlns="" id="{0A2CBE22-121A-480C-8899-B18A476F7D0E}"/>
              </a:ext>
            </a:extLst>
          </p:cNvPr>
          <p:cNvSpPr/>
          <p:nvPr/>
        </p:nvSpPr>
        <p:spPr>
          <a:xfrm>
            <a:off x="488504" y="3075709"/>
            <a:ext cx="799969" cy="2161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xmlns="" id="{A46496EC-0678-402B-99ED-1639267DBFC6}"/>
              </a:ext>
            </a:extLst>
          </p:cNvPr>
          <p:cNvSpPr txBox="1"/>
          <p:nvPr/>
        </p:nvSpPr>
        <p:spPr>
          <a:xfrm>
            <a:off x="1315042" y="3426305"/>
            <a:ext cx="4251579" cy="646331"/>
          </a:xfrm>
          <a:prstGeom prst="rect">
            <a:avLst/>
          </a:prstGeom>
          <a:solidFill>
            <a:schemeClr val="bg1"/>
          </a:solidFill>
          <a:ln w="19050">
            <a:noFill/>
            <a:prstDash val="dash"/>
          </a:ln>
        </p:spPr>
        <p:txBody>
          <a:bodyPr wrap="square" rtlCol="0">
            <a:spAutoFit/>
          </a:bodyPr>
          <a:lstStyle>
            <a:defPPr>
              <a:defRPr lang="ja-JP"/>
            </a:defPPr>
            <a:lvl1pPr>
              <a:defRPr>
                <a:solidFill>
                  <a:srgbClr val="FF0000"/>
                </a:solidFill>
                <a:latin typeface="メイリオ" panose="020B0604030504040204" pitchFamily="50" charset="-128"/>
                <a:ea typeface="メイリオ" panose="020B0604030504040204" pitchFamily="50" charset="-128"/>
              </a:defRPr>
            </a:lvl1pPr>
          </a:lstStyle>
          <a:p>
            <a:r>
              <a:rPr lang="ja-JP" altLang="en-US" dirty="0"/>
              <a:t>⑤［</a:t>
            </a:r>
            <a:r>
              <a:rPr lang="en-US" altLang="ja-JP" dirty="0"/>
              <a:t>Download full table</a:t>
            </a:r>
            <a:r>
              <a:rPr lang="ja-JP" altLang="en-US" dirty="0"/>
              <a:t>］をクリック</a:t>
            </a:r>
            <a:endParaRPr lang="en-US" altLang="ja-JP" dirty="0"/>
          </a:p>
          <a:p>
            <a:r>
              <a:rPr lang="ja-JP" altLang="en-US" dirty="0"/>
              <a:t>　してリストをダウンロードする。</a:t>
            </a:r>
            <a:endParaRPr lang="en-US" altLang="ja-JP" dirty="0"/>
          </a:p>
        </p:txBody>
      </p:sp>
    </p:spTree>
    <p:extLst>
      <p:ext uri="{BB962C8B-B14F-4D97-AF65-F5344CB8AC3E}">
        <p14:creationId xmlns:p14="http://schemas.microsoft.com/office/powerpoint/2010/main" val="22612282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14287"/>
            <a:ext cx="8761045" cy="9001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2400" dirty="0">
                <a:solidFill>
                  <a:srgbClr val="006600"/>
                </a:solidFill>
              </a:rPr>
              <a:t>【</a:t>
            </a:r>
            <a:r>
              <a:rPr lang="ja-JP" altLang="en-US" sz="2400" dirty="0">
                <a:solidFill>
                  <a:srgbClr val="006600"/>
                </a:solidFill>
              </a:rPr>
              <a:t>統合</a:t>
            </a:r>
            <a:r>
              <a:rPr lang="en-US" altLang="ja-JP" sz="2400" dirty="0">
                <a:solidFill>
                  <a:srgbClr val="006600"/>
                </a:solidFill>
              </a:rPr>
              <a:t>TV】 </a:t>
            </a:r>
            <a:r>
              <a:rPr lang="en-US" altLang="ja-JP" sz="2400" dirty="0" err="1">
                <a:solidFill>
                  <a:srgbClr val="006600"/>
                </a:solidFill>
              </a:rPr>
              <a:t>GEO2R</a:t>
            </a:r>
            <a:r>
              <a:rPr lang="ja-JP" altLang="en-US" sz="2400" dirty="0">
                <a:solidFill>
                  <a:srgbClr val="006600"/>
                </a:solidFill>
              </a:rPr>
              <a:t>の使い方はこちらへ</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125</a:t>
            </a:fld>
            <a:endParaRPr lang="ja-JP" altLang="en-US" sz="1200">
              <a:solidFill>
                <a:srgbClr val="003A6F"/>
              </a:solidFill>
            </a:endParaRPr>
          </a:p>
        </p:txBody>
      </p:sp>
      <p:sp>
        <p:nvSpPr>
          <p:cNvPr id="6" name="テキスト ボックス 5">
            <a:extLst>
              <a:ext uri="{FF2B5EF4-FFF2-40B4-BE49-F238E27FC236}">
                <a16:creationId xmlns:a16="http://schemas.microsoft.com/office/drawing/2014/main" xmlns="" id="{6D8216C4-7AE4-44B0-8743-58AE626F19FE}"/>
              </a:ext>
            </a:extLst>
          </p:cNvPr>
          <p:cNvSpPr txBox="1"/>
          <p:nvPr/>
        </p:nvSpPr>
        <p:spPr>
          <a:xfrm>
            <a:off x="601785" y="1105158"/>
            <a:ext cx="9304215" cy="5524589"/>
          </a:xfrm>
          <a:prstGeom prst="rect">
            <a:avLst/>
          </a:prstGeom>
          <a:noFill/>
        </p:spPr>
        <p:txBody>
          <a:bodyPr wrap="square">
            <a:spAutoFit/>
          </a:bodyPr>
          <a:lstStyle/>
          <a:p>
            <a:pPr fontAlgn="auto">
              <a:spcBef>
                <a:spcPts val="600"/>
              </a:spcBef>
              <a:spcAft>
                <a:spcPts val="0"/>
              </a:spcAft>
              <a:tabLst>
                <a:tab pos="538163" algn="l"/>
              </a:tabLst>
              <a:defRPr/>
            </a:pPr>
            <a:r>
              <a:rPr lang="en-US" altLang="ja-JP" sz="2000" b="1" dirty="0">
                <a:solidFill>
                  <a:srgbClr val="003300"/>
                </a:solidFill>
                <a:latin typeface="メイリオ" panose="020B0604030504040204" pitchFamily="50" charset="-128"/>
                <a:ea typeface="メイリオ" panose="020B0604030504040204" pitchFamily="50" charset="-128"/>
              </a:rPr>
              <a:t>1)</a:t>
            </a:r>
            <a:r>
              <a:rPr lang="ja-JP" altLang="en-US" sz="2000" b="1" dirty="0">
                <a:solidFill>
                  <a:srgbClr val="003300"/>
                </a:solidFill>
                <a:latin typeface="メイリオ" panose="020B0604030504040204" pitchFamily="50" charset="-128"/>
                <a:ea typeface="メイリオ" panose="020B0604030504040204" pitchFamily="50" charset="-128"/>
              </a:rPr>
              <a:t> </a:t>
            </a:r>
            <a:r>
              <a:rPr lang="en-US" altLang="ja-JP" sz="2000" b="1" dirty="0" err="1">
                <a:solidFill>
                  <a:srgbClr val="003300"/>
                </a:solidFill>
                <a:latin typeface="メイリオ" panose="020B0604030504040204" pitchFamily="50" charset="-128"/>
                <a:ea typeface="メイリオ" panose="020B0604030504040204" pitchFamily="50" charset="-128"/>
              </a:rPr>
              <a:t>NCBI</a:t>
            </a:r>
            <a:r>
              <a:rPr lang="en-US" altLang="ja-JP" sz="2000" b="1" dirty="0">
                <a:solidFill>
                  <a:srgbClr val="003300"/>
                </a:solidFill>
                <a:latin typeface="メイリオ" panose="020B0604030504040204" pitchFamily="50" charset="-128"/>
                <a:ea typeface="メイリオ" panose="020B0604030504040204" pitchFamily="50" charset="-128"/>
              </a:rPr>
              <a:t> GEO</a:t>
            </a:r>
            <a:r>
              <a:rPr lang="ja-JP" altLang="en-US" sz="2000" b="1" dirty="0">
                <a:solidFill>
                  <a:srgbClr val="003300"/>
                </a:solidFill>
                <a:latin typeface="メイリオ" panose="020B0604030504040204" pitchFamily="50" charset="-128"/>
                <a:ea typeface="メイリオ" panose="020B0604030504040204" pitchFamily="50" charset="-128"/>
              </a:rPr>
              <a:t>の使い方</a:t>
            </a:r>
            <a:r>
              <a:rPr lang="en-US" altLang="ja-JP" sz="2000" b="1" dirty="0" err="1">
                <a:solidFill>
                  <a:srgbClr val="003300"/>
                </a:solidFill>
                <a:latin typeface="メイリオ" panose="020B0604030504040204" pitchFamily="50" charset="-128"/>
                <a:ea typeface="メイリオ" panose="020B0604030504040204" pitchFamily="50" charset="-128"/>
              </a:rPr>
              <a:t>5〜GEO2R</a:t>
            </a:r>
            <a:r>
              <a:rPr lang="ja-JP" altLang="en-US" sz="2000" b="1" dirty="0">
                <a:solidFill>
                  <a:srgbClr val="003300"/>
                </a:solidFill>
                <a:latin typeface="メイリオ" panose="020B0604030504040204" pitchFamily="50" charset="-128"/>
                <a:ea typeface="メイリオ" panose="020B0604030504040204" pitchFamily="50" charset="-128"/>
              </a:rPr>
              <a:t>を使う</a:t>
            </a:r>
            <a:r>
              <a:rPr lang="en-US" altLang="ja-JP" sz="2000" b="1" dirty="0">
                <a:solidFill>
                  <a:srgbClr val="003300"/>
                </a:solidFill>
                <a:latin typeface="メイリオ" panose="020B0604030504040204" pitchFamily="50" charset="-128"/>
                <a:ea typeface="メイリオ" panose="020B0604030504040204" pitchFamily="50" charset="-128"/>
              </a:rPr>
              <a:t>〜</a:t>
            </a:r>
          </a:p>
          <a:p>
            <a:pPr fontAlgn="auto">
              <a:spcBef>
                <a:spcPts val="600"/>
              </a:spcBef>
              <a:spcAft>
                <a:spcPts val="0"/>
              </a:spcAft>
              <a:tabLst>
                <a:tab pos="538163" algn="l"/>
              </a:tabLst>
              <a:defRPr/>
            </a:pPr>
            <a:r>
              <a:rPr lang="ja-JP" altLang="en-US" sz="1200" dirty="0">
                <a:solidFill>
                  <a:srgbClr val="003300"/>
                </a:solidFill>
                <a:latin typeface="メイリオ" panose="020B0604030504040204" pitchFamily="50" charset="-128"/>
                <a:ea typeface="メイリオ" panose="020B0604030504040204" pitchFamily="50" charset="-128"/>
              </a:rPr>
              <a:t>（</a:t>
            </a:r>
            <a:r>
              <a:rPr lang="en-US" altLang="ja-JP" sz="1200" dirty="0">
                <a:solidFill>
                  <a:srgbClr val="003300"/>
                </a:solidFill>
                <a:latin typeface="メイリオ" panose="020B0604030504040204" pitchFamily="50" charset="-128"/>
                <a:ea typeface="メイリオ" panose="020B0604030504040204" pitchFamily="50" charset="-128"/>
              </a:rPr>
              <a:t>9</a:t>
            </a:r>
            <a:r>
              <a:rPr lang="ja-JP" altLang="en-US" sz="1200" dirty="0">
                <a:solidFill>
                  <a:srgbClr val="003300"/>
                </a:solidFill>
                <a:latin typeface="メイリオ" panose="020B0604030504040204" pitchFamily="50" charset="-128"/>
                <a:ea typeface="メイリオ" panose="020B0604030504040204" pitchFamily="50" charset="-128"/>
              </a:rPr>
              <a:t>分</a:t>
            </a:r>
            <a:r>
              <a:rPr lang="en-US" altLang="ja-JP" sz="1200" dirty="0">
                <a:solidFill>
                  <a:srgbClr val="003300"/>
                </a:solidFill>
                <a:latin typeface="メイリオ" panose="020B0604030504040204" pitchFamily="50" charset="-128"/>
                <a:ea typeface="メイリオ" panose="020B0604030504040204" pitchFamily="50" charset="-128"/>
              </a:rPr>
              <a:t>33</a:t>
            </a:r>
            <a:r>
              <a:rPr lang="ja-JP" altLang="en-US" sz="1200" dirty="0">
                <a:solidFill>
                  <a:srgbClr val="003300"/>
                </a:solidFill>
                <a:latin typeface="メイリオ" panose="020B0604030504040204" pitchFamily="50" charset="-128"/>
                <a:ea typeface="メイリオ" panose="020B0604030504040204" pitchFamily="50" charset="-128"/>
              </a:rPr>
              <a:t>秒）［</a:t>
            </a:r>
            <a:r>
              <a:rPr lang="en-US" altLang="ja-JP" sz="1200" dirty="0">
                <a:solidFill>
                  <a:srgbClr val="003300"/>
                </a:solidFill>
                <a:latin typeface="メイリオ" panose="020B0604030504040204" pitchFamily="50" charset="-128"/>
                <a:ea typeface="メイリオ" panose="020B0604030504040204" pitchFamily="50" charset="-128"/>
              </a:rPr>
              <a:t>2012-05-24</a:t>
            </a:r>
            <a:r>
              <a:rPr lang="ja-JP" altLang="en-US" sz="1200" dirty="0">
                <a:solidFill>
                  <a:srgbClr val="003300"/>
                </a:solidFill>
                <a:latin typeface="メイリオ" panose="020B0604030504040204" pitchFamily="50" charset="-128"/>
                <a:ea typeface="メイリオ" panose="020B0604030504040204" pitchFamily="50" charset="-128"/>
              </a:rPr>
              <a:t>］</a:t>
            </a:r>
            <a:endParaRPr lang="en-US" altLang="ja-JP" sz="1200" dirty="0">
              <a:solidFill>
                <a:srgbClr val="003300"/>
              </a:solidFill>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hlinkClick r:id="rId2"/>
              </a:rPr>
              <a:t>https://</a:t>
            </a:r>
            <a:r>
              <a:rPr lang="en-US" altLang="ja-JP" sz="1200" dirty="0" err="1">
                <a:latin typeface="メイリオ" panose="020B0604030504040204" pitchFamily="50" charset="-128"/>
                <a:ea typeface="メイリオ" panose="020B0604030504040204" pitchFamily="50" charset="-128"/>
                <a:hlinkClick r:id="rId2"/>
              </a:rPr>
              <a:t>togotv.dbcls.jp</a:t>
            </a:r>
            <a:r>
              <a:rPr lang="en-US" altLang="ja-JP" sz="1200" dirty="0">
                <a:latin typeface="メイリオ" panose="020B0604030504040204" pitchFamily="50" charset="-128"/>
                <a:ea typeface="メイリオ" panose="020B0604030504040204" pitchFamily="50" charset="-128"/>
                <a:hlinkClick r:id="rId2"/>
              </a:rPr>
              <a:t>/</a:t>
            </a:r>
            <a:r>
              <a:rPr lang="en-US" altLang="ja-JP" sz="1200" dirty="0" err="1">
                <a:latin typeface="メイリオ" panose="020B0604030504040204" pitchFamily="50" charset="-128"/>
                <a:ea typeface="メイリオ" panose="020B0604030504040204" pitchFamily="50" charset="-128"/>
                <a:hlinkClick r:id="rId2"/>
              </a:rPr>
              <a:t>20120524.html</a:t>
            </a:r>
            <a:endParaRPr lang="en-US" altLang="ja-JP" sz="1200" dirty="0">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200" dirty="0" err="1">
                <a:latin typeface="メイリオ" panose="020B0604030504040204" pitchFamily="50" charset="-128"/>
                <a:ea typeface="メイリオ" panose="020B0604030504040204" pitchFamily="50" charset="-128"/>
              </a:rPr>
              <a:t>NCBI</a:t>
            </a:r>
            <a:r>
              <a:rPr lang="en-US" altLang="ja-JP" sz="1200" dirty="0">
                <a:latin typeface="メイリオ" panose="020B0604030504040204" pitchFamily="50" charset="-128"/>
                <a:ea typeface="メイリオ" panose="020B0604030504040204" pitchFamily="50" charset="-128"/>
              </a:rPr>
              <a:t> GEO (Gene Expression Omnibus)</a:t>
            </a:r>
            <a:r>
              <a:rPr lang="ja-JP" altLang="en-US" sz="1200" dirty="0">
                <a:latin typeface="メイリオ" panose="020B0604030504040204" pitchFamily="50" charset="-128"/>
                <a:ea typeface="メイリオ" panose="020B0604030504040204" pitchFamily="50" charset="-128"/>
              </a:rPr>
              <a:t>は</a:t>
            </a:r>
            <a:r>
              <a:rPr lang="en-US" altLang="ja-JP" sz="1200" dirty="0" err="1">
                <a:latin typeface="メイリオ" panose="020B0604030504040204" pitchFamily="50" charset="-128"/>
                <a:ea typeface="メイリオ" panose="020B0604030504040204" pitchFamily="50" charset="-128"/>
              </a:rPr>
              <a:t>NCBI</a:t>
            </a:r>
            <a:r>
              <a:rPr lang="ja-JP" altLang="en-US" sz="1200" dirty="0">
                <a:latin typeface="メイリオ" panose="020B0604030504040204" pitchFamily="50" charset="-128"/>
                <a:ea typeface="メイリオ" panose="020B0604030504040204" pitchFamily="50" charset="-128"/>
              </a:rPr>
              <a:t>が提供・維持管理している遺伝子発現情報のデータベースです。</a:t>
            </a:r>
            <a:r>
              <a:rPr lang="en-US" altLang="ja-JP" sz="1200" dirty="0">
                <a:latin typeface="メイリオ" panose="020B0604030504040204" pitchFamily="50" charset="-128"/>
                <a:ea typeface="メイリオ" panose="020B0604030504040204" pitchFamily="50" charset="-128"/>
              </a:rPr>
              <a:t>GEO</a:t>
            </a:r>
            <a:r>
              <a:rPr lang="ja-JP" altLang="en-US" sz="1200" dirty="0">
                <a:latin typeface="メイリオ" panose="020B0604030504040204" pitchFamily="50" charset="-128"/>
                <a:ea typeface="メイリオ" panose="020B0604030504040204" pitchFamily="50" charset="-128"/>
              </a:rPr>
              <a:t>に登録されているマイクロアレイ実験のデータを、フリーのデータ解析環境 </a:t>
            </a:r>
            <a:r>
              <a:rPr lang="en-US" altLang="ja-JP" sz="1200" dirty="0">
                <a:latin typeface="メイリオ" panose="020B0604030504040204" pitchFamily="50" charset="-128"/>
                <a:ea typeface="メイリオ" panose="020B0604030504040204" pitchFamily="50" charset="-128"/>
              </a:rPr>
              <a:t>R </a:t>
            </a:r>
            <a:r>
              <a:rPr lang="ja-JP" altLang="en-US" sz="1200" dirty="0">
                <a:latin typeface="メイリオ" panose="020B0604030504040204" pitchFamily="50" charset="-128"/>
                <a:ea typeface="メイリオ" panose="020B0604030504040204" pitchFamily="50" charset="-128"/>
              </a:rPr>
              <a:t>をベースに解析できるツール </a:t>
            </a:r>
            <a:r>
              <a:rPr lang="en-US" altLang="ja-JP" sz="1200" dirty="0" err="1">
                <a:latin typeface="メイリオ" panose="020B0604030504040204" pitchFamily="50" charset="-128"/>
                <a:ea typeface="メイリオ" panose="020B0604030504040204" pitchFamily="50" charset="-128"/>
              </a:rPr>
              <a:t>GEO2R</a:t>
            </a:r>
            <a:r>
              <a:rPr lang="ja-JP" altLang="en-US" sz="1200" dirty="0">
                <a:latin typeface="メイリオ" panose="020B0604030504040204" pitchFamily="50" charset="-128"/>
                <a:ea typeface="メイリオ" panose="020B0604030504040204" pitchFamily="50" charset="-128"/>
              </a:rPr>
              <a:t>の使い方を紹介します。 </a:t>
            </a:r>
            <a:r>
              <a:rPr lang="en-US" altLang="ja-JP" sz="1200" dirty="0">
                <a:latin typeface="メイリオ" panose="020B0604030504040204" pitchFamily="50" charset="-128"/>
                <a:ea typeface="メイリオ" panose="020B0604030504040204" pitchFamily="50" charset="-128"/>
              </a:rPr>
              <a:t>GEO</a:t>
            </a:r>
            <a:r>
              <a:rPr lang="ja-JP" altLang="en-US" sz="1200" dirty="0">
                <a:latin typeface="メイリオ" panose="020B0604030504040204" pitchFamily="50" charset="-128"/>
                <a:ea typeface="メイリオ" panose="020B0604030504040204" pitchFamily="50" charset="-128"/>
              </a:rPr>
              <a:t>に登録されているデータから、それぞれのサンプルを発現量の差を調べたいグループに分け、検定の結果発現量に差が大きいとされた上位の遺伝子を表示するまでの流れを例にあげています。 </a:t>
            </a:r>
            <a:endParaRPr lang="en-US" altLang="ja-JP" sz="1200" dirty="0">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endParaRPr lang="ja-JP" altLang="en-US" sz="1200" dirty="0">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en-US" altLang="ja-JP" sz="2000" b="1" dirty="0">
                <a:solidFill>
                  <a:srgbClr val="003300"/>
                </a:solidFill>
                <a:latin typeface="メイリオ" panose="020B0604030504040204" pitchFamily="50" charset="-128"/>
                <a:ea typeface="メイリオ" panose="020B0604030504040204" pitchFamily="50" charset="-128"/>
              </a:rPr>
              <a:t>2)</a:t>
            </a:r>
            <a:r>
              <a:rPr lang="ja-JP" altLang="en-US" sz="2000" b="1" dirty="0">
                <a:solidFill>
                  <a:srgbClr val="003300"/>
                </a:solidFill>
                <a:latin typeface="メイリオ" panose="020B0604030504040204" pitchFamily="50" charset="-128"/>
                <a:ea typeface="メイリオ" panose="020B0604030504040204" pitchFamily="50" charset="-128"/>
              </a:rPr>
              <a:t> </a:t>
            </a:r>
            <a:r>
              <a:rPr lang="en-US" altLang="ja-JP" sz="2000" b="1" dirty="0" err="1">
                <a:solidFill>
                  <a:srgbClr val="003300"/>
                </a:solidFill>
                <a:latin typeface="メイリオ" panose="020B0604030504040204" pitchFamily="50" charset="-128"/>
                <a:ea typeface="メイリオ" panose="020B0604030504040204" pitchFamily="50" charset="-128"/>
              </a:rPr>
              <a:t>GEO2R</a:t>
            </a:r>
            <a:r>
              <a:rPr lang="ja-JP" altLang="en-US" sz="2000" b="1" dirty="0">
                <a:solidFill>
                  <a:srgbClr val="003300"/>
                </a:solidFill>
                <a:latin typeface="メイリオ" panose="020B0604030504040204" pitchFamily="50" charset="-128"/>
                <a:ea typeface="メイリオ" panose="020B0604030504040204" pitchFamily="50" charset="-128"/>
              </a:rPr>
              <a:t>を使ってマイクロアレイデータを解析する</a:t>
            </a:r>
            <a:r>
              <a:rPr lang="en-US" altLang="ja-JP" sz="2000" b="1" dirty="0">
                <a:solidFill>
                  <a:srgbClr val="003300"/>
                </a:solidFill>
                <a:latin typeface="メイリオ" panose="020B0604030504040204" pitchFamily="50" charset="-128"/>
                <a:ea typeface="メイリオ" panose="020B0604030504040204" pitchFamily="50" charset="-128"/>
              </a:rPr>
              <a:t>〜 2018</a:t>
            </a:r>
          </a:p>
          <a:p>
            <a:pPr fontAlgn="auto">
              <a:spcBef>
                <a:spcPts val="600"/>
              </a:spcBef>
              <a:spcAft>
                <a:spcPts val="0"/>
              </a:spcAft>
              <a:tabLst>
                <a:tab pos="538163" algn="l"/>
              </a:tabLst>
              <a:defRPr/>
            </a:pPr>
            <a:r>
              <a:rPr lang="ja-JP" altLang="en-US" sz="1200" dirty="0">
                <a:solidFill>
                  <a:srgbClr val="003300"/>
                </a:solidFill>
                <a:latin typeface="メイリオ" panose="020B0604030504040204" pitchFamily="50" charset="-128"/>
                <a:ea typeface="メイリオ" panose="020B0604030504040204" pitchFamily="50" charset="-128"/>
              </a:rPr>
              <a:t>（</a:t>
            </a:r>
            <a:r>
              <a:rPr lang="en-US" altLang="ja-JP" sz="1200" dirty="0">
                <a:solidFill>
                  <a:srgbClr val="003300"/>
                </a:solidFill>
                <a:latin typeface="メイリオ" panose="020B0604030504040204" pitchFamily="50" charset="-128"/>
                <a:ea typeface="メイリオ" panose="020B0604030504040204" pitchFamily="50" charset="-128"/>
              </a:rPr>
              <a:t>7</a:t>
            </a:r>
            <a:r>
              <a:rPr lang="ja-JP" altLang="en-US" sz="1200" dirty="0">
                <a:solidFill>
                  <a:srgbClr val="003300"/>
                </a:solidFill>
                <a:latin typeface="メイリオ" panose="020B0604030504040204" pitchFamily="50" charset="-128"/>
                <a:ea typeface="メイリオ" panose="020B0604030504040204" pitchFamily="50" charset="-128"/>
              </a:rPr>
              <a:t>分</a:t>
            </a:r>
            <a:r>
              <a:rPr lang="en-US" altLang="ja-JP" sz="1200" dirty="0">
                <a:solidFill>
                  <a:srgbClr val="003300"/>
                </a:solidFill>
                <a:latin typeface="メイリオ" panose="020B0604030504040204" pitchFamily="50" charset="-128"/>
                <a:ea typeface="メイリオ" panose="020B0604030504040204" pitchFamily="50" charset="-128"/>
              </a:rPr>
              <a:t>24</a:t>
            </a:r>
            <a:r>
              <a:rPr lang="ja-JP" altLang="en-US" sz="1200" dirty="0">
                <a:solidFill>
                  <a:srgbClr val="003300"/>
                </a:solidFill>
                <a:latin typeface="メイリオ" panose="020B0604030504040204" pitchFamily="50" charset="-128"/>
                <a:ea typeface="メイリオ" panose="020B0604030504040204" pitchFamily="50" charset="-128"/>
              </a:rPr>
              <a:t>秒）［</a:t>
            </a:r>
            <a:r>
              <a:rPr lang="en-US" altLang="ja-JP" sz="1200" dirty="0">
                <a:solidFill>
                  <a:srgbClr val="003300"/>
                </a:solidFill>
                <a:latin typeface="メイリオ" panose="020B0604030504040204" pitchFamily="50" charset="-128"/>
                <a:ea typeface="メイリオ" panose="020B0604030504040204" pitchFamily="50" charset="-128"/>
              </a:rPr>
              <a:t>2018-04-05</a:t>
            </a:r>
            <a:r>
              <a:rPr lang="ja-JP" altLang="en-US" sz="1200" dirty="0">
                <a:solidFill>
                  <a:srgbClr val="003300"/>
                </a:solidFill>
                <a:latin typeface="メイリオ" panose="020B0604030504040204" pitchFamily="50" charset="-128"/>
                <a:ea typeface="メイリオ" panose="020B0604030504040204" pitchFamily="50" charset="-128"/>
              </a:rPr>
              <a:t>］</a:t>
            </a:r>
            <a:endParaRPr lang="en-US" altLang="ja-JP" sz="1200" dirty="0">
              <a:solidFill>
                <a:srgbClr val="003300"/>
              </a:solidFill>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hlinkClick r:id="rId3"/>
              </a:rPr>
              <a:t>https://</a:t>
            </a:r>
            <a:r>
              <a:rPr lang="en-US" altLang="ja-JP" sz="1200" dirty="0" err="1">
                <a:latin typeface="メイリオ" panose="020B0604030504040204" pitchFamily="50" charset="-128"/>
                <a:ea typeface="メイリオ" panose="020B0604030504040204" pitchFamily="50" charset="-128"/>
                <a:hlinkClick r:id="rId3"/>
              </a:rPr>
              <a:t>togotv.dbcls.jp</a:t>
            </a:r>
            <a:r>
              <a:rPr lang="en-US" altLang="ja-JP" sz="1200" dirty="0">
                <a:latin typeface="メイリオ" panose="020B0604030504040204" pitchFamily="50" charset="-128"/>
                <a:ea typeface="メイリオ" panose="020B0604030504040204" pitchFamily="50" charset="-128"/>
                <a:hlinkClick r:id="rId3"/>
              </a:rPr>
              <a:t>/</a:t>
            </a:r>
            <a:r>
              <a:rPr lang="en-US" altLang="ja-JP" sz="1200" dirty="0" err="1">
                <a:latin typeface="メイリオ" panose="020B0604030504040204" pitchFamily="50" charset="-128"/>
                <a:ea typeface="メイリオ" panose="020B0604030504040204" pitchFamily="50" charset="-128"/>
                <a:hlinkClick r:id="rId3"/>
              </a:rPr>
              <a:t>20180405.html</a:t>
            </a:r>
            <a:endParaRPr lang="en-US" altLang="ja-JP" sz="1200" dirty="0">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rPr>
              <a:t>GEO</a:t>
            </a:r>
            <a:r>
              <a:rPr lang="ja-JP" altLang="en-US" sz="1200" dirty="0">
                <a:latin typeface="メイリオ" panose="020B0604030504040204" pitchFamily="50" charset="-128"/>
                <a:ea typeface="メイリオ" panose="020B0604030504040204" pitchFamily="50" charset="-128"/>
              </a:rPr>
              <a:t>に登録されているデータから、それぞれのサンプルを発現量の差を調べたいグループに分け、検定の結果発現量に差が大きいとされた上位の遺伝子を表示するまでの流れを例にあげています。</a:t>
            </a:r>
            <a:endParaRPr lang="en-US" altLang="ja-JP" sz="1200" dirty="0">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endParaRPr lang="ja-JP" altLang="en-US" sz="1200" dirty="0">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en-US" altLang="ja-JP" sz="2000" b="1" dirty="0">
                <a:solidFill>
                  <a:schemeClr val="accent6">
                    <a:lumMod val="50000"/>
                  </a:schemeClr>
                </a:solidFill>
                <a:latin typeface="メイリオ" panose="020B0604030504040204" pitchFamily="50" charset="-128"/>
                <a:ea typeface="メイリオ" panose="020B0604030504040204" pitchFamily="50" charset="-128"/>
              </a:rPr>
              <a:t>3)</a:t>
            </a:r>
            <a:r>
              <a:rPr lang="ja-JP" altLang="en-US" sz="2000" b="1" dirty="0">
                <a:solidFill>
                  <a:schemeClr val="accent6">
                    <a:lumMod val="50000"/>
                  </a:schemeClr>
                </a:solidFill>
                <a:latin typeface="メイリオ" panose="020B0604030504040204" pitchFamily="50" charset="-128"/>
                <a:ea typeface="メイリオ" panose="020B0604030504040204" pitchFamily="50" charset="-128"/>
              </a:rPr>
              <a:t> </a:t>
            </a:r>
            <a:r>
              <a:rPr lang="en-US" altLang="ja-JP" sz="2000" b="1" dirty="0" err="1">
                <a:solidFill>
                  <a:schemeClr val="accent6">
                    <a:lumMod val="50000"/>
                  </a:schemeClr>
                </a:solidFill>
                <a:latin typeface="メイリオ" panose="020B0604030504040204" pitchFamily="50" charset="-128"/>
                <a:ea typeface="メイリオ" panose="020B0604030504040204" pitchFamily="50" charset="-128"/>
              </a:rPr>
              <a:t>GEO2R</a:t>
            </a:r>
            <a:r>
              <a:rPr lang="ja-JP" altLang="en-US" sz="2000" b="1" dirty="0">
                <a:solidFill>
                  <a:schemeClr val="accent6">
                    <a:lumMod val="50000"/>
                  </a:schemeClr>
                </a:solidFill>
                <a:latin typeface="メイリオ" panose="020B0604030504040204" pitchFamily="50" charset="-128"/>
                <a:ea typeface="メイリオ" panose="020B0604030504040204" pitchFamily="50" charset="-128"/>
              </a:rPr>
              <a:t>を使って公開されているマイクロアレイデータを解析する</a:t>
            </a:r>
            <a:endParaRPr lang="en-US" altLang="ja-JP" sz="2000" b="1" dirty="0">
              <a:solidFill>
                <a:schemeClr val="accent6">
                  <a:lumMod val="50000"/>
                </a:schemeClr>
              </a:solidFill>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ja-JP" altLang="en-US" sz="12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10</a:t>
            </a:r>
            <a:r>
              <a:rPr lang="ja-JP" altLang="en-US" sz="1200" dirty="0">
                <a:latin typeface="メイリオ" panose="020B0604030504040204" pitchFamily="50" charset="-128"/>
                <a:ea typeface="メイリオ" panose="020B0604030504040204" pitchFamily="50" charset="-128"/>
              </a:rPr>
              <a:t>分</a:t>
            </a:r>
            <a:r>
              <a:rPr lang="en-US" altLang="ja-JP" sz="1200" dirty="0">
                <a:latin typeface="メイリオ" panose="020B0604030504040204" pitchFamily="50" charset="-128"/>
                <a:ea typeface="メイリオ" panose="020B0604030504040204" pitchFamily="50" charset="-128"/>
              </a:rPr>
              <a:t>59</a:t>
            </a:r>
            <a:r>
              <a:rPr lang="ja-JP" altLang="en-US" sz="1200" dirty="0">
                <a:latin typeface="メイリオ" panose="020B0604030504040204" pitchFamily="50" charset="-128"/>
                <a:ea typeface="メイリオ" panose="020B0604030504040204" pitchFamily="50" charset="-128"/>
              </a:rPr>
              <a:t>秒）［</a:t>
            </a:r>
            <a:r>
              <a:rPr lang="en-US" altLang="ja-JP" sz="1200" dirty="0">
                <a:latin typeface="メイリオ" panose="020B0604030504040204" pitchFamily="50" charset="-128"/>
                <a:ea typeface="メイリオ" panose="020B0604030504040204" pitchFamily="50" charset="-128"/>
              </a:rPr>
              <a:t>2021-02-13</a:t>
            </a:r>
            <a:r>
              <a:rPr lang="ja-JP" altLang="en-US" sz="1200" dirty="0">
                <a:latin typeface="メイリオ" panose="020B0604030504040204" pitchFamily="50" charset="-128"/>
                <a:ea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hlinkClick r:id="rId4"/>
              </a:rPr>
              <a:t>https://</a:t>
            </a:r>
            <a:r>
              <a:rPr lang="en-US" altLang="ja-JP" sz="1200" dirty="0" err="1">
                <a:latin typeface="メイリオ" panose="020B0604030504040204" pitchFamily="50" charset="-128"/>
                <a:ea typeface="メイリオ" panose="020B0604030504040204" pitchFamily="50" charset="-128"/>
                <a:hlinkClick r:id="rId4"/>
              </a:rPr>
              <a:t>togotv.dbcls.jp</a:t>
            </a:r>
            <a:r>
              <a:rPr lang="en-US" altLang="ja-JP" sz="1200" dirty="0">
                <a:latin typeface="メイリオ" panose="020B0604030504040204" pitchFamily="50" charset="-128"/>
                <a:ea typeface="メイリオ" panose="020B0604030504040204" pitchFamily="50" charset="-128"/>
                <a:hlinkClick r:id="rId4"/>
              </a:rPr>
              <a:t>/</a:t>
            </a:r>
            <a:r>
              <a:rPr lang="en-US" altLang="ja-JP" sz="1200" dirty="0" err="1">
                <a:latin typeface="メイリオ" panose="020B0604030504040204" pitchFamily="50" charset="-128"/>
                <a:ea typeface="メイリオ" panose="020B0604030504040204" pitchFamily="50" charset="-128"/>
                <a:hlinkClick r:id="rId4"/>
              </a:rPr>
              <a:t>20210213.html</a:t>
            </a:r>
            <a:endParaRPr lang="en-US" altLang="ja-JP" sz="1200" dirty="0">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200" dirty="0" err="1">
                <a:latin typeface="メイリオ" panose="020B0604030504040204" pitchFamily="50" charset="-128"/>
                <a:ea typeface="メイリオ" panose="020B0604030504040204" pitchFamily="50" charset="-128"/>
              </a:rPr>
              <a:t>GEO2R</a:t>
            </a:r>
            <a:r>
              <a:rPr lang="ja-JP" altLang="en-US" sz="1200" dirty="0">
                <a:latin typeface="メイリオ" panose="020B0604030504040204" pitchFamily="50" charset="-128"/>
                <a:ea typeface="メイリオ" panose="020B0604030504040204" pitchFamily="50" charset="-128"/>
              </a:rPr>
              <a:t>を使って、</a:t>
            </a:r>
            <a:r>
              <a:rPr lang="en-US" altLang="ja-JP" sz="1200" dirty="0">
                <a:latin typeface="メイリオ" panose="020B0604030504040204" pitchFamily="50" charset="-128"/>
                <a:ea typeface="メイリオ" panose="020B0604030504040204" pitchFamily="50" charset="-128"/>
              </a:rPr>
              <a:t>2</a:t>
            </a:r>
            <a:r>
              <a:rPr lang="ja-JP" altLang="en-US" sz="1200" dirty="0">
                <a:latin typeface="メイリオ" panose="020B0604030504040204" pitchFamily="50" charset="-128"/>
                <a:ea typeface="メイリオ" panose="020B0604030504040204" pitchFamily="50" charset="-128"/>
              </a:rPr>
              <a:t>つ以上のグループの実験データを比較し、実験条件によって発現が異なる遺伝子を特定することができます。今回は、喫煙による口腔粘膜の遺伝子発現変化を調べた実験 </a:t>
            </a:r>
            <a:r>
              <a:rPr lang="en-US" altLang="ja-JP" sz="1200" dirty="0">
                <a:latin typeface="メイリオ" panose="020B0604030504040204" pitchFamily="50" charset="-128"/>
                <a:ea typeface="メイリオ" panose="020B0604030504040204" pitchFamily="50" charset="-128"/>
              </a:rPr>
              <a:t>(Effects of Cigarette Smoke on the Human Oral Mucosal Transcriptome: </a:t>
            </a:r>
            <a:r>
              <a:rPr lang="en-US" altLang="ja-JP" sz="1200" dirty="0" err="1">
                <a:latin typeface="メイリオ" panose="020B0604030504040204" pitchFamily="50" charset="-128"/>
                <a:ea typeface="メイリオ" panose="020B0604030504040204" pitchFamily="50" charset="-128"/>
              </a:rPr>
              <a:t>GSE17913</a:t>
            </a:r>
            <a:r>
              <a:rPr lang="ja-JP" altLang="en-US" sz="1200" dirty="0">
                <a:latin typeface="メイリオ" panose="020B0604030504040204" pitchFamily="50" charset="-128"/>
                <a:ea typeface="メイリオ" panose="020B0604030504040204" pitchFamily="50" charset="-128"/>
              </a:rPr>
              <a:t>を例に、それぞれのサンプルを発現量の差を調べたいグループに分け、検定の結果発現量に差が大きいとされた上位の遺伝子を表示したり、各統計量について解釈する方法について紹介します。</a:t>
            </a:r>
          </a:p>
        </p:txBody>
      </p:sp>
      <p:pic>
        <p:nvPicPr>
          <p:cNvPr id="5"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906" y="0"/>
            <a:ext cx="1274761" cy="256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95993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3">
            <a:extLst>
              <a:ext uri="{FF2B5EF4-FFF2-40B4-BE49-F238E27FC236}">
                <a16:creationId xmlns:a16="http://schemas.microsoft.com/office/drawing/2014/main" xmlns="" id="{150CD379-A052-4FEA-B331-A8C55C00B11D}"/>
              </a:ext>
            </a:extLst>
          </p:cNvPr>
          <p:cNvSpPr>
            <a:spLocks noGrp="1"/>
          </p:cNvSpPr>
          <p:nvPr>
            <p:ph type="title"/>
          </p:nvPr>
        </p:nvSpPr>
        <p:spPr>
          <a:xfrm>
            <a:off x="830263" y="0"/>
            <a:ext cx="8559800" cy="914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2800" dirty="0" err="1">
                <a:solidFill>
                  <a:srgbClr val="161616"/>
                </a:solidFill>
              </a:rPr>
              <a:t>NCBI</a:t>
            </a:r>
            <a:r>
              <a:rPr lang="ja-JP" altLang="en-US" sz="2800" dirty="0">
                <a:solidFill>
                  <a:srgbClr val="161616"/>
                </a:solidFill>
              </a:rPr>
              <a:t>サイトで出来ること出来ないこと</a:t>
            </a:r>
          </a:p>
        </p:txBody>
      </p:sp>
      <p:sp>
        <p:nvSpPr>
          <p:cNvPr id="16389" name="スライド番号プレースホルダー 1">
            <a:extLst>
              <a:ext uri="{FF2B5EF4-FFF2-40B4-BE49-F238E27FC236}">
                <a16:creationId xmlns:a16="http://schemas.microsoft.com/office/drawing/2014/main" xmlns="" id="{C715B67D-A5D1-4AE2-8F57-7D8AFA4E9941}"/>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3CEC06E-F095-44C5-B840-5DB848042B26}" type="slidenum">
              <a:rPr lang="ja-JP" altLang="en-US" sz="1200">
                <a:solidFill>
                  <a:srgbClr val="003A6F"/>
                </a:solidFill>
              </a:rPr>
              <a:pPr>
                <a:spcBef>
                  <a:spcPct val="0"/>
                </a:spcBef>
                <a:buFontTx/>
                <a:buNone/>
              </a:pPr>
              <a:t>126</a:t>
            </a:fld>
            <a:endParaRPr lang="ja-JP" altLang="en-US" sz="1200">
              <a:solidFill>
                <a:srgbClr val="003A6F"/>
              </a:solidFill>
            </a:endParaRPr>
          </a:p>
        </p:txBody>
      </p:sp>
      <p:pic>
        <p:nvPicPr>
          <p:cNvPr id="8" name="Picture 2">
            <a:extLst>
              <a:ext uri="{FF2B5EF4-FFF2-40B4-BE49-F238E27FC236}">
                <a16:creationId xmlns:a16="http://schemas.microsoft.com/office/drawing/2014/main" xmlns="" id="{A8678C79-496E-4DDC-B814-B8878688C6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03" t="15852" r="2026" b="4668"/>
          <a:stretch>
            <a:fillRect/>
          </a:stretch>
        </p:blipFill>
        <p:spPr bwMode="auto">
          <a:xfrm>
            <a:off x="6900845" y="3271026"/>
            <a:ext cx="2876266" cy="266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正方形/長方形 3">
            <a:extLst>
              <a:ext uri="{FF2B5EF4-FFF2-40B4-BE49-F238E27FC236}">
                <a16:creationId xmlns:a16="http://schemas.microsoft.com/office/drawing/2014/main" xmlns="" id="{7F7E8305-963F-4D13-B681-91B5DC6CDE3A}"/>
              </a:ext>
            </a:extLst>
          </p:cNvPr>
          <p:cNvSpPr>
            <a:spLocks noChangeArrowheads="1"/>
          </p:cNvSpPr>
          <p:nvPr/>
        </p:nvSpPr>
        <p:spPr bwMode="auto">
          <a:xfrm>
            <a:off x="448983" y="4515701"/>
            <a:ext cx="9374115"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marL="342900" indent="-342900">
              <a:spcAft>
                <a:spcPts val="600"/>
              </a:spcAft>
              <a:buFont typeface="Wingdings" panose="05000000000000000000" pitchFamily="2" charset="2"/>
              <a:buChar char="ü"/>
            </a:pPr>
            <a:r>
              <a:rPr lang="en-US" altLang="ja-JP" dirty="0" err="1">
                <a:solidFill>
                  <a:srgbClr val="008000"/>
                </a:solidFill>
                <a:latin typeface="メイリオ" panose="020B0604030504040204" pitchFamily="50" charset="-128"/>
                <a:ea typeface="メイリオ" panose="020B0604030504040204" pitchFamily="50" charset="-128"/>
              </a:rPr>
              <a:t>NCBI</a:t>
            </a:r>
            <a:r>
              <a:rPr lang="ja-JP" altLang="en-US" dirty="0">
                <a:solidFill>
                  <a:srgbClr val="008000"/>
                </a:solidFill>
                <a:latin typeface="メイリオ" panose="020B0604030504040204" pitchFamily="50" charset="-128"/>
                <a:ea typeface="メイリオ" panose="020B0604030504040204" pitchFamily="50" charset="-128"/>
              </a:rPr>
              <a:t> </a:t>
            </a:r>
            <a:r>
              <a:rPr lang="en-US" altLang="ja-JP" dirty="0">
                <a:solidFill>
                  <a:srgbClr val="008000"/>
                </a:solidFill>
                <a:latin typeface="メイリオ" panose="020B0604030504040204" pitchFamily="50" charset="-128"/>
                <a:ea typeface="メイリオ" panose="020B0604030504040204" pitchFamily="50" charset="-128"/>
              </a:rPr>
              <a:t>GEO</a:t>
            </a:r>
            <a:r>
              <a:rPr lang="ja-JP" altLang="en-US" dirty="0" err="1">
                <a:solidFill>
                  <a:srgbClr val="008000"/>
                </a:solidFill>
                <a:latin typeface="メイリオ" panose="020B0604030504040204" pitchFamily="50" charset="-128"/>
                <a:ea typeface="メイリオ" panose="020B0604030504040204" pitchFamily="50" charset="-128"/>
              </a:rPr>
              <a:t>には</a:t>
            </a:r>
            <a:r>
              <a:rPr lang="en-US" altLang="ja-JP" dirty="0">
                <a:solidFill>
                  <a:srgbClr val="008000"/>
                </a:solidFill>
                <a:latin typeface="メイリオ" panose="020B0604030504040204" pitchFamily="50" charset="-128"/>
                <a:ea typeface="メイリオ" panose="020B0604030504040204" pitchFamily="50" charset="-128"/>
              </a:rPr>
              <a:t>GDS</a:t>
            </a:r>
            <a:r>
              <a:rPr lang="ja-JP" altLang="en-US" dirty="0">
                <a:solidFill>
                  <a:srgbClr val="008000"/>
                </a:solidFill>
                <a:latin typeface="メイリオ" panose="020B0604030504040204" pitchFamily="50" charset="-128"/>
                <a:ea typeface="メイリオ" panose="020B0604030504040204" pitchFamily="50" charset="-128"/>
              </a:rPr>
              <a:t>化されていない実験セット</a:t>
            </a:r>
            <a:r>
              <a:rPr lang="en-US" altLang="ja-JP" dirty="0">
                <a:solidFill>
                  <a:srgbClr val="008000"/>
                </a:solidFill>
                <a:latin typeface="メイリオ" panose="020B0604030504040204" pitchFamily="50" charset="-128"/>
                <a:ea typeface="メイリオ" panose="020B0604030504040204" pitchFamily="50" charset="-128"/>
              </a:rPr>
              <a:t>(</a:t>
            </a:r>
            <a:r>
              <a:rPr lang="en-US" altLang="ja-JP" dirty="0" err="1">
                <a:solidFill>
                  <a:srgbClr val="008000"/>
                </a:solidFill>
                <a:latin typeface="メイリオ" panose="020B0604030504040204" pitchFamily="50" charset="-128"/>
                <a:ea typeface="メイリオ" panose="020B0604030504040204" pitchFamily="50" charset="-128"/>
              </a:rPr>
              <a:t>GSE</a:t>
            </a:r>
            <a:r>
              <a:rPr lang="en-US" altLang="ja-JP" dirty="0">
                <a:solidFill>
                  <a:srgbClr val="008000"/>
                </a:solidFill>
                <a:latin typeface="メイリオ" panose="020B0604030504040204" pitchFamily="50" charset="-128"/>
                <a:ea typeface="メイリオ" panose="020B0604030504040204" pitchFamily="50" charset="-128"/>
              </a:rPr>
              <a:t>)</a:t>
            </a:r>
          </a:p>
          <a:p>
            <a:pPr>
              <a:spcAft>
                <a:spcPts val="600"/>
              </a:spcAft>
            </a:pPr>
            <a:r>
              <a:rPr lang="ja-JP" altLang="en-US" dirty="0">
                <a:solidFill>
                  <a:srgbClr val="008000"/>
                </a:solidFill>
                <a:latin typeface="メイリオ" panose="020B0604030504040204" pitchFamily="50" charset="-128"/>
                <a:ea typeface="メイリオ" panose="020B0604030504040204" pitchFamily="50" charset="-128"/>
              </a:rPr>
              <a:t>　 がたくさん登録されている。</a:t>
            </a:r>
            <a:endParaRPr lang="en-US" altLang="ja-JP" dirty="0">
              <a:solidFill>
                <a:srgbClr val="008000"/>
              </a:solidFill>
              <a:latin typeface="メイリオ" panose="020B0604030504040204" pitchFamily="50" charset="-128"/>
              <a:ea typeface="メイリオ" panose="020B0604030504040204" pitchFamily="50" charset="-128"/>
            </a:endParaRPr>
          </a:p>
          <a:p>
            <a:pPr marL="342900" indent="-342900">
              <a:spcAft>
                <a:spcPts val="600"/>
              </a:spcAft>
              <a:buFont typeface="Wingdings" panose="05000000000000000000" pitchFamily="2" charset="2"/>
              <a:buChar char="ü"/>
            </a:pPr>
            <a:r>
              <a:rPr lang="ja-JP" altLang="en-US" dirty="0">
                <a:solidFill>
                  <a:srgbClr val="008000"/>
                </a:solidFill>
                <a:latin typeface="メイリオ" panose="020B0604030504040204" pitchFamily="50" charset="-128"/>
                <a:ea typeface="メイリオ" panose="020B0604030504040204" pitchFamily="50" charset="-128"/>
              </a:rPr>
              <a:t>同じプラットフォームのデータでも</a:t>
            </a:r>
            <a:r>
              <a:rPr lang="en-US" altLang="ja-JP" dirty="0">
                <a:solidFill>
                  <a:srgbClr val="008000"/>
                </a:solidFill>
                <a:latin typeface="メイリオ" panose="020B0604030504040204" pitchFamily="50" charset="-128"/>
                <a:ea typeface="メイリオ" panose="020B0604030504040204" pitchFamily="50" charset="-128"/>
              </a:rPr>
              <a:t>Raw</a:t>
            </a:r>
            <a:r>
              <a:rPr lang="ja-JP" altLang="en-US" dirty="0">
                <a:solidFill>
                  <a:srgbClr val="008000"/>
                </a:solidFill>
                <a:latin typeface="メイリオ" panose="020B0604030504040204" pitchFamily="50" charset="-128"/>
                <a:ea typeface="メイリオ" panose="020B0604030504040204" pitchFamily="50" charset="-128"/>
              </a:rPr>
              <a:t> </a:t>
            </a:r>
            <a:r>
              <a:rPr lang="en-US" altLang="ja-JP" dirty="0">
                <a:solidFill>
                  <a:srgbClr val="008000"/>
                </a:solidFill>
                <a:latin typeface="メイリオ" panose="020B0604030504040204" pitchFamily="50" charset="-128"/>
                <a:ea typeface="メイリオ" panose="020B0604030504040204" pitchFamily="50" charset="-128"/>
              </a:rPr>
              <a:t>Data</a:t>
            </a:r>
            <a:r>
              <a:rPr lang="ja-JP" altLang="en-US" dirty="0">
                <a:solidFill>
                  <a:srgbClr val="008000"/>
                </a:solidFill>
                <a:latin typeface="メイリオ" panose="020B0604030504040204" pitchFamily="50" charset="-128"/>
                <a:ea typeface="メイリオ" panose="020B0604030504040204" pitchFamily="50" charset="-128"/>
              </a:rPr>
              <a:t>が入手出来れば、</a:t>
            </a:r>
            <a:endParaRPr lang="en-US" altLang="ja-JP" dirty="0">
              <a:solidFill>
                <a:srgbClr val="008000"/>
              </a:solidFill>
              <a:latin typeface="メイリオ" panose="020B0604030504040204" pitchFamily="50" charset="-128"/>
              <a:ea typeface="メイリオ" panose="020B0604030504040204" pitchFamily="50" charset="-128"/>
            </a:endParaRPr>
          </a:p>
          <a:p>
            <a:pPr>
              <a:spcAft>
                <a:spcPts val="600"/>
              </a:spcAft>
            </a:pPr>
            <a:r>
              <a:rPr lang="ja-JP" altLang="en-US" dirty="0">
                <a:solidFill>
                  <a:srgbClr val="008000"/>
                </a:solidFill>
                <a:latin typeface="メイリオ" panose="020B0604030504040204" pitchFamily="50" charset="-128"/>
                <a:ea typeface="メイリオ" panose="020B0604030504040204" pitchFamily="50" charset="-128"/>
              </a:rPr>
              <a:t>　 異なる実験セットを組み合わせた解析も可能</a:t>
            </a:r>
            <a:endParaRPr lang="en-US" altLang="ja-JP" dirty="0">
              <a:solidFill>
                <a:srgbClr val="008000"/>
              </a:solidFill>
              <a:latin typeface="メイリオ" panose="020B0604030504040204" pitchFamily="50" charset="-128"/>
              <a:ea typeface="メイリオ" panose="020B0604030504040204" pitchFamily="50" charset="-128"/>
            </a:endParaRPr>
          </a:p>
          <a:p>
            <a:pPr>
              <a:spcAft>
                <a:spcPts val="600"/>
              </a:spcAft>
            </a:pPr>
            <a:r>
              <a:rPr lang="ja-JP" altLang="en-US" dirty="0">
                <a:solidFill>
                  <a:srgbClr val="008000"/>
                </a:solidFill>
                <a:latin typeface="メイリオ" panose="020B0604030504040204" pitchFamily="50" charset="-128"/>
                <a:ea typeface="メイリオ" panose="020B0604030504040204" pitchFamily="50" charset="-128"/>
              </a:rPr>
              <a:t>　（組合せ解析をする上での注意点は諸々ありますが･･･）</a:t>
            </a:r>
          </a:p>
        </p:txBody>
      </p:sp>
      <p:sp>
        <p:nvSpPr>
          <p:cNvPr id="10" name="正方形/長方形 5">
            <a:extLst>
              <a:ext uri="{FF2B5EF4-FFF2-40B4-BE49-F238E27FC236}">
                <a16:creationId xmlns:a16="http://schemas.microsoft.com/office/drawing/2014/main" xmlns="" id="{08AAB168-3088-4923-B193-12ED9D6C90E8}"/>
              </a:ext>
            </a:extLst>
          </p:cNvPr>
          <p:cNvSpPr>
            <a:spLocks noChangeArrowheads="1"/>
          </p:cNvSpPr>
          <p:nvPr/>
        </p:nvSpPr>
        <p:spPr bwMode="auto">
          <a:xfrm>
            <a:off x="414068" y="1197205"/>
            <a:ext cx="6584938"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80975" indent="-180975">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spcAft>
                <a:spcPts val="0"/>
              </a:spcAft>
            </a:pPr>
            <a:r>
              <a:rPr lang="en-US" altLang="ja-JP" dirty="0">
                <a:latin typeface="メイリオ" panose="020B0604030504040204" pitchFamily="50" charset="-128"/>
                <a:ea typeface="メイリオ" panose="020B0604030504040204" pitchFamily="50" charset="-128"/>
              </a:rPr>
              <a:t>&lt;</a:t>
            </a:r>
            <a:r>
              <a:rPr lang="ja-JP" altLang="en-US" dirty="0">
                <a:latin typeface="メイリオ" panose="020B0604030504040204" pitchFamily="50" charset="-128"/>
                <a:ea typeface="メイリオ" panose="020B0604030504040204" pitchFamily="50" charset="-128"/>
              </a:rPr>
              <a:t>出来る事</a:t>
            </a:r>
            <a:r>
              <a:rPr lang="en-US" altLang="ja-JP" dirty="0">
                <a:latin typeface="メイリオ" panose="020B0604030504040204" pitchFamily="50" charset="-128"/>
                <a:ea typeface="メイリオ" panose="020B0604030504040204" pitchFamily="50" charset="-128"/>
              </a:rPr>
              <a:t>&gt;</a:t>
            </a:r>
          </a:p>
          <a:p>
            <a:pPr>
              <a:spcAft>
                <a:spcPts val="0"/>
              </a:spcAft>
            </a:pPr>
            <a:r>
              <a:rPr lang="ja-JP" altLang="en-US" dirty="0">
                <a:latin typeface="メイリオ" panose="020B0604030504040204" pitchFamily="50" charset="-128"/>
                <a:ea typeface="メイリオ" panose="020B0604030504040204" pitchFamily="50" charset="-128"/>
              </a:rPr>
              <a:t>・ 単一データセットでの変動遺伝子抽出（</a:t>
            </a:r>
            <a:r>
              <a:rPr lang="en-US" altLang="ja-JP" b="1" dirty="0" err="1">
                <a:solidFill>
                  <a:srgbClr val="3333FF"/>
                </a:solidFill>
                <a:latin typeface="メイリオ" panose="020B0604030504040204" pitchFamily="50" charset="-128"/>
                <a:ea typeface="メイリオ" panose="020B0604030504040204" pitchFamily="50" charset="-128"/>
              </a:rPr>
              <a:t>GEO2R</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a:spcAft>
                <a:spcPts val="0"/>
              </a:spcAft>
            </a:pPr>
            <a:r>
              <a:rPr lang="ja-JP" altLang="en-US" dirty="0">
                <a:latin typeface="メイリオ" panose="020B0604030504040204" pitchFamily="50" charset="-128"/>
                <a:ea typeface="メイリオ" panose="020B0604030504040204" pitchFamily="50" charset="-128"/>
              </a:rPr>
              <a:t>・ 単一データセット内でのプロファイル表示（</a:t>
            </a:r>
            <a:r>
              <a:rPr lang="en-US" altLang="ja-JP" b="1" dirty="0" err="1">
                <a:solidFill>
                  <a:srgbClr val="3333FF"/>
                </a:solidFill>
                <a:latin typeface="メイリオ" panose="020B0604030504040204" pitchFamily="50" charset="-128"/>
                <a:ea typeface="メイリオ" panose="020B0604030504040204" pitchFamily="50" charset="-128"/>
              </a:rPr>
              <a:t>GEO2R</a:t>
            </a:r>
            <a:r>
              <a:rPr lang="ja-JP" altLang="en-US" dirty="0">
                <a:latin typeface="メイリオ" panose="020B0604030504040204" pitchFamily="50" charset="-128"/>
                <a:ea typeface="メイリオ" panose="020B0604030504040204" pitchFamily="50" charset="-128"/>
              </a:rPr>
              <a:t>）。</a:t>
            </a:r>
          </a:p>
          <a:p>
            <a:pPr>
              <a:spcAft>
                <a:spcPts val="0"/>
              </a:spcAft>
            </a:pPr>
            <a:r>
              <a:rPr lang="ja-JP" altLang="en-US" dirty="0">
                <a:latin typeface="メイリオ" panose="020B0604030504040204" pitchFamily="50" charset="-128"/>
                <a:ea typeface="メイリオ" panose="020B0604030504040204" pitchFamily="50" charset="-128"/>
              </a:rPr>
              <a:t>・ 単一の</a:t>
            </a:r>
            <a:r>
              <a:rPr lang="en-US" altLang="ja-JP" dirty="0">
                <a:latin typeface="メイリオ" panose="020B0604030504040204" pitchFamily="50" charset="-128"/>
                <a:ea typeface="メイリオ" panose="020B0604030504040204" pitchFamily="50" charset="-128"/>
              </a:rPr>
              <a:t>GDS</a:t>
            </a:r>
            <a:r>
              <a:rPr lang="ja-JP" altLang="en-US" dirty="0">
                <a:latin typeface="メイリオ" panose="020B0604030504040204" pitchFamily="50" charset="-128"/>
                <a:ea typeface="メイリオ" panose="020B0604030504040204" pitchFamily="50" charset="-128"/>
              </a:rPr>
              <a:t>化されたデータセットのクラスタリング解析</a:t>
            </a:r>
            <a:endParaRPr lang="en-US" altLang="ja-JP" dirty="0">
              <a:latin typeface="メイリオ" panose="020B0604030504040204" pitchFamily="50" charset="-128"/>
              <a:ea typeface="メイリオ" panose="020B0604030504040204" pitchFamily="50" charset="-128"/>
            </a:endParaRPr>
          </a:p>
          <a:p>
            <a:pPr>
              <a:spcAft>
                <a:spcPts val="0"/>
              </a:spcAft>
            </a:pPr>
            <a:r>
              <a:rPr lang="ja-JP" altLang="en-US" dirty="0">
                <a:latin typeface="メイリオ" panose="020B0604030504040204" pitchFamily="50" charset="-128"/>
                <a:ea typeface="メイリオ" panose="020B0604030504040204" pitchFamily="50" charset="-128"/>
              </a:rPr>
              <a:t>　（</a:t>
            </a:r>
            <a:r>
              <a:rPr lang="en-US" altLang="ja-JP" b="1" dirty="0" err="1">
                <a:solidFill>
                  <a:srgbClr val="3333FF"/>
                </a:solidFill>
                <a:latin typeface="メイリオ" panose="020B0604030504040204" pitchFamily="50" charset="-128"/>
                <a:ea typeface="メイリオ" panose="020B0604030504040204" pitchFamily="50" charset="-128"/>
              </a:rPr>
              <a:t>DataSet</a:t>
            </a:r>
            <a:r>
              <a:rPr lang="ja-JP" altLang="en-US" b="1" dirty="0">
                <a:solidFill>
                  <a:srgbClr val="3333FF"/>
                </a:solidFill>
                <a:latin typeface="メイリオ" panose="020B0604030504040204" pitchFamily="50" charset="-128"/>
                <a:ea typeface="メイリオ" panose="020B0604030504040204" pitchFamily="50" charset="-128"/>
              </a:rPr>
              <a:t> </a:t>
            </a:r>
            <a:r>
              <a:rPr lang="en-US" altLang="ja-JP" b="1" dirty="0">
                <a:solidFill>
                  <a:srgbClr val="3333FF"/>
                </a:solidFill>
                <a:latin typeface="メイリオ" panose="020B0604030504040204" pitchFamily="50" charset="-128"/>
                <a:ea typeface="メイリオ" panose="020B0604030504040204" pitchFamily="50" charset="-128"/>
              </a:rPr>
              <a:t>Browser</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a:spcAft>
                <a:spcPts val="0"/>
              </a:spcAft>
            </a:pPr>
            <a:endParaRPr lang="en-US" altLang="ja-JP" dirty="0">
              <a:latin typeface="メイリオ" panose="020B0604030504040204" pitchFamily="50" charset="-128"/>
              <a:ea typeface="メイリオ" panose="020B0604030504040204" pitchFamily="50" charset="-128"/>
            </a:endParaRPr>
          </a:p>
          <a:p>
            <a:pPr>
              <a:spcAft>
                <a:spcPts val="0"/>
              </a:spcAft>
            </a:pPr>
            <a:r>
              <a:rPr lang="en-US" altLang="ja-JP" dirty="0">
                <a:latin typeface="メイリオ" panose="020B0604030504040204" pitchFamily="50" charset="-128"/>
                <a:ea typeface="メイリオ" panose="020B0604030504040204" pitchFamily="50" charset="-128"/>
              </a:rPr>
              <a:t>&lt;</a:t>
            </a:r>
            <a:r>
              <a:rPr lang="ja-JP" altLang="en-US" dirty="0">
                <a:latin typeface="メイリオ" panose="020B0604030504040204" pitchFamily="50" charset="-128"/>
                <a:ea typeface="メイリオ" panose="020B0604030504040204" pitchFamily="50" charset="-128"/>
              </a:rPr>
              <a:t>出来ない事</a:t>
            </a:r>
            <a:r>
              <a:rPr lang="en-US" altLang="ja-JP" dirty="0">
                <a:latin typeface="メイリオ" panose="020B0604030504040204" pitchFamily="50" charset="-128"/>
                <a:ea typeface="メイリオ" panose="020B0604030504040204" pitchFamily="50" charset="-128"/>
              </a:rPr>
              <a:t>&gt;</a:t>
            </a:r>
          </a:p>
          <a:p>
            <a:pPr>
              <a:spcAft>
                <a:spcPts val="0"/>
              </a:spcAft>
            </a:pP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GDS</a:t>
            </a:r>
            <a:r>
              <a:rPr lang="ja-JP" altLang="en-US" dirty="0">
                <a:latin typeface="メイリオ" panose="020B0604030504040204" pitchFamily="50" charset="-128"/>
                <a:ea typeface="メイリオ" panose="020B0604030504040204" pitchFamily="50" charset="-128"/>
              </a:rPr>
              <a:t>化されていないデータのクラスタリング解析。</a:t>
            </a:r>
            <a:endParaRPr lang="en-US" altLang="ja-JP" dirty="0">
              <a:latin typeface="メイリオ" panose="020B0604030504040204" pitchFamily="50" charset="-128"/>
              <a:ea typeface="メイリオ" panose="020B0604030504040204" pitchFamily="50" charset="-128"/>
            </a:endParaRPr>
          </a:p>
          <a:p>
            <a:pPr>
              <a:spcAft>
                <a:spcPts val="0"/>
              </a:spcAft>
            </a:pPr>
            <a:r>
              <a:rPr lang="ja-JP" altLang="en-US" dirty="0">
                <a:latin typeface="メイリオ" panose="020B0604030504040204" pitchFamily="50" charset="-128"/>
                <a:ea typeface="メイリオ" panose="020B0604030504040204" pitchFamily="50" charset="-128"/>
              </a:rPr>
              <a:t>・ 複数のシリーズデータを組み合わせた解析。</a:t>
            </a:r>
            <a:endParaRPr lang="en-US" altLang="ja-JP" dirty="0">
              <a:latin typeface="メイリオ" panose="020B0604030504040204" pitchFamily="50" charset="-128"/>
              <a:ea typeface="メイリオ" panose="020B0604030504040204" pitchFamily="50" charset="-128"/>
            </a:endParaRPr>
          </a:p>
          <a:p>
            <a:pPr>
              <a:spcAft>
                <a:spcPts val="0"/>
              </a:spcAft>
            </a:pPr>
            <a:r>
              <a:rPr lang="ja-JP" altLang="en-US" dirty="0">
                <a:latin typeface="メイリオ" panose="020B0604030504040204" pitchFamily="50" charset="-128"/>
                <a:ea typeface="メイリオ" panose="020B0604030504040204" pitchFamily="50" charset="-128"/>
              </a:rPr>
              <a:t>・ 機能解析、パスウエイ解析、ネットワーク解析、上流制御因子予測、判別分析等、より複雑で多様な解析。</a:t>
            </a:r>
            <a:endParaRPr lang="en-US" altLang="ja-JP" dirty="0">
              <a:latin typeface="メイリオ" panose="020B0604030504040204" pitchFamily="50" charset="-128"/>
              <a:ea typeface="メイリオ" panose="020B0604030504040204" pitchFamily="50" charset="-128"/>
            </a:endParaRPr>
          </a:p>
        </p:txBody>
      </p:sp>
      <p:sp>
        <p:nvSpPr>
          <p:cNvPr id="2" name="正方形/長方形 1"/>
          <p:cNvSpPr/>
          <p:nvPr/>
        </p:nvSpPr>
        <p:spPr>
          <a:xfrm>
            <a:off x="6303654" y="2896946"/>
            <a:ext cx="3647152" cy="461665"/>
          </a:xfrm>
          <a:prstGeom prst="rect">
            <a:avLst/>
          </a:prstGeom>
        </p:spPr>
        <p:txBody>
          <a:bodyPr wrap="none">
            <a:spAutoFit/>
          </a:bodyPr>
          <a:lstStyle/>
          <a:p>
            <a:r>
              <a:rPr lang="ja-JP" altLang="en-US" sz="2400" b="1" dirty="0">
                <a:solidFill>
                  <a:srgbClr val="002060"/>
                </a:solidFill>
                <a:latin typeface="メイリオ" panose="020B0604030504040204" pitchFamily="50" charset="-128"/>
                <a:ea typeface="メイリオ" panose="020B0604030504040204" pitchFamily="50" charset="-128"/>
              </a:rPr>
              <a:t>＝</a:t>
            </a:r>
            <a:r>
              <a:rPr lang="en-US" altLang="ja-JP" sz="2400" b="1" dirty="0" err="1">
                <a:solidFill>
                  <a:srgbClr val="002060"/>
                </a:solidFill>
                <a:latin typeface="メイリオ" panose="020B0604030504040204" pitchFamily="50" charset="-128"/>
                <a:ea typeface="メイリオ" panose="020B0604030504040204" pitchFamily="50" charset="-128"/>
              </a:rPr>
              <a:t>DataSet</a:t>
            </a:r>
            <a:r>
              <a:rPr lang="ja-JP" altLang="en-US" sz="2400" b="1" dirty="0">
                <a:solidFill>
                  <a:srgbClr val="002060"/>
                </a:solidFill>
                <a:latin typeface="メイリオ" panose="020B0604030504040204" pitchFamily="50" charset="-128"/>
                <a:ea typeface="メイリオ" panose="020B0604030504040204" pitchFamily="50" charset="-128"/>
              </a:rPr>
              <a:t> </a:t>
            </a:r>
            <a:r>
              <a:rPr lang="en-US" altLang="ja-JP" sz="2400" b="1" dirty="0">
                <a:solidFill>
                  <a:srgbClr val="002060"/>
                </a:solidFill>
                <a:latin typeface="メイリオ" panose="020B0604030504040204" pitchFamily="50" charset="-128"/>
                <a:ea typeface="メイリオ" panose="020B0604030504040204" pitchFamily="50" charset="-128"/>
              </a:rPr>
              <a:t>Browser</a:t>
            </a:r>
            <a:r>
              <a:rPr lang="ja-JP" altLang="en-US" sz="2400" b="1" dirty="0">
                <a:solidFill>
                  <a:srgbClr val="002060"/>
                </a:solidFill>
                <a:latin typeface="メイリオ" panose="020B0604030504040204" pitchFamily="50" charset="-128"/>
                <a:ea typeface="メイリオ" panose="020B0604030504040204" pitchFamily="50" charset="-128"/>
              </a:rPr>
              <a:t>＝</a:t>
            </a:r>
            <a:endParaRPr lang="ja-JP" altLang="en-US" sz="2400" dirty="0">
              <a:solidFill>
                <a:srgbClr val="002060"/>
              </a:solidFill>
              <a:latin typeface="メイリオ" panose="020B0604030504040204" pitchFamily="50" charset="-128"/>
              <a:ea typeface="メイリオ" panose="020B0604030504040204" pitchFamily="50" charset="-128"/>
            </a:endParaRPr>
          </a:p>
        </p:txBody>
      </p:sp>
      <p:sp>
        <p:nvSpPr>
          <p:cNvPr id="3" name="正方形/長方形 2"/>
          <p:cNvSpPr/>
          <p:nvPr/>
        </p:nvSpPr>
        <p:spPr>
          <a:xfrm>
            <a:off x="6303654" y="1061851"/>
            <a:ext cx="1925527" cy="461665"/>
          </a:xfrm>
          <a:prstGeom prst="rect">
            <a:avLst/>
          </a:prstGeom>
        </p:spPr>
        <p:txBody>
          <a:bodyPr wrap="none">
            <a:spAutoFit/>
          </a:bodyPr>
          <a:lstStyle/>
          <a:p>
            <a:r>
              <a:rPr lang="ja-JP" altLang="en-US" sz="2400" b="1" dirty="0">
                <a:solidFill>
                  <a:srgbClr val="002060"/>
                </a:solidFill>
                <a:latin typeface="メイリオ" panose="020B0604030504040204" pitchFamily="50" charset="-128"/>
                <a:ea typeface="メイリオ" panose="020B0604030504040204" pitchFamily="50" charset="-128"/>
              </a:rPr>
              <a:t>＝</a:t>
            </a:r>
            <a:r>
              <a:rPr lang="en-US" altLang="ja-JP" sz="2400" b="1" dirty="0" err="1">
                <a:solidFill>
                  <a:srgbClr val="002060"/>
                </a:solidFill>
                <a:latin typeface="メイリオ" panose="020B0604030504040204" pitchFamily="50" charset="-128"/>
                <a:ea typeface="メイリオ" panose="020B0604030504040204" pitchFamily="50" charset="-128"/>
              </a:rPr>
              <a:t>GEO2R</a:t>
            </a:r>
            <a:r>
              <a:rPr lang="ja-JP" altLang="en-US" sz="2400" b="1" dirty="0">
                <a:solidFill>
                  <a:srgbClr val="002060"/>
                </a:solidFill>
                <a:latin typeface="メイリオ" panose="020B0604030504040204" pitchFamily="50" charset="-128"/>
                <a:ea typeface="メイリオ" panose="020B0604030504040204" pitchFamily="50" charset="-128"/>
              </a:rPr>
              <a:t>＝</a:t>
            </a:r>
          </a:p>
        </p:txBody>
      </p:sp>
      <p:pic>
        <p:nvPicPr>
          <p:cNvPr id="11" name="Picture 2">
            <a:extLst>
              <a:ext uri="{FF2B5EF4-FFF2-40B4-BE49-F238E27FC236}">
                <a16:creationId xmlns:a16="http://schemas.microsoft.com/office/drawing/2014/main" xmlns="" id="{BACD5001-AA22-423E-BF17-5398A1E912F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834" b="9921"/>
          <a:stretch/>
        </p:blipFill>
        <p:spPr bwMode="auto">
          <a:xfrm>
            <a:off x="6668218" y="1462012"/>
            <a:ext cx="3108893" cy="1100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36285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29449" y="1679785"/>
            <a:ext cx="8420100" cy="1470025"/>
          </a:xfrm>
        </p:spPr>
        <p:txBody>
          <a:bodyPr/>
          <a:lstStyle/>
          <a:p>
            <a:r>
              <a:rPr lang="ja-JP" altLang="en-US" sz="4400" dirty="0"/>
              <a:t>そのほかの便利なサイト</a:t>
            </a:r>
            <a:endParaRPr kumimoji="1" lang="ja-JP" altLang="en-US" sz="4400" dirty="0"/>
          </a:p>
        </p:txBody>
      </p:sp>
      <p:sp>
        <p:nvSpPr>
          <p:cNvPr id="3" name="正方形/長方形 2"/>
          <p:cNvSpPr/>
          <p:nvPr/>
        </p:nvSpPr>
        <p:spPr>
          <a:xfrm flipH="1">
            <a:off x="1266815" y="1173345"/>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 name="正方形/長方形 3"/>
          <p:cNvSpPr/>
          <p:nvPr/>
        </p:nvSpPr>
        <p:spPr>
          <a:xfrm flipH="1">
            <a:off x="1266815" y="3583423"/>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テキスト ボックス 4"/>
          <p:cNvSpPr txBox="1"/>
          <p:nvPr/>
        </p:nvSpPr>
        <p:spPr>
          <a:xfrm>
            <a:off x="495655" y="119641"/>
            <a:ext cx="1415772" cy="584775"/>
          </a:xfrm>
          <a:prstGeom prst="rect">
            <a:avLst/>
          </a:prstGeom>
          <a:noFill/>
        </p:spPr>
        <p:txBody>
          <a:bodyPr wrap="none" rtlCol="0">
            <a:spAutoFit/>
          </a:bodyPr>
          <a:lstStyle/>
          <a:p>
            <a:r>
              <a:rPr kumimoji="1" lang="en-US" altLang="ja-JP" sz="3200" dirty="0"/>
              <a:t>【</a:t>
            </a:r>
            <a:r>
              <a:rPr kumimoji="1" lang="ja-JP" altLang="en-US" sz="3200" dirty="0"/>
              <a:t>参考</a:t>
            </a:r>
            <a:r>
              <a:rPr kumimoji="1" lang="en-US" altLang="ja-JP" sz="3200" dirty="0"/>
              <a:t>】</a:t>
            </a:r>
            <a:endParaRPr kumimoji="1" lang="ja-JP" altLang="en-US" sz="3200" dirty="0"/>
          </a:p>
        </p:txBody>
      </p:sp>
    </p:spTree>
    <p:extLst>
      <p:ext uri="{BB962C8B-B14F-4D97-AF65-F5344CB8AC3E}">
        <p14:creationId xmlns:p14="http://schemas.microsoft.com/office/powerpoint/2010/main" val="315357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1427148" y="141316"/>
            <a:ext cx="8099805" cy="7649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err="1">
                <a:solidFill>
                  <a:srgbClr val="161616"/>
                </a:solidFill>
              </a:rPr>
              <a:t>DBKERO</a:t>
            </a:r>
            <a:r>
              <a:rPr lang="en-US" altLang="ja-JP" sz="3200" dirty="0">
                <a:solidFill>
                  <a:srgbClr val="161616"/>
                </a:solidFill>
              </a:rPr>
              <a:t>/</a:t>
            </a:r>
            <a:r>
              <a:rPr lang="en-US" altLang="ja-JP" sz="3200" dirty="0" err="1">
                <a:solidFill>
                  <a:srgbClr val="161616"/>
                </a:solidFill>
              </a:rPr>
              <a:t>DBTSS</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128</a:t>
            </a:fld>
            <a:endParaRPr lang="ja-JP" altLang="en-US" sz="1200">
              <a:solidFill>
                <a:srgbClr val="003A6F"/>
              </a:solidFill>
            </a:endParaRPr>
          </a:p>
        </p:txBody>
      </p:sp>
      <p:sp>
        <p:nvSpPr>
          <p:cNvPr id="6" name="正方形/長方形 5">
            <a:extLst>
              <a:ext uri="{FF2B5EF4-FFF2-40B4-BE49-F238E27FC236}">
                <a16:creationId xmlns:a16="http://schemas.microsoft.com/office/drawing/2014/main" xmlns="" id="{3913EC6D-D51F-432F-9810-616963618895}"/>
              </a:ext>
            </a:extLst>
          </p:cNvPr>
          <p:cNvSpPr>
            <a:spLocks noChangeArrowheads="1"/>
          </p:cNvSpPr>
          <p:nvPr/>
        </p:nvSpPr>
        <p:spPr bwMode="auto">
          <a:xfrm>
            <a:off x="1114162" y="1437158"/>
            <a:ext cx="3182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2800" b="1" dirty="0">
                <a:solidFill>
                  <a:schemeClr val="tx1"/>
                </a:solidFill>
              </a:rPr>
              <a:t>Multi-Omics-Viewer</a:t>
            </a:r>
            <a:endParaRPr lang="ja-JP" altLang="en-US" sz="1800" b="1" dirty="0">
              <a:solidFill>
                <a:schemeClr val="tx1"/>
              </a:solidFill>
            </a:endParaRPr>
          </a:p>
        </p:txBody>
      </p:sp>
      <p:grpSp>
        <p:nvGrpSpPr>
          <p:cNvPr id="2" name="グループ化 1">
            <a:extLst>
              <a:ext uri="{FF2B5EF4-FFF2-40B4-BE49-F238E27FC236}">
                <a16:creationId xmlns:a16="http://schemas.microsoft.com/office/drawing/2014/main" xmlns="" id="{F376D94D-E329-45EB-B5EF-A8BB75EDF0E8}"/>
              </a:ext>
            </a:extLst>
          </p:cNvPr>
          <p:cNvGrpSpPr>
            <a:grpSpLocks noChangeAspect="1"/>
          </p:cNvGrpSpPr>
          <p:nvPr/>
        </p:nvGrpSpPr>
        <p:grpSpPr>
          <a:xfrm>
            <a:off x="781087" y="1927126"/>
            <a:ext cx="3848688" cy="4517842"/>
            <a:chOff x="456652" y="1544819"/>
            <a:chExt cx="4527868" cy="5315108"/>
          </a:xfrm>
        </p:grpSpPr>
        <p:pic>
          <p:nvPicPr>
            <p:cNvPr id="4" name="図 2">
              <a:extLst>
                <a:ext uri="{FF2B5EF4-FFF2-40B4-BE49-F238E27FC236}">
                  <a16:creationId xmlns:a16="http://schemas.microsoft.com/office/drawing/2014/main" xmlns="" id="{D63B8D8D-3C5E-479C-85BF-F901F0361E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r="6435"/>
            <a:stretch>
              <a:fillRect/>
            </a:stretch>
          </p:blipFill>
          <p:spPr bwMode="auto">
            <a:xfrm>
              <a:off x="456652" y="1544819"/>
              <a:ext cx="4527868" cy="33342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図 7">
              <a:extLst>
                <a:ext uri="{FF2B5EF4-FFF2-40B4-BE49-F238E27FC236}">
                  <a16:creationId xmlns:a16="http://schemas.microsoft.com/office/drawing/2014/main" xmlns="" id="{ACEFA408-3DB3-4562-9950-A2AC55FA99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0" y="4914446"/>
              <a:ext cx="3750989" cy="19454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正方形/長方形 6">
            <a:extLst>
              <a:ext uri="{FF2B5EF4-FFF2-40B4-BE49-F238E27FC236}">
                <a16:creationId xmlns:a16="http://schemas.microsoft.com/office/drawing/2014/main" xmlns="" id="{57E0FD55-CFBD-455B-95E3-2967B7BAE676}"/>
              </a:ext>
            </a:extLst>
          </p:cNvPr>
          <p:cNvSpPr>
            <a:spLocks noChangeArrowheads="1"/>
          </p:cNvSpPr>
          <p:nvPr/>
        </p:nvSpPr>
        <p:spPr bwMode="auto">
          <a:xfrm>
            <a:off x="5869789" y="1137754"/>
            <a:ext cx="24610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2800" b="1" dirty="0">
                <a:solidFill>
                  <a:schemeClr val="tx1"/>
                </a:solidFill>
              </a:rPr>
              <a:t>TSS</a:t>
            </a:r>
            <a:r>
              <a:rPr lang="ja-JP" altLang="en-US" sz="2800" b="1" dirty="0">
                <a:solidFill>
                  <a:schemeClr val="tx1"/>
                </a:solidFill>
              </a:rPr>
              <a:t> </a:t>
            </a:r>
            <a:r>
              <a:rPr lang="en-US" altLang="ja-JP" sz="2800" b="1" dirty="0">
                <a:solidFill>
                  <a:schemeClr val="tx1"/>
                </a:solidFill>
              </a:rPr>
              <a:t>Seq</a:t>
            </a:r>
            <a:r>
              <a:rPr lang="ja-JP" altLang="en-US" sz="2800" b="1" dirty="0">
                <a:solidFill>
                  <a:schemeClr val="tx1"/>
                </a:solidFill>
              </a:rPr>
              <a:t> </a:t>
            </a:r>
            <a:r>
              <a:rPr lang="en-US" altLang="ja-JP" sz="2800" b="1" dirty="0">
                <a:solidFill>
                  <a:schemeClr val="tx1"/>
                </a:solidFill>
              </a:rPr>
              <a:t>Viewer</a:t>
            </a:r>
            <a:endParaRPr lang="ja-JP" altLang="en-US" sz="1800" b="1" dirty="0">
              <a:solidFill>
                <a:schemeClr val="tx1"/>
              </a:solidFill>
            </a:endParaRPr>
          </a:p>
        </p:txBody>
      </p:sp>
      <p:pic>
        <p:nvPicPr>
          <p:cNvPr id="11" name="図 3">
            <a:extLst>
              <a:ext uri="{FF2B5EF4-FFF2-40B4-BE49-F238E27FC236}">
                <a16:creationId xmlns:a16="http://schemas.microsoft.com/office/drawing/2014/main" xmlns="" id="{EC51B3E0-22E4-4478-990B-FF0699E6FA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5567" y="1640777"/>
            <a:ext cx="3964496" cy="31163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テキスト ボックス 17">
            <a:extLst>
              <a:ext uri="{FF2B5EF4-FFF2-40B4-BE49-F238E27FC236}">
                <a16:creationId xmlns:a16="http://schemas.microsoft.com/office/drawing/2014/main" xmlns="" id="{B7286C05-FA2A-4504-B54E-855F82F89555}"/>
              </a:ext>
            </a:extLst>
          </p:cNvPr>
          <p:cNvSpPr txBox="1">
            <a:spLocks noChangeArrowheads="1"/>
          </p:cNvSpPr>
          <p:nvPr/>
        </p:nvSpPr>
        <p:spPr bwMode="auto">
          <a:xfrm>
            <a:off x="4456947" y="4978685"/>
            <a:ext cx="517070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800" dirty="0">
                <a:solidFill>
                  <a:schemeClr val="tx1"/>
                </a:solidFill>
                <a:latin typeface="メイリオ" panose="020B0604030504040204" pitchFamily="50" charset="-128"/>
                <a:ea typeface="メイリオ" panose="020B0604030504040204" pitchFamily="50" charset="-128"/>
              </a:rPr>
              <a:t>Multi-Omics-Viewer</a:t>
            </a:r>
            <a:r>
              <a:rPr lang="ja-JP" altLang="en-US" sz="1800" dirty="0">
                <a:solidFill>
                  <a:schemeClr val="tx1"/>
                </a:solidFill>
                <a:latin typeface="メイリオ" panose="020B0604030504040204" pitchFamily="50" charset="-128"/>
                <a:ea typeface="メイリオ" panose="020B0604030504040204" pitchFamily="50" charset="-128"/>
              </a:rPr>
              <a:t>では、遺伝子のエクソン</a:t>
            </a:r>
            <a:r>
              <a:rPr lang="en-US" altLang="ja-JP" sz="1800" dirty="0">
                <a:solidFill>
                  <a:schemeClr val="tx1"/>
                </a:solidFill>
                <a:latin typeface="メイリオ" panose="020B0604030504040204" pitchFamily="50" charset="-128"/>
                <a:ea typeface="メイリオ" panose="020B0604030504040204" pitchFamily="50" charset="-128"/>
              </a:rPr>
              <a:t>-</a:t>
            </a:r>
            <a:r>
              <a:rPr lang="ja-JP" altLang="en-US" sz="1800" dirty="0">
                <a:solidFill>
                  <a:schemeClr val="tx1"/>
                </a:solidFill>
                <a:latin typeface="メイリオ" panose="020B0604030504040204" pitchFamily="50" charset="-128"/>
                <a:ea typeface="メイリオ" panose="020B0604030504040204" pitchFamily="50" charset="-128"/>
              </a:rPr>
              <a:t>イントロン構造、変異・多型情報、発現情報、エピゲノム情報（</a:t>
            </a:r>
            <a:r>
              <a:rPr lang="en-US" altLang="ja-JP" sz="1800" dirty="0" err="1">
                <a:solidFill>
                  <a:schemeClr val="tx1"/>
                </a:solidFill>
                <a:latin typeface="メイリオ" panose="020B0604030504040204" pitchFamily="50" charset="-128"/>
                <a:ea typeface="メイリオ" panose="020B0604030504040204" pitchFamily="50" charset="-128"/>
              </a:rPr>
              <a:t>IHEC</a:t>
            </a:r>
            <a:r>
              <a:rPr lang="ja-JP" altLang="en-US" sz="1800" dirty="0">
                <a:solidFill>
                  <a:schemeClr val="tx1"/>
                </a:solidFill>
                <a:latin typeface="メイリオ" panose="020B0604030504040204" pitchFamily="50" charset="-128"/>
                <a:ea typeface="メイリオ" panose="020B0604030504040204" pitchFamily="50" charset="-128"/>
              </a:rPr>
              <a:t>）、</a:t>
            </a:r>
            <a:r>
              <a:rPr lang="en-US" altLang="ja-JP" sz="1800" dirty="0" err="1">
                <a:solidFill>
                  <a:schemeClr val="tx1"/>
                </a:solidFill>
                <a:latin typeface="メイリオ" panose="020B0604030504040204" pitchFamily="50" charset="-128"/>
                <a:ea typeface="メイリオ" panose="020B0604030504040204" pitchFamily="50" charset="-128"/>
              </a:rPr>
              <a:t>ChIP-seq</a:t>
            </a:r>
            <a:r>
              <a:rPr lang="ja-JP" altLang="en-US" sz="1800" dirty="0">
                <a:solidFill>
                  <a:schemeClr val="tx1"/>
                </a:solidFill>
                <a:latin typeface="メイリオ" panose="020B0604030504040204" pitchFamily="50" charset="-128"/>
                <a:ea typeface="メイリオ" panose="020B0604030504040204" pitchFamily="50" charset="-128"/>
              </a:rPr>
              <a:t>情報</a:t>
            </a:r>
            <a:endParaRPr lang="en-US" altLang="ja-JP" sz="1800" dirty="0">
              <a:solidFill>
                <a:schemeClr val="tx1"/>
              </a:solidFill>
              <a:latin typeface="メイリオ" panose="020B0604030504040204" pitchFamily="50" charset="-128"/>
              <a:ea typeface="メイリオ" panose="020B0604030504040204" pitchFamily="50" charset="-128"/>
            </a:endParaRPr>
          </a:p>
          <a:p>
            <a:pPr>
              <a:spcBef>
                <a:spcPct val="0"/>
              </a:spcBef>
              <a:buFontTx/>
              <a:buNone/>
            </a:pPr>
            <a:r>
              <a:rPr lang="ja-JP" altLang="en-US" sz="1800" dirty="0">
                <a:solidFill>
                  <a:schemeClr val="tx1"/>
                </a:solidFill>
                <a:latin typeface="メイリオ" panose="020B0604030504040204" pitchFamily="50" charset="-128"/>
                <a:ea typeface="メイリオ" panose="020B0604030504040204" pitchFamily="50" charset="-128"/>
              </a:rPr>
              <a:t>（</a:t>
            </a:r>
            <a:r>
              <a:rPr lang="en-US" altLang="ja-JP" sz="1800" dirty="0" err="1">
                <a:solidFill>
                  <a:schemeClr val="tx1"/>
                </a:solidFill>
                <a:latin typeface="メイリオ" panose="020B0604030504040204" pitchFamily="50" charset="-128"/>
                <a:ea typeface="メイリオ" panose="020B0604030504040204" pitchFamily="50" charset="-128"/>
              </a:rPr>
              <a:t>ChIP</a:t>
            </a:r>
            <a:r>
              <a:rPr lang="en-US" altLang="ja-JP" sz="1800" dirty="0">
                <a:solidFill>
                  <a:schemeClr val="tx1"/>
                </a:solidFill>
                <a:latin typeface="メイリオ" panose="020B0604030504040204" pitchFamily="50" charset="-128"/>
                <a:ea typeface="メイリオ" panose="020B0604030504040204" pitchFamily="50" charset="-128"/>
              </a:rPr>
              <a:t>-Atlas</a:t>
            </a:r>
            <a:r>
              <a:rPr lang="ja-JP" altLang="en-US" sz="1800" dirty="0">
                <a:solidFill>
                  <a:schemeClr val="tx1"/>
                </a:solidFill>
                <a:latin typeface="メイリオ" panose="020B0604030504040204" pitchFamily="50" charset="-128"/>
                <a:ea typeface="メイリオ" panose="020B0604030504040204" pitchFamily="50" charset="-128"/>
              </a:rPr>
              <a:t>）等を並列表現。</a:t>
            </a:r>
            <a:endParaRPr lang="en-US" altLang="ja-JP" sz="1800" dirty="0">
              <a:solidFill>
                <a:schemeClr val="tx1"/>
              </a:solidFill>
              <a:latin typeface="メイリオ" panose="020B0604030504040204" pitchFamily="50" charset="-128"/>
              <a:ea typeface="メイリオ" panose="020B0604030504040204" pitchFamily="50" charset="-128"/>
            </a:endParaRPr>
          </a:p>
          <a:p>
            <a:pPr>
              <a:spcBef>
                <a:spcPct val="0"/>
              </a:spcBef>
              <a:buFontTx/>
              <a:buNone/>
            </a:pPr>
            <a:r>
              <a:rPr lang="en-US" altLang="ja-JP" sz="1800" dirty="0" err="1">
                <a:solidFill>
                  <a:schemeClr val="tx1"/>
                </a:solidFill>
                <a:latin typeface="メイリオ" panose="020B0604030504040204" pitchFamily="50" charset="-128"/>
                <a:ea typeface="メイリオ" panose="020B0604030504040204" pitchFamily="50" charset="-128"/>
              </a:rPr>
              <a:t>TSS</a:t>
            </a:r>
            <a:r>
              <a:rPr lang="ja-JP" altLang="en-US" sz="1800" dirty="0">
                <a:solidFill>
                  <a:schemeClr val="tx1"/>
                </a:solidFill>
                <a:latin typeface="メイリオ" panose="020B0604030504040204" pitchFamily="50" charset="-128"/>
                <a:ea typeface="メイリオ" panose="020B0604030504040204" pitchFamily="50" charset="-128"/>
              </a:rPr>
              <a:t> </a:t>
            </a:r>
            <a:r>
              <a:rPr lang="en-US" altLang="ja-JP" sz="1800" dirty="0" err="1">
                <a:solidFill>
                  <a:schemeClr val="tx1"/>
                </a:solidFill>
                <a:latin typeface="メイリオ" panose="020B0604030504040204" pitchFamily="50" charset="-128"/>
                <a:ea typeface="メイリオ" panose="020B0604030504040204" pitchFamily="50" charset="-128"/>
              </a:rPr>
              <a:t>Seq</a:t>
            </a:r>
            <a:r>
              <a:rPr lang="ja-JP" altLang="en-US" sz="1800" dirty="0">
                <a:solidFill>
                  <a:schemeClr val="tx1"/>
                </a:solidFill>
                <a:latin typeface="メイリオ" panose="020B0604030504040204" pitchFamily="50" charset="-128"/>
                <a:ea typeface="メイリオ" panose="020B0604030504040204" pitchFamily="50" charset="-128"/>
              </a:rPr>
              <a:t> </a:t>
            </a:r>
            <a:r>
              <a:rPr lang="en-US" altLang="ja-JP" sz="1800" dirty="0">
                <a:solidFill>
                  <a:schemeClr val="tx1"/>
                </a:solidFill>
                <a:latin typeface="メイリオ" panose="020B0604030504040204" pitchFamily="50" charset="-128"/>
                <a:ea typeface="メイリオ" panose="020B0604030504040204" pitchFamily="50" charset="-128"/>
              </a:rPr>
              <a:t>Viewer</a:t>
            </a:r>
            <a:r>
              <a:rPr lang="ja-JP" altLang="en-US" sz="1800" dirty="0">
                <a:solidFill>
                  <a:schemeClr val="tx1"/>
                </a:solidFill>
                <a:latin typeface="メイリオ" panose="020B0604030504040204" pitchFamily="50" charset="-128"/>
                <a:ea typeface="メイリオ" panose="020B0604030504040204" pitchFamily="50" charset="-128"/>
              </a:rPr>
              <a:t>では、転写開始点情報を表示。</a:t>
            </a:r>
          </a:p>
        </p:txBody>
      </p:sp>
      <p:pic>
        <p:nvPicPr>
          <p:cNvPr id="3074" name="Picture 2" descr="DBKERO">
            <a:extLst>
              <a:ext uri="{FF2B5EF4-FFF2-40B4-BE49-F238E27FC236}">
                <a16:creationId xmlns:a16="http://schemas.microsoft.com/office/drawing/2014/main" xmlns="" id="{E433CA34-F1C3-4198-AFC4-6843711E6B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955" y="307328"/>
            <a:ext cx="1502038" cy="375510"/>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xmlns="" id="{CE182E47-BE48-4295-AA73-A0CCBABD9721}"/>
              </a:ext>
            </a:extLst>
          </p:cNvPr>
          <p:cNvSpPr txBox="1"/>
          <p:nvPr/>
        </p:nvSpPr>
        <p:spPr>
          <a:xfrm>
            <a:off x="871670" y="1085316"/>
            <a:ext cx="5113493" cy="461665"/>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rPr>
              <a:t>URL】https</a:t>
            </a:r>
            <a:r>
              <a:rPr lang="en-US" altLang="ja-JP" sz="2400" dirty="0">
                <a:latin typeface="メイリオ" panose="020B0604030504040204" pitchFamily="50" charset="-128"/>
                <a:ea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rPr>
              <a:t>kero.hgc.jp</a:t>
            </a:r>
            <a:r>
              <a:rPr lang="en-US" altLang="ja-JP" sz="2400" dirty="0">
                <a:latin typeface="メイリオ" panose="020B0604030504040204" pitchFamily="50" charset="-128"/>
                <a:ea typeface="メイリオ" panose="020B0604030504040204" pitchFamily="50" charset="-128"/>
              </a:rPr>
              <a:t>/</a:t>
            </a:r>
          </a:p>
        </p:txBody>
      </p:sp>
      <p:sp>
        <p:nvSpPr>
          <p:cNvPr id="17" name="テキスト ボックス 16">
            <a:extLst>
              <a:ext uri="{FF2B5EF4-FFF2-40B4-BE49-F238E27FC236}">
                <a16:creationId xmlns:a16="http://schemas.microsoft.com/office/drawing/2014/main" xmlns="" id="{942B738C-403E-4A67-A56F-6994243C0EC8}"/>
              </a:ext>
            </a:extLst>
          </p:cNvPr>
          <p:cNvSpPr txBox="1"/>
          <p:nvPr/>
        </p:nvSpPr>
        <p:spPr>
          <a:xfrm>
            <a:off x="4953000" y="14287"/>
            <a:ext cx="4953000" cy="276999"/>
          </a:xfrm>
          <a:prstGeom prst="rect">
            <a:avLst/>
          </a:prstGeom>
          <a:noFill/>
        </p:spPr>
        <p:txBody>
          <a:bodyPr wrap="square" rtlCol="0">
            <a:spAutoFit/>
          </a:bodyPr>
          <a:lstStyle/>
          <a:p>
            <a:pPr algn="r"/>
            <a:r>
              <a:rPr lang="en-US" altLang="ja-JP" sz="1200" dirty="0" err="1">
                <a:latin typeface="メイリオ" panose="020B0604030504040204" pitchFamily="50" charset="-128"/>
                <a:ea typeface="メイリオ" panose="020B0604030504040204" pitchFamily="50" charset="-128"/>
              </a:rPr>
              <a:t>NBDC</a:t>
            </a:r>
            <a:r>
              <a:rPr lang="ja-JP" altLang="en-US" sz="1200" dirty="0">
                <a:latin typeface="メイリオ" panose="020B0604030504040204" pitchFamily="50" charset="-128"/>
                <a:ea typeface="メイリオ" panose="020B0604030504040204" pitchFamily="50" charset="-128"/>
              </a:rPr>
              <a:t>統合化推進プログラム（東京医科歯科大　菅野 純夫非常勤講）</a:t>
            </a:r>
            <a:endParaRPr kumimoji="1" lang="ja-JP" altLang="en-US" sz="1200" dirty="0">
              <a:latin typeface="メイリオ" panose="020B0604030504040204" pitchFamily="50" charset="-128"/>
              <a:ea typeface="メイリオ" panose="020B0604030504040204" pitchFamily="50" charset="-128"/>
            </a:endParaRPr>
          </a:p>
        </p:txBody>
      </p:sp>
      <p:pic>
        <p:nvPicPr>
          <p:cNvPr id="1024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05045" y="252521"/>
            <a:ext cx="1094292" cy="1220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15401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2130563" y="0"/>
            <a:ext cx="7396390" cy="90630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200" dirty="0">
                <a:solidFill>
                  <a:srgbClr val="161616"/>
                </a:solidFill>
              </a:rPr>
              <a:t> </a:t>
            </a:r>
            <a:r>
              <a:rPr lang="en-US" altLang="ja-JP" sz="3200" dirty="0" err="1">
                <a:solidFill>
                  <a:srgbClr val="161616"/>
                </a:solidFill>
              </a:rPr>
              <a:t>NCBI</a:t>
            </a:r>
            <a:r>
              <a:rPr lang="ja-JP" altLang="en-US" sz="3200" dirty="0">
                <a:solidFill>
                  <a:srgbClr val="161616"/>
                </a:solidFill>
              </a:rPr>
              <a:t> </a:t>
            </a:r>
            <a:r>
              <a:rPr lang="en-US" altLang="ja-JP" sz="3200" dirty="0" err="1">
                <a:solidFill>
                  <a:srgbClr val="161616"/>
                </a:solidFill>
              </a:rPr>
              <a:t>HomoloGene</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129</a:t>
            </a:fld>
            <a:endParaRPr lang="ja-JP" altLang="en-US" sz="1200">
              <a:solidFill>
                <a:srgbClr val="003A6F"/>
              </a:solidFill>
            </a:endParaRPr>
          </a:p>
        </p:txBody>
      </p:sp>
      <p:sp>
        <p:nvSpPr>
          <p:cNvPr id="8" name="テキスト ボックス 7"/>
          <p:cNvSpPr txBox="1"/>
          <p:nvPr/>
        </p:nvSpPr>
        <p:spPr>
          <a:xfrm>
            <a:off x="871670" y="1085316"/>
            <a:ext cx="8836351" cy="461665"/>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rPr>
              <a:t>URL】https</a:t>
            </a:r>
            <a:r>
              <a:rPr lang="en-US" altLang="ja-JP" sz="2400" dirty="0">
                <a:latin typeface="メイリオ" panose="020B0604030504040204" pitchFamily="50" charset="-128"/>
                <a:ea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rPr>
              <a:t>www.ncbi.nlm.nih.gov</a:t>
            </a:r>
            <a:r>
              <a:rPr lang="en-US" altLang="ja-JP" sz="2400" dirty="0">
                <a:latin typeface="メイリオ" panose="020B0604030504040204" pitchFamily="50" charset="-128"/>
                <a:ea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rPr>
              <a:t>homologene</a:t>
            </a:r>
            <a:r>
              <a:rPr lang="en-US" altLang="ja-JP" sz="2400" dirty="0">
                <a:latin typeface="メイリオ" panose="020B0604030504040204" pitchFamily="50" charset="-128"/>
                <a:ea typeface="メイリオ" panose="020B0604030504040204" pitchFamily="50" charset="-128"/>
              </a:rPr>
              <a:t>/</a:t>
            </a:r>
          </a:p>
        </p:txBody>
      </p:sp>
      <p:grpSp>
        <p:nvGrpSpPr>
          <p:cNvPr id="2" name="グループ化 1"/>
          <p:cNvGrpSpPr/>
          <p:nvPr/>
        </p:nvGrpSpPr>
        <p:grpSpPr>
          <a:xfrm>
            <a:off x="654545" y="1563178"/>
            <a:ext cx="4534229" cy="3919484"/>
            <a:chOff x="464599" y="1826256"/>
            <a:chExt cx="5349137" cy="4571126"/>
          </a:xfrm>
        </p:grpSpPr>
        <p:pic>
          <p:nvPicPr>
            <p:cNvPr id="11" name="Picture 4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599" y="1826256"/>
              <a:ext cx="5322927" cy="457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正方形/長方形 35"/>
            <p:cNvSpPr>
              <a:spLocks noChangeArrowheads="1"/>
            </p:cNvSpPr>
            <p:nvPr/>
          </p:nvSpPr>
          <p:spPr bwMode="auto">
            <a:xfrm>
              <a:off x="4727935" y="3451604"/>
              <a:ext cx="451068" cy="321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ja-JP" altLang="en-US" sz="1600" dirty="0">
                  <a:latin typeface="Tahoma" pitchFamily="34" charset="0"/>
                </a:rPr>
                <a:t>ヒト</a:t>
              </a:r>
            </a:p>
          </p:txBody>
        </p:sp>
        <p:sp>
          <p:nvSpPr>
            <p:cNvPr id="13" name="正方形/長方形 36"/>
            <p:cNvSpPr>
              <a:spLocks noChangeArrowheads="1"/>
            </p:cNvSpPr>
            <p:nvPr/>
          </p:nvSpPr>
          <p:spPr bwMode="auto">
            <a:xfrm>
              <a:off x="4703513" y="3883572"/>
              <a:ext cx="498278" cy="321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ja-JP" altLang="en-US" sz="1600">
                  <a:latin typeface="Tahoma" pitchFamily="34" charset="0"/>
                </a:rPr>
                <a:t>イヌ</a:t>
              </a:r>
            </a:p>
          </p:txBody>
        </p:sp>
        <p:sp>
          <p:nvSpPr>
            <p:cNvPr id="14" name="正方形/長方形 37"/>
            <p:cNvSpPr>
              <a:spLocks noChangeArrowheads="1"/>
            </p:cNvSpPr>
            <p:nvPr/>
          </p:nvSpPr>
          <p:spPr bwMode="auto">
            <a:xfrm>
              <a:off x="4596970" y="4315540"/>
              <a:ext cx="712999" cy="321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ja-JP" altLang="en-US" sz="1600">
                  <a:latin typeface="Tahoma" pitchFamily="34" charset="0"/>
                </a:rPr>
                <a:t>マウス</a:t>
              </a:r>
            </a:p>
          </p:txBody>
        </p:sp>
        <p:sp>
          <p:nvSpPr>
            <p:cNvPr id="15" name="正方形/長方形 38"/>
            <p:cNvSpPr>
              <a:spLocks noChangeArrowheads="1"/>
            </p:cNvSpPr>
            <p:nvPr/>
          </p:nvSpPr>
          <p:spPr bwMode="auto">
            <a:xfrm>
              <a:off x="4651793" y="4747507"/>
              <a:ext cx="603355" cy="321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ja-JP" altLang="en-US" sz="1600">
                  <a:latin typeface="Tahoma" pitchFamily="34" charset="0"/>
                </a:rPr>
                <a:t>ラット</a:t>
              </a:r>
            </a:p>
          </p:txBody>
        </p:sp>
        <p:sp>
          <p:nvSpPr>
            <p:cNvPr id="16" name="正方形/長方形 39"/>
            <p:cNvSpPr>
              <a:spLocks noChangeArrowheads="1"/>
            </p:cNvSpPr>
            <p:nvPr/>
          </p:nvSpPr>
          <p:spPr bwMode="auto">
            <a:xfrm>
              <a:off x="4548238" y="5179475"/>
              <a:ext cx="810463" cy="321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ja-JP" altLang="en-US" sz="1600" dirty="0">
                  <a:latin typeface="Tahoma" pitchFamily="34" charset="0"/>
                </a:rPr>
                <a:t>ニワトリ</a:t>
              </a:r>
            </a:p>
          </p:txBody>
        </p:sp>
        <p:sp>
          <p:nvSpPr>
            <p:cNvPr id="56" name="正方形/長方形 39">
              <a:extLst>
                <a:ext uri="{FF2B5EF4-FFF2-40B4-BE49-F238E27FC236}">
                  <a16:creationId xmlns:a16="http://schemas.microsoft.com/office/drawing/2014/main" xmlns="" id="{1FDBD69E-1072-4E10-9ADF-8B9166DB7AE5}"/>
                </a:ext>
              </a:extLst>
            </p:cNvPr>
            <p:cNvSpPr>
              <a:spLocks noChangeArrowheads="1"/>
            </p:cNvSpPr>
            <p:nvPr/>
          </p:nvSpPr>
          <p:spPr bwMode="auto">
            <a:xfrm>
              <a:off x="4001683" y="5611443"/>
              <a:ext cx="1812053" cy="39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ja-JP" altLang="en-US" sz="1600" dirty="0">
                  <a:latin typeface="Tahoma" pitchFamily="34" charset="0"/>
                </a:rPr>
                <a:t>ゼブラフィッシュ</a:t>
              </a:r>
            </a:p>
          </p:txBody>
        </p:sp>
      </p:grpSp>
      <p:grpSp>
        <p:nvGrpSpPr>
          <p:cNvPr id="3" name="グループ化 2"/>
          <p:cNvGrpSpPr/>
          <p:nvPr/>
        </p:nvGrpSpPr>
        <p:grpSpPr>
          <a:xfrm>
            <a:off x="525608" y="5432355"/>
            <a:ext cx="5277707" cy="1354217"/>
            <a:chOff x="475730" y="5228734"/>
            <a:chExt cx="5277707" cy="1354217"/>
          </a:xfrm>
        </p:grpSpPr>
        <p:sp>
          <p:nvSpPr>
            <p:cNvPr id="45" name="Rectangle 44"/>
            <p:cNvSpPr>
              <a:spLocks noChangeArrowheads="1"/>
            </p:cNvSpPr>
            <p:nvPr/>
          </p:nvSpPr>
          <p:spPr bwMode="auto">
            <a:xfrm>
              <a:off x="475730" y="5228734"/>
              <a:ext cx="5277707" cy="1354217"/>
            </a:xfrm>
            <a:prstGeom prst="rect">
              <a:avLst/>
            </a:prstGeom>
            <a:solidFill>
              <a:schemeClr val="bg1"/>
            </a:solidFill>
            <a:ln>
              <a:noFill/>
            </a:ln>
          </p:spPr>
          <p:txBody>
            <a:bodyPr wrap="square">
              <a:spAutoFit/>
            </a:bodyPr>
            <a:lstStyle/>
            <a:p>
              <a:r>
                <a:rPr lang="ja-JP" altLang="en-US" b="1" dirty="0">
                  <a:solidFill>
                    <a:srgbClr val="FF0000"/>
                  </a:solidFill>
                  <a:latin typeface="メイリオ" panose="020B0604030504040204" pitchFamily="50" charset="-128"/>
                  <a:ea typeface="メイリオ" panose="020B0604030504040204" pitchFamily="50" charset="-128"/>
                </a:rPr>
                <a:t>同じ名前の遺伝子がオルソログとは限らない！</a:t>
              </a:r>
              <a:endParaRPr lang="en-US" altLang="ja-JP" b="1" dirty="0">
                <a:solidFill>
                  <a:srgbClr val="FF0000"/>
                </a:solidFill>
                <a:latin typeface="メイリオ" panose="020B0604030504040204" pitchFamily="50" charset="-128"/>
                <a:ea typeface="メイリオ" panose="020B0604030504040204" pitchFamily="50" charset="-128"/>
              </a:endParaRPr>
            </a:p>
            <a:p>
              <a:endParaRPr lang="en-US" altLang="ja-JP" b="1" dirty="0">
                <a:solidFill>
                  <a:srgbClr val="FF0000"/>
                </a:solidFill>
                <a:latin typeface="メイリオ" panose="020B0604030504040204" pitchFamily="50" charset="-128"/>
                <a:ea typeface="メイリオ" panose="020B0604030504040204" pitchFamily="50" charset="-128"/>
              </a:endParaRPr>
            </a:p>
            <a:p>
              <a:endParaRPr lang="en-US" altLang="ja-JP" b="1" dirty="0">
                <a:solidFill>
                  <a:srgbClr val="FF0000"/>
                </a:solidFill>
                <a:latin typeface="メイリオ" panose="020B0604030504040204" pitchFamily="50" charset="-128"/>
                <a:ea typeface="メイリオ" panose="020B0604030504040204" pitchFamily="50" charset="-128"/>
              </a:endParaRPr>
            </a:p>
            <a:p>
              <a:endParaRPr lang="en-US" altLang="ja-JP" b="1" dirty="0">
                <a:solidFill>
                  <a:srgbClr val="FF0000"/>
                </a:solidFill>
                <a:latin typeface="メイリオ" panose="020B0604030504040204" pitchFamily="50" charset="-128"/>
                <a:ea typeface="メイリオ" panose="020B0604030504040204" pitchFamily="50" charset="-128"/>
              </a:endParaRPr>
            </a:p>
            <a:p>
              <a:endParaRPr lang="en-US" altLang="ja-JP" sz="1000" b="1" dirty="0">
                <a:solidFill>
                  <a:srgbClr val="FF0000"/>
                </a:solidFill>
                <a:latin typeface="メイリオ" panose="020B0604030504040204" pitchFamily="50" charset="-128"/>
                <a:ea typeface="メイリオ" panose="020B0604030504040204" pitchFamily="50" charset="-128"/>
              </a:endParaRPr>
            </a:p>
          </p:txBody>
        </p:sp>
        <p:sp>
          <p:nvSpPr>
            <p:cNvPr id="49" name="Rectangle 40"/>
            <p:cNvSpPr>
              <a:spLocks noChangeArrowheads="1"/>
            </p:cNvSpPr>
            <p:nvPr/>
          </p:nvSpPr>
          <p:spPr bwMode="auto">
            <a:xfrm>
              <a:off x="563439" y="5623206"/>
              <a:ext cx="1279517" cy="907941"/>
            </a:xfrm>
            <a:prstGeom prst="rect">
              <a:avLst/>
            </a:prstGeom>
            <a:solidFill>
              <a:schemeClr val="bg1"/>
            </a:solidFill>
            <a:ln w="9525">
              <a:solidFill>
                <a:schemeClr val="tx1"/>
              </a:solidFill>
              <a:prstDash val="sysDot"/>
              <a:miter lim="800000"/>
              <a:headEnd/>
              <a:tailEnd/>
            </a:ln>
          </p:spPr>
          <p:txBody>
            <a:bodyPr wrap="none">
              <a:spAutoFit/>
            </a:bodyPr>
            <a:lstStyle/>
            <a:p>
              <a:r>
                <a:rPr lang="en-US" altLang="ja-JP" sz="1000" b="1" dirty="0">
                  <a:latin typeface="メイリオ" panose="020B0604030504040204" pitchFamily="50" charset="-128"/>
                  <a:ea typeface="メイリオ" panose="020B0604030504040204" pitchFamily="50" charset="-128"/>
                </a:rPr>
                <a:t>HG: </a:t>
              </a:r>
              <a:r>
                <a:rPr lang="en-US" altLang="ja-JP" sz="1100" b="1" dirty="0">
                  <a:latin typeface="メイリオ" panose="020B0604030504040204" pitchFamily="50" charset="-128"/>
                  <a:ea typeface="メイリオ" panose="020B0604030504040204" pitchFamily="50" charset="-128"/>
                </a:rPr>
                <a:t>117693</a:t>
              </a:r>
            </a:p>
            <a:p>
              <a:r>
                <a:rPr lang="en-US" altLang="ja-JP" sz="1400" b="1" dirty="0" err="1">
                  <a:solidFill>
                    <a:srgbClr val="FF0000"/>
                  </a:solidFill>
                  <a:latin typeface="メイリオ" panose="020B0604030504040204" pitchFamily="50" charset="-128"/>
                  <a:ea typeface="メイリオ" panose="020B0604030504040204" pitchFamily="50" charset="-128"/>
                </a:rPr>
                <a:t>CXCL1</a:t>
              </a:r>
              <a:r>
                <a:rPr lang="en-US" altLang="ja-JP" sz="1400" b="1" dirty="0">
                  <a:solidFill>
                    <a:srgbClr val="FF0000"/>
                  </a:solidFill>
                  <a:latin typeface="メイリオ" panose="020B0604030504040204" pitchFamily="50" charset="-128"/>
                  <a:ea typeface="メイリオ" panose="020B0604030504040204" pitchFamily="50" charset="-128"/>
                </a:rPr>
                <a:t> (Hs)</a:t>
              </a:r>
            </a:p>
            <a:p>
              <a:r>
                <a:rPr lang="en-US" altLang="ja-JP" sz="1400" b="1" dirty="0" err="1">
                  <a:solidFill>
                    <a:srgbClr val="33CC33"/>
                  </a:solidFill>
                  <a:latin typeface="メイリオ" panose="020B0604030504040204" pitchFamily="50" charset="-128"/>
                  <a:ea typeface="メイリオ" panose="020B0604030504040204" pitchFamily="50" charset="-128"/>
                </a:rPr>
                <a:t>Cxcl3</a:t>
              </a:r>
              <a:r>
                <a:rPr lang="en-US" altLang="ja-JP" sz="1400" b="1" dirty="0">
                  <a:solidFill>
                    <a:srgbClr val="33CC33"/>
                  </a:solidFill>
                  <a:latin typeface="メイリオ" panose="020B0604030504040204" pitchFamily="50" charset="-128"/>
                  <a:ea typeface="メイリオ" panose="020B0604030504040204" pitchFamily="50" charset="-128"/>
                </a:rPr>
                <a:t> (Mm)</a:t>
              </a:r>
            </a:p>
            <a:p>
              <a:r>
                <a:rPr lang="en-US" altLang="ja-JP" sz="1400" b="1" dirty="0" err="1">
                  <a:solidFill>
                    <a:srgbClr val="33CC33"/>
                  </a:solidFill>
                  <a:latin typeface="メイリオ" panose="020B0604030504040204" pitchFamily="50" charset="-128"/>
                  <a:ea typeface="メイリオ" panose="020B0604030504040204" pitchFamily="50" charset="-128"/>
                </a:rPr>
                <a:t>Cxcl3</a:t>
              </a:r>
              <a:r>
                <a:rPr lang="en-US" altLang="ja-JP" sz="1400" b="1" dirty="0">
                  <a:solidFill>
                    <a:srgbClr val="33CC33"/>
                  </a:solidFill>
                  <a:latin typeface="メイリオ" panose="020B0604030504040204" pitchFamily="50" charset="-128"/>
                  <a:ea typeface="メイリオ" panose="020B0604030504040204" pitchFamily="50" charset="-128"/>
                </a:rPr>
                <a:t> (Rn)</a:t>
              </a:r>
              <a:endParaRPr lang="en-US" altLang="ja-JP" sz="2000" b="1" dirty="0">
                <a:solidFill>
                  <a:srgbClr val="33CC33"/>
                </a:solidFill>
                <a:latin typeface="メイリオ" panose="020B0604030504040204" pitchFamily="50" charset="-128"/>
                <a:ea typeface="メイリオ" panose="020B0604030504040204" pitchFamily="50" charset="-128"/>
              </a:endParaRPr>
            </a:p>
          </p:txBody>
        </p:sp>
        <p:sp>
          <p:nvSpPr>
            <p:cNvPr id="50" name="Rectangle 42"/>
            <p:cNvSpPr>
              <a:spLocks noChangeArrowheads="1"/>
            </p:cNvSpPr>
            <p:nvPr/>
          </p:nvSpPr>
          <p:spPr bwMode="auto">
            <a:xfrm>
              <a:off x="2343603" y="5623206"/>
              <a:ext cx="1279517" cy="907941"/>
            </a:xfrm>
            <a:prstGeom prst="rect">
              <a:avLst/>
            </a:prstGeom>
            <a:solidFill>
              <a:schemeClr val="bg1"/>
            </a:solidFill>
            <a:ln w="9525">
              <a:solidFill>
                <a:schemeClr val="tx1"/>
              </a:solidFill>
              <a:prstDash val="sysDot"/>
              <a:miter lim="800000"/>
              <a:headEnd/>
              <a:tailEnd/>
            </a:ln>
          </p:spPr>
          <p:txBody>
            <a:bodyPr wrap="none">
              <a:spAutoFit/>
            </a:bodyPr>
            <a:lstStyle/>
            <a:p>
              <a:r>
                <a:rPr lang="en-US" altLang="ja-JP" sz="1000" b="1" dirty="0">
                  <a:latin typeface="メイリオ" panose="020B0604030504040204" pitchFamily="50" charset="-128"/>
                  <a:ea typeface="メイリオ" panose="020B0604030504040204" pitchFamily="50" charset="-128"/>
                </a:rPr>
                <a:t>HG: </a:t>
              </a:r>
              <a:r>
                <a:rPr lang="en-US" altLang="ja-JP" sz="1100" b="1" dirty="0">
                  <a:latin typeface="メイリオ" panose="020B0604030504040204" pitchFamily="50" charset="-128"/>
                  <a:ea typeface="メイリオ" panose="020B0604030504040204" pitchFamily="50" charset="-128"/>
                </a:rPr>
                <a:t>105490</a:t>
              </a:r>
            </a:p>
            <a:p>
              <a:r>
                <a:rPr lang="en-US" altLang="ja-JP" sz="1400" b="1" dirty="0" err="1">
                  <a:solidFill>
                    <a:schemeClr val="hlink"/>
                  </a:solidFill>
                  <a:latin typeface="メイリオ" panose="020B0604030504040204" pitchFamily="50" charset="-128"/>
                  <a:ea typeface="メイリオ" panose="020B0604030504040204" pitchFamily="50" charset="-128"/>
                </a:rPr>
                <a:t>CXCL2</a:t>
              </a:r>
              <a:r>
                <a:rPr lang="en-US" altLang="ja-JP" sz="1400" b="1" dirty="0">
                  <a:solidFill>
                    <a:schemeClr val="hlink"/>
                  </a:solidFill>
                  <a:latin typeface="メイリオ" panose="020B0604030504040204" pitchFamily="50" charset="-128"/>
                  <a:ea typeface="メイリオ" panose="020B0604030504040204" pitchFamily="50" charset="-128"/>
                </a:rPr>
                <a:t> (Hs)</a:t>
              </a:r>
            </a:p>
            <a:p>
              <a:r>
                <a:rPr lang="en-US" altLang="ja-JP" sz="1400" b="1" dirty="0" err="1">
                  <a:solidFill>
                    <a:srgbClr val="FF0000"/>
                  </a:solidFill>
                  <a:latin typeface="メイリオ" panose="020B0604030504040204" pitchFamily="50" charset="-128"/>
                  <a:ea typeface="メイリオ" panose="020B0604030504040204" pitchFamily="50" charset="-128"/>
                </a:rPr>
                <a:t>Cxcl1</a:t>
              </a:r>
              <a:r>
                <a:rPr lang="en-US" altLang="ja-JP" sz="1400" b="1" dirty="0">
                  <a:solidFill>
                    <a:srgbClr val="FF0000"/>
                  </a:solidFill>
                  <a:latin typeface="メイリオ" panose="020B0604030504040204" pitchFamily="50" charset="-128"/>
                  <a:ea typeface="メイリオ" panose="020B0604030504040204" pitchFamily="50" charset="-128"/>
                </a:rPr>
                <a:t> (Mm)</a:t>
              </a:r>
            </a:p>
            <a:p>
              <a:r>
                <a:rPr lang="en-US" altLang="ja-JP" sz="1400" b="1" dirty="0" err="1">
                  <a:solidFill>
                    <a:srgbClr val="FF0000"/>
                  </a:solidFill>
                  <a:latin typeface="メイリオ" panose="020B0604030504040204" pitchFamily="50" charset="-128"/>
                  <a:ea typeface="メイリオ" panose="020B0604030504040204" pitchFamily="50" charset="-128"/>
                </a:rPr>
                <a:t>Cxcl1</a:t>
              </a:r>
              <a:r>
                <a:rPr lang="en-US" altLang="ja-JP" sz="1400" b="1" dirty="0">
                  <a:solidFill>
                    <a:srgbClr val="FF0000"/>
                  </a:solidFill>
                  <a:latin typeface="メイリオ" panose="020B0604030504040204" pitchFamily="50" charset="-128"/>
                  <a:ea typeface="メイリオ" panose="020B0604030504040204" pitchFamily="50" charset="-128"/>
                </a:rPr>
                <a:t> (Rn)</a:t>
              </a:r>
            </a:p>
          </p:txBody>
        </p:sp>
        <p:sp>
          <p:nvSpPr>
            <p:cNvPr id="51" name="Rectangle 42"/>
            <p:cNvSpPr>
              <a:spLocks noChangeArrowheads="1"/>
            </p:cNvSpPr>
            <p:nvPr/>
          </p:nvSpPr>
          <p:spPr bwMode="auto">
            <a:xfrm>
              <a:off x="4123767" y="5623206"/>
              <a:ext cx="1279517" cy="907941"/>
            </a:xfrm>
            <a:prstGeom prst="rect">
              <a:avLst/>
            </a:prstGeom>
            <a:solidFill>
              <a:schemeClr val="bg1"/>
            </a:solidFill>
            <a:ln w="9525">
              <a:solidFill>
                <a:schemeClr val="tx1"/>
              </a:solidFill>
              <a:prstDash val="sysDot"/>
              <a:miter lim="800000"/>
              <a:headEnd/>
              <a:tailEnd/>
            </a:ln>
          </p:spPr>
          <p:txBody>
            <a:bodyPr wrap="none">
              <a:spAutoFit/>
            </a:bodyPr>
            <a:lstStyle/>
            <a:p>
              <a:r>
                <a:rPr lang="en-US" altLang="ja-JP" sz="1000" b="1" dirty="0">
                  <a:latin typeface="メイリオ" panose="020B0604030504040204" pitchFamily="50" charset="-128"/>
                  <a:ea typeface="メイリオ" panose="020B0604030504040204" pitchFamily="50" charset="-128"/>
                </a:rPr>
                <a:t>HG: </a:t>
              </a:r>
              <a:r>
                <a:rPr lang="en-US" altLang="ja-JP" sz="1100" b="1" dirty="0">
                  <a:latin typeface="メイリオ" panose="020B0604030504040204" pitchFamily="50" charset="-128"/>
                  <a:ea typeface="メイリオ" panose="020B0604030504040204" pitchFamily="50" charset="-128"/>
                </a:rPr>
                <a:t>117695</a:t>
              </a:r>
            </a:p>
            <a:p>
              <a:r>
                <a:rPr lang="en-US" altLang="ja-JP" sz="1400" b="1" dirty="0" err="1">
                  <a:solidFill>
                    <a:srgbClr val="33CC33"/>
                  </a:solidFill>
                  <a:latin typeface="メイリオ" panose="020B0604030504040204" pitchFamily="50" charset="-128"/>
                  <a:ea typeface="メイリオ" panose="020B0604030504040204" pitchFamily="50" charset="-128"/>
                </a:rPr>
                <a:t>CXCL3</a:t>
              </a:r>
              <a:r>
                <a:rPr lang="en-US" altLang="ja-JP" sz="1400" b="1" dirty="0">
                  <a:solidFill>
                    <a:srgbClr val="33CC33"/>
                  </a:solidFill>
                  <a:latin typeface="メイリオ" panose="020B0604030504040204" pitchFamily="50" charset="-128"/>
                  <a:ea typeface="メイリオ" panose="020B0604030504040204" pitchFamily="50" charset="-128"/>
                </a:rPr>
                <a:t> (Hs)</a:t>
              </a:r>
            </a:p>
            <a:p>
              <a:r>
                <a:rPr lang="en-US" altLang="ja-JP" sz="1400" b="1" dirty="0" err="1">
                  <a:solidFill>
                    <a:srgbClr val="0000FF"/>
                  </a:solidFill>
                  <a:latin typeface="メイリオ" panose="020B0604030504040204" pitchFamily="50" charset="-128"/>
                  <a:ea typeface="メイリオ" panose="020B0604030504040204" pitchFamily="50" charset="-128"/>
                </a:rPr>
                <a:t>Cxcl2</a:t>
              </a:r>
              <a:r>
                <a:rPr lang="en-US" altLang="ja-JP" sz="1400" b="1" dirty="0">
                  <a:solidFill>
                    <a:srgbClr val="0000FF"/>
                  </a:solidFill>
                  <a:latin typeface="メイリオ" panose="020B0604030504040204" pitchFamily="50" charset="-128"/>
                  <a:ea typeface="メイリオ" panose="020B0604030504040204" pitchFamily="50" charset="-128"/>
                </a:rPr>
                <a:t> (Mm)</a:t>
              </a:r>
            </a:p>
            <a:p>
              <a:r>
                <a:rPr lang="en-US" altLang="ja-JP" sz="1400" b="1" dirty="0" err="1">
                  <a:solidFill>
                    <a:srgbClr val="0000FF"/>
                  </a:solidFill>
                  <a:latin typeface="メイリオ" panose="020B0604030504040204" pitchFamily="50" charset="-128"/>
                  <a:ea typeface="メイリオ" panose="020B0604030504040204" pitchFamily="50" charset="-128"/>
                </a:rPr>
                <a:t>Cxcl2</a:t>
              </a:r>
              <a:r>
                <a:rPr lang="en-US" altLang="ja-JP" sz="1400" b="1" dirty="0">
                  <a:solidFill>
                    <a:srgbClr val="0000FF"/>
                  </a:solidFill>
                  <a:latin typeface="メイリオ" panose="020B0604030504040204" pitchFamily="50" charset="-128"/>
                  <a:ea typeface="メイリオ" panose="020B0604030504040204" pitchFamily="50" charset="-128"/>
                </a:rPr>
                <a:t> (Rn)</a:t>
              </a:r>
            </a:p>
          </p:txBody>
        </p:sp>
        <p:sp>
          <p:nvSpPr>
            <p:cNvPr id="52" name="左右矢印 51"/>
            <p:cNvSpPr/>
            <p:nvPr/>
          </p:nvSpPr>
          <p:spPr>
            <a:xfrm>
              <a:off x="1920440" y="5848631"/>
              <a:ext cx="345679" cy="457200"/>
            </a:xfrm>
            <a:prstGeom prst="leftRightArrow">
              <a:avLst>
                <a:gd name="adj1" fmla="val 52196"/>
                <a:gd name="adj2" fmla="val 4182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メイリオ" panose="020B0604030504040204" pitchFamily="50" charset="-128"/>
                <a:ea typeface="メイリオ" panose="020B0604030504040204" pitchFamily="50" charset="-128"/>
              </a:endParaRPr>
            </a:p>
          </p:txBody>
        </p:sp>
        <p:sp>
          <p:nvSpPr>
            <p:cNvPr id="53" name="左右矢印 52"/>
            <p:cNvSpPr/>
            <p:nvPr/>
          </p:nvSpPr>
          <p:spPr>
            <a:xfrm>
              <a:off x="3700604" y="5848631"/>
              <a:ext cx="345678" cy="457200"/>
            </a:xfrm>
            <a:prstGeom prst="leftRightArrow">
              <a:avLst>
                <a:gd name="adj1" fmla="val 52196"/>
                <a:gd name="adj2" fmla="val 4182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メイリオ" panose="020B0604030504040204" pitchFamily="50" charset="-128"/>
                <a:ea typeface="メイリオ" panose="020B0604030504040204" pitchFamily="50" charset="-128"/>
              </a:endParaRPr>
            </a:p>
          </p:txBody>
        </p:sp>
      </p:grpSp>
      <p:grpSp>
        <p:nvGrpSpPr>
          <p:cNvPr id="4" name="グループ化 3"/>
          <p:cNvGrpSpPr/>
          <p:nvPr/>
        </p:nvGrpSpPr>
        <p:grpSpPr>
          <a:xfrm>
            <a:off x="5487338" y="1682512"/>
            <a:ext cx="4338776" cy="4749549"/>
            <a:chOff x="5487338" y="1682512"/>
            <a:chExt cx="4338776" cy="4749549"/>
          </a:xfrm>
        </p:grpSpPr>
        <p:grpSp>
          <p:nvGrpSpPr>
            <p:cNvPr id="18" name="グループ化 17"/>
            <p:cNvGrpSpPr/>
            <p:nvPr/>
          </p:nvGrpSpPr>
          <p:grpSpPr>
            <a:xfrm>
              <a:off x="5698039" y="1682512"/>
              <a:ext cx="4073875" cy="4209846"/>
              <a:chOff x="5730347" y="1593500"/>
              <a:chExt cx="4073875" cy="4209846"/>
            </a:xfrm>
          </p:grpSpPr>
          <p:sp>
            <p:nvSpPr>
              <p:cNvPr id="19" name="AutoShape 27"/>
              <p:cNvSpPr>
                <a:spLocks noChangeArrowheads="1"/>
              </p:cNvSpPr>
              <p:nvPr/>
            </p:nvSpPr>
            <p:spPr bwMode="auto">
              <a:xfrm>
                <a:off x="8394304" y="4106863"/>
                <a:ext cx="1399910" cy="550862"/>
              </a:xfrm>
              <a:prstGeom prst="roundRect">
                <a:avLst>
                  <a:gd name="adj" fmla="val 16667"/>
                </a:avLst>
              </a:prstGeom>
              <a:solidFill>
                <a:schemeClr val="accent2"/>
              </a:solidFill>
              <a:ln w="9525">
                <a:solidFill>
                  <a:schemeClr val="tx1"/>
                </a:solidFill>
                <a:round/>
                <a:headEnd/>
                <a:tailEnd/>
              </a:ln>
            </p:spPr>
            <p:txBody>
              <a:bodyPr wrap="none" anchor="ctr"/>
              <a:lstStyle/>
              <a:p>
                <a:endParaRPr lang="ja-JP" altLang="en-US">
                  <a:latin typeface="メイリオ" panose="020B0604030504040204" pitchFamily="50" charset="-128"/>
                  <a:ea typeface="メイリオ" panose="020B0604030504040204" pitchFamily="50" charset="-128"/>
                </a:endParaRPr>
              </a:p>
            </p:txBody>
          </p:sp>
          <p:sp>
            <p:nvSpPr>
              <p:cNvPr id="20" name="Text Box 16"/>
              <p:cNvSpPr txBox="1">
                <a:spLocks noChangeArrowheads="1"/>
              </p:cNvSpPr>
              <p:nvPr/>
            </p:nvSpPr>
            <p:spPr bwMode="auto">
              <a:xfrm>
                <a:off x="8466536" y="4194175"/>
                <a:ext cx="1246848" cy="376238"/>
              </a:xfrm>
              <a:prstGeom prst="rect">
                <a:avLst/>
              </a:prstGeom>
              <a:solidFill>
                <a:srgbClr val="CCFFFF"/>
              </a:solidFill>
              <a:ln w="9525">
                <a:solidFill>
                  <a:srgbClr val="000066"/>
                </a:solidFill>
                <a:miter lim="800000"/>
                <a:headEnd/>
                <a:tailEnd/>
              </a:ln>
            </p:spPr>
            <p:txBody>
              <a:bodyPr>
                <a:spAutoFit/>
              </a:bodyP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algn="ctr" eaLnBrk="1" hangingPunct="1"/>
                <a:r>
                  <a:rPr lang="ja-JP" altLang="en-US">
                    <a:solidFill>
                      <a:srgbClr val="0000FF"/>
                    </a:solidFill>
                    <a:latin typeface="メイリオ" panose="020B0604030504040204" pitchFamily="50" charset="-128"/>
                    <a:ea typeface="メイリオ" panose="020B0604030504040204" pitchFamily="50" charset="-128"/>
                  </a:rPr>
                  <a:t>遺伝子</a:t>
                </a:r>
                <a:r>
                  <a:rPr lang="en-US" altLang="ja-JP">
                    <a:solidFill>
                      <a:srgbClr val="0000FF"/>
                    </a:solidFill>
                    <a:latin typeface="メイリオ" panose="020B0604030504040204" pitchFamily="50" charset="-128"/>
                    <a:ea typeface="メイリオ" panose="020B0604030504040204" pitchFamily="50" charset="-128"/>
                  </a:rPr>
                  <a:t>A'</a:t>
                </a:r>
              </a:p>
            </p:txBody>
          </p:sp>
          <p:sp>
            <p:nvSpPr>
              <p:cNvPr id="21" name="AutoShape 26"/>
              <p:cNvSpPr>
                <a:spLocks noChangeArrowheads="1"/>
              </p:cNvSpPr>
              <p:nvPr/>
            </p:nvSpPr>
            <p:spPr bwMode="auto">
              <a:xfrm>
                <a:off x="5730347" y="4114800"/>
                <a:ext cx="2584847" cy="534988"/>
              </a:xfrm>
              <a:prstGeom prst="roundRect">
                <a:avLst>
                  <a:gd name="adj" fmla="val 16667"/>
                </a:avLst>
              </a:prstGeom>
              <a:solidFill>
                <a:srgbClr val="000066"/>
              </a:solidFill>
              <a:ln w="9525">
                <a:solidFill>
                  <a:schemeClr val="tx1"/>
                </a:solidFill>
                <a:round/>
                <a:headEnd/>
                <a:tailEnd/>
              </a:ln>
            </p:spPr>
            <p:txBody>
              <a:bodyPr wrap="none" anchor="ctr"/>
              <a:lstStyle/>
              <a:p>
                <a:endParaRPr lang="ja-JP" altLang="en-US">
                  <a:latin typeface="メイリオ" panose="020B0604030504040204" pitchFamily="50" charset="-128"/>
                  <a:ea typeface="メイリオ" panose="020B0604030504040204" pitchFamily="50" charset="-128"/>
                </a:endParaRPr>
              </a:p>
            </p:txBody>
          </p:sp>
          <p:sp>
            <p:nvSpPr>
              <p:cNvPr id="22" name="Text Box 17"/>
              <p:cNvSpPr txBox="1">
                <a:spLocks noChangeArrowheads="1"/>
              </p:cNvSpPr>
              <p:nvPr/>
            </p:nvSpPr>
            <p:spPr bwMode="auto">
              <a:xfrm>
                <a:off x="5819776" y="4194175"/>
                <a:ext cx="1186656" cy="376238"/>
              </a:xfrm>
              <a:prstGeom prst="rect">
                <a:avLst/>
              </a:prstGeom>
              <a:solidFill>
                <a:srgbClr val="CCFFFF"/>
              </a:solidFill>
              <a:ln w="9525">
                <a:solidFill>
                  <a:srgbClr val="000066"/>
                </a:solidFill>
                <a:miter lim="800000"/>
                <a:headEnd/>
                <a:tailEnd/>
              </a:ln>
            </p:spPr>
            <p:txBody>
              <a:bodyPr>
                <a:spAutoFit/>
              </a:bodyP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algn="ctr" eaLnBrk="1" hangingPunct="1"/>
                <a:r>
                  <a:rPr lang="ja-JP" altLang="en-US">
                    <a:solidFill>
                      <a:srgbClr val="0000FF"/>
                    </a:solidFill>
                    <a:latin typeface="メイリオ" panose="020B0604030504040204" pitchFamily="50" charset="-128"/>
                    <a:ea typeface="メイリオ" panose="020B0604030504040204" pitchFamily="50" charset="-128"/>
                  </a:rPr>
                  <a:t>遺伝子</a:t>
                </a:r>
                <a:r>
                  <a:rPr lang="en-US" altLang="ja-JP">
                    <a:solidFill>
                      <a:srgbClr val="0000FF"/>
                    </a:solidFill>
                    <a:latin typeface="メイリオ" panose="020B0604030504040204" pitchFamily="50" charset="-128"/>
                    <a:ea typeface="メイリオ" panose="020B0604030504040204" pitchFamily="50" charset="-128"/>
                  </a:rPr>
                  <a:t>A</a:t>
                </a:r>
              </a:p>
            </p:txBody>
          </p:sp>
          <p:sp>
            <p:nvSpPr>
              <p:cNvPr id="23" name="Text Box 18"/>
              <p:cNvSpPr txBox="1">
                <a:spLocks noChangeArrowheads="1"/>
              </p:cNvSpPr>
              <p:nvPr/>
            </p:nvSpPr>
            <p:spPr bwMode="auto">
              <a:xfrm>
                <a:off x="7044267" y="4194175"/>
                <a:ext cx="1186656" cy="376238"/>
              </a:xfrm>
              <a:prstGeom prst="rect">
                <a:avLst/>
              </a:prstGeom>
              <a:solidFill>
                <a:srgbClr val="FFCCFF"/>
              </a:solidFill>
              <a:ln w="9525">
                <a:solidFill>
                  <a:srgbClr val="008000"/>
                </a:solidFill>
                <a:miter lim="800000"/>
                <a:headEnd/>
                <a:tailEnd/>
              </a:ln>
            </p:spPr>
            <p:txBody>
              <a:bodyPr>
                <a:spAutoFit/>
              </a:bodyP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algn="ctr" eaLnBrk="1" hangingPunct="1"/>
                <a:r>
                  <a:rPr lang="ja-JP" altLang="en-US">
                    <a:solidFill>
                      <a:srgbClr val="FF0000"/>
                    </a:solidFill>
                    <a:latin typeface="メイリオ" panose="020B0604030504040204" pitchFamily="50" charset="-128"/>
                    <a:ea typeface="メイリオ" panose="020B0604030504040204" pitchFamily="50" charset="-128"/>
                  </a:rPr>
                  <a:t>遺伝子</a:t>
                </a:r>
                <a:r>
                  <a:rPr lang="en-US" altLang="ja-JP">
                    <a:solidFill>
                      <a:srgbClr val="FF0000"/>
                    </a:solidFill>
                    <a:latin typeface="メイリオ" panose="020B0604030504040204" pitchFamily="50" charset="-128"/>
                    <a:ea typeface="メイリオ" panose="020B0604030504040204" pitchFamily="50" charset="-128"/>
                  </a:rPr>
                  <a:t>B</a:t>
                </a:r>
              </a:p>
            </p:txBody>
          </p:sp>
          <p:sp>
            <p:nvSpPr>
              <p:cNvPr id="25" name="AutoShape 30"/>
              <p:cNvSpPr>
                <a:spLocks/>
              </p:cNvSpPr>
              <p:nvPr/>
            </p:nvSpPr>
            <p:spPr bwMode="auto">
              <a:xfrm rot="5400000">
                <a:off x="6920839" y="4149197"/>
                <a:ext cx="195263" cy="1231371"/>
              </a:xfrm>
              <a:prstGeom prst="rightBrace">
                <a:avLst>
                  <a:gd name="adj1" fmla="val 4584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p>
                <a:endParaRPr lang="ja-JP" altLang="en-US">
                  <a:latin typeface="メイリオ" panose="020B0604030504040204" pitchFamily="50" charset="-128"/>
                  <a:ea typeface="メイリオ" panose="020B0604030504040204" pitchFamily="50" charset="-128"/>
                </a:endParaRPr>
              </a:p>
            </p:txBody>
          </p:sp>
          <p:sp>
            <p:nvSpPr>
              <p:cNvPr id="26" name="Text Box 32"/>
              <p:cNvSpPr txBox="1">
                <a:spLocks noChangeArrowheads="1"/>
              </p:cNvSpPr>
              <p:nvPr/>
            </p:nvSpPr>
            <p:spPr bwMode="auto">
              <a:xfrm>
                <a:off x="5933282" y="4806951"/>
                <a:ext cx="23992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eaLnBrk="1" hangingPunct="1"/>
                <a:r>
                  <a:rPr lang="ja-JP" altLang="en-US" dirty="0">
                    <a:solidFill>
                      <a:srgbClr val="FF0000"/>
                    </a:solidFill>
                    <a:latin typeface="メイリオ" panose="020B0604030504040204" pitchFamily="50" charset="-128"/>
                    <a:ea typeface="メイリオ" panose="020B0604030504040204" pitchFamily="50" charset="-128"/>
                  </a:rPr>
                  <a:t>パラログ（</a:t>
                </a:r>
                <a:r>
                  <a:rPr lang="en-US" altLang="ja-JP" dirty="0">
                    <a:solidFill>
                      <a:srgbClr val="FF0000"/>
                    </a:solidFill>
                    <a:latin typeface="メイリオ" panose="020B0604030504040204" pitchFamily="50" charset="-128"/>
                    <a:ea typeface="メイリオ" panose="020B0604030504040204" pitchFamily="50" charset="-128"/>
                  </a:rPr>
                  <a:t>Paralog</a:t>
                </a:r>
                <a:r>
                  <a:rPr lang="ja-JP" altLang="en-US" dirty="0">
                    <a:solidFill>
                      <a:srgbClr val="FF0000"/>
                    </a:solidFill>
                    <a:latin typeface="メイリオ" panose="020B0604030504040204" pitchFamily="50" charset="-128"/>
                    <a:ea typeface="メイリオ" panose="020B0604030504040204" pitchFamily="50" charset="-128"/>
                  </a:rPr>
                  <a:t>）</a:t>
                </a:r>
              </a:p>
            </p:txBody>
          </p:sp>
          <p:sp>
            <p:nvSpPr>
              <p:cNvPr id="27" name="Line 12"/>
              <p:cNvSpPr>
                <a:spLocks noChangeShapeType="1"/>
              </p:cNvSpPr>
              <p:nvPr/>
            </p:nvSpPr>
            <p:spPr bwMode="auto">
              <a:xfrm>
                <a:off x="7725304" y="2273864"/>
                <a:ext cx="0" cy="450287"/>
              </a:xfrm>
              <a:prstGeom prst="line">
                <a:avLst/>
              </a:prstGeom>
              <a:noFill/>
              <a:ln w="38100" cap="rnd">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ja-JP" altLang="en-US">
                  <a:latin typeface="メイリオ" panose="020B0604030504040204" pitchFamily="50" charset="-128"/>
                  <a:ea typeface="メイリオ" panose="020B0604030504040204" pitchFamily="50" charset="-128"/>
                </a:endParaRPr>
              </a:p>
            </p:txBody>
          </p:sp>
          <p:sp>
            <p:nvSpPr>
              <p:cNvPr id="28" name="Line 14"/>
              <p:cNvSpPr>
                <a:spLocks noChangeShapeType="1"/>
              </p:cNvSpPr>
              <p:nvPr/>
            </p:nvSpPr>
            <p:spPr bwMode="auto">
              <a:xfrm>
                <a:off x="6435460" y="2984501"/>
                <a:ext cx="0" cy="1216025"/>
              </a:xfrm>
              <a:prstGeom prst="line">
                <a:avLst/>
              </a:prstGeom>
              <a:noFill/>
              <a:ln w="38100" cap="rnd">
                <a:solidFill>
                  <a:schemeClr val="accent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ja-JP" altLang="en-US">
                  <a:latin typeface="メイリオ" panose="020B0604030504040204" pitchFamily="50" charset="-128"/>
                  <a:ea typeface="メイリオ" panose="020B0604030504040204" pitchFamily="50" charset="-128"/>
                </a:endParaRPr>
              </a:p>
            </p:txBody>
          </p:sp>
          <p:sp>
            <p:nvSpPr>
              <p:cNvPr id="29" name="Text Box 15"/>
              <p:cNvSpPr txBox="1">
                <a:spLocks noChangeArrowheads="1"/>
              </p:cNvSpPr>
              <p:nvPr/>
            </p:nvSpPr>
            <p:spPr bwMode="auto">
              <a:xfrm>
                <a:off x="6203560" y="1977493"/>
                <a:ext cx="3057248" cy="338554"/>
              </a:xfrm>
              <a:prstGeom prst="rect">
                <a:avLst/>
              </a:prstGeom>
              <a:solidFill>
                <a:srgbClr val="CCCCFF"/>
              </a:solidFill>
              <a:ln w="9525">
                <a:solidFill>
                  <a:srgbClr val="000066"/>
                </a:solidFill>
                <a:miter lim="800000"/>
                <a:headEnd/>
                <a:tailEnd/>
              </a:ln>
            </p:spPr>
            <p:txBody>
              <a:bodyPr wrap="none">
                <a:spAutoFit/>
              </a:bodyP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algn="ctr" eaLnBrk="1" hangingPunct="1"/>
                <a:r>
                  <a:rPr lang="ja-JP" altLang="en-US" sz="1600" dirty="0">
                    <a:solidFill>
                      <a:srgbClr val="000066"/>
                    </a:solidFill>
                    <a:latin typeface="メイリオ" panose="020B0604030504040204" pitchFamily="50" charset="-128"/>
                    <a:ea typeface="メイリオ" panose="020B0604030504040204" pitchFamily="50" charset="-128"/>
                  </a:rPr>
                  <a:t>祖先遺伝子（</a:t>
                </a:r>
                <a:r>
                  <a:rPr lang="en-US" altLang="ja-JP" sz="1600" dirty="0">
                    <a:solidFill>
                      <a:srgbClr val="000066"/>
                    </a:solidFill>
                    <a:latin typeface="メイリオ" panose="020B0604030504040204" pitchFamily="50" charset="-128"/>
                    <a:ea typeface="メイリオ" panose="020B0604030504040204" pitchFamily="50" charset="-128"/>
                  </a:rPr>
                  <a:t>Ancestor gene</a:t>
                </a:r>
                <a:r>
                  <a:rPr lang="ja-JP" altLang="en-US" sz="1600" dirty="0">
                    <a:solidFill>
                      <a:srgbClr val="000066"/>
                    </a:solidFill>
                    <a:latin typeface="メイリオ" panose="020B0604030504040204" pitchFamily="50" charset="-128"/>
                    <a:ea typeface="メイリオ" panose="020B0604030504040204" pitchFamily="50" charset="-128"/>
                  </a:rPr>
                  <a:t>）</a:t>
                </a:r>
              </a:p>
            </p:txBody>
          </p:sp>
          <p:sp>
            <p:nvSpPr>
              <p:cNvPr id="30" name="Line 19"/>
              <p:cNvSpPr>
                <a:spLocks noChangeShapeType="1"/>
              </p:cNvSpPr>
              <p:nvPr/>
            </p:nvSpPr>
            <p:spPr bwMode="auto">
              <a:xfrm>
                <a:off x="9083940" y="3001963"/>
                <a:ext cx="0" cy="1225550"/>
              </a:xfrm>
              <a:prstGeom prst="line">
                <a:avLst/>
              </a:prstGeom>
              <a:noFill/>
              <a:ln w="38100" cap="rnd">
                <a:solidFill>
                  <a:schemeClr val="accent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ja-JP" altLang="en-US">
                  <a:latin typeface="メイリオ" panose="020B0604030504040204" pitchFamily="50" charset="-128"/>
                  <a:ea typeface="メイリオ" panose="020B0604030504040204" pitchFamily="50" charset="-128"/>
                </a:endParaRPr>
              </a:p>
            </p:txBody>
          </p:sp>
          <p:sp>
            <p:nvSpPr>
              <p:cNvPr id="31" name="Line 20"/>
              <p:cNvSpPr>
                <a:spLocks noChangeShapeType="1"/>
              </p:cNvSpPr>
              <p:nvPr/>
            </p:nvSpPr>
            <p:spPr bwMode="auto">
              <a:xfrm flipH="1">
                <a:off x="6430301" y="2708276"/>
                <a:ext cx="1307042" cy="258763"/>
              </a:xfrm>
              <a:prstGeom prst="line">
                <a:avLst/>
              </a:prstGeom>
              <a:noFill/>
              <a:ln w="38100" cap="rnd">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ja-JP" altLang="en-US">
                  <a:latin typeface="メイリオ" panose="020B0604030504040204" pitchFamily="50" charset="-128"/>
                  <a:ea typeface="メイリオ" panose="020B0604030504040204" pitchFamily="50" charset="-128"/>
                </a:endParaRPr>
              </a:p>
            </p:txBody>
          </p:sp>
          <p:sp>
            <p:nvSpPr>
              <p:cNvPr id="32" name="Line 23"/>
              <p:cNvSpPr>
                <a:spLocks noChangeShapeType="1"/>
              </p:cNvSpPr>
              <p:nvPr/>
            </p:nvSpPr>
            <p:spPr bwMode="auto">
              <a:xfrm>
                <a:off x="6442340" y="3073401"/>
                <a:ext cx="1147102" cy="455613"/>
              </a:xfrm>
              <a:prstGeom prst="line">
                <a:avLst/>
              </a:prstGeom>
              <a:noFill/>
              <a:ln w="38100"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ja-JP" altLang="en-US">
                  <a:latin typeface="メイリオ" panose="020B0604030504040204" pitchFamily="50" charset="-128"/>
                  <a:ea typeface="メイリオ" panose="020B0604030504040204" pitchFamily="50" charset="-128"/>
                </a:endParaRPr>
              </a:p>
            </p:txBody>
          </p:sp>
          <p:sp>
            <p:nvSpPr>
              <p:cNvPr id="33" name="Line 24"/>
              <p:cNvSpPr>
                <a:spLocks noChangeShapeType="1"/>
              </p:cNvSpPr>
              <p:nvPr/>
            </p:nvSpPr>
            <p:spPr bwMode="auto">
              <a:xfrm flipH="1">
                <a:off x="7579123" y="3543301"/>
                <a:ext cx="3440" cy="657225"/>
              </a:xfrm>
              <a:prstGeom prst="line">
                <a:avLst/>
              </a:prstGeom>
              <a:noFill/>
              <a:ln w="38100" cap="rnd">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ja-JP" altLang="en-US">
                  <a:latin typeface="メイリオ" panose="020B0604030504040204" pitchFamily="50" charset="-128"/>
                  <a:ea typeface="メイリオ" panose="020B0604030504040204" pitchFamily="50" charset="-128"/>
                </a:endParaRPr>
              </a:p>
            </p:txBody>
          </p:sp>
          <p:sp>
            <p:nvSpPr>
              <p:cNvPr id="34" name="Text Box 25"/>
              <p:cNvSpPr txBox="1">
                <a:spLocks noChangeArrowheads="1"/>
              </p:cNvSpPr>
              <p:nvPr/>
            </p:nvSpPr>
            <p:spPr bwMode="auto">
              <a:xfrm>
                <a:off x="6891206" y="3670301"/>
                <a:ext cx="1406790" cy="314325"/>
              </a:xfrm>
              <a:prstGeom prst="rect">
                <a:avLst/>
              </a:prstGeom>
              <a:solidFill>
                <a:schemeClr val="bg1"/>
              </a:solidFill>
              <a:ln w="9525">
                <a:solidFill>
                  <a:srgbClr val="FF0000"/>
                </a:solidFill>
                <a:miter lim="800000"/>
                <a:headEnd/>
                <a:tailEnd/>
              </a:ln>
            </p:spPr>
            <p:txBody>
              <a:bodyPr>
                <a:spAutoFit/>
              </a:bodyP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algn="ctr" eaLnBrk="1" hangingPunct="1"/>
                <a:r>
                  <a:rPr lang="ja-JP" altLang="en-US" sz="1400">
                    <a:solidFill>
                      <a:srgbClr val="FF0000"/>
                    </a:solidFill>
                    <a:latin typeface="メイリオ" panose="020B0604030504040204" pitchFamily="50" charset="-128"/>
                    <a:ea typeface="メイリオ" panose="020B0604030504040204" pitchFamily="50" charset="-128"/>
                  </a:rPr>
                  <a:t>新機能獲得</a:t>
                </a:r>
              </a:p>
            </p:txBody>
          </p:sp>
          <p:sp>
            <p:nvSpPr>
              <p:cNvPr id="36" name="AutoShape 31"/>
              <p:cNvSpPr>
                <a:spLocks/>
              </p:cNvSpPr>
              <p:nvPr/>
            </p:nvSpPr>
            <p:spPr bwMode="auto">
              <a:xfrm rot="5400000">
                <a:off x="7694283" y="3989322"/>
                <a:ext cx="184150" cy="2705232"/>
              </a:xfrm>
              <a:prstGeom prst="rightBrace">
                <a:avLst>
                  <a:gd name="adj1" fmla="val 7721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p>
                <a:endParaRPr lang="ja-JP" altLang="en-US">
                  <a:latin typeface="メイリオ" panose="020B0604030504040204" pitchFamily="50" charset="-128"/>
                  <a:ea typeface="メイリオ" panose="020B0604030504040204" pitchFamily="50" charset="-128"/>
                </a:endParaRPr>
              </a:p>
            </p:txBody>
          </p:sp>
          <p:sp>
            <p:nvSpPr>
              <p:cNvPr id="37" name="Text Box 33"/>
              <p:cNvSpPr txBox="1">
                <a:spLocks noChangeArrowheads="1"/>
              </p:cNvSpPr>
              <p:nvPr/>
            </p:nvSpPr>
            <p:spPr bwMode="auto">
              <a:xfrm>
                <a:off x="6174223" y="5434014"/>
                <a:ext cx="3204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algn="ctr" eaLnBrk="1" hangingPunct="1"/>
                <a:r>
                  <a:rPr lang="ja-JP" altLang="en-US" dirty="0">
                    <a:solidFill>
                      <a:srgbClr val="0000FF"/>
                    </a:solidFill>
                    <a:latin typeface="メイリオ" panose="020B0604030504040204" pitchFamily="50" charset="-128"/>
                    <a:ea typeface="メイリオ" panose="020B0604030504040204" pitchFamily="50" charset="-128"/>
                  </a:rPr>
                  <a:t>オルソログ（</a:t>
                </a:r>
                <a:r>
                  <a:rPr lang="en-US" altLang="ja-JP" dirty="0" err="1">
                    <a:solidFill>
                      <a:srgbClr val="0000FF"/>
                    </a:solidFill>
                    <a:latin typeface="メイリオ" panose="020B0604030504040204" pitchFamily="50" charset="-128"/>
                    <a:ea typeface="メイリオ" panose="020B0604030504040204" pitchFamily="50" charset="-128"/>
                  </a:rPr>
                  <a:t>Ortholog</a:t>
                </a:r>
                <a:r>
                  <a:rPr lang="ja-JP" altLang="en-US" dirty="0">
                    <a:solidFill>
                      <a:srgbClr val="0000FF"/>
                    </a:solidFill>
                    <a:latin typeface="メイリオ" panose="020B0604030504040204" pitchFamily="50" charset="-128"/>
                    <a:ea typeface="メイリオ" panose="020B0604030504040204" pitchFamily="50" charset="-128"/>
                  </a:rPr>
                  <a:t>）</a:t>
                </a:r>
              </a:p>
            </p:txBody>
          </p:sp>
          <p:sp>
            <p:nvSpPr>
              <p:cNvPr id="38" name="Rectangle 34"/>
              <p:cNvSpPr>
                <a:spLocks noChangeArrowheads="1"/>
              </p:cNvSpPr>
              <p:nvPr/>
            </p:nvSpPr>
            <p:spPr bwMode="auto">
              <a:xfrm>
                <a:off x="6529536" y="1593500"/>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ja-JP" altLang="en-US" dirty="0">
                    <a:latin typeface="メイリオ" panose="020B0604030504040204" pitchFamily="50" charset="-128"/>
                    <a:ea typeface="メイリオ" panose="020B0604030504040204" pitchFamily="50" charset="-128"/>
                  </a:rPr>
                  <a:t>パラログとオルソログ</a:t>
                </a:r>
              </a:p>
            </p:txBody>
          </p:sp>
          <p:sp>
            <p:nvSpPr>
              <p:cNvPr id="41" name="Text Box 47"/>
              <p:cNvSpPr txBox="1">
                <a:spLocks noChangeArrowheads="1"/>
              </p:cNvSpPr>
              <p:nvPr/>
            </p:nvSpPr>
            <p:spPr bwMode="auto">
              <a:xfrm>
                <a:off x="6640116" y="3081339"/>
                <a:ext cx="1162579" cy="314325"/>
              </a:xfrm>
              <a:prstGeom prst="rect">
                <a:avLst/>
              </a:prstGeom>
              <a:solidFill>
                <a:schemeClr val="bg1"/>
              </a:solidFill>
              <a:ln w="9525">
                <a:solidFill>
                  <a:srgbClr val="FF0000"/>
                </a:solidFill>
                <a:miter lim="800000"/>
                <a:headEnd/>
                <a:tailEnd/>
              </a:ln>
            </p:spPr>
            <p:txBody>
              <a:bodyPr>
                <a:spAutoFit/>
              </a:bodyP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algn="ctr" eaLnBrk="1" hangingPunct="1"/>
                <a:r>
                  <a:rPr lang="en-US" altLang="ja-JP" sz="1400">
                    <a:solidFill>
                      <a:srgbClr val="FF0000"/>
                    </a:solidFill>
                    <a:latin typeface="メイリオ" panose="020B0604030504040204" pitchFamily="50" charset="-128"/>
                    <a:ea typeface="メイリオ" panose="020B0604030504040204" pitchFamily="50" charset="-128"/>
                  </a:rPr>
                  <a:t>duplicate</a:t>
                </a:r>
              </a:p>
            </p:txBody>
          </p:sp>
          <p:sp>
            <p:nvSpPr>
              <p:cNvPr id="42" name="Line 20"/>
              <p:cNvSpPr>
                <a:spLocks noChangeShapeType="1"/>
              </p:cNvSpPr>
              <p:nvPr/>
            </p:nvSpPr>
            <p:spPr bwMode="auto">
              <a:xfrm>
                <a:off x="7737344" y="2717801"/>
                <a:ext cx="1336278" cy="276225"/>
              </a:xfrm>
              <a:prstGeom prst="line">
                <a:avLst/>
              </a:prstGeom>
              <a:noFill/>
              <a:ln w="38100" cap="rnd">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ja-JP" altLang="en-US">
                  <a:latin typeface="メイリオ" panose="020B0604030504040204" pitchFamily="50" charset="-128"/>
                  <a:ea typeface="メイリオ" panose="020B0604030504040204" pitchFamily="50" charset="-128"/>
                </a:endParaRPr>
              </a:p>
            </p:txBody>
          </p:sp>
          <p:sp>
            <p:nvSpPr>
              <p:cNvPr id="24" name="Text Box 29"/>
              <p:cNvSpPr txBox="1">
                <a:spLocks noChangeArrowheads="1"/>
              </p:cNvSpPr>
              <p:nvPr/>
            </p:nvSpPr>
            <p:spPr bwMode="auto">
              <a:xfrm>
                <a:off x="8520434" y="3689870"/>
                <a:ext cx="889987" cy="2616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eaLnBrk="1" hangingPunct="1"/>
                <a:r>
                  <a:rPr lang="ja-JP" altLang="en-US" sz="1100" dirty="0">
                    <a:latin typeface="メイリオ" panose="020B0604030504040204" pitchFamily="50" charset="-128"/>
                    <a:ea typeface="メイリオ" panose="020B0604030504040204" pitchFamily="50" charset="-128"/>
                  </a:rPr>
                  <a:t>（例）ヒト</a:t>
                </a:r>
              </a:p>
            </p:txBody>
          </p:sp>
          <p:sp>
            <p:nvSpPr>
              <p:cNvPr id="35" name="Text Box 28"/>
              <p:cNvSpPr txBox="1">
                <a:spLocks noChangeArrowheads="1"/>
              </p:cNvSpPr>
              <p:nvPr/>
            </p:nvSpPr>
            <p:spPr bwMode="auto">
              <a:xfrm>
                <a:off x="5806603" y="3689870"/>
                <a:ext cx="1031051" cy="2616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eaLnBrk="1" hangingPunct="1"/>
                <a:r>
                  <a:rPr lang="ja-JP" altLang="en-US" sz="1100">
                    <a:latin typeface="メイリオ" panose="020B0604030504040204" pitchFamily="50" charset="-128"/>
                    <a:ea typeface="メイリオ" panose="020B0604030504040204" pitchFamily="50" charset="-128"/>
                  </a:rPr>
                  <a:t>（例）マウス</a:t>
                </a:r>
              </a:p>
            </p:txBody>
          </p:sp>
          <p:sp>
            <p:nvSpPr>
              <p:cNvPr id="39" name="AutoShape 45"/>
              <p:cNvSpPr>
                <a:spLocks noChangeArrowheads="1"/>
              </p:cNvSpPr>
              <p:nvPr/>
            </p:nvSpPr>
            <p:spPr bwMode="auto">
              <a:xfrm>
                <a:off x="9262798" y="2166938"/>
                <a:ext cx="495300" cy="1922462"/>
              </a:xfrm>
              <a:prstGeom prst="downArrow">
                <a:avLst>
                  <a:gd name="adj1" fmla="val 50000"/>
                  <a:gd name="adj2" fmla="val 115365"/>
                </a:avLst>
              </a:prstGeom>
              <a:gradFill rotWithShape="1">
                <a:gsLst>
                  <a:gs pos="0">
                    <a:schemeClr val="accent1">
                      <a:gamma/>
                      <a:tint val="0"/>
                      <a:invGamma/>
                    </a:schemeClr>
                  </a:gs>
                  <a:gs pos="100000">
                    <a:schemeClr val="accent1"/>
                  </a:gs>
                </a:gsLst>
                <a:lin ang="5400000" scaled="1"/>
              </a:gradFill>
              <a:ln w="9525">
                <a:noFill/>
                <a:miter lim="800000"/>
                <a:headEnd/>
                <a:tailEnd/>
              </a:ln>
              <a:effectLst/>
            </p:spPr>
            <p:txBody>
              <a:bodyPr vert="eaVert" wrap="none" anchor="ctr"/>
              <a:lstStyle/>
              <a:p>
                <a:pPr>
                  <a:defRPr/>
                </a:pPr>
                <a:endParaRPr lang="ja-JP" altLang="en-US">
                  <a:latin typeface="メイリオ" panose="020B0604030504040204" pitchFamily="50" charset="-128"/>
                  <a:ea typeface="メイリオ" panose="020B0604030504040204" pitchFamily="50" charset="-128"/>
                </a:endParaRPr>
              </a:p>
            </p:txBody>
          </p:sp>
          <p:sp>
            <p:nvSpPr>
              <p:cNvPr id="40" name="Rectangle 46"/>
              <p:cNvSpPr>
                <a:spLocks noChangeArrowheads="1"/>
              </p:cNvSpPr>
              <p:nvPr/>
            </p:nvSpPr>
            <p:spPr bwMode="auto">
              <a:xfrm>
                <a:off x="9157891" y="2965451"/>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ja-JP" altLang="en-US">
                    <a:solidFill>
                      <a:srgbClr val="000066"/>
                    </a:solidFill>
                    <a:latin typeface="メイリオ" panose="020B0604030504040204" pitchFamily="50" charset="-128"/>
                    <a:ea typeface="メイリオ" panose="020B0604030504040204" pitchFamily="50" charset="-128"/>
                  </a:rPr>
                  <a:t>進化</a:t>
                </a:r>
              </a:p>
            </p:txBody>
          </p:sp>
        </p:grpSp>
        <p:sp>
          <p:nvSpPr>
            <p:cNvPr id="55" name="Rectangle 38"/>
            <p:cNvSpPr>
              <a:spLocks noChangeArrowheads="1"/>
            </p:cNvSpPr>
            <p:nvPr/>
          </p:nvSpPr>
          <p:spPr bwMode="auto">
            <a:xfrm>
              <a:off x="5487338" y="6001174"/>
              <a:ext cx="4338776" cy="430887"/>
            </a:xfrm>
            <a:prstGeom prst="rect">
              <a:avLst/>
            </a:prstGeom>
            <a:solidFill>
              <a:schemeClr val="bg1"/>
            </a:solidFill>
            <a:ln w="9525" cap="rnd">
              <a:solidFill>
                <a:schemeClr val="tx1"/>
              </a:solidFill>
              <a:prstDash val="sysDot"/>
              <a:miter lim="800000"/>
              <a:headEnd/>
              <a:tailEnd/>
            </a:ln>
          </p:spPr>
          <p:txBody>
            <a:bodyPr wrap="square">
              <a:spAutoFit/>
            </a:bodyPr>
            <a:lstStyle/>
            <a:p>
              <a:r>
                <a:rPr lang="en-US" altLang="ja-JP" sz="1100" b="1">
                  <a:latin typeface="メイリオ" panose="020B0604030504040204" pitchFamily="50" charset="-128"/>
                  <a:ea typeface="メイリオ" panose="020B0604030504040204" pitchFamily="50" charset="-128"/>
                </a:rPr>
                <a:t>Ortholog</a:t>
              </a:r>
              <a:r>
                <a:rPr lang="ja-JP" altLang="en-US" sz="1100" b="1">
                  <a:latin typeface="メイリオ" panose="020B0604030504040204" pitchFamily="50" charset="-128"/>
                  <a:ea typeface="メイリオ" panose="020B0604030504040204" pitchFamily="50" charset="-128"/>
                </a:rPr>
                <a:t>：</a:t>
              </a:r>
              <a:r>
                <a:rPr lang="ja-JP" altLang="en-US" sz="1100">
                  <a:latin typeface="メイリオ" panose="020B0604030504040204" pitchFamily="50" charset="-128"/>
                  <a:ea typeface="メイリオ" panose="020B0604030504040204" pitchFamily="50" charset="-128"/>
                </a:rPr>
                <a:t> 共通祖先に由来する異種間の同機能相同遺伝子</a:t>
              </a:r>
            </a:p>
            <a:p>
              <a:r>
                <a:rPr lang="en-US" altLang="ja-JP" sz="1100" b="1">
                  <a:latin typeface="メイリオ" panose="020B0604030504040204" pitchFamily="50" charset="-128"/>
                  <a:ea typeface="メイリオ" panose="020B0604030504040204" pitchFamily="50" charset="-128"/>
                </a:rPr>
                <a:t>Paralog</a:t>
              </a:r>
              <a:r>
                <a:rPr lang="ja-JP" altLang="en-US" sz="1100" b="1">
                  <a:latin typeface="メイリオ" panose="020B0604030504040204" pitchFamily="50" charset="-128"/>
                  <a:ea typeface="メイリオ" panose="020B0604030504040204" pitchFamily="50" charset="-128"/>
                </a:rPr>
                <a:t>： </a:t>
              </a:r>
              <a:r>
                <a:rPr lang="ja-JP" altLang="en-US" sz="1100">
                  <a:latin typeface="メイリオ" panose="020B0604030504040204" pitchFamily="50" charset="-128"/>
                  <a:ea typeface="メイリオ" panose="020B0604030504040204" pitchFamily="50" charset="-128"/>
                </a:rPr>
                <a:t>ゲノム内で複製され新機能獲得した別機能相同遺伝子</a:t>
              </a:r>
            </a:p>
          </p:txBody>
        </p:sp>
      </p:grpSp>
      <p:pic>
        <p:nvPicPr>
          <p:cNvPr id="6" name="図 5">
            <a:extLst>
              <a:ext uri="{FF2B5EF4-FFF2-40B4-BE49-F238E27FC236}">
                <a16:creationId xmlns:a16="http://schemas.microsoft.com/office/drawing/2014/main" xmlns="" id="{D61B62B1-30E2-4806-BD06-A51D97B7A2EE}"/>
              </a:ext>
            </a:extLst>
          </p:cNvPr>
          <p:cNvPicPr>
            <a:picLocks noChangeAspect="1"/>
          </p:cNvPicPr>
          <p:nvPr/>
        </p:nvPicPr>
        <p:blipFill>
          <a:blip r:embed="rId3"/>
          <a:stretch>
            <a:fillRect/>
          </a:stretch>
        </p:blipFill>
        <p:spPr>
          <a:xfrm>
            <a:off x="563438" y="148354"/>
            <a:ext cx="1567125" cy="659842"/>
          </a:xfrm>
          <a:prstGeom prst="rect">
            <a:avLst/>
          </a:prstGeom>
        </p:spPr>
      </p:pic>
    </p:spTree>
    <p:extLst>
      <p:ext uri="{BB962C8B-B14F-4D97-AF65-F5344CB8AC3E}">
        <p14:creationId xmlns:p14="http://schemas.microsoft.com/office/powerpoint/2010/main" val="4283401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993479D6-8EFA-4CCF-AFD9-027145AD6D5F}"/>
              </a:ext>
            </a:extLst>
          </p:cNvPr>
          <p:cNvSpPr>
            <a:spLocks noGrp="1"/>
          </p:cNvSpPr>
          <p:nvPr>
            <p:ph type="sldNum" sz="quarter" idx="11"/>
          </p:nvPr>
        </p:nvSpPr>
        <p:spPr/>
        <p:txBody>
          <a:bodyPr/>
          <a:lstStyle/>
          <a:p>
            <a:pPr>
              <a:defRPr/>
            </a:pPr>
            <a:fld id="{5323F3BC-3E4A-4A2B-B29E-47BAE01C647B}" type="slidenum">
              <a:rPr lang="ja-JP" altLang="en-US" smtClean="0"/>
              <a:pPr>
                <a:defRPr/>
              </a:pPr>
              <a:t>13</a:t>
            </a:fld>
            <a:endParaRPr lang="ja-JP" altLang="en-US"/>
          </a:p>
        </p:txBody>
      </p:sp>
      <p:sp>
        <p:nvSpPr>
          <p:cNvPr id="4" name="テキスト ボックス 3">
            <a:extLst>
              <a:ext uri="{FF2B5EF4-FFF2-40B4-BE49-F238E27FC236}">
                <a16:creationId xmlns:a16="http://schemas.microsoft.com/office/drawing/2014/main" xmlns="" id="{1799A60D-869A-4507-974A-18A65320E06A}"/>
              </a:ext>
            </a:extLst>
          </p:cNvPr>
          <p:cNvSpPr txBox="1"/>
          <p:nvPr/>
        </p:nvSpPr>
        <p:spPr>
          <a:xfrm>
            <a:off x="2125416" y="1380393"/>
            <a:ext cx="5775940" cy="3693319"/>
          </a:xfrm>
          <a:prstGeom prst="rect">
            <a:avLst/>
          </a:prstGeom>
          <a:noFill/>
        </p:spPr>
        <p:txBody>
          <a:bodyPr wrap="none" rtlCol="0">
            <a:spAutoFit/>
          </a:bodyPr>
          <a:lstStyle/>
          <a:p>
            <a:pPr algn="ctr"/>
            <a:r>
              <a:rPr kumimoji="1" lang="ja-JP" altLang="en-US" sz="5400" b="1" dirty="0">
                <a:solidFill>
                  <a:srgbClr val="3333FF"/>
                </a:solidFill>
                <a:latin typeface="メイリオ" panose="020B0604030504040204" pitchFamily="50" charset="-128"/>
                <a:ea typeface="メイリオ" panose="020B0604030504040204" pitchFamily="50" charset="-128"/>
              </a:rPr>
              <a:t>”統計学的”有意差</a:t>
            </a:r>
            <a:endParaRPr kumimoji="1" lang="en-US" altLang="ja-JP" sz="5400" b="1" dirty="0">
              <a:solidFill>
                <a:srgbClr val="3333FF"/>
              </a:solidFill>
              <a:latin typeface="メイリオ" panose="020B0604030504040204" pitchFamily="50" charset="-128"/>
              <a:ea typeface="メイリオ" panose="020B0604030504040204" pitchFamily="50" charset="-128"/>
            </a:endParaRPr>
          </a:p>
          <a:p>
            <a:pPr algn="ctr"/>
            <a:r>
              <a:rPr lang="ja-JP" altLang="en-US" sz="5400" dirty="0">
                <a:latin typeface="メイリオ" panose="020B0604030504040204" pitchFamily="50" charset="-128"/>
                <a:ea typeface="メイリオ" panose="020B0604030504040204" pitchFamily="50" charset="-128"/>
              </a:rPr>
              <a:t>＆</a:t>
            </a:r>
            <a:endParaRPr lang="en-US" altLang="ja-JP" sz="5400" dirty="0">
              <a:latin typeface="メイリオ" panose="020B0604030504040204" pitchFamily="50" charset="-128"/>
              <a:ea typeface="メイリオ" panose="020B0604030504040204" pitchFamily="50" charset="-128"/>
            </a:endParaRPr>
          </a:p>
          <a:p>
            <a:pPr algn="ctr"/>
            <a:r>
              <a:rPr kumimoji="1" lang="ja-JP" altLang="en-US" sz="5400" b="1" dirty="0">
                <a:solidFill>
                  <a:srgbClr val="008000"/>
                </a:solidFill>
                <a:latin typeface="メイリオ" panose="020B0604030504040204" pitchFamily="50" charset="-128"/>
                <a:ea typeface="メイリオ" panose="020B0604030504040204" pitchFamily="50" charset="-128"/>
              </a:rPr>
              <a:t>”生物学的</a:t>
            </a:r>
            <a:r>
              <a:rPr lang="ja-JP" altLang="en-US" sz="5400" b="1" dirty="0">
                <a:solidFill>
                  <a:srgbClr val="008000"/>
                </a:solidFill>
                <a:latin typeface="メイリオ" panose="020B0604030504040204" pitchFamily="50" charset="-128"/>
                <a:ea typeface="メイリオ" panose="020B0604030504040204" pitchFamily="50" charset="-128"/>
              </a:rPr>
              <a:t>”</a:t>
            </a:r>
            <a:r>
              <a:rPr kumimoji="1" lang="ja-JP" altLang="en-US" sz="5400" b="1" dirty="0">
                <a:solidFill>
                  <a:srgbClr val="008000"/>
                </a:solidFill>
                <a:latin typeface="メイリオ" panose="020B0604030504040204" pitchFamily="50" charset="-128"/>
                <a:ea typeface="メイリオ" panose="020B0604030504040204" pitchFamily="50" charset="-128"/>
              </a:rPr>
              <a:t>有意差</a:t>
            </a:r>
            <a:endParaRPr kumimoji="1" lang="en-US" altLang="ja-JP" sz="5400" b="1" dirty="0">
              <a:solidFill>
                <a:srgbClr val="008000"/>
              </a:solidFill>
              <a:latin typeface="メイリオ" panose="020B0604030504040204" pitchFamily="50" charset="-128"/>
              <a:ea typeface="メイリオ" panose="020B0604030504040204" pitchFamily="50" charset="-128"/>
            </a:endParaRPr>
          </a:p>
          <a:p>
            <a:pPr algn="ctr"/>
            <a:endParaRPr lang="en-US" altLang="ja-JP" sz="2400" b="1" dirty="0">
              <a:solidFill>
                <a:srgbClr val="008000"/>
              </a:solidFill>
              <a:latin typeface="メイリオ" panose="020B0604030504040204" pitchFamily="50" charset="-128"/>
              <a:ea typeface="メイリオ" panose="020B0604030504040204" pitchFamily="50" charset="-128"/>
            </a:endParaRPr>
          </a:p>
          <a:p>
            <a:pPr algn="ctr"/>
            <a:r>
              <a:rPr lang="ja-JP" altLang="en-US" sz="4800" b="1" dirty="0">
                <a:solidFill>
                  <a:srgbClr val="FF0000"/>
                </a:solidFill>
                <a:latin typeface="メイリオ" panose="020B0604030504040204" pitchFamily="50" charset="-128"/>
                <a:ea typeface="メイリオ" panose="020B0604030504040204" pitchFamily="50" charset="-128"/>
              </a:rPr>
              <a:t>どちらも大切！</a:t>
            </a:r>
            <a:endParaRPr kumimoji="1" lang="ja-JP" altLang="en-US" sz="4800" b="1"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5734551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2306230" y="0"/>
            <a:ext cx="7201912" cy="90630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600" dirty="0" err="1">
                <a:solidFill>
                  <a:srgbClr val="161616"/>
                </a:solidFill>
              </a:rPr>
              <a:t>biomart</a:t>
            </a:r>
            <a:endParaRPr lang="ja-JP" altLang="en-US" sz="36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130</a:t>
            </a:fld>
            <a:endParaRPr lang="ja-JP" altLang="en-US" sz="1200">
              <a:solidFill>
                <a:srgbClr val="003A6F"/>
              </a:solidFill>
            </a:endParaRPr>
          </a:p>
        </p:txBody>
      </p:sp>
      <p:sp>
        <p:nvSpPr>
          <p:cNvPr id="4" name="テキスト ボックス 3"/>
          <p:cNvSpPr txBox="1"/>
          <p:nvPr/>
        </p:nvSpPr>
        <p:spPr>
          <a:xfrm>
            <a:off x="871670" y="1085316"/>
            <a:ext cx="8836351" cy="1200329"/>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rPr>
              <a:t>URL】http</a:t>
            </a:r>
            <a:r>
              <a:rPr lang="en-US" altLang="ja-JP" sz="2400" dirty="0">
                <a:latin typeface="メイリオ" panose="020B0604030504040204" pitchFamily="50" charset="-128"/>
                <a:ea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rPr>
              <a:t>www.biomart.org</a:t>
            </a:r>
            <a:r>
              <a:rPr lang="en-US" altLang="ja-JP" sz="2400" dirty="0">
                <a:latin typeface="メイリオ" panose="020B0604030504040204" pitchFamily="50" charset="-128"/>
                <a:ea typeface="メイリオ" panose="020B0604030504040204" pitchFamily="50" charset="-128"/>
              </a:rPr>
              <a:t>/</a:t>
            </a:r>
          </a:p>
          <a:p>
            <a:r>
              <a:rPr lang="ja-JP" altLang="en-US" sz="2400" dirty="0">
                <a:latin typeface="メイリオ" panose="020B0604030504040204" pitchFamily="50" charset="-128"/>
                <a:ea typeface="メイリオ" panose="020B0604030504040204" pitchFamily="50" charset="-128"/>
              </a:rPr>
              <a:t>　各種</a:t>
            </a:r>
            <a:r>
              <a:rPr lang="en-US" altLang="ja-JP" sz="2400" dirty="0">
                <a:latin typeface="メイリオ" panose="020B0604030504040204" pitchFamily="50" charset="-128"/>
                <a:ea typeface="メイリオ" panose="020B0604030504040204" pitchFamily="50" charset="-128"/>
              </a:rPr>
              <a:t>ID</a:t>
            </a:r>
            <a:r>
              <a:rPr lang="ja-JP" altLang="en-US" sz="2400" dirty="0">
                <a:latin typeface="メイリオ" panose="020B0604030504040204" pitchFamily="50" charset="-128"/>
                <a:ea typeface="メイリオ" panose="020B0604030504040204" pitchFamily="50" charset="-128"/>
              </a:rPr>
              <a:t>変換（遺伝子、タンパク質、プローブ、等々）</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　異種生物のオルソログ対応付け、等</a:t>
            </a:r>
            <a:endParaRPr lang="en-US" altLang="ja-JP" sz="2400" dirty="0">
              <a:latin typeface="メイリオ" panose="020B0604030504040204" pitchFamily="50" charset="-128"/>
              <a:ea typeface="メイリオ" panose="020B0604030504040204" pitchFamily="50" charset="-128"/>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097" y="177361"/>
            <a:ext cx="1767841" cy="671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a:extLst>
              <a:ext uri="{FF2B5EF4-FFF2-40B4-BE49-F238E27FC236}">
                <a16:creationId xmlns:a16="http://schemas.microsoft.com/office/drawing/2014/main" xmlns="" id="{9F5BB4EE-E218-4796-84AE-B024CAB80861}"/>
              </a:ext>
            </a:extLst>
          </p:cNvPr>
          <p:cNvSpPr txBox="1"/>
          <p:nvPr/>
        </p:nvSpPr>
        <p:spPr>
          <a:xfrm>
            <a:off x="871671" y="2482016"/>
            <a:ext cx="8652656" cy="3908762"/>
          </a:xfrm>
          <a:prstGeom prst="rect">
            <a:avLst/>
          </a:prstGeom>
          <a:noFill/>
          <a:ln w="19050">
            <a:solidFill>
              <a:schemeClr val="accent3">
                <a:lumMod val="50000"/>
              </a:schemeClr>
            </a:solidFill>
            <a:prstDash val="sysDash"/>
          </a:ln>
        </p:spPr>
        <p:txBody>
          <a:bodyPr wrap="square">
            <a:spAutoFit/>
          </a:bodyPr>
          <a:lstStyle/>
          <a:p>
            <a:pPr fontAlgn="auto">
              <a:spcBef>
                <a:spcPts val="600"/>
              </a:spcBef>
              <a:spcAft>
                <a:spcPts val="0"/>
              </a:spcAft>
              <a:tabLst>
                <a:tab pos="538163" algn="l"/>
              </a:tabLst>
              <a:defRPr/>
            </a:pPr>
            <a:r>
              <a:rPr lang="en-US" altLang="ja-JP" sz="2000" b="1" dirty="0">
                <a:solidFill>
                  <a:srgbClr val="003300"/>
                </a:solidFill>
                <a:latin typeface="メイリオ" panose="020B0604030504040204" pitchFamily="50" charset="-128"/>
                <a:ea typeface="メイリオ" panose="020B0604030504040204" pitchFamily="50" charset="-128"/>
              </a:rPr>
              <a:t>【</a:t>
            </a:r>
            <a:r>
              <a:rPr lang="ja-JP" altLang="en-US" sz="2000" b="1" dirty="0">
                <a:solidFill>
                  <a:srgbClr val="003300"/>
                </a:solidFill>
                <a:latin typeface="メイリオ" panose="020B0604030504040204" pitchFamily="50" charset="-128"/>
                <a:ea typeface="メイリオ" panose="020B0604030504040204" pitchFamily="50" charset="-128"/>
              </a:rPr>
              <a:t>統合</a:t>
            </a:r>
            <a:r>
              <a:rPr lang="en-US" altLang="ja-JP" sz="2000" b="1" dirty="0" err="1">
                <a:solidFill>
                  <a:srgbClr val="003300"/>
                </a:solidFill>
                <a:latin typeface="メイリオ" panose="020B0604030504040204" pitchFamily="50" charset="-128"/>
                <a:ea typeface="メイリオ" panose="020B0604030504040204" pitchFamily="50" charset="-128"/>
              </a:rPr>
              <a:t>TV】biomart</a:t>
            </a:r>
            <a:r>
              <a:rPr lang="ja-JP" altLang="en-US" sz="2000" b="1" dirty="0">
                <a:solidFill>
                  <a:srgbClr val="003300"/>
                </a:solidFill>
                <a:latin typeface="メイリオ" panose="020B0604030504040204" pitchFamily="50" charset="-128"/>
                <a:ea typeface="メイリオ" panose="020B0604030504040204" pitchFamily="50" charset="-128"/>
              </a:rPr>
              <a:t>の使い方はこちらへ</a:t>
            </a:r>
            <a:r>
              <a:rPr lang="en-US" altLang="ja-JP" sz="2000" b="1" dirty="0">
                <a:solidFill>
                  <a:srgbClr val="003300"/>
                </a:solidFill>
                <a:latin typeface="メイリオ" panose="020B0604030504040204" pitchFamily="50" charset="-128"/>
                <a:ea typeface="メイリオ" panose="020B0604030504040204" pitchFamily="50" charset="-128"/>
              </a:rPr>
              <a:t> </a:t>
            </a:r>
          </a:p>
          <a:p>
            <a:pPr marL="285750" indent="-285750" fontAlgn="auto">
              <a:spcBef>
                <a:spcPts val="600"/>
              </a:spcBef>
              <a:spcAft>
                <a:spcPts val="0"/>
              </a:spcAft>
              <a:buFont typeface="Wingdings" panose="05000000000000000000" pitchFamily="2" charset="2"/>
              <a:buChar char="p"/>
              <a:tabLst>
                <a:tab pos="538163" algn="l"/>
              </a:tabLst>
              <a:defRPr/>
            </a:pPr>
            <a:r>
              <a:rPr lang="ja-JP" altLang="en-US" sz="1400" dirty="0">
                <a:solidFill>
                  <a:srgbClr val="003300"/>
                </a:solidFill>
                <a:latin typeface="メイリオ" panose="020B0604030504040204" pitchFamily="50" charset="-128"/>
                <a:ea typeface="メイリオ" panose="020B0604030504040204" pitchFamily="50" charset="-128"/>
              </a:rPr>
              <a:t>「</a:t>
            </a:r>
            <a:r>
              <a:rPr lang="en-US" altLang="ja-JP" sz="1400" dirty="0" err="1">
                <a:solidFill>
                  <a:srgbClr val="003300"/>
                </a:solidFill>
                <a:latin typeface="メイリオ" panose="020B0604030504040204" pitchFamily="50" charset="-128"/>
                <a:ea typeface="メイリオ" panose="020B0604030504040204" pitchFamily="50" charset="-128"/>
                <a:hlinkClick r:id="rId3"/>
              </a:rPr>
              <a:t>Biomart</a:t>
            </a:r>
            <a:r>
              <a:rPr lang="ja-JP" altLang="en-US" sz="1400" dirty="0">
                <a:solidFill>
                  <a:srgbClr val="003300"/>
                </a:solidFill>
                <a:latin typeface="メイリオ" panose="020B0604030504040204" pitchFamily="50" charset="-128"/>
                <a:ea typeface="メイリオ" panose="020B0604030504040204" pitchFamily="50" charset="-128"/>
                <a:hlinkClick r:id="rId3"/>
              </a:rPr>
              <a:t>で</a:t>
            </a:r>
            <a:r>
              <a:rPr lang="en-US" altLang="ja-JP" sz="1400" dirty="0">
                <a:solidFill>
                  <a:srgbClr val="003300"/>
                </a:solidFill>
                <a:latin typeface="メイリオ" panose="020B0604030504040204" pitchFamily="50" charset="-128"/>
                <a:ea typeface="メイリオ" panose="020B0604030504040204" pitchFamily="50" charset="-128"/>
                <a:hlinkClick r:id="rId3"/>
              </a:rPr>
              <a:t>ID</a:t>
            </a:r>
            <a:r>
              <a:rPr lang="ja-JP" altLang="en-US" sz="1400" dirty="0">
                <a:solidFill>
                  <a:srgbClr val="003300"/>
                </a:solidFill>
                <a:latin typeface="メイリオ" panose="020B0604030504040204" pitchFamily="50" charset="-128"/>
                <a:ea typeface="メイリオ" panose="020B0604030504040204" pitchFamily="50" charset="-128"/>
                <a:hlinkClick r:id="rId3"/>
              </a:rPr>
              <a:t>の対応表を作成する</a:t>
            </a:r>
            <a:r>
              <a:rPr lang="ja-JP" altLang="en-US" sz="1400" dirty="0">
                <a:solidFill>
                  <a:srgbClr val="003300"/>
                </a:solidFill>
                <a:latin typeface="メイリオ" panose="020B0604030504040204" pitchFamily="50" charset="-128"/>
                <a:ea typeface="メイリオ" panose="020B0604030504040204" pitchFamily="50" charset="-128"/>
              </a:rPr>
              <a:t>」（</a:t>
            </a:r>
            <a:r>
              <a:rPr lang="en-US" altLang="ja-JP" sz="1400" dirty="0">
                <a:solidFill>
                  <a:srgbClr val="003300"/>
                </a:solidFill>
                <a:latin typeface="メイリオ" panose="020B0604030504040204" pitchFamily="50" charset="-128"/>
                <a:ea typeface="メイリオ" panose="020B0604030504040204" pitchFamily="50" charset="-128"/>
              </a:rPr>
              <a:t>2</a:t>
            </a:r>
            <a:r>
              <a:rPr lang="ja-JP" altLang="en-US" sz="1400" dirty="0">
                <a:solidFill>
                  <a:srgbClr val="003300"/>
                </a:solidFill>
                <a:latin typeface="メイリオ" panose="020B0604030504040204" pitchFamily="50" charset="-128"/>
                <a:ea typeface="メイリオ" panose="020B0604030504040204" pitchFamily="50" charset="-128"/>
              </a:rPr>
              <a:t>分</a:t>
            </a:r>
            <a:r>
              <a:rPr lang="en-US" altLang="ja-JP" sz="1400" dirty="0">
                <a:solidFill>
                  <a:srgbClr val="003300"/>
                </a:solidFill>
                <a:latin typeface="メイリオ" panose="020B0604030504040204" pitchFamily="50" charset="-128"/>
                <a:ea typeface="メイリオ" panose="020B0604030504040204" pitchFamily="50" charset="-128"/>
              </a:rPr>
              <a:t>53</a:t>
            </a:r>
            <a:r>
              <a:rPr lang="ja-JP" altLang="en-US" sz="1400" dirty="0">
                <a:solidFill>
                  <a:srgbClr val="003300"/>
                </a:solidFill>
                <a:latin typeface="メイリオ" panose="020B0604030504040204" pitchFamily="50" charset="-128"/>
                <a:ea typeface="メイリオ" panose="020B0604030504040204" pitchFamily="50" charset="-128"/>
              </a:rPr>
              <a:t>秒）［</a:t>
            </a:r>
            <a:r>
              <a:rPr lang="en-US" altLang="ja-JP" sz="1400" dirty="0">
                <a:solidFill>
                  <a:srgbClr val="003300"/>
                </a:solidFill>
                <a:latin typeface="メイリオ" panose="020B0604030504040204" pitchFamily="50" charset="-128"/>
                <a:ea typeface="メイリオ" panose="020B0604030504040204" pitchFamily="50" charset="-128"/>
              </a:rPr>
              <a:t>2009-03-04</a:t>
            </a:r>
            <a:r>
              <a:rPr lang="ja-JP" altLang="en-US" sz="1400" dirty="0">
                <a:solidFill>
                  <a:srgbClr val="003300"/>
                </a:solidFill>
                <a:latin typeface="メイリオ" panose="020B0604030504040204" pitchFamily="50" charset="-128"/>
                <a:ea typeface="メイリオ" panose="020B0604030504040204" pitchFamily="50" charset="-128"/>
              </a:rPr>
              <a:t>］</a:t>
            </a:r>
          </a:p>
          <a:p>
            <a:pPr marL="285750" indent="-285750" fontAlgn="auto">
              <a:spcBef>
                <a:spcPts val="600"/>
              </a:spcBef>
              <a:spcAft>
                <a:spcPts val="0"/>
              </a:spcAft>
              <a:buFont typeface="Wingdings" panose="05000000000000000000" pitchFamily="2" charset="2"/>
              <a:buChar char="p"/>
              <a:tabLst>
                <a:tab pos="538163" algn="l"/>
              </a:tabLst>
              <a:defRPr/>
            </a:pPr>
            <a:r>
              <a:rPr lang="ja-JP" altLang="en-US" sz="1400" dirty="0">
                <a:solidFill>
                  <a:srgbClr val="003300"/>
                </a:solidFill>
                <a:latin typeface="メイリオ" panose="020B0604030504040204" pitchFamily="50" charset="-128"/>
                <a:ea typeface="メイリオ" panose="020B0604030504040204" pitchFamily="50" charset="-128"/>
              </a:rPr>
              <a:t>「</a:t>
            </a:r>
            <a:r>
              <a:rPr lang="en-US" altLang="ja-JP" sz="1400" dirty="0" err="1">
                <a:solidFill>
                  <a:srgbClr val="003300"/>
                </a:solidFill>
                <a:latin typeface="メイリオ" panose="020B0604030504040204" pitchFamily="50" charset="-128"/>
                <a:ea typeface="メイリオ" panose="020B0604030504040204" pitchFamily="50" charset="-128"/>
                <a:hlinkClick r:id="rId4"/>
              </a:rPr>
              <a:t>BioMart</a:t>
            </a:r>
            <a:r>
              <a:rPr lang="ja-JP" altLang="en-US" sz="1400" dirty="0">
                <a:solidFill>
                  <a:srgbClr val="003300"/>
                </a:solidFill>
                <a:latin typeface="メイリオ" panose="020B0604030504040204" pitchFamily="50" charset="-128"/>
                <a:ea typeface="メイリオ" panose="020B0604030504040204" pitchFamily="50" charset="-128"/>
                <a:hlinkClick r:id="rId4"/>
              </a:rPr>
              <a:t>を使い倒す～比較ゲノミクス編～</a:t>
            </a:r>
            <a:r>
              <a:rPr lang="ja-JP" altLang="en-US" sz="1400" dirty="0">
                <a:solidFill>
                  <a:srgbClr val="003300"/>
                </a:solidFill>
                <a:latin typeface="メイリオ" panose="020B0604030504040204" pitchFamily="50" charset="-128"/>
                <a:ea typeface="メイリオ" panose="020B0604030504040204" pitchFamily="50" charset="-128"/>
              </a:rPr>
              <a:t>」（</a:t>
            </a:r>
            <a:r>
              <a:rPr lang="en-US" altLang="ja-JP" sz="1400" dirty="0">
                <a:solidFill>
                  <a:srgbClr val="003300"/>
                </a:solidFill>
                <a:latin typeface="メイリオ" panose="020B0604030504040204" pitchFamily="50" charset="-128"/>
                <a:ea typeface="メイリオ" panose="020B0604030504040204" pitchFamily="50" charset="-128"/>
              </a:rPr>
              <a:t>6</a:t>
            </a:r>
            <a:r>
              <a:rPr lang="ja-JP" altLang="en-US" sz="1400" dirty="0">
                <a:solidFill>
                  <a:srgbClr val="003300"/>
                </a:solidFill>
                <a:latin typeface="メイリオ" panose="020B0604030504040204" pitchFamily="50" charset="-128"/>
                <a:ea typeface="メイリオ" panose="020B0604030504040204" pitchFamily="50" charset="-128"/>
              </a:rPr>
              <a:t>分</a:t>
            </a:r>
            <a:r>
              <a:rPr lang="en-US" altLang="ja-JP" sz="1400" dirty="0">
                <a:solidFill>
                  <a:srgbClr val="003300"/>
                </a:solidFill>
                <a:latin typeface="メイリオ" panose="020B0604030504040204" pitchFamily="50" charset="-128"/>
                <a:ea typeface="メイリオ" panose="020B0604030504040204" pitchFamily="50" charset="-128"/>
              </a:rPr>
              <a:t>48</a:t>
            </a:r>
            <a:r>
              <a:rPr lang="ja-JP" altLang="en-US" sz="1400" dirty="0">
                <a:solidFill>
                  <a:srgbClr val="003300"/>
                </a:solidFill>
                <a:latin typeface="メイリオ" panose="020B0604030504040204" pitchFamily="50" charset="-128"/>
                <a:ea typeface="メイリオ" panose="020B0604030504040204" pitchFamily="50" charset="-128"/>
              </a:rPr>
              <a:t>秒）［</a:t>
            </a:r>
            <a:r>
              <a:rPr lang="en-US" altLang="ja-JP" sz="1400" dirty="0">
                <a:solidFill>
                  <a:srgbClr val="003300"/>
                </a:solidFill>
                <a:latin typeface="メイリオ" panose="020B0604030504040204" pitchFamily="50" charset="-128"/>
                <a:ea typeface="メイリオ" panose="020B0604030504040204" pitchFamily="50" charset="-128"/>
              </a:rPr>
              <a:t>2010-3-29</a:t>
            </a:r>
            <a:r>
              <a:rPr lang="ja-JP" altLang="en-US" sz="1400" dirty="0">
                <a:solidFill>
                  <a:srgbClr val="003300"/>
                </a:solidFill>
                <a:latin typeface="メイリオ" panose="020B0604030504040204" pitchFamily="50" charset="-128"/>
                <a:ea typeface="メイリオ" panose="020B0604030504040204" pitchFamily="50" charset="-128"/>
              </a:rPr>
              <a:t>］</a:t>
            </a:r>
          </a:p>
          <a:p>
            <a:pPr marL="285750" indent="-285750" fontAlgn="auto">
              <a:spcBef>
                <a:spcPts val="600"/>
              </a:spcBef>
              <a:spcAft>
                <a:spcPts val="0"/>
              </a:spcAft>
              <a:buFont typeface="Wingdings" panose="05000000000000000000" pitchFamily="2" charset="2"/>
              <a:buChar char="p"/>
              <a:tabLst>
                <a:tab pos="538163" algn="l"/>
              </a:tabLst>
              <a:defRPr/>
            </a:pPr>
            <a:r>
              <a:rPr lang="ja-JP" altLang="en-US" sz="1400" dirty="0">
                <a:solidFill>
                  <a:srgbClr val="003300"/>
                </a:solidFill>
                <a:latin typeface="メイリオ" panose="020B0604030504040204" pitchFamily="50" charset="-128"/>
                <a:ea typeface="メイリオ" panose="020B0604030504040204" pitchFamily="50" charset="-128"/>
              </a:rPr>
              <a:t>「</a:t>
            </a:r>
            <a:r>
              <a:rPr lang="en-US" altLang="ja-JP" sz="1400" dirty="0" err="1">
                <a:solidFill>
                  <a:srgbClr val="003300"/>
                </a:solidFill>
                <a:latin typeface="メイリオ" panose="020B0604030504040204" pitchFamily="50" charset="-128"/>
                <a:ea typeface="メイリオ" panose="020B0604030504040204" pitchFamily="50" charset="-128"/>
                <a:hlinkClick r:id="rId5"/>
              </a:rPr>
              <a:t>BioMart</a:t>
            </a:r>
            <a:r>
              <a:rPr lang="en-US" altLang="ja-JP" sz="1400" dirty="0">
                <a:solidFill>
                  <a:srgbClr val="003300"/>
                </a:solidFill>
                <a:latin typeface="メイリオ" panose="020B0604030504040204" pitchFamily="50" charset="-128"/>
                <a:ea typeface="メイリオ" panose="020B0604030504040204" pitchFamily="50" charset="-128"/>
                <a:hlinkClick r:id="rId5"/>
              </a:rPr>
              <a:t> </a:t>
            </a:r>
            <a:r>
              <a:rPr lang="ja-JP" altLang="en-US" sz="1400" dirty="0">
                <a:solidFill>
                  <a:srgbClr val="003300"/>
                </a:solidFill>
                <a:latin typeface="メイリオ" panose="020B0604030504040204" pitchFamily="50" charset="-128"/>
                <a:ea typeface="メイリオ" panose="020B0604030504040204" pitchFamily="50" charset="-128"/>
                <a:hlinkClick r:id="rId5"/>
              </a:rPr>
              <a:t>を用いて</a:t>
            </a:r>
            <a:r>
              <a:rPr lang="en-US" altLang="ja-JP" sz="1400" dirty="0" err="1">
                <a:solidFill>
                  <a:srgbClr val="003300"/>
                </a:solidFill>
                <a:latin typeface="メイリオ" panose="020B0604030504040204" pitchFamily="50" charset="-128"/>
                <a:ea typeface="メイリオ" panose="020B0604030504040204" pitchFamily="50" charset="-128"/>
                <a:hlinkClick r:id="rId5"/>
              </a:rPr>
              <a:t>Affymetrix</a:t>
            </a:r>
            <a:r>
              <a:rPr lang="ja-JP" altLang="en-US" sz="1400" dirty="0">
                <a:solidFill>
                  <a:srgbClr val="003300"/>
                </a:solidFill>
                <a:latin typeface="メイリオ" panose="020B0604030504040204" pitchFamily="50" charset="-128"/>
                <a:ea typeface="メイリオ" panose="020B0604030504040204" pitchFamily="50" charset="-128"/>
                <a:hlinkClick r:id="rId5"/>
              </a:rPr>
              <a:t>と</a:t>
            </a:r>
            <a:r>
              <a:rPr lang="en-US" altLang="ja-JP" sz="1400" dirty="0">
                <a:solidFill>
                  <a:srgbClr val="003300"/>
                </a:solidFill>
                <a:latin typeface="メイリオ" panose="020B0604030504040204" pitchFamily="50" charset="-128"/>
                <a:ea typeface="メイリオ" panose="020B0604030504040204" pitchFamily="50" charset="-128"/>
                <a:hlinkClick r:id="rId5"/>
              </a:rPr>
              <a:t>Agilent</a:t>
            </a:r>
            <a:r>
              <a:rPr lang="ja-JP" altLang="en-US" sz="1400" dirty="0">
                <a:solidFill>
                  <a:srgbClr val="003300"/>
                </a:solidFill>
                <a:latin typeface="メイリオ" panose="020B0604030504040204" pitchFamily="50" charset="-128"/>
                <a:ea typeface="メイリオ" panose="020B0604030504040204" pitchFamily="50" charset="-128"/>
                <a:hlinkClick r:id="rId5"/>
              </a:rPr>
              <a:t>のマイクロアレイのプローブ</a:t>
            </a:r>
            <a:r>
              <a:rPr lang="en-US" altLang="ja-JP" sz="1400" dirty="0">
                <a:solidFill>
                  <a:srgbClr val="003300"/>
                </a:solidFill>
                <a:latin typeface="メイリオ" panose="020B0604030504040204" pitchFamily="50" charset="-128"/>
                <a:ea typeface="メイリオ" panose="020B0604030504040204" pitchFamily="50" charset="-128"/>
                <a:hlinkClick r:id="rId5"/>
              </a:rPr>
              <a:t>ID</a:t>
            </a:r>
            <a:r>
              <a:rPr lang="ja-JP" altLang="en-US" sz="1400" dirty="0">
                <a:solidFill>
                  <a:srgbClr val="003300"/>
                </a:solidFill>
                <a:latin typeface="メイリオ" panose="020B0604030504040204" pitchFamily="50" charset="-128"/>
                <a:ea typeface="メイリオ" panose="020B0604030504040204" pitchFamily="50" charset="-128"/>
                <a:hlinkClick r:id="rId5"/>
              </a:rPr>
              <a:t>対応表を作成する </a:t>
            </a:r>
            <a:r>
              <a:rPr lang="en-US" altLang="ja-JP" sz="1400" dirty="0">
                <a:solidFill>
                  <a:srgbClr val="003300"/>
                </a:solidFill>
                <a:latin typeface="メイリオ" panose="020B0604030504040204" pitchFamily="50" charset="-128"/>
                <a:ea typeface="メイリオ" panose="020B0604030504040204" pitchFamily="50" charset="-128"/>
                <a:hlinkClick r:id="rId5"/>
              </a:rPr>
              <a:t>2011</a:t>
            </a:r>
            <a:r>
              <a:rPr lang="ja-JP" altLang="en-US" sz="1400" dirty="0">
                <a:solidFill>
                  <a:srgbClr val="003300"/>
                </a:solidFill>
                <a:latin typeface="メイリオ" panose="020B0604030504040204" pitchFamily="50" charset="-128"/>
                <a:ea typeface="メイリオ" panose="020B0604030504040204" pitchFamily="50" charset="-128"/>
              </a:rPr>
              <a:t>」</a:t>
            </a:r>
            <a:endParaRPr lang="en-US" altLang="ja-JP" sz="1400" dirty="0">
              <a:solidFill>
                <a:srgbClr val="003300"/>
              </a:solidFill>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ja-JP" altLang="en-US" sz="1400" dirty="0">
                <a:solidFill>
                  <a:srgbClr val="003300"/>
                </a:solidFill>
                <a:latin typeface="メイリオ" panose="020B0604030504040204" pitchFamily="50" charset="-128"/>
                <a:ea typeface="メイリオ" panose="020B0604030504040204" pitchFamily="50" charset="-128"/>
              </a:rPr>
              <a:t>　（</a:t>
            </a:r>
            <a:r>
              <a:rPr lang="en-US" altLang="ja-JP" sz="1400" dirty="0">
                <a:solidFill>
                  <a:srgbClr val="003300"/>
                </a:solidFill>
                <a:latin typeface="メイリオ" panose="020B0604030504040204" pitchFamily="50" charset="-128"/>
                <a:ea typeface="メイリオ" panose="020B0604030504040204" pitchFamily="50" charset="-128"/>
              </a:rPr>
              <a:t>6</a:t>
            </a:r>
            <a:r>
              <a:rPr lang="ja-JP" altLang="en-US" sz="1400" dirty="0">
                <a:solidFill>
                  <a:srgbClr val="003300"/>
                </a:solidFill>
                <a:latin typeface="メイリオ" panose="020B0604030504040204" pitchFamily="50" charset="-128"/>
                <a:ea typeface="メイリオ" panose="020B0604030504040204" pitchFamily="50" charset="-128"/>
              </a:rPr>
              <a:t>分</a:t>
            </a:r>
            <a:r>
              <a:rPr lang="en-US" altLang="ja-JP" sz="1400" dirty="0">
                <a:solidFill>
                  <a:srgbClr val="003300"/>
                </a:solidFill>
                <a:latin typeface="メイリオ" panose="020B0604030504040204" pitchFamily="50" charset="-128"/>
                <a:ea typeface="メイリオ" panose="020B0604030504040204" pitchFamily="50" charset="-128"/>
              </a:rPr>
              <a:t>9</a:t>
            </a:r>
            <a:r>
              <a:rPr lang="ja-JP" altLang="en-US" sz="1400" dirty="0">
                <a:solidFill>
                  <a:srgbClr val="003300"/>
                </a:solidFill>
                <a:latin typeface="メイリオ" panose="020B0604030504040204" pitchFamily="50" charset="-128"/>
                <a:ea typeface="メイリオ" panose="020B0604030504040204" pitchFamily="50" charset="-128"/>
              </a:rPr>
              <a:t>秒）［</a:t>
            </a:r>
            <a:r>
              <a:rPr lang="en-US" altLang="ja-JP" sz="1400" dirty="0">
                <a:solidFill>
                  <a:srgbClr val="003300"/>
                </a:solidFill>
                <a:latin typeface="メイリオ" panose="020B0604030504040204" pitchFamily="50" charset="-128"/>
                <a:ea typeface="メイリオ" panose="020B0604030504040204" pitchFamily="50" charset="-128"/>
              </a:rPr>
              <a:t>2011-02-24</a:t>
            </a:r>
            <a:r>
              <a:rPr lang="ja-JP" altLang="en-US" sz="1400" dirty="0">
                <a:solidFill>
                  <a:srgbClr val="003300"/>
                </a:solidFill>
                <a:latin typeface="メイリオ" panose="020B0604030504040204" pitchFamily="50" charset="-128"/>
                <a:ea typeface="メイリオ" panose="020B0604030504040204" pitchFamily="50" charset="-128"/>
              </a:rPr>
              <a:t>］</a:t>
            </a:r>
          </a:p>
          <a:p>
            <a:pPr marL="285750" indent="-285750" fontAlgn="auto">
              <a:spcBef>
                <a:spcPts val="600"/>
              </a:spcBef>
              <a:spcAft>
                <a:spcPts val="0"/>
              </a:spcAft>
              <a:buFont typeface="Wingdings" panose="05000000000000000000" pitchFamily="2" charset="2"/>
              <a:buChar char="p"/>
              <a:tabLst>
                <a:tab pos="538163" algn="l"/>
              </a:tabLst>
              <a:defRPr/>
            </a:pPr>
            <a:r>
              <a:rPr lang="ja-JP" altLang="en-US" sz="1400" dirty="0">
                <a:solidFill>
                  <a:srgbClr val="003300"/>
                </a:solidFill>
                <a:latin typeface="メイリオ" panose="020B0604030504040204" pitchFamily="50" charset="-128"/>
                <a:ea typeface="メイリオ" panose="020B0604030504040204" pitchFamily="50" charset="-128"/>
              </a:rPr>
              <a:t>「</a:t>
            </a:r>
            <a:r>
              <a:rPr lang="en-US" altLang="ja-JP" sz="1400" dirty="0" err="1">
                <a:solidFill>
                  <a:srgbClr val="003300"/>
                </a:solidFill>
                <a:latin typeface="メイリオ" panose="020B0604030504040204" pitchFamily="50" charset="-128"/>
                <a:ea typeface="メイリオ" panose="020B0604030504040204" pitchFamily="50" charset="-128"/>
                <a:hlinkClick r:id="rId6"/>
              </a:rPr>
              <a:t>Biomart</a:t>
            </a:r>
            <a:r>
              <a:rPr lang="ja-JP" altLang="en-US" sz="1400" dirty="0">
                <a:solidFill>
                  <a:srgbClr val="003300"/>
                </a:solidFill>
                <a:latin typeface="メイリオ" panose="020B0604030504040204" pitchFamily="50" charset="-128"/>
                <a:ea typeface="メイリオ" panose="020B0604030504040204" pitchFamily="50" charset="-128"/>
                <a:hlinkClick r:id="rId6"/>
              </a:rPr>
              <a:t>を使い倒す</a:t>
            </a:r>
            <a:r>
              <a:rPr lang="en-US" altLang="ja-JP" sz="1400" dirty="0">
                <a:solidFill>
                  <a:srgbClr val="003300"/>
                </a:solidFill>
                <a:latin typeface="メイリオ" panose="020B0604030504040204" pitchFamily="50" charset="-128"/>
                <a:ea typeface="メイリオ" panose="020B0604030504040204" pitchFamily="50" charset="-128"/>
                <a:hlinkClick r:id="rId6"/>
              </a:rPr>
              <a:t>〜</a:t>
            </a:r>
            <a:r>
              <a:rPr lang="ja-JP" altLang="en-US" sz="1400" dirty="0">
                <a:solidFill>
                  <a:srgbClr val="003300"/>
                </a:solidFill>
                <a:latin typeface="メイリオ" panose="020B0604030504040204" pitchFamily="50" charset="-128"/>
                <a:ea typeface="メイリオ" panose="020B0604030504040204" pitchFamily="50" charset="-128"/>
                <a:hlinkClick r:id="rId6"/>
              </a:rPr>
              <a:t>遺伝子の上流配列を取得する</a:t>
            </a:r>
            <a:r>
              <a:rPr lang="en-US" altLang="ja-JP" sz="1400" dirty="0">
                <a:solidFill>
                  <a:srgbClr val="003300"/>
                </a:solidFill>
                <a:latin typeface="メイリオ" panose="020B0604030504040204" pitchFamily="50" charset="-128"/>
                <a:ea typeface="メイリオ" panose="020B0604030504040204" pitchFamily="50" charset="-128"/>
                <a:hlinkClick r:id="rId6"/>
              </a:rPr>
              <a:t>〜2011</a:t>
            </a:r>
            <a:r>
              <a:rPr lang="ja-JP" altLang="en-US" sz="1400" dirty="0">
                <a:solidFill>
                  <a:srgbClr val="003300"/>
                </a:solidFill>
                <a:latin typeface="メイリオ" panose="020B0604030504040204" pitchFamily="50" charset="-128"/>
                <a:ea typeface="メイリオ" panose="020B0604030504040204" pitchFamily="50" charset="-128"/>
              </a:rPr>
              <a:t>」（</a:t>
            </a:r>
            <a:r>
              <a:rPr lang="en-US" altLang="ja-JP" sz="1400" dirty="0">
                <a:solidFill>
                  <a:srgbClr val="003300"/>
                </a:solidFill>
                <a:latin typeface="メイリオ" panose="020B0604030504040204" pitchFamily="50" charset="-128"/>
                <a:ea typeface="メイリオ" panose="020B0604030504040204" pitchFamily="50" charset="-128"/>
              </a:rPr>
              <a:t>3</a:t>
            </a:r>
            <a:r>
              <a:rPr lang="ja-JP" altLang="en-US" sz="1400" dirty="0">
                <a:solidFill>
                  <a:srgbClr val="003300"/>
                </a:solidFill>
                <a:latin typeface="メイリオ" panose="020B0604030504040204" pitchFamily="50" charset="-128"/>
                <a:ea typeface="メイリオ" panose="020B0604030504040204" pitchFamily="50" charset="-128"/>
              </a:rPr>
              <a:t>分</a:t>
            </a:r>
            <a:r>
              <a:rPr lang="en-US" altLang="ja-JP" sz="1400" dirty="0">
                <a:solidFill>
                  <a:srgbClr val="003300"/>
                </a:solidFill>
                <a:latin typeface="メイリオ" panose="020B0604030504040204" pitchFamily="50" charset="-128"/>
                <a:ea typeface="メイリオ" panose="020B0604030504040204" pitchFamily="50" charset="-128"/>
              </a:rPr>
              <a:t>41</a:t>
            </a:r>
            <a:r>
              <a:rPr lang="ja-JP" altLang="en-US" sz="1400" dirty="0">
                <a:solidFill>
                  <a:srgbClr val="003300"/>
                </a:solidFill>
                <a:latin typeface="メイリオ" panose="020B0604030504040204" pitchFamily="50" charset="-128"/>
                <a:ea typeface="メイリオ" panose="020B0604030504040204" pitchFamily="50" charset="-128"/>
              </a:rPr>
              <a:t>秒）［</a:t>
            </a:r>
            <a:r>
              <a:rPr lang="en-US" altLang="ja-JP" sz="1400" dirty="0">
                <a:solidFill>
                  <a:srgbClr val="003300"/>
                </a:solidFill>
                <a:latin typeface="メイリオ" panose="020B0604030504040204" pitchFamily="50" charset="-128"/>
                <a:ea typeface="メイリオ" panose="020B0604030504040204" pitchFamily="50" charset="-128"/>
              </a:rPr>
              <a:t>2011-05-27</a:t>
            </a:r>
            <a:r>
              <a:rPr lang="ja-JP" altLang="en-US" sz="1400" dirty="0">
                <a:solidFill>
                  <a:srgbClr val="003300"/>
                </a:solidFill>
                <a:latin typeface="メイリオ" panose="020B0604030504040204" pitchFamily="50" charset="-128"/>
                <a:ea typeface="メイリオ" panose="020B0604030504040204" pitchFamily="50" charset="-128"/>
              </a:rPr>
              <a:t>］</a:t>
            </a:r>
          </a:p>
          <a:p>
            <a:pPr marL="285750" indent="-285750" fontAlgn="auto">
              <a:spcBef>
                <a:spcPts val="600"/>
              </a:spcBef>
              <a:spcAft>
                <a:spcPts val="0"/>
              </a:spcAft>
              <a:buFont typeface="Wingdings" panose="05000000000000000000" pitchFamily="2" charset="2"/>
              <a:buChar char="p"/>
              <a:tabLst>
                <a:tab pos="538163" algn="l"/>
              </a:tabLst>
              <a:defRPr/>
            </a:pPr>
            <a:r>
              <a:rPr lang="ja-JP" altLang="en-US" sz="1400" dirty="0">
                <a:solidFill>
                  <a:srgbClr val="003300"/>
                </a:solidFill>
                <a:latin typeface="メイリオ" panose="020B0604030504040204" pitchFamily="50" charset="-128"/>
                <a:ea typeface="メイリオ" panose="020B0604030504040204" pitchFamily="50" charset="-128"/>
              </a:rPr>
              <a:t>「</a:t>
            </a:r>
            <a:r>
              <a:rPr lang="en-US" altLang="ja-JP" sz="1400" dirty="0" err="1">
                <a:solidFill>
                  <a:srgbClr val="003300"/>
                </a:solidFill>
                <a:latin typeface="メイリオ" panose="020B0604030504040204" pitchFamily="50" charset="-128"/>
                <a:ea typeface="メイリオ" panose="020B0604030504040204" pitchFamily="50" charset="-128"/>
                <a:hlinkClick r:id="rId7"/>
              </a:rPr>
              <a:t>BioMart</a:t>
            </a:r>
            <a:r>
              <a:rPr lang="ja-JP" altLang="en-US" sz="1400" dirty="0">
                <a:solidFill>
                  <a:srgbClr val="003300"/>
                </a:solidFill>
                <a:latin typeface="メイリオ" panose="020B0604030504040204" pitchFamily="50" charset="-128"/>
                <a:ea typeface="メイリオ" panose="020B0604030504040204" pitchFamily="50" charset="-128"/>
                <a:hlinkClick r:id="rId7"/>
              </a:rPr>
              <a:t>を使ってさまざまな</a:t>
            </a:r>
            <a:r>
              <a:rPr lang="en-US" altLang="ja-JP" sz="1400" dirty="0">
                <a:solidFill>
                  <a:srgbClr val="003300"/>
                </a:solidFill>
                <a:latin typeface="メイリオ" panose="020B0604030504040204" pitchFamily="50" charset="-128"/>
                <a:ea typeface="メイリオ" panose="020B0604030504040204" pitchFamily="50" charset="-128"/>
                <a:hlinkClick r:id="rId7"/>
              </a:rPr>
              <a:t>ID</a:t>
            </a:r>
            <a:r>
              <a:rPr lang="ja-JP" altLang="en-US" sz="1400" dirty="0">
                <a:solidFill>
                  <a:srgbClr val="003300"/>
                </a:solidFill>
                <a:latin typeface="メイリオ" panose="020B0604030504040204" pitchFamily="50" charset="-128"/>
                <a:ea typeface="メイリオ" panose="020B0604030504040204" pitchFamily="50" charset="-128"/>
                <a:hlinkClick r:id="rId7"/>
              </a:rPr>
              <a:t>の変換対応表を作成する</a:t>
            </a:r>
            <a:r>
              <a:rPr lang="ja-JP" altLang="en-US" sz="1400" dirty="0">
                <a:solidFill>
                  <a:srgbClr val="003300"/>
                </a:solidFill>
                <a:latin typeface="メイリオ" panose="020B0604030504040204" pitchFamily="50" charset="-128"/>
                <a:ea typeface="メイリオ" panose="020B0604030504040204" pitchFamily="50" charset="-128"/>
              </a:rPr>
              <a:t>」（</a:t>
            </a:r>
            <a:r>
              <a:rPr lang="en-US" altLang="ja-JP" sz="1400" dirty="0">
                <a:solidFill>
                  <a:srgbClr val="003300"/>
                </a:solidFill>
                <a:latin typeface="メイリオ" panose="020B0604030504040204" pitchFamily="50" charset="-128"/>
                <a:ea typeface="メイリオ" panose="020B0604030504040204" pitchFamily="50" charset="-128"/>
              </a:rPr>
              <a:t>6</a:t>
            </a:r>
            <a:r>
              <a:rPr lang="ja-JP" altLang="en-US" sz="1400" dirty="0">
                <a:solidFill>
                  <a:srgbClr val="003300"/>
                </a:solidFill>
                <a:latin typeface="メイリオ" panose="020B0604030504040204" pitchFamily="50" charset="-128"/>
                <a:ea typeface="メイリオ" panose="020B0604030504040204" pitchFamily="50" charset="-128"/>
              </a:rPr>
              <a:t>分</a:t>
            </a:r>
            <a:r>
              <a:rPr lang="en-US" altLang="ja-JP" sz="1400" dirty="0">
                <a:solidFill>
                  <a:srgbClr val="003300"/>
                </a:solidFill>
                <a:latin typeface="メイリオ" panose="020B0604030504040204" pitchFamily="50" charset="-128"/>
                <a:ea typeface="メイリオ" panose="020B0604030504040204" pitchFamily="50" charset="-128"/>
              </a:rPr>
              <a:t>26</a:t>
            </a:r>
            <a:r>
              <a:rPr lang="ja-JP" altLang="en-US" sz="1400" dirty="0">
                <a:solidFill>
                  <a:srgbClr val="003300"/>
                </a:solidFill>
                <a:latin typeface="メイリオ" panose="020B0604030504040204" pitchFamily="50" charset="-128"/>
                <a:ea typeface="メイリオ" panose="020B0604030504040204" pitchFamily="50" charset="-128"/>
              </a:rPr>
              <a:t>秒）［</a:t>
            </a:r>
            <a:r>
              <a:rPr lang="en-US" altLang="ja-JP" sz="1400" dirty="0">
                <a:solidFill>
                  <a:srgbClr val="003300"/>
                </a:solidFill>
                <a:latin typeface="メイリオ" panose="020B0604030504040204" pitchFamily="50" charset="-128"/>
                <a:ea typeface="メイリオ" panose="020B0604030504040204" pitchFamily="50" charset="-128"/>
              </a:rPr>
              <a:t>2011-09-27</a:t>
            </a:r>
            <a:r>
              <a:rPr lang="ja-JP" altLang="en-US" sz="1400" dirty="0">
                <a:solidFill>
                  <a:srgbClr val="003300"/>
                </a:solidFill>
                <a:latin typeface="メイリオ" panose="020B0604030504040204" pitchFamily="50" charset="-128"/>
                <a:ea typeface="メイリオ" panose="020B0604030504040204" pitchFamily="50" charset="-128"/>
              </a:rPr>
              <a:t>］</a:t>
            </a:r>
          </a:p>
          <a:p>
            <a:pPr marL="285750" indent="-285750" fontAlgn="auto">
              <a:spcBef>
                <a:spcPts val="600"/>
              </a:spcBef>
              <a:spcAft>
                <a:spcPts val="0"/>
              </a:spcAft>
              <a:buFont typeface="Wingdings" panose="05000000000000000000" pitchFamily="2" charset="2"/>
              <a:buChar char="p"/>
              <a:tabLst>
                <a:tab pos="538163" algn="l"/>
              </a:tabLst>
              <a:defRPr/>
            </a:pPr>
            <a:r>
              <a:rPr lang="ja-JP" altLang="en-US" sz="1400" dirty="0">
                <a:solidFill>
                  <a:srgbClr val="003300"/>
                </a:solidFill>
                <a:latin typeface="メイリオ" panose="020B0604030504040204" pitchFamily="50" charset="-128"/>
                <a:ea typeface="メイリオ" panose="020B0604030504040204" pitchFamily="50" charset="-128"/>
              </a:rPr>
              <a:t>「</a:t>
            </a:r>
            <a:r>
              <a:rPr lang="en-US" altLang="ja-JP" sz="1400" dirty="0" err="1">
                <a:solidFill>
                  <a:srgbClr val="003300"/>
                </a:solidFill>
                <a:latin typeface="メイリオ" panose="020B0604030504040204" pitchFamily="50" charset="-128"/>
                <a:ea typeface="メイリオ" panose="020B0604030504040204" pitchFamily="50" charset="-128"/>
                <a:hlinkClick r:id="rId8"/>
              </a:rPr>
              <a:t>Biomart</a:t>
            </a:r>
            <a:r>
              <a:rPr lang="en-US" altLang="ja-JP" sz="1400" dirty="0">
                <a:solidFill>
                  <a:srgbClr val="003300"/>
                </a:solidFill>
                <a:latin typeface="メイリオ" panose="020B0604030504040204" pitchFamily="50" charset="-128"/>
                <a:ea typeface="メイリオ" panose="020B0604030504040204" pitchFamily="50" charset="-128"/>
                <a:hlinkClick r:id="rId8"/>
              </a:rPr>
              <a:t> </a:t>
            </a:r>
            <a:r>
              <a:rPr lang="en-US" altLang="ja-JP" sz="1400" dirty="0" err="1">
                <a:solidFill>
                  <a:srgbClr val="003300"/>
                </a:solidFill>
                <a:latin typeface="メイリオ" panose="020B0604030504040204" pitchFamily="50" charset="-128"/>
                <a:ea typeface="メイリオ" panose="020B0604030504040204" pitchFamily="50" charset="-128"/>
                <a:hlinkClick r:id="rId8"/>
              </a:rPr>
              <a:t>v0.8</a:t>
            </a:r>
            <a:r>
              <a:rPr lang="ja-JP" altLang="en-US" sz="1400" dirty="0">
                <a:solidFill>
                  <a:srgbClr val="003300"/>
                </a:solidFill>
                <a:latin typeface="メイリオ" panose="020B0604030504040204" pitchFamily="50" charset="-128"/>
                <a:ea typeface="メイリオ" panose="020B0604030504040204" pitchFamily="50" charset="-128"/>
                <a:hlinkClick r:id="rId8"/>
              </a:rPr>
              <a:t>を使って</a:t>
            </a:r>
            <a:r>
              <a:rPr lang="en-US" altLang="ja-JP" sz="1400" dirty="0">
                <a:solidFill>
                  <a:srgbClr val="003300"/>
                </a:solidFill>
                <a:latin typeface="メイリオ" panose="020B0604030504040204" pitchFamily="50" charset="-128"/>
                <a:ea typeface="メイリオ" panose="020B0604030504040204" pitchFamily="50" charset="-128"/>
                <a:hlinkClick r:id="rId8"/>
              </a:rPr>
              <a:t>ID</a:t>
            </a:r>
            <a:r>
              <a:rPr lang="ja-JP" altLang="en-US" sz="1400" dirty="0">
                <a:solidFill>
                  <a:srgbClr val="003300"/>
                </a:solidFill>
                <a:latin typeface="メイリオ" panose="020B0604030504040204" pitchFamily="50" charset="-128"/>
                <a:ea typeface="メイリオ" panose="020B0604030504040204" pitchFamily="50" charset="-128"/>
                <a:hlinkClick r:id="rId8"/>
              </a:rPr>
              <a:t>から遺伝子情報を取得する</a:t>
            </a:r>
            <a:r>
              <a:rPr lang="ja-JP" altLang="en-US" sz="1400" dirty="0">
                <a:solidFill>
                  <a:srgbClr val="003300"/>
                </a:solidFill>
                <a:latin typeface="メイリオ" panose="020B0604030504040204" pitchFamily="50" charset="-128"/>
                <a:ea typeface="メイリオ" panose="020B0604030504040204" pitchFamily="50" charset="-128"/>
              </a:rPr>
              <a:t>」（</a:t>
            </a:r>
            <a:r>
              <a:rPr lang="en-US" altLang="ja-JP" sz="1400" dirty="0">
                <a:solidFill>
                  <a:srgbClr val="003300"/>
                </a:solidFill>
                <a:latin typeface="メイリオ" panose="020B0604030504040204" pitchFamily="50" charset="-128"/>
                <a:ea typeface="メイリオ" panose="020B0604030504040204" pitchFamily="50" charset="-128"/>
              </a:rPr>
              <a:t>6</a:t>
            </a:r>
            <a:r>
              <a:rPr lang="ja-JP" altLang="en-US" sz="1400" dirty="0">
                <a:solidFill>
                  <a:srgbClr val="003300"/>
                </a:solidFill>
                <a:latin typeface="メイリオ" panose="020B0604030504040204" pitchFamily="50" charset="-128"/>
                <a:ea typeface="メイリオ" panose="020B0604030504040204" pitchFamily="50" charset="-128"/>
              </a:rPr>
              <a:t>分</a:t>
            </a:r>
            <a:r>
              <a:rPr lang="en-US" altLang="ja-JP" sz="1400" dirty="0">
                <a:solidFill>
                  <a:srgbClr val="003300"/>
                </a:solidFill>
                <a:latin typeface="メイリオ" panose="020B0604030504040204" pitchFamily="50" charset="-128"/>
                <a:ea typeface="メイリオ" panose="020B0604030504040204" pitchFamily="50" charset="-128"/>
              </a:rPr>
              <a:t>18</a:t>
            </a:r>
            <a:r>
              <a:rPr lang="ja-JP" altLang="en-US" sz="1400" dirty="0">
                <a:solidFill>
                  <a:srgbClr val="003300"/>
                </a:solidFill>
                <a:latin typeface="メイリオ" panose="020B0604030504040204" pitchFamily="50" charset="-128"/>
                <a:ea typeface="メイリオ" panose="020B0604030504040204" pitchFamily="50" charset="-128"/>
              </a:rPr>
              <a:t>秒）［</a:t>
            </a:r>
            <a:r>
              <a:rPr lang="en-US" altLang="ja-JP" sz="1400" dirty="0">
                <a:solidFill>
                  <a:srgbClr val="003300"/>
                </a:solidFill>
                <a:latin typeface="メイリオ" panose="020B0604030504040204" pitchFamily="50" charset="-128"/>
                <a:ea typeface="メイリオ" panose="020B0604030504040204" pitchFamily="50" charset="-128"/>
              </a:rPr>
              <a:t>2012-01-27</a:t>
            </a:r>
            <a:r>
              <a:rPr lang="ja-JP" altLang="en-US" sz="1400" dirty="0">
                <a:solidFill>
                  <a:srgbClr val="003300"/>
                </a:solidFill>
                <a:latin typeface="メイリオ" panose="020B0604030504040204" pitchFamily="50" charset="-128"/>
                <a:ea typeface="メイリオ" panose="020B0604030504040204" pitchFamily="50" charset="-128"/>
              </a:rPr>
              <a:t>］</a:t>
            </a:r>
          </a:p>
          <a:p>
            <a:pPr marL="285750" indent="-285750" fontAlgn="auto">
              <a:spcBef>
                <a:spcPts val="600"/>
              </a:spcBef>
              <a:spcAft>
                <a:spcPts val="0"/>
              </a:spcAft>
              <a:buFont typeface="Wingdings" panose="05000000000000000000" pitchFamily="2" charset="2"/>
              <a:buChar char="p"/>
              <a:tabLst>
                <a:tab pos="538163" algn="l"/>
              </a:tabLst>
              <a:defRPr/>
            </a:pPr>
            <a:r>
              <a:rPr lang="ja-JP" altLang="en-US" sz="1400" dirty="0">
                <a:solidFill>
                  <a:srgbClr val="003300"/>
                </a:solidFill>
                <a:latin typeface="メイリオ" panose="020B0604030504040204" pitchFamily="50" charset="-128"/>
                <a:ea typeface="メイリオ" panose="020B0604030504040204" pitchFamily="50" charset="-128"/>
              </a:rPr>
              <a:t>「</a:t>
            </a:r>
            <a:r>
              <a:rPr lang="en-US" altLang="ja-JP" sz="1400" dirty="0" err="1">
                <a:solidFill>
                  <a:srgbClr val="003300"/>
                </a:solidFill>
                <a:latin typeface="メイリオ" panose="020B0604030504040204" pitchFamily="50" charset="-128"/>
                <a:ea typeface="メイリオ" panose="020B0604030504040204" pitchFamily="50" charset="-128"/>
                <a:hlinkClick r:id="rId9"/>
              </a:rPr>
              <a:t>BioMart</a:t>
            </a:r>
            <a:r>
              <a:rPr lang="ja-JP" altLang="en-US" sz="1400" dirty="0">
                <a:solidFill>
                  <a:srgbClr val="003300"/>
                </a:solidFill>
                <a:latin typeface="メイリオ" panose="020B0604030504040204" pitchFamily="50" charset="-128"/>
                <a:ea typeface="メイリオ" panose="020B0604030504040204" pitchFamily="50" charset="-128"/>
                <a:hlinkClick r:id="rId9"/>
              </a:rPr>
              <a:t>を使って二つの生物種の対応するデータを取得する</a:t>
            </a:r>
            <a:r>
              <a:rPr lang="ja-JP" altLang="en-US" sz="1400" dirty="0">
                <a:solidFill>
                  <a:srgbClr val="003300"/>
                </a:solidFill>
                <a:latin typeface="メイリオ" panose="020B0604030504040204" pitchFamily="50" charset="-128"/>
                <a:ea typeface="メイリオ" panose="020B0604030504040204" pitchFamily="50" charset="-128"/>
              </a:rPr>
              <a:t>」（</a:t>
            </a:r>
            <a:r>
              <a:rPr lang="en-US" altLang="ja-JP" sz="1400" dirty="0">
                <a:solidFill>
                  <a:srgbClr val="003300"/>
                </a:solidFill>
                <a:latin typeface="メイリオ" panose="020B0604030504040204" pitchFamily="50" charset="-128"/>
                <a:ea typeface="メイリオ" panose="020B0604030504040204" pitchFamily="50" charset="-128"/>
              </a:rPr>
              <a:t>7</a:t>
            </a:r>
            <a:r>
              <a:rPr lang="ja-JP" altLang="en-US" sz="1400" dirty="0">
                <a:solidFill>
                  <a:srgbClr val="003300"/>
                </a:solidFill>
                <a:latin typeface="メイリオ" panose="020B0604030504040204" pitchFamily="50" charset="-128"/>
                <a:ea typeface="メイリオ" panose="020B0604030504040204" pitchFamily="50" charset="-128"/>
              </a:rPr>
              <a:t>分</a:t>
            </a:r>
            <a:r>
              <a:rPr lang="en-US" altLang="ja-JP" sz="1400" dirty="0">
                <a:solidFill>
                  <a:srgbClr val="003300"/>
                </a:solidFill>
                <a:latin typeface="メイリオ" panose="020B0604030504040204" pitchFamily="50" charset="-128"/>
                <a:ea typeface="メイリオ" panose="020B0604030504040204" pitchFamily="50" charset="-128"/>
              </a:rPr>
              <a:t>15</a:t>
            </a:r>
            <a:r>
              <a:rPr lang="ja-JP" altLang="en-US" sz="1400" dirty="0">
                <a:solidFill>
                  <a:srgbClr val="003300"/>
                </a:solidFill>
                <a:latin typeface="メイリオ" panose="020B0604030504040204" pitchFamily="50" charset="-128"/>
                <a:ea typeface="メイリオ" panose="020B0604030504040204" pitchFamily="50" charset="-128"/>
              </a:rPr>
              <a:t>秒）［</a:t>
            </a:r>
            <a:r>
              <a:rPr lang="en-US" altLang="ja-JP" sz="1400" dirty="0">
                <a:solidFill>
                  <a:srgbClr val="003300"/>
                </a:solidFill>
                <a:latin typeface="メイリオ" panose="020B0604030504040204" pitchFamily="50" charset="-128"/>
                <a:ea typeface="メイリオ" panose="020B0604030504040204" pitchFamily="50" charset="-128"/>
              </a:rPr>
              <a:t>2012-06-28</a:t>
            </a:r>
            <a:r>
              <a:rPr lang="ja-JP" altLang="en-US" sz="1400" dirty="0">
                <a:solidFill>
                  <a:srgbClr val="003300"/>
                </a:solidFill>
                <a:latin typeface="メイリオ" panose="020B0604030504040204" pitchFamily="50" charset="-128"/>
                <a:ea typeface="メイリオ" panose="020B0604030504040204" pitchFamily="50" charset="-128"/>
              </a:rPr>
              <a:t>］</a:t>
            </a:r>
            <a:endParaRPr lang="en-US" altLang="ja-JP" sz="1400" dirty="0">
              <a:solidFill>
                <a:srgbClr val="003300"/>
              </a:solidFill>
              <a:latin typeface="メイリオ" panose="020B0604030504040204" pitchFamily="50" charset="-128"/>
              <a:ea typeface="メイリオ" panose="020B0604030504040204" pitchFamily="50" charset="-128"/>
            </a:endParaRPr>
          </a:p>
          <a:p>
            <a:pPr marL="285750" indent="-285750" fontAlgn="auto">
              <a:spcBef>
                <a:spcPts val="600"/>
              </a:spcBef>
              <a:spcAft>
                <a:spcPts val="0"/>
              </a:spcAft>
              <a:buFont typeface="Wingdings" panose="05000000000000000000" pitchFamily="2" charset="2"/>
              <a:buChar char="p"/>
              <a:tabLst>
                <a:tab pos="538163" algn="l"/>
              </a:tabLst>
              <a:defRPr/>
            </a:pPr>
            <a:r>
              <a:rPr lang="ja-JP" altLang="en-US" sz="1400" dirty="0">
                <a:solidFill>
                  <a:srgbClr val="003300"/>
                </a:solidFill>
                <a:latin typeface="メイリオ" panose="020B0604030504040204" pitchFamily="50" charset="-128"/>
                <a:ea typeface="メイリオ" panose="020B0604030504040204" pitchFamily="50" charset="-128"/>
              </a:rPr>
              <a:t>「</a:t>
            </a:r>
            <a:r>
              <a:rPr lang="en-US" altLang="ja-JP" sz="1400" dirty="0" err="1">
                <a:solidFill>
                  <a:srgbClr val="003300"/>
                </a:solidFill>
                <a:latin typeface="メイリオ" panose="020B0604030504040204" pitchFamily="50" charset="-128"/>
                <a:ea typeface="メイリオ" panose="020B0604030504040204" pitchFamily="50" charset="-128"/>
                <a:hlinkClick r:id="rId10"/>
              </a:rPr>
              <a:t>BioMart</a:t>
            </a:r>
            <a:r>
              <a:rPr lang="ja-JP" altLang="en-US" sz="1400" dirty="0">
                <a:solidFill>
                  <a:srgbClr val="003300"/>
                </a:solidFill>
                <a:latin typeface="メイリオ" panose="020B0604030504040204" pitchFamily="50" charset="-128"/>
                <a:ea typeface="メイリオ" panose="020B0604030504040204" pitchFamily="50" charset="-128"/>
                <a:hlinkClick r:id="rId10"/>
              </a:rPr>
              <a:t>を使い倒す</a:t>
            </a:r>
            <a:r>
              <a:rPr lang="en-US" altLang="ja-JP" sz="1400" dirty="0">
                <a:solidFill>
                  <a:srgbClr val="003300"/>
                </a:solidFill>
                <a:latin typeface="メイリオ" panose="020B0604030504040204" pitchFamily="50" charset="-128"/>
                <a:ea typeface="メイリオ" panose="020B0604030504040204" pitchFamily="50" charset="-128"/>
                <a:hlinkClick r:id="rId10"/>
              </a:rPr>
              <a:t>〜</a:t>
            </a:r>
            <a:r>
              <a:rPr lang="ja-JP" altLang="en-US" sz="1400" dirty="0">
                <a:solidFill>
                  <a:srgbClr val="003300"/>
                </a:solidFill>
                <a:latin typeface="メイリオ" panose="020B0604030504040204" pitchFamily="50" charset="-128"/>
                <a:ea typeface="メイリオ" panose="020B0604030504040204" pitchFamily="50" charset="-128"/>
                <a:hlinkClick r:id="rId10"/>
              </a:rPr>
              <a:t>遺伝子の上流配列を取得する</a:t>
            </a:r>
            <a:r>
              <a:rPr lang="en-US" altLang="ja-JP" sz="1400" dirty="0">
                <a:solidFill>
                  <a:srgbClr val="003300"/>
                </a:solidFill>
                <a:latin typeface="メイリオ" panose="020B0604030504040204" pitchFamily="50" charset="-128"/>
                <a:ea typeface="メイリオ" panose="020B0604030504040204" pitchFamily="50" charset="-128"/>
                <a:hlinkClick r:id="rId10"/>
              </a:rPr>
              <a:t>〜2012</a:t>
            </a:r>
            <a:r>
              <a:rPr lang="ja-JP" altLang="en-US" sz="1400" dirty="0">
                <a:solidFill>
                  <a:srgbClr val="003300"/>
                </a:solidFill>
                <a:latin typeface="メイリオ" panose="020B0604030504040204" pitchFamily="50" charset="-128"/>
                <a:ea typeface="メイリオ" panose="020B0604030504040204" pitchFamily="50" charset="-128"/>
              </a:rPr>
              <a:t>」（</a:t>
            </a:r>
            <a:r>
              <a:rPr lang="en-US" altLang="ja-JP" sz="1400" dirty="0">
                <a:solidFill>
                  <a:srgbClr val="003300"/>
                </a:solidFill>
                <a:latin typeface="メイリオ" panose="020B0604030504040204" pitchFamily="50" charset="-128"/>
                <a:ea typeface="メイリオ" panose="020B0604030504040204" pitchFamily="50" charset="-128"/>
              </a:rPr>
              <a:t>4</a:t>
            </a:r>
            <a:r>
              <a:rPr lang="ja-JP" altLang="en-US" sz="1400" dirty="0">
                <a:solidFill>
                  <a:srgbClr val="003300"/>
                </a:solidFill>
                <a:latin typeface="メイリオ" panose="020B0604030504040204" pitchFamily="50" charset="-128"/>
                <a:ea typeface="メイリオ" panose="020B0604030504040204" pitchFamily="50" charset="-128"/>
              </a:rPr>
              <a:t>分</a:t>
            </a:r>
            <a:r>
              <a:rPr lang="en-US" altLang="ja-JP" sz="1400" dirty="0">
                <a:solidFill>
                  <a:srgbClr val="003300"/>
                </a:solidFill>
                <a:latin typeface="メイリオ" panose="020B0604030504040204" pitchFamily="50" charset="-128"/>
                <a:ea typeface="メイリオ" panose="020B0604030504040204" pitchFamily="50" charset="-128"/>
              </a:rPr>
              <a:t>34</a:t>
            </a:r>
            <a:r>
              <a:rPr lang="ja-JP" altLang="en-US" sz="1400" dirty="0">
                <a:solidFill>
                  <a:srgbClr val="003300"/>
                </a:solidFill>
                <a:latin typeface="メイリオ" panose="020B0604030504040204" pitchFamily="50" charset="-128"/>
                <a:ea typeface="メイリオ" panose="020B0604030504040204" pitchFamily="50" charset="-128"/>
              </a:rPr>
              <a:t>秒）［</a:t>
            </a:r>
            <a:r>
              <a:rPr lang="en-US" altLang="ja-JP" sz="1400" dirty="0">
                <a:solidFill>
                  <a:srgbClr val="003300"/>
                </a:solidFill>
                <a:latin typeface="メイリオ" panose="020B0604030504040204" pitchFamily="50" charset="-128"/>
                <a:ea typeface="メイリオ" panose="020B0604030504040204" pitchFamily="50" charset="-128"/>
              </a:rPr>
              <a:t>2012-07-20</a:t>
            </a:r>
            <a:r>
              <a:rPr lang="ja-JP" altLang="en-US" sz="1400" dirty="0">
                <a:solidFill>
                  <a:srgbClr val="003300"/>
                </a:solidFill>
                <a:latin typeface="メイリオ" panose="020B0604030504040204" pitchFamily="50" charset="-128"/>
                <a:ea typeface="メイリオ" panose="020B0604030504040204" pitchFamily="50" charset="-128"/>
              </a:rPr>
              <a:t>］</a:t>
            </a:r>
          </a:p>
          <a:p>
            <a:pPr marL="285750" indent="-285750" fontAlgn="auto">
              <a:spcBef>
                <a:spcPts val="600"/>
              </a:spcBef>
              <a:spcAft>
                <a:spcPts val="0"/>
              </a:spcAft>
              <a:buFont typeface="Wingdings" panose="05000000000000000000" pitchFamily="2" charset="2"/>
              <a:buChar char="p"/>
              <a:tabLst>
                <a:tab pos="538163" algn="l"/>
              </a:tabLst>
              <a:defRPr/>
            </a:pPr>
            <a:r>
              <a:rPr lang="ja-JP" altLang="en-US" sz="1400" dirty="0">
                <a:solidFill>
                  <a:srgbClr val="003300"/>
                </a:solidFill>
                <a:latin typeface="メイリオ" panose="020B0604030504040204" pitchFamily="50" charset="-128"/>
                <a:ea typeface="メイリオ" panose="020B0604030504040204" pitchFamily="50" charset="-128"/>
              </a:rPr>
              <a:t>「</a:t>
            </a:r>
            <a:r>
              <a:rPr lang="en-US" altLang="ja-JP" sz="1400" dirty="0" err="1">
                <a:solidFill>
                  <a:srgbClr val="003300"/>
                </a:solidFill>
                <a:latin typeface="メイリオ" panose="020B0604030504040204" pitchFamily="50" charset="-128"/>
                <a:ea typeface="メイリオ" panose="020B0604030504040204" pitchFamily="50" charset="-128"/>
                <a:hlinkClick r:id="rId11"/>
              </a:rPr>
              <a:t>BioMart</a:t>
            </a:r>
            <a:r>
              <a:rPr lang="en-US" altLang="ja-JP" sz="1400" dirty="0">
                <a:solidFill>
                  <a:srgbClr val="003300"/>
                </a:solidFill>
                <a:latin typeface="メイリオ" panose="020B0604030504040204" pitchFamily="50" charset="-128"/>
                <a:ea typeface="メイリオ" panose="020B0604030504040204" pitchFamily="50" charset="-128"/>
                <a:hlinkClick r:id="rId11"/>
              </a:rPr>
              <a:t> </a:t>
            </a:r>
            <a:r>
              <a:rPr lang="en-US" altLang="ja-JP" sz="1400" dirty="0" err="1">
                <a:solidFill>
                  <a:srgbClr val="003300"/>
                </a:solidFill>
                <a:latin typeface="メイリオ" panose="020B0604030504040204" pitchFamily="50" charset="-128"/>
                <a:ea typeface="メイリオ" panose="020B0604030504040204" pitchFamily="50" charset="-128"/>
                <a:hlinkClick r:id="rId11"/>
              </a:rPr>
              <a:t>v0.9</a:t>
            </a:r>
            <a:r>
              <a:rPr lang="ja-JP" altLang="en-US" sz="1400" dirty="0">
                <a:solidFill>
                  <a:srgbClr val="003300"/>
                </a:solidFill>
                <a:latin typeface="メイリオ" panose="020B0604030504040204" pitchFamily="50" charset="-128"/>
                <a:ea typeface="メイリオ" panose="020B0604030504040204" pitchFamily="50" charset="-128"/>
                <a:hlinkClick r:id="rId11"/>
              </a:rPr>
              <a:t>を使い倒す </a:t>
            </a:r>
            <a:r>
              <a:rPr lang="en-US" altLang="ja-JP" sz="1400" dirty="0">
                <a:solidFill>
                  <a:srgbClr val="003300"/>
                </a:solidFill>
                <a:latin typeface="メイリオ" panose="020B0604030504040204" pitchFamily="50" charset="-128"/>
                <a:ea typeface="メイリオ" panose="020B0604030504040204" pitchFamily="50" charset="-128"/>
                <a:hlinkClick r:id="rId11"/>
              </a:rPr>
              <a:t>〜</a:t>
            </a:r>
            <a:r>
              <a:rPr lang="ja-JP" altLang="en-US" sz="1400" dirty="0">
                <a:solidFill>
                  <a:srgbClr val="003300"/>
                </a:solidFill>
                <a:latin typeface="メイリオ" panose="020B0604030504040204" pitchFamily="50" charset="-128"/>
                <a:ea typeface="メイリオ" panose="020B0604030504040204" pitchFamily="50" charset="-128"/>
                <a:hlinkClick r:id="rId11"/>
              </a:rPr>
              <a:t>遺伝子情報や配列を取得する</a:t>
            </a:r>
            <a:r>
              <a:rPr lang="en-US" altLang="ja-JP" sz="1400" dirty="0">
                <a:solidFill>
                  <a:srgbClr val="003300"/>
                </a:solidFill>
                <a:latin typeface="メイリオ" panose="020B0604030504040204" pitchFamily="50" charset="-128"/>
                <a:ea typeface="メイリオ" panose="020B0604030504040204" pitchFamily="50" charset="-128"/>
                <a:hlinkClick r:id="rId11"/>
              </a:rPr>
              <a:t>〜</a:t>
            </a:r>
            <a:r>
              <a:rPr lang="ja-JP" altLang="en-US" sz="1400" dirty="0">
                <a:solidFill>
                  <a:srgbClr val="003300"/>
                </a:solidFill>
                <a:latin typeface="メイリオ" panose="020B0604030504040204" pitchFamily="50" charset="-128"/>
                <a:ea typeface="メイリオ" panose="020B0604030504040204" pitchFamily="50" charset="-128"/>
              </a:rPr>
              <a:t>」（</a:t>
            </a:r>
            <a:r>
              <a:rPr lang="en-US" altLang="ja-JP" sz="1400" dirty="0">
                <a:solidFill>
                  <a:srgbClr val="003300"/>
                </a:solidFill>
                <a:latin typeface="メイリオ" panose="020B0604030504040204" pitchFamily="50" charset="-128"/>
                <a:ea typeface="メイリオ" panose="020B0604030504040204" pitchFamily="50" charset="-128"/>
              </a:rPr>
              <a:t>8</a:t>
            </a:r>
            <a:r>
              <a:rPr lang="ja-JP" altLang="en-US" sz="1400" dirty="0">
                <a:solidFill>
                  <a:srgbClr val="003300"/>
                </a:solidFill>
                <a:latin typeface="メイリオ" panose="020B0604030504040204" pitchFamily="50" charset="-128"/>
                <a:ea typeface="メイリオ" panose="020B0604030504040204" pitchFamily="50" charset="-128"/>
              </a:rPr>
              <a:t>分</a:t>
            </a:r>
            <a:r>
              <a:rPr lang="en-US" altLang="ja-JP" sz="1400" dirty="0">
                <a:solidFill>
                  <a:srgbClr val="003300"/>
                </a:solidFill>
                <a:latin typeface="メイリオ" panose="020B0604030504040204" pitchFamily="50" charset="-128"/>
                <a:ea typeface="メイリオ" panose="020B0604030504040204" pitchFamily="50" charset="-128"/>
              </a:rPr>
              <a:t>10</a:t>
            </a:r>
            <a:r>
              <a:rPr lang="ja-JP" altLang="en-US" sz="1400" dirty="0">
                <a:solidFill>
                  <a:srgbClr val="003300"/>
                </a:solidFill>
                <a:latin typeface="メイリオ" panose="020B0604030504040204" pitchFamily="50" charset="-128"/>
                <a:ea typeface="メイリオ" panose="020B0604030504040204" pitchFamily="50" charset="-128"/>
              </a:rPr>
              <a:t>秒）［</a:t>
            </a:r>
            <a:r>
              <a:rPr lang="en-US" altLang="ja-JP" sz="1400" dirty="0">
                <a:solidFill>
                  <a:srgbClr val="003300"/>
                </a:solidFill>
                <a:latin typeface="メイリオ" panose="020B0604030504040204" pitchFamily="50" charset="-128"/>
                <a:ea typeface="メイリオ" panose="020B0604030504040204" pitchFamily="50" charset="-128"/>
              </a:rPr>
              <a:t>2014-8-30</a:t>
            </a:r>
            <a:r>
              <a:rPr lang="ja-JP" altLang="en-US" sz="1400" dirty="0">
                <a:solidFill>
                  <a:srgbClr val="003300"/>
                </a:solidFill>
                <a:latin typeface="メイリオ" panose="020B0604030504040204" pitchFamily="50" charset="-128"/>
                <a:ea typeface="メイリオ" panose="020B0604030504040204" pitchFamily="50" charset="-128"/>
              </a:rPr>
              <a:t>］</a:t>
            </a:r>
            <a:endParaRPr lang="en-US" altLang="ja-JP" sz="1400" dirty="0">
              <a:solidFill>
                <a:srgbClr val="003300"/>
              </a:solidFill>
              <a:latin typeface="メイリオ" panose="020B0604030504040204" pitchFamily="50" charset="-128"/>
              <a:ea typeface="メイリオ" panose="020B0604030504040204" pitchFamily="50" charset="-128"/>
            </a:endParaRPr>
          </a:p>
          <a:p>
            <a:pPr marL="285750" indent="-285750" fontAlgn="auto">
              <a:spcBef>
                <a:spcPts val="600"/>
              </a:spcBef>
              <a:spcAft>
                <a:spcPts val="0"/>
              </a:spcAft>
              <a:buFont typeface="Wingdings" panose="05000000000000000000" pitchFamily="2" charset="2"/>
              <a:buChar char="p"/>
              <a:tabLst>
                <a:tab pos="538163" algn="l"/>
              </a:tabLst>
              <a:defRPr/>
            </a:pPr>
            <a:r>
              <a:rPr lang="ja-JP" altLang="en-US" sz="1400" dirty="0">
                <a:solidFill>
                  <a:srgbClr val="003300"/>
                </a:solidFill>
                <a:latin typeface="メイリオ" panose="020B0604030504040204" pitchFamily="50" charset="-128"/>
                <a:ea typeface="メイリオ" panose="020B0604030504040204" pitchFamily="50" charset="-128"/>
              </a:rPr>
              <a:t>「</a:t>
            </a:r>
            <a:r>
              <a:rPr lang="en-US" altLang="ja-JP" sz="1400" dirty="0" err="1">
                <a:solidFill>
                  <a:srgbClr val="003300"/>
                </a:solidFill>
                <a:latin typeface="メイリオ" panose="020B0604030504040204" pitchFamily="50" charset="-128"/>
                <a:ea typeface="メイリオ" panose="020B0604030504040204" pitchFamily="50" charset="-128"/>
                <a:hlinkClick r:id="rId12"/>
              </a:rPr>
              <a:t>BioMart</a:t>
            </a:r>
            <a:r>
              <a:rPr lang="en-US" altLang="ja-JP" sz="1400" dirty="0">
                <a:solidFill>
                  <a:srgbClr val="003300"/>
                </a:solidFill>
                <a:latin typeface="メイリオ" panose="020B0604030504040204" pitchFamily="50" charset="-128"/>
                <a:ea typeface="メイリオ" panose="020B0604030504040204" pitchFamily="50" charset="-128"/>
                <a:hlinkClick r:id="rId12"/>
              </a:rPr>
              <a:t> </a:t>
            </a:r>
            <a:r>
              <a:rPr lang="en-US" altLang="ja-JP" sz="1400" dirty="0" err="1">
                <a:solidFill>
                  <a:srgbClr val="003300"/>
                </a:solidFill>
                <a:latin typeface="メイリオ" panose="020B0604030504040204" pitchFamily="50" charset="-128"/>
                <a:ea typeface="メイリオ" panose="020B0604030504040204" pitchFamily="50" charset="-128"/>
                <a:hlinkClick r:id="rId12"/>
              </a:rPr>
              <a:t>v0.9</a:t>
            </a:r>
            <a:r>
              <a:rPr lang="ja-JP" altLang="en-US" sz="1400" dirty="0">
                <a:solidFill>
                  <a:srgbClr val="003300"/>
                </a:solidFill>
                <a:latin typeface="メイリオ" panose="020B0604030504040204" pitchFamily="50" charset="-128"/>
                <a:ea typeface="メイリオ" panose="020B0604030504040204" pitchFamily="50" charset="-128"/>
                <a:hlinkClick r:id="rId12"/>
              </a:rPr>
              <a:t>を使い倒す</a:t>
            </a:r>
            <a:r>
              <a:rPr lang="en-US" altLang="ja-JP" sz="1400" dirty="0">
                <a:solidFill>
                  <a:srgbClr val="003300"/>
                </a:solidFill>
                <a:latin typeface="メイリオ" panose="020B0604030504040204" pitchFamily="50" charset="-128"/>
                <a:ea typeface="メイリオ" panose="020B0604030504040204" pitchFamily="50" charset="-128"/>
                <a:hlinkClick r:id="rId12"/>
              </a:rPr>
              <a:t>〜Enrichment analysis</a:t>
            </a:r>
            <a:r>
              <a:rPr lang="ja-JP" altLang="en-US" sz="1400" dirty="0">
                <a:solidFill>
                  <a:srgbClr val="003300"/>
                </a:solidFill>
                <a:latin typeface="メイリオ" panose="020B0604030504040204" pitchFamily="50" charset="-128"/>
                <a:ea typeface="メイリオ" panose="020B0604030504040204" pitchFamily="50" charset="-128"/>
                <a:hlinkClick r:id="rId12"/>
              </a:rPr>
              <a:t>編</a:t>
            </a:r>
            <a:r>
              <a:rPr lang="en-US" altLang="ja-JP" sz="1400" dirty="0">
                <a:solidFill>
                  <a:srgbClr val="003300"/>
                </a:solidFill>
                <a:latin typeface="メイリオ" panose="020B0604030504040204" pitchFamily="50" charset="-128"/>
                <a:ea typeface="メイリオ" panose="020B0604030504040204" pitchFamily="50" charset="-128"/>
                <a:hlinkClick r:id="rId12"/>
              </a:rPr>
              <a:t>〜</a:t>
            </a:r>
            <a:r>
              <a:rPr lang="ja-JP" altLang="en-US" sz="1400" dirty="0">
                <a:solidFill>
                  <a:srgbClr val="003300"/>
                </a:solidFill>
                <a:latin typeface="メイリオ" panose="020B0604030504040204" pitchFamily="50" charset="-128"/>
                <a:ea typeface="メイリオ" panose="020B0604030504040204" pitchFamily="50" charset="-128"/>
              </a:rPr>
              <a:t>」（</a:t>
            </a:r>
            <a:r>
              <a:rPr lang="en-US" altLang="ja-JP" sz="1400" dirty="0">
                <a:solidFill>
                  <a:srgbClr val="003300"/>
                </a:solidFill>
                <a:latin typeface="メイリオ" panose="020B0604030504040204" pitchFamily="50" charset="-128"/>
                <a:ea typeface="メイリオ" panose="020B0604030504040204" pitchFamily="50" charset="-128"/>
              </a:rPr>
              <a:t>4</a:t>
            </a:r>
            <a:r>
              <a:rPr lang="ja-JP" altLang="en-US" sz="1400" dirty="0">
                <a:solidFill>
                  <a:srgbClr val="003300"/>
                </a:solidFill>
                <a:latin typeface="メイリオ" panose="020B0604030504040204" pitchFamily="50" charset="-128"/>
                <a:ea typeface="メイリオ" panose="020B0604030504040204" pitchFamily="50" charset="-128"/>
              </a:rPr>
              <a:t>分</a:t>
            </a:r>
            <a:r>
              <a:rPr lang="en-US" altLang="ja-JP" sz="1400" dirty="0">
                <a:solidFill>
                  <a:srgbClr val="003300"/>
                </a:solidFill>
                <a:latin typeface="メイリオ" panose="020B0604030504040204" pitchFamily="50" charset="-128"/>
                <a:ea typeface="メイリオ" panose="020B0604030504040204" pitchFamily="50" charset="-128"/>
              </a:rPr>
              <a:t>33</a:t>
            </a:r>
            <a:r>
              <a:rPr lang="ja-JP" altLang="en-US" sz="1400" dirty="0">
                <a:solidFill>
                  <a:srgbClr val="003300"/>
                </a:solidFill>
                <a:latin typeface="メイリオ" panose="020B0604030504040204" pitchFamily="50" charset="-128"/>
                <a:ea typeface="メイリオ" panose="020B0604030504040204" pitchFamily="50" charset="-128"/>
              </a:rPr>
              <a:t>秒）［</a:t>
            </a:r>
            <a:r>
              <a:rPr lang="en-US" altLang="ja-JP" sz="1400" dirty="0">
                <a:solidFill>
                  <a:srgbClr val="003300"/>
                </a:solidFill>
                <a:latin typeface="メイリオ" panose="020B0604030504040204" pitchFamily="50" charset="-128"/>
                <a:ea typeface="メイリオ" panose="020B0604030504040204" pitchFamily="50" charset="-128"/>
              </a:rPr>
              <a:t>2014-10-10</a:t>
            </a:r>
            <a:r>
              <a:rPr lang="ja-JP" altLang="en-US" sz="1400" dirty="0">
                <a:solidFill>
                  <a:srgbClr val="003300"/>
                </a:solidFill>
                <a:latin typeface="メイリオ" panose="020B0604030504040204" pitchFamily="50" charset="-128"/>
                <a:ea typeface="メイリオ" panose="020B0604030504040204" pitchFamily="50" charset="-128"/>
              </a:rPr>
              <a:t>］</a:t>
            </a:r>
          </a:p>
          <a:p>
            <a:pPr fontAlgn="auto">
              <a:spcBef>
                <a:spcPts val="600"/>
              </a:spcBef>
              <a:spcAft>
                <a:spcPts val="0"/>
              </a:spcAft>
              <a:tabLst>
                <a:tab pos="538163" algn="l"/>
              </a:tabLst>
              <a:defRPr/>
            </a:pPr>
            <a:r>
              <a:rPr lang="ja-JP" altLang="en-US" sz="1400" dirty="0">
                <a:latin typeface="メイリオ" panose="020B0604030504040204" pitchFamily="50" charset="-128"/>
                <a:ea typeface="メイリオ" panose="020B0604030504040204" pitchFamily="50" charset="-128"/>
              </a:rPr>
              <a:t>　　　：</a:t>
            </a:r>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061900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1427148" y="0"/>
            <a:ext cx="8099805" cy="90630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err="1">
                <a:solidFill>
                  <a:srgbClr val="161616"/>
                </a:solidFill>
              </a:rPr>
              <a:t>Reactome</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131</a:t>
            </a:fld>
            <a:endParaRPr lang="ja-JP" altLang="en-US" sz="1200">
              <a:solidFill>
                <a:srgbClr val="003A6F"/>
              </a:solidFill>
            </a:endParaRPr>
          </a:p>
        </p:txBody>
      </p:sp>
      <p:sp>
        <p:nvSpPr>
          <p:cNvPr id="5" name="テキスト ボックス 4"/>
          <p:cNvSpPr txBox="1"/>
          <p:nvPr/>
        </p:nvSpPr>
        <p:spPr>
          <a:xfrm>
            <a:off x="871670" y="1085316"/>
            <a:ext cx="8836351" cy="830997"/>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rPr>
              <a:t>URL】https</a:t>
            </a:r>
            <a:r>
              <a:rPr lang="en-US" altLang="ja-JP" sz="2400" dirty="0">
                <a:latin typeface="メイリオ" panose="020B0604030504040204" pitchFamily="50" charset="-128"/>
                <a:ea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rPr>
              <a:t>reactome.org</a:t>
            </a:r>
            <a:r>
              <a:rPr lang="en-US" altLang="ja-JP" sz="2400" dirty="0">
                <a:latin typeface="メイリオ" panose="020B0604030504040204" pitchFamily="50" charset="-128"/>
                <a:ea typeface="メイリオ" panose="020B0604030504040204" pitchFamily="50" charset="-128"/>
              </a:rPr>
              <a:t>/</a:t>
            </a:r>
          </a:p>
          <a:p>
            <a:r>
              <a:rPr lang="ja-JP" altLang="en-US" sz="2400" dirty="0">
                <a:latin typeface="メイリオ" panose="020B0604030504040204" pitchFamily="50" charset="-128"/>
                <a:ea typeface="メイリオ" panose="020B0604030504040204" pitchFamily="50" charset="-128"/>
              </a:rPr>
              <a:t>　パスウエイデータベース</a:t>
            </a:r>
            <a:endParaRPr lang="en-US" altLang="ja-JP" sz="2400" dirty="0">
              <a:latin typeface="メイリオ" panose="020B0604030504040204" pitchFamily="50" charset="-128"/>
              <a:ea typeface="メイリオ" panose="020B0604030504040204" pitchFamily="50" charset="-128"/>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623" y="251527"/>
            <a:ext cx="1913092" cy="425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9227" y="1157163"/>
            <a:ext cx="4232342" cy="1780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348" y="2807936"/>
            <a:ext cx="9271093" cy="3638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4826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2691925" y="0"/>
            <a:ext cx="6835028" cy="914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err="1">
                <a:solidFill>
                  <a:srgbClr val="161616"/>
                </a:solidFill>
              </a:rPr>
              <a:t>OpenTargets</a:t>
            </a:r>
            <a:r>
              <a:rPr lang="ja-JP" altLang="en-US" sz="3200" dirty="0">
                <a:solidFill>
                  <a:srgbClr val="161616"/>
                </a:solidFill>
              </a:rPr>
              <a:t> </a:t>
            </a:r>
            <a:r>
              <a:rPr lang="en-US" altLang="ja-JP" sz="3200" dirty="0">
                <a:solidFill>
                  <a:srgbClr val="161616"/>
                </a:solidFill>
              </a:rPr>
              <a:t>Platform</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132</a:t>
            </a:fld>
            <a:endParaRPr lang="ja-JP" altLang="en-US" sz="1200">
              <a:solidFill>
                <a:srgbClr val="003A6F"/>
              </a:solidFill>
            </a:endParaRPr>
          </a:p>
        </p:txBody>
      </p:sp>
      <p:sp>
        <p:nvSpPr>
          <p:cNvPr id="5" name="テキスト ボックス 4"/>
          <p:cNvSpPr txBox="1"/>
          <p:nvPr/>
        </p:nvSpPr>
        <p:spPr>
          <a:xfrm>
            <a:off x="871670" y="1085316"/>
            <a:ext cx="8836351" cy="1200329"/>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rPr>
              <a:t>URL】</a:t>
            </a:r>
            <a:r>
              <a:rPr lang="en-US" altLang="ja-JP" sz="2400" dirty="0" err="1">
                <a:latin typeface="メイリオ" panose="020B0604030504040204" pitchFamily="50" charset="-128"/>
                <a:ea typeface="メイリオ" panose="020B0604030504040204" pitchFamily="50" charset="-128"/>
                <a:hlinkClick r:id="rId2"/>
              </a:rPr>
              <a:t>https</a:t>
            </a:r>
            <a:r>
              <a:rPr lang="en-US" altLang="ja-JP" sz="2400" dirty="0">
                <a:latin typeface="メイリオ" panose="020B0604030504040204" pitchFamily="50" charset="-128"/>
                <a:ea typeface="メイリオ" panose="020B0604030504040204" pitchFamily="50" charset="-128"/>
                <a:hlinkClick r:id="rId2"/>
              </a:rPr>
              <a:t>://</a:t>
            </a:r>
            <a:r>
              <a:rPr lang="en-US" altLang="ja-JP" sz="2400" dirty="0" err="1">
                <a:latin typeface="メイリオ" panose="020B0604030504040204" pitchFamily="50" charset="-128"/>
                <a:ea typeface="メイリオ" panose="020B0604030504040204" pitchFamily="50" charset="-128"/>
                <a:hlinkClick r:id="rId2"/>
              </a:rPr>
              <a:t>platform.opentargets.org</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疾患や表現型と薬剤標的分子との関係をデータに基づいて理解するための情報やツールが提供されている解析サイト。</a:t>
            </a:r>
            <a:endParaRPr lang="en-US" altLang="ja-JP" sz="2400" dirty="0">
              <a:latin typeface="メイリオ" panose="020B0604030504040204" pitchFamily="50" charset="-128"/>
              <a:ea typeface="メイリオ" panose="020B0604030504040204" pitchFamily="50" charset="-128"/>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626" y="2220539"/>
            <a:ext cx="6775655" cy="4196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descr="https://gblobscdn.gitbook.com/spaces%2F-MU4dMxOmLaVNWfVNvpC%2Favatar-rectangle-1613928975336.png?alt=m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957" y="150828"/>
            <a:ext cx="2117606" cy="653141"/>
          </a:xfrm>
          <a:prstGeom prst="rect">
            <a:avLst/>
          </a:prstGeom>
          <a:solidFill>
            <a:srgbClr val="00B0F0"/>
          </a:solidFill>
        </p:spPr>
      </p:pic>
    </p:spTree>
    <p:extLst>
      <p:ext uri="{BB962C8B-B14F-4D97-AF65-F5344CB8AC3E}">
        <p14:creationId xmlns:p14="http://schemas.microsoft.com/office/powerpoint/2010/main" val="14836949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l="648" t="12199" r="2264" b="15974"/>
          <a:stretch>
            <a:fillRect/>
          </a:stretch>
        </p:blipFill>
        <p:spPr bwMode="auto">
          <a:xfrm>
            <a:off x="672511" y="0"/>
            <a:ext cx="8850048"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タイトル 3"/>
          <p:cNvSpPr>
            <a:spLocks noGrp="1"/>
          </p:cNvSpPr>
          <p:nvPr>
            <p:ph type="title" idx="4294967295"/>
          </p:nvPr>
        </p:nvSpPr>
        <p:spPr>
          <a:xfrm>
            <a:off x="4732939" y="133350"/>
            <a:ext cx="4452540" cy="592138"/>
          </a:xfrm>
        </p:spPr>
        <p:txBody>
          <a:bodyPr/>
          <a:lstStyle/>
          <a:p>
            <a:r>
              <a:rPr lang="en-US" altLang="ja-JP" sz="3200" b="1" dirty="0" err="1">
                <a:solidFill>
                  <a:srgbClr val="FFFF00"/>
                </a:solidFill>
                <a:latin typeface="Tahoma" pitchFamily="34" charset="0"/>
              </a:rPr>
              <a:t>EdgeExpressDB</a:t>
            </a:r>
            <a:endParaRPr lang="ja-JP" altLang="en-US" sz="3200" b="1" dirty="0">
              <a:solidFill>
                <a:srgbClr val="FFFF00"/>
              </a:solidFill>
              <a:latin typeface="Tahoma" pitchFamily="34" charset="0"/>
            </a:endParaRPr>
          </a:p>
        </p:txBody>
      </p:sp>
      <p:sp>
        <p:nvSpPr>
          <p:cNvPr id="35844" name="テキスト ボックス 25"/>
          <p:cNvSpPr txBox="1">
            <a:spLocks noChangeArrowheads="1"/>
          </p:cNvSpPr>
          <p:nvPr/>
        </p:nvSpPr>
        <p:spPr bwMode="auto">
          <a:xfrm>
            <a:off x="3889964" y="4132264"/>
            <a:ext cx="2664512" cy="369332"/>
          </a:xfrm>
          <a:prstGeom prst="rect">
            <a:avLst/>
          </a:prstGeom>
          <a:solidFill>
            <a:schemeClr val="bg1"/>
          </a:solidFill>
          <a:ln w="9525">
            <a:solidFill>
              <a:srgbClr val="FF0000"/>
            </a:solidFill>
            <a:miter lim="800000"/>
            <a:headEnd/>
            <a:tailEnd/>
          </a:ln>
        </p:spPr>
        <p:txBody>
          <a:bodyPr wrap="none">
            <a:spAutoFit/>
          </a:bodyP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algn="ctr" eaLnBrk="1" hangingPunct="1"/>
            <a:r>
              <a:rPr lang="ja-JP" altLang="en-US">
                <a:solidFill>
                  <a:srgbClr val="FF0000"/>
                </a:solidFill>
                <a:latin typeface="メイリオ" panose="020B0604030504040204" pitchFamily="50" charset="-128"/>
                <a:ea typeface="メイリオ" panose="020B0604030504040204" pitchFamily="50" charset="-128"/>
              </a:rPr>
              <a:t>② 相互作用</a:t>
            </a:r>
            <a:r>
              <a:rPr lang="en-US" altLang="ja-JP">
                <a:solidFill>
                  <a:srgbClr val="FF0000"/>
                </a:solidFill>
                <a:latin typeface="メイリオ" panose="020B0604030504040204" pitchFamily="50" charset="-128"/>
                <a:ea typeface="メイリオ" panose="020B0604030504040204" pitchFamily="50" charset="-128"/>
              </a:rPr>
              <a:t>TF</a:t>
            </a:r>
            <a:r>
              <a:rPr lang="ja-JP" altLang="en-US">
                <a:solidFill>
                  <a:srgbClr val="FF0000"/>
                </a:solidFill>
                <a:latin typeface="メイリオ" panose="020B0604030504040204" pitchFamily="50" charset="-128"/>
                <a:ea typeface="メイリオ" panose="020B0604030504040204" pitchFamily="50" charset="-128"/>
              </a:rPr>
              <a:t>（</a:t>
            </a:r>
            <a:r>
              <a:rPr lang="en-US" altLang="ja-JP">
                <a:solidFill>
                  <a:srgbClr val="FF0000"/>
                </a:solidFill>
                <a:latin typeface="メイリオ" panose="020B0604030504040204" pitchFamily="50" charset="-128"/>
                <a:ea typeface="メイリオ" panose="020B0604030504040204" pitchFamily="50" charset="-128"/>
              </a:rPr>
              <a:t>M2H</a:t>
            </a:r>
            <a:r>
              <a:rPr lang="ja-JP" altLang="en-US">
                <a:solidFill>
                  <a:srgbClr val="FF0000"/>
                </a:solidFill>
                <a:latin typeface="メイリオ" panose="020B0604030504040204" pitchFamily="50" charset="-128"/>
                <a:ea typeface="メイリオ" panose="020B0604030504040204" pitchFamily="50" charset="-128"/>
              </a:rPr>
              <a:t>）</a:t>
            </a:r>
          </a:p>
        </p:txBody>
      </p:sp>
      <p:sp>
        <p:nvSpPr>
          <p:cNvPr id="35845" name="テキスト ボックス 26"/>
          <p:cNvSpPr txBox="1">
            <a:spLocks noChangeArrowheads="1"/>
          </p:cNvSpPr>
          <p:nvPr/>
        </p:nvSpPr>
        <p:spPr bwMode="auto">
          <a:xfrm>
            <a:off x="1024956" y="4132264"/>
            <a:ext cx="2739853" cy="369332"/>
          </a:xfrm>
          <a:prstGeom prst="rect">
            <a:avLst/>
          </a:prstGeom>
          <a:solidFill>
            <a:schemeClr val="bg1"/>
          </a:solidFill>
          <a:ln w="9525">
            <a:solidFill>
              <a:srgbClr val="FF0000"/>
            </a:solidFill>
            <a:miter lim="800000"/>
            <a:headEnd/>
            <a:tailEnd/>
          </a:ln>
        </p:spPr>
        <p:txBody>
          <a:bodyPr wrap="none">
            <a:spAutoFit/>
          </a:bodyP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algn="ctr" eaLnBrk="1" hangingPunct="1"/>
            <a:r>
              <a:rPr lang="ja-JP" altLang="en-US" dirty="0">
                <a:solidFill>
                  <a:srgbClr val="FF0000"/>
                </a:solidFill>
                <a:latin typeface="メイリオ" panose="020B0604030504040204" pitchFamily="50" charset="-128"/>
                <a:ea typeface="メイリオ" panose="020B0604030504040204" pitchFamily="50" charset="-128"/>
              </a:rPr>
              <a:t>① 制御因子予測</a:t>
            </a:r>
            <a:r>
              <a:rPr lang="en-US" altLang="ja-JP" dirty="0">
                <a:solidFill>
                  <a:srgbClr val="FF0000"/>
                </a:solidFill>
                <a:latin typeface="メイリオ" panose="020B0604030504040204" pitchFamily="50" charset="-128"/>
                <a:ea typeface="メイリオ" panose="020B0604030504040204" pitchFamily="50" charset="-128"/>
              </a:rPr>
              <a:t>(</a:t>
            </a:r>
            <a:r>
              <a:rPr lang="en-US" altLang="ja-JP" dirty="0" err="1">
                <a:solidFill>
                  <a:srgbClr val="FF0000"/>
                </a:solidFill>
                <a:latin typeface="メイリオ" panose="020B0604030504040204" pitchFamily="50" charset="-128"/>
                <a:ea typeface="メイリオ" panose="020B0604030504040204" pitchFamily="50" charset="-128"/>
              </a:rPr>
              <a:t>ChIP</a:t>
            </a:r>
            <a:r>
              <a:rPr lang="ja-JP" altLang="en-US" dirty="0">
                <a:solidFill>
                  <a:srgbClr val="FF0000"/>
                </a:solidFill>
                <a:latin typeface="メイリオ" panose="020B0604030504040204" pitchFamily="50" charset="-128"/>
                <a:ea typeface="メイリオ" panose="020B0604030504040204" pitchFamily="50" charset="-128"/>
              </a:rPr>
              <a:t>）</a:t>
            </a:r>
          </a:p>
        </p:txBody>
      </p:sp>
      <p:sp>
        <p:nvSpPr>
          <p:cNvPr id="35846" name="テキスト ボックス 27"/>
          <p:cNvSpPr txBox="1">
            <a:spLocks noChangeArrowheads="1"/>
          </p:cNvSpPr>
          <p:nvPr/>
        </p:nvSpPr>
        <p:spPr bwMode="auto">
          <a:xfrm>
            <a:off x="3434496" y="6359525"/>
            <a:ext cx="4091385" cy="376238"/>
          </a:xfrm>
          <a:prstGeom prst="rect">
            <a:avLst/>
          </a:prstGeom>
          <a:solidFill>
            <a:schemeClr val="bg1"/>
          </a:solidFill>
          <a:ln w="9525">
            <a:solidFill>
              <a:srgbClr val="FF0000"/>
            </a:solidFill>
            <a:miter lim="800000"/>
            <a:headEnd/>
            <a:tailEnd/>
          </a:ln>
        </p:spPr>
        <p:txBody>
          <a:bodyPr>
            <a:spAutoFit/>
          </a:bodyP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algn="ctr" eaLnBrk="1" hangingPunct="1"/>
            <a:r>
              <a:rPr lang="ja-JP" altLang="en-US">
                <a:solidFill>
                  <a:srgbClr val="FF0000"/>
                </a:solidFill>
                <a:latin typeface="メイリオ" panose="020B0604030504040204" pitchFamily="50" charset="-128"/>
                <a:ea typeface="メイリオ" panose="020B0604030504040204" pitchFamily="50" charset="-128"/>
              </a:rPr>
              <a:t>④ 転写変動</a:t>
            </a:r>
            <a:r>
              <a:rPr lang="ja-JP" altLang="en-US" sz="1400">
                <a:solidFill>
                  <a:srgbClr val="FF0000"/>
                </a:solidFill>
                <a:latin typeface="メイリオ" panose="020B0604030504040204" pitchFamily="50" charset="-128"/>
                <a:ea typeface="メイリオ" panose="020B0604030504040204" pitchFamily="50" charset="-128"/>
              </a:rPr>
              <a:t>（</a:t>
            </a:r>
            <a:r>
              <a:rPr lang="en-US" altLang="ja-JP" sz="1400">
                <a:solidFill>
                  <a:srgbClr val="FF0000"/>
                </a:solidFill>
                <a:latin typeface="メイリオ" panose="020B0604030504040204" pitchFamily="50" charset="-128"/>
                <a:ea typeface="メイリオ" panose="020B0604030504040204" pitchFamily="50" charset="-128"/>
              </a:rPr>
              <a:t>CAGE,</a:t>
            </a:r>
            <a:r>
              <a:rPr lang="ja-JP" altLang="en-US" sz="1400">
                <a:solidFill>
                  <a:srgbClr val="FF0000"/>
                </a:solidFill>
                <a:latin typeface="メイリオ" panose="020B0604030504040204" pitchFamily="50" charset="-128"/>
                <a:ea typeface="メイリオ" panose="020B0604030504040204" pitchFamily="50" charset="-128"/>
              </a:rPr>
              <a:t> </a:t>
            </a:r>
            <a:r>
              <a:rPr lang="en-US" altLang="ja-JP" sz="1400">
                <a:solidFill>
                  <a:srgbClr val="FF0000"/>
                </a:solidFill>
                <a:latin typeface="メイリオ" panose="020B0604030504040204" pitchFamily="50" charset="-128"/>
                <a:ea typeface="メイリオ" panose="020B0604030504040204" pitchFamily="50" charset="-128"/>
              </a:rPr>
              <a:t>Illumina,</a:t>
            </a:r>
            <a:r>
              <a:rPr lang="ja-JP" altLang="en-US" sz="1400">
                <a:solidFill>
                  <a:srgbClr val="FF0000"/>
                </a:solidFill>
                <a:latin typeface="メイリオ" panose="020B0604030504040204" pitchFamily="50" charset="-128"/>
                <a:ea typeface="メイリオ" panose="020B0604030504040204" pitchFamily="50" charset="-128"/>
              </a:rPr>
              <a:t> </a:t>
            </a:r>
            <a:r>
              <a:rPr lang="en-US" altLang="ja-JP" sz="1400">
                <a:solidFill>
                  <a:srgbClr val="FF0000"/>
                </a:solidFill>
                <a:latin typeface="メイリオ" panose="020B0604030504040204" pitchFamily="50" charset="-128"/>
                <a:ea typeface="メイリオ" panose="020B0604030504040204" pitchFamily="50" charset="-128"/>
              </a:rPr>
              <a:t>qRT-PCR</a:t>
            </a:r>
            <a:r>
              <a:rPr lang="ja-JP" altLang="en-US" sz="1400">
                <a:solidFill>
                  <a:srgbClr val="FF0000"/>
                </a:solidFill>
                <a:latin typeface="メイリオ" panose="020B0604030504040204" pitchFamily="50" charset="-128"/>
                <a:ea typeface="メイリオ" panose="020B0604030504040204" pitchFamily="50" charset="-128"/>
              </a:rPr>
              <a:t>）</a:t>
            </a:r>
          </a:p>
        </p:txBody>
      </p:sp>
      <p:sp>
        <p:nvSpPr>
          <p:cNvPr id="35847" name="テキスト ボックス 41"/>
          <p:cNvSpPr txBox="1">
            <a:spLocks noChangeArrowheads="1"/>
          </p:cNvSpPr>
          <p:nvPr/>
        </p:nvSpPr>
        <p:spPr bwMode="auto">
          <a:xfrm>
            <a:off x="6813025" y="4130675"/>
            <a:ext cx="2388795" cy="369332"/>
          </a:xfrm>
          <a:prstGeom prst="rect">
            <a:avLst/>
          </a:prstGeom>
          <a:solidFill>
            <a:schemeClr val="bg1"/>
          </a:solidFill>
          <a:ln w="9525">
            <a:solidFill>
              <a:srgbClr val="FF0000"/>
            </a:solidFill>
            <a:miter lim="800000"/>
            <a:headEnd/>
            <a:tailEnd/>
          </a:ln>
        </p:spPr>
        <p:txBody>
          <a:bodyPr wrap="none">
            <a:spAutoFit/>
          </a:bodyP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algn="ctr" eaLnBrk="1" hangingPunct="1"/>
            <a:r>
              <a:rPr lang="ja-JP" altLang="en-US">
                <a:solidFill>
                  <a:srgbClr val="FF0000"/>
                </a:solidFill>
                <a:latin typeface="メイリオ" panose="020B0604030504040204" pitchFamily="50" charset="-128"/>
                <a:ea typeface="メイリオ" panose="020B0604030504040204" pitchFamily="50" charset="-128"/>
              </a:rPr>
              <a:t>③ </a:t>
            </a:r>
            <a:r>
              <a:rPr lang="en-US" altLang="ja-JP">
                <a:solidFill>
                  <a:srgbClr val="FF0000"/>
                </a:solidFill>
                <a:latin typeface="メイリオ" panose="020B0604030504040204" pitchFamily="50" charset="-128"/>
                <a:ea typeface="メイリオ" panose="020B0604030504040204" pitchFamily="50" charset="-128"/>
              </a:rPr>
              <a:t>TF</a:t>
            </a:r>
            <a:r>
              <a:rPr lang="ja-JP" altLang="en-US">
                <a:solidFill>
                  <a:srgbClr val="FF0000"/>
                </a:solidFill>
                <a:latin typeface="メイリオ" panose="020B0604030504040204" pitchFamily="50" charset="-128"/>
                <a:ea typeface="メイリオ" panose="020B0604030504040204" pitchFamily="50" charset="-128"/>
              </a:rPr>
              <a:t>結合サイト予測</a:t>
            </a:r>
            <a:endParaRPr lang="en-US" altLang="ja-JP">
              <a:solidFill>
                <a:srgbClr val="FF0000"/>
              </a:solidFill>
              <a:latin typeface="メイリオ" panose="020B0604030504040204" pitchFamily="50" charset="-128"/>
              <a:ea typeface="メイリオ" panose="020B0604030504040204" pitchFamily="50" charset="-128"/>
            </a:endParaRPr>
          </a:p>
        </p:txBody>
      </p:sp>
      <p:sp>
        <p:nvSpPr>
          <p:cNvPr id="35848" name="正方形/長方形 18"/>
          <p:cNvSpPr>
            <a:spLocks noChangeArrowheads="1"/>
          </p:cNvSpPr>
          <p:nvPr/>
        </p:nvSpPr>
        <p:spPr bwMode="auto">
          <a:xfrm>
            <a:off x="3908453" y="1079501"/>
            <a:ext cx="5761531" cy="400110"/>
          </a:xfrm>
          <a:prstGeom prst="rect">
            <a:avLst/>
          </a:prstGeom>
          <a:solidFill>
            <a:schemeClr val="bg1"/>
          </a:solidFill>
          <a:ln w="9525">
            <a:solidFill>
              <a:schemeClr val="tx1"/>
            </a:solidFill>
            <a:miter lim="800000"/>
            <a:headEnd/>
            <a:tailEnd/>
          </a:ln>
        </p:spPr>
        <p:txBody>
          <a:bodyPr wrap="square">
            <a:spAutoFit/>
          </a:bodyPr>
          <a:lstStyle/>
          <a:p>
            <a:r>
              <a:rPr lang="en-US" altLang="ja-JP" sz="2000" dirty="0">
                <a:latin typeface="メイリオ" panose="020B0604030504040204" pitchFamily="50" charset="-128"/>
                <a:ea typeface="メイリオ" panose="020B0604030504040204" pitchFamily="50" charset="-128"/>
              </a:rPr>
              <a:t>http://</a:t>
            </a:r>
            <a:r>
              <a:rPr lang="en-US" altLang="ja-JP" sz="2000" dirty="0" err="1">
                <a:latin typeface="メイリオ" panose="020B0604030504040204" pitchFamily="50" charset="-128"/>
                <a:ea typeface="メイリオ" panose="020B0604030504040204" pitchFamily="50" charset="-128"/>
              </a:rPr>
              <a:t>fantom.gsc.riken.jp</a:t>
            </a:r>
            <a:r>
              <a:rPr lang="en-US" altLang="ja-JP" sz="2000" dirty="0">
                <a:latin typeface="メイリオ" panose="020B0604030504040204" pitchFamily="50" charset="-128"/>
                <a:ea typeface="メイリオ" panose="020B0604030504040204" pitchFamily="50" charset="-128"/>
              </a:rPr>
              <a:t>/4/</a:t>
            </a:r>
            <a:r>
              <a:rPr lang="en-US" altLang="ja-JP" sz="2000" dirty="0" err="1">
                <a:latin typeface="メイリオ" panose="020B0604030504040204" pitchFamily="50" charset="-128"/>
                <a:ea typeface="メイリオ" panose="020B0604030504040204" pitchFamily="50" charset="-128"/>
              </a:rPr>
              <a:t>edgeexpress</a:t>
            </a:r>
            <a:r>
              <a:rPr lang="en-US" altLang="ja-JP" sz="2000" dirty="0">
                <a:latin typeface="メイリオ" panose="020B0604030504040204" pitchFamily="50" charset="-128"/>
                <a:ea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394560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6958" y="5100638"/>
            <a:ext cx="2289042" cy="175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タイトル 3"/>
          <p:cNvSpPr>
            <a:spLocks noGrp="1"/>
          </p:cNvSpPr>
          <p:nvPr>
            <p:ph type="title" idx="4294967295"/>
          </p:nvPr>
        </p:nvSpPr>
        <p:spPr>
          <a:xfrm>
            <a:off x="0" y="1"/>
            <a:ext cx="7090702" cy="754063"/>
          </a:xfrm>
        </p:spPr>
        <p:txBody>
          <a:bodyPr/>
          <a:lstStyle/>
          <a:p>
            <a:r>
              <a:rPr lang="en-US" altLang="ja-JP" sz="2800" b="1" dirty="0" err="1">
                <a:latin typeface="Tahoma" pitchFamily="34" charset="0"/>
              </a:rPr>
              <a:t>EdgeExpressDB</a:t>
            </a:r>
            <a:r>
              <a:rPr lang="ja-JP" altLang="en-US" sz="2800" dirty="0">
                <a:latin typeface="Tahoma" pitchFamily="34" charset="0"/>
              </a:rPr>
              <a:t> </a:t>
            </a:r>
            <a:r>
              <a:rPr lang="en-US" altLang="ja-JP" sz="2800" dirty="0" err="1">
                <a:latin typeface="Tahoma" pitchFamily="34" charset="0"/>
              </a:rPr>
              <a:t>SubnetView</a:t>
            </a:r>
            <a:endParaRPr lang="ja-JP" altLang="en-US" sz="2800" dirty="0">
              <a:latin typeface="Tahoma" pitchFamily="34" charset="0"/>
            </a:endParaRPr>
          </a:p>
        </p:txBody>
      </p:sp>
      <p:pic>
        <p:nvPicPr>
          <p:cNvPr id="3686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1176" t="14272" r="1064" b="9085"/>
          <a:stretch>
            <a:fillRect/>
          </a:stretch>
        </p:blipFill>
        <p:spPr bwMode="auto">
          <a:xfrm>
            <a:off x="445081" y="733581"/>
            <a:ext cx="6970316"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6958" y="1"/>
            <a:ext cx="2289042"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6958" y="1749426"/>
            <a:ext cx="2289042"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6958" y="3502026"/>
            <a:ext cx="2289042"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1" name="Picture 13"/>
          <p:cNvPicPr>
            <a:picLocks noChangeAspect="1" noChangeArrowheads="1"/>
          </p:cNvPicPr>
          <p:nvPr/>
        </p:nvPicPr>
        <p:blipFill>
          <a:blip r:embed="rId6" cstate="print"/>
          <a:srcRect l="930" t="25200" r="3371" b="5136"/>
          <a:stretch>
            <a:fillRect/>
          </a:stretch>
        </p:blipFill>
        <p:spPr bwMode="auto">
          <a:xfrm>
            <a:off x="4256485" y="4919664"/>
            <a:ext cx="3283082" cy="1836737"/>
          </a:xfrm>
          <a:prstGeom prst="rect">
            <a:avLst/>
          </a:prstGeom>
          <a:noFill/>
          <a:ln w="9525">
            <a:solidFill>
              <a:schemeClr val="tx2">
                <a:lumMod val="60000"/>
                <a:lumOff val="40000"/>
              </a:schemeClr>
            </a:solidFill>
            <a:miter lim="800000"/>
            <a:headEnd/>
            <a:tailEnd/>
          </a:ln>
        </p:spPr>
      </p:pic>
      <p:sp>
        <p:nvSpPr>
          <p:cNvPr id="36876" name="テキスト ボックス 36"/>
          <p:cNvSpPr txBox="1">
            <a:spLocks noChangeArrowheads="1"/>
          </p:cNvSpPr>
          <p:nvPr/>
        </p:nvSpPr>
        <p:spPr bwMode="auto">
          <a:xfrm>
            <a:off x="1956804" y="1689241"/>
            <a:ext cx="4017433" cy="588963"/>
          </a:xfrm>
          <a:prstGeom prst="rect">
            <a:avLst/>
          </a:prstGeom>
          <a:solidFill>
            <a:schemeClr val="bg1"/>
          </a:solidFill>
          <a:ln w="9525">
            <a:solidFill>
              <a:srgbClr val="FF0000"/>
            </a:solidFill>
            <a:miter lim="800000"/>
            <a:headEnd/>
            <a:tailEnd/>
          </a:ln>
        </p:spPr>
        <p:txBody>
          <a:bodyPr>
            <a:spAutoFit/>
          </a:bodyP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eaLnBrk="1" hangingPunct="1"/>
            <a:r>
              <a:rPr lang="ja-JP" altLang="en-US">
                <a:solidFill>
                  <a:srgbClr val="FF0000"/>
                </a:solidFill>
                <a:latin typeface="メイリオ" panose="020B0604030504040204" pitchFamily="50" charset="-128"/>
                <a:ea typeface="メイリオ" panose="020B0604030504040204" pitchFamily="50" charset="-128"/>
              </a:rPr>
              <a:t>相互作用と転写変動 </a:t>
            </a:r>
            <a:r>
              <a:rPr lang="ja-JP" altLang="en-US" sz="1400">
                <a:solidFill>
                  <a:srgbClr val="FF0000"/>
                </a:solidFill>
                <a:latin typeface="メイリオ" panose="020B0604030504040204" pitchFamily="50" charset="-128"/>
                <a:ea typeface="メイリオ" panose="020B0604030504040204" pitchFamily="50" charset="-128"/>
              </a:rPr>
              <a:t>（</a:t>
            </a:r>
            <a:r>
              <a:rPr lang="en-US" altLang="ja-JP" sz="1400">
                <a:solidFill>
                  <a:srgbClr val="FF0000"/>
                </a:solidFill>
                <a:latin typeface="メイリオ" panose="020B0604030504040204" pitchFamily="50" charset="-128"/>
                <a:ea typeface="メイリオ" panose="020B0604030504040204" pitchFamily="50" charset="-128"/>
              </a:rPr>
              <a:t>M2H,</a:t>
            </a:r>
            <a:r>
              <a:rPr lang="ja-JP" altLang="en-US" sz="1400">
                <a:solidFill>
                  <a:srgbClr val="FF0000"/>
                </a:solidFill>
                <a:latin typeface="メイリオ" panose="020B0604030504040204" pitchFamily="50" charset="-128"/>
                <a:ea typeface="メイリオ" panose="020B0604030504040204" pitchFamily="50" charset="-128"/>
              </a:rPr>
              <a:t> </a:t>
            </a:r>
            <a:r>
              <a:rPr lang="en-US" altLang="ja-JP" sz="1400">
                <a:solidFill>
                  <a:srgbClr val="FF0000"/>
                </a:solidFill>
                <a:latin typeface="メイリオ" panose="020B0604030504040204" pitchFamily="50" charset="-128"/>
                <a:ea typeface="メイリオ" panose="020B0604030504040204" pitchFamily="50" charset="-128"/>
              </a:rPr>
              <a:t>qRT-PCR</a:t>
            </a:r>
            <a:r>
              <a:rPr lang="ja-JP" altLang="en-US" sz="1400">
                <a:solidFill>
                  <a:srgbClr val="FF0000"/>
                </a:solidFill>
                <a:latin typeface="メイリオ" panose="020B0604030504040204" pitchFamily="50" charset="-128"/>
                <a:ea typeface="メイリオ" panose="020B0604030504040204" pitchFamily="50" charset="-128"/>
              </a:rPr>
              <a:t>）</a:t>
            </a:r>
            <a:endParaRPr lang="en-US" altLang="ja-JP" sz="1400">
              <a:solidFill>
                <a:srgbClr val="FF0000"/>
              </a:solidFill>
              <a:latin typeface="メイリオ" panose="020B0604030504040204" pitchFamily="50" charset="-128"/>
              <a:ea typeface="メイリオ" panose="020B0604030504040204" pitchFamily="50" charset="-128"/>
            </a:endParaRPr>
          </a:p>
          <a:p>
            <a:pPr eaLnBrk="1" hangingPunct="1"/>
            <a:r>
              <a:rPr lang="ja-JP" altLang="en-US" sz="1400">
                <a:solidFill>
                  <a:srgbClr val="FF0000"/>
                </a:solidFill>
                <a:latin typeface="メイリオ" panose="020B0604030504040204" pitchFamily="50" charset="-128"/>
                <a:ea typeface="メイリオ" panose="020B0604030504040204" pitchFamily="50" charset="-128"/>
              </a:rPr>
              <a:t>　［</a:t>
            </a:r>
            <a:r>
              <a:rPr lang="en-US" altLang="ja-JP" sz="1400">
                <a:solidFill>
                  <a:srgbClr val="FF0000"/>
                </a:solidFill>
                <a:latin typeface="メイリオ" panose="020B0604030504040204" pitchFamily="50" charset="-128"/>
                <a:ea typeface="メイリオ" panose="020B0604030504040204" pitchFamily="50" charset="-128"/>
              </a:rPr>
              <a:t>PMA</a:t>
            </a:r>
            <a:r>
              <a:rPr lang="ja-JP" altLang="en-US" sz="1400">
                <a:solidFill>
                  <a:srgbClr val="FF0000"/>
                </a:solidFill>
                <a:latin typeface="メイリオ" panose="020B0604030504040204" pitchFamily="50" charset="-128"/>
                <a:ea typeface="メイリオ" panose="020B0604030504040204" pitchFamily="50" charset="-128"/>
              </a:rPr>
              <a:t>刺激による</a:t>
            </a:r>
            <a:r>
              <a:rPr lang="en-US" altLang="ja-JP" sz="1400">
                <a:solidFill>
                  <a:srgbClr val="FF0000"/>
                </a:solidFill>
                <a:latin typeface="メイリオ" panose="020B0604030504040204" pitchFamily="50" charset="-128"/>
                <a:ea typeface="メイリオ" panose="020B0604030504040204" pitchFamily="50" charset="-128"/>
              </a:rPr>
              <a:t>THP-1</a:t>
            </a:r>
            <a:r>
              <a:rPr lang="ja-JP" altLang="en-US" sz="1400">
                <a:solidFill>
                  <a:srgbClr val="FF0000"/>
                </a:solidFill>
                <a:latin typeface="メイリオ" panose="020B0604030504040204" pitchFamily="50" charset="-128"/>
                <a:ea typeface="メイリオ" panose="020B0604030504040204" pitchFamily="50" charset="-128"/>
              </a:rPr>
              <a:t>細胞の分化過程］</a:t>
            </a:r>
          </a:p>
        </p:txBody>
      </p:sp>
      <p:grpSp>
        <p:nvGrpSpPr>
          <p:cNvPr id="36877" name="グループ化 44"/>
          <p:cNvGrpSpPr>
            <a:grpSpLocks/>
          </p:cNvGrpSpPr>
          <p:nvPr/>
        </p:nvGrpSpPr>
        <p:grpSpPr bwMode="auto">
          <a:xfrm>
            <a:off x="1485357" y="3072276"/>
            <a:ext cx="5420783" cy="1828800"/>
            <a:chOff x="973669" y="3056467"/>
            <a:chExt cx="4969931" cy="1828800"/>
          </a:xfrm>
        </p:grpSpPr>
        <p:sp>
          <p:nvSpPr>
            <p:cNvPr id="38" name="円/楕円 37"/>
            <p:cNvSpPr/>
            <p:nvPr/>
          </p:nvSpPr>
          <p:spPr>
            <a:xfrm>
              <a:off x="3285191" y="3056467"/>
              <a:ext cx="532943" cy="3889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40" name="円/楕円 39"/>
            <p:cNvSpPr/>
            <p:nvPr/>
          </p:nvSpPr>
          <p:spPr>
            <a:xfrm>
              <a:off x="3166934" y="4470930"/>
              <a:ext cx="736345" cy="4143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43" name="円弧 42"/>
            <p:cNvSpPr/>
            <p:nvPr/>
          </p:nvSpPr>
          <p:spPr>
            <a:xfrm>
              <a:off x="973669" y="3277130"/>
              <a:ext cx="4969931" cy="1430337"/>
            </a:xfrm>
            <a:prstGeom prst="arc">
              <a:avLst>
                <a:gd name="adj1" fmla="val 17728002"/>
                <a:gd name="adj2" fmla="val 3385937"/>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grpSp>
      <p:grpSp>
        <p:nvGrpSpPr>
          <p:cNvPr id="36882" name="グループ化 49"/>
          <p:cNvGrpSpPr>
            <a:grpSpLocks/>
          </p:cNvGrpSpPr>
          <p:nvPr/>
        </p:nvGrpSpPr>
        <p:grpSpPr bwMode="auto">
          <a:xfrm>
            <a:off x="3651118" y="5402264"/>
            <a:ext cx="3824817" cy="1303337"/>
            <a:chOff x="973669" y="3056467"/>
            <a:chExt cx="4969931" cy="1828800"/>
          </a:xfrm>
        </p:grpSpPr>
        <p:sp>
          <p:nvSpPr>
            <p:cNvPr id="51" name="円/楕円 50"/>
            <p:cNvSpPr/>
            <p:nvPr/>
          </p:nvSpPr>
          <p:spPr>
            <a:xfrm>
              <a:off x="3284329" y="3056467"/>
              <a:ext cx="534088" cy="389817"/>
            </a:xfrm>
            <a:prstGeom prst="ellipse">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2" name="円/楕円 51"/>
            <p:cNvSpPr/>
            <p:nvPr/>
          </p:nvSpPr>
          <p:spPr>
            <a:xfrm>
              <a:off x="3165891" y="4470947"/>
              <a:ext cx="737445" cy="414320"/>
            </a:xfrm>
            <a:prstGeom prst="ellipse">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3" name="円弧 52"/>
            <p:cNvSpPr/>
            <p:nvPr/>
          </p:nvSpPr>
          <p:spPr>
            <a:xfrm>
              <a:off x="973669" y="3276992"/>
              <a:ext cx="4969931" cy="1430073"/>
            </a:xfrm>
            <a:prstGeom prst="arc">
              <a:avLst>
                <a:gd name="adj1" fmla="val 17728002"/>
                <a:gd name="adj2" fmla="val 3385937"/>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grpSp>
      <p:sp>
        <p:nvSpPr>
          <p:cNvPr id="54" name="下矢印 53"/>
          <p:cNvSpPr/>
          <p:nvPr/>
        </p:nvSpPr>
        <p:spPr>
          <a:xfrm rot="18878731">
            <a:off x="3949568" y="5468938"/>
            <a:ext cx="558800" cy="660400"/>
          </a:xfrm>
          <a:prstGeom prst="downArrow">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6870" name="テキスト ボックス 28"/>
          <p:cNvSpPr txBox="1">
            <a:spLocks noChangeArrowheads="1"/>
          </p:cNvSpPr>
          <p:nvPr/>
        </p:nvSpPr>
        <p:spPr bwMode="auto">
          <a:xfrm>
            <a:off x="2117662" y="5119337"/>
            <a:ext cx="23326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eaLnBrk="1" hangingPunct="1"/>
            <a:r>
              <a:rPr lang="en-US" altLang="ja-JP" dirty="0">
                <a:latin typeface="メイリオ" panose="020B0604030504040204" pitchFamily="50" charset="-128"/>
                <a:ea typeface="メイリオ" panose="020B0604030504040204" pitchFamily="50" charset="-128"/>
              </a:rPr>
              <a:t>【0</a:t>
            </a:r>
            <a:r>
              <a:rPr lang="ja-JP" altLang="en-US" dirty="0">
                <a:latin typeface="メイリオ" panose="020B0604030504040204" pitchFamily="50" charset="-128"/>
                <a:ea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rPr>
              <a:t>hr</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rPr>
              <a:t>Monoblast</a:t>
            </a:r>
            <a:endParaRPr lang="ja-JP" altLang="en-US" dirty="0">
              <a:latin typeface="メイリオ" panose="020B0604030504040204" pitchFamily="50" charset="-128"/>
              <a:ea typeface="メイリオ" panose="020B0604030504040204" pitchFamily="50" charset="-128"/>
            </a:endParaRPr>
          </a:p>
        </p:txBody>
      </p:sp>
      <p:sp>
        <p:nvSpPr>
          <p:cNvPr id="36" name="テキスト ボックス 35"/>
          <p:cNvSpPr txBox="1"/>
          <p:nvPr/>
        </p:nvSpPr>
        <p:spPr>
          <a:xfrm>
            <a:off x="2421198" y="6133722"/>
            <a:ext cx="2404826" cy="369332"/>
          </a:xfrm>
          <a:prstGeom prst="rect">
            <a:avLst/>
          </a:prstGeom>
          <a:solidFill>
            <a:schemeClr val="bg1"/>
          </a:solidFill>
          <a:ln>
            <a:solidFill>
              <a:schemeClr val="tx2">
                <a:lumMod val="60000"/>
                <a:lumOff val="40000"/>
              </a:schemeClr>
            </a:solidFill>
          </a:ln>
        </p:spPr>
        <p:txBody>
          <a:bodyPr wrap="none">
            <a:spAutoFit/>
          </a:bodyPr>
          <a:lstStyle>
            <a:lvl1pPr eaLnBrk="0" hangingPunct="0">
              <a:defRPr kumimoji="1">
                <a:solidFill>
                  <a:schemeClr val="tx1"/>
                </a:solidFill>
                <a:latin typeface="Calibri" pitchFamily="34" charset="0"/>
                <a:ea typeface="ＭＳ Ｐゴシック" pitchFamily="50" charset="-128"/>
              </a:defRPr>
            </a:lvl1pPr>
            <a:lvl2pPr marL="742950" indent="-285750" eaLnBrk="0" hangingPunct="0">
              <a:defRPr kumimoji="1">
                <a:solidFill>
                  <a:schemeClr val="tx1"/>
                </a:solidFill>
                <a:latin typeface="Calibri" pitchFamily="34" charset="0"/>
                <a:ea typeface="ＭＳ Ｐゴシック" pitchFamily="50" charset="-128"/>
              </a:defRPr>
            </a:lvl2pPr>
            <a:lvl3pPr marL="1143000" indent="-228600" eaLnBrk="0" hangingPunct="0">
              <a:defRPr kumimoji="1">
                <a:solidFill>
                  <a:schemeClr val="tx1"/>
                </a:solidFill>
                <a:latin typeface="Calibri" pitchFamily="34" charset="0"/>
                <a:ea typeface="ＭＳ Ｐゴシック" pitchFamily="50" charset="-128"/>
              </a:defRPr>
            </a:lvl3pPr>
            <a:lvl4pPr marL="1600200" indent="-228600" eaLnBrk="0" hangingPunct="0">
              <a:defRPr kumimoji="1">
                <a:solidFill>
                  <a:schemeClr val="tx1"/>
                </a:solidFill>
                <a:latin typeface="Calibri" pitchFamily="34" charset="0"/>
                <a:ea typeface="ＭＳ Ｐゴシック" pitchFamily="50" charset="-128"/>
              </a:defRPr>
            </a:lvl4pPr>
            <a:lvl5pPr marL="2057400" indent="-228600" eaLnBrk="0" hangingPunct="0">
              <a:defRPr kumimoji="1">
                <a:solidFill>
                  <a:schemeClr val="tx1"/>
                </a:solidFill>
                <a:latin typeface="Calibri"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pitchFamily="50" charset="-128"/>
              </a:defRPr>
            </a:lvl9pPr>
          </a:lstStyle>
          <a:p>
            <a:pPr eaLnBrk="1" hangingPunct="1">
              <a:defRPr/>
            </a:pPr>
            <a:r>
              <a:rPr lang="en-US" altLang="ja-JP">
                <a:latin typeface="メイリオ" panose="020B0604030504040204" pitchFamily="50" charset="-128"/>
                <a:ea typeface="メイリオ" panose="020B0604030504040204" pitchFamily="50" charset="-128"/>
              </a:rPr>
              <a:t>【96</a:t>
            </a:r>
            <a:r>
              <a:rPr lang="ja-JP" altLang="en-US">
                <a:latin typeface="メイリオ" panose="020B0604030504040204" pitchFamily="50" charset="-128"/>
                <a:ea typeface="メイリオ" panose="020B0604030504040204" pitchFamily="50" charset="-128"/>
              </a:rPr>
              <a:t> </a:t>
            </a:r>
            <a:r>
              <a:rPr lang="en-US" altLang="ja-JP">
                <a:latin typeface="メイリオ" panose="020B0604030504040204" pitchFamily="50" charset="-128"/>
                <a:ea typeface="メイリオ" panose="020B0604030504040204" pitchFamily="50" charset="-128"/>
              </a:rPr>
              <a:t>hr】</a:t>
            </a:r>
            <a:r>
              <a:rPr lang="ja-JP" altLang="en-US">
                <a:latin typeface="メイリオ" panose="020B0604030504040204" pitchFamily="50" charset="-128"/>
                <a:ea typeface="メイリオ" panose="020B0604030504040204" pitchFamily="50" charset="-128"/>
              </a:rPr>
              <a:t> </a:t>
            </a:r>
            <a:r>
              <a:rPr lang="en-US" altLang="ja-JP">
                <a:latin typeface="メイリオ" panose="020B0604030504040204" pitchFamily="50" charset="-128"/>
                <a:ea typeface="メイリオ" panose="020B0604030504040204" pitchFamily="50" charset="-128"/>
              </a:rPr>
              <a:t>Monocyte</a:t>
            </a:r>
            <a:endParaRPr lang="ja-JP" altLang="en-US">
              <a:latin typeface="メイリオ" panose="020B0604030504040204" pitchFamily="50" charset="-128"/>
              <a:ea typeface="メイリオ" panose="020B0604030504040204" pitchFamily="50" charset="-128"/>
            </a:endParaRPr>
          </a:p>
        </p:txBody>
      </p:sp>
      <p:sp>
        <p:nvSpPr>
          <p:cNvPr id="36878" name="テキスト ボックス 45"/>
          <p:cNvSpPr txBox="1">
            <a:spLocks noChangeArrowheads="1"/>
          </p:cNvSpPr>
          <p:nvPr/>
        </p:nvSpPr>
        <p:spPr bwMode="auto">
          <a:xfrm>
            <a:off x="7503471" y="1404939"/>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eaLnBrk="1" hangingPunct="1"/>
            <a:r>
              <a:rPr lang="en-US" altLang="ja-JP" sz="1200" dirty="0">
                <a:latin typeface="メイリオ" panose="020B0604030504040204" pitchFamily="50" charset="-128"/>
                <a:ea typeface="メイリオ" panose="020B0604030504040204" pitchFamily="50" charset="-128"/>
              </a:rPr>
              <a:t>【2</a:t>
            </a:r>
            <a:r>
              <a:rPr lang="ja-JP" altLang="en-US" sz="1200" dirty="0">
                <a:latin typeface="メイリオ" panose="020B0604030504040204" pitchFamily="50" charset="-128"/>
                <a:ea typeface="メイリオ" panose="020B0604030504040204" pitchFamily="50" charset="-128"/>
              </a:rPr>
              <a:t> </a:t>
            </a:r>
            <a:r>
              <a:rPr lang="en-US" altLang="ja-JP" sz="1200" dirty="0" err="1">
                <a:latin typeface="メイリオ" panose="020B0604030504040204" pitchFamily="50" charset="-128"/>
                <a:ea typeface="メイリオ" panose="020B0604030504040204" pitchFamily="50" charset="-128"/>
              </a:rPr>
              <a:t>hr</a:t>
            </a:r>
            <a:r>
              <a:rPr lang="en-US" altLang="ja-JP" sz="1200" dirty="0">
                <a:latin typeface="メイリオ" panose="020B0604030504040204" pitchFamily="50" charset="-128"/>
                <a:ea typeface="メイリオ" panose="020B0604030504040204" pitchFamily="50" charset="-128"/>
              </a:rPr>
              <a:t>】</a:t>
            </a:r>
            <a:endParaRPr lang="ja-JP" altLang="en-US" sz="1200" dirty="0">
              <a:latin typeface="メイリオ" panose="020B0604030504040204" pitchFamily="50" charset="-128"/>
              <a:ea typeface="メイリオ" panose="020B0604030504040204" pitchFamily="50" charset="-128"/>
            </a:endParaRPr>
          </a:p>
        </p:txBody>
      </p:sp>
      <p:sp>
        <p:nvSpPr>
          <p:cNvPr id="36879" name="テキスト ボックス 46"/>
          <p:cNvSpPr txBox="1">
            <a:spLocks noChangeArrowheads="1"/>
          </p:cNvSpPr>
          <p:nvPr/>
        </p:nvSpPr>
        <p:spPr bwMode="auto">
          <a:xfrm>
            <a:off x="7498311" y="3157539"/>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eaLnBrk="1" hangingPunct="1"/>
            <a:r>
              <a:rPr lang="en-US" altLang="ja-JP" sz="1200">
                <a:latin typeface="メイリオ" panose="020B0604030504040204" pitchFamily="50" charset="-128"/>
                <a:ea typeface="メイリオ" panose="020B0604030504040204" pitchFamily="50" charset="-128"/>
              </a:rPr>
              <a:t>【6</a:t>
            </a:r>
            <a:r>
              <a:rPr lang="ja-JP" altLang="en-US" sz="1200">
                <a:latin typeface="メイリオ" panose="020B0604030504040204" pitchFamily="50" charset="-128"/>
                <a:ea typeface="メイリオ" panose="020B0604030504040204" pitchFamily="50" charset="-128"/>
              </a:rPr>
              <a:t> </a:t>
            </a:r>
            <a:r>
              <a:rPr lang="en-US" altLang="ja-JP" sz="1200">
                <a:latin typeface="メイリオ" panose="020B0604030504040204" pitchFamily="50" charset="-128"/>
                <a:ea typeface="メイリオ" panose="020B0604030504040204" pitchFamily="50" charset="-128"/>
              </a:rPr>
              <a:t>hr】</a:t>
            </a:r>
            <a:endParaRPr lang="ja-JP" altLang="en-US" sz="1200">
              <a:latin typeface="メイリオ" panose="020B0604030504040204" pitchFamily="50" charset="-128"/>
              <a:ea typeface="メイリオ" panose="020B0604030504040204" pitchFamily="50" charset="-128"/>
            </a:endParaRPr>
          </a:p>
        </p:txBody>
      </p:sp>
      <p:sp>
        <p:nvSpPr>
          <p:cNvPr id="36880" name="テキスト ボックス 47"/>
          <p:cNvSpPr txBox="1">
            <a:spLocks noChangeArrowheads="1"/>
          </p:cNvSpPr>
          <p:nvPr/>
        </p:nvSpPr>
        <p:spPr bwMode="auto">
          <a:xfrm>
            <a:off x="7489713" y="4826000"/>
            <a:ext cx="8963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eaLnBrk="1" hangingPunct="1"/>
            <a:r>
              <a:rPr lang="en-US" altLang="ja-JP" sz="1200">
                <a:latin typeface="メイリオ" panose="020B0604030504040204" pitchFamily="50" charset="-128"/>
                <a:ea typeface="メイリオ" panose="020B0604030504040204" pitchFamily="50" charset="-128"/>
              </a:rPr>
              <a:t>【24</a:t>
            </a:r>
            <a:r>
              <a:rPr lang="ja-JP" altLang="en-US" sz="1200">
                <a:latin typeface="メイリオ" panose="020B0604030504040204" pitchFamily="50" charset="-128"/>
                <a:ea typeface="メイリオ" panose="020B0604030504040204" pitchFamily="50" charset="-128"/>
              </a:rPr>
              <a:t> </a:t>
            </a:r>
            <a:r>
              <a:rPr lang="en-US" altLang="ja-JP" sz="1200">
                <a:latin typeface="メイリオ" panose="020B0604030504040204" pitchFamily="50" charset="-128"/>
                <a:ea typeface="メイリオ" panose="020B0604030504040204" pitchFamily="50" charset="-128"/>
              </a:rPr>
              <a:t>hr】</a:t>
            </a:r>
            <a:endParaRPr lang="ja-JP" altLang="en-US" sz="1200">
              <a:latin typeface="メイリオ" panose="020B0604030504040204" pitchFamily="50" charset="-128"/>
              <a:ea typeface="メイリオ" panose="020B0604030504040204" pitchFamily="50" charset="-128"/>
            </a:endParaRPr>
          </a:p>
        </p:txBody>
      </p:sp>
      <p:sp>
        <p:nvSpPr>
          <p:cNvPr id="36881" name="テキスト ボックス 48"/>
          <p:cNvSpPr txBox="1">
            <a:spLocks noChangeArrowheads="1"/>
          </p:cNvSpPr>
          <p:nvPr/>
        </p:nvSpPr>
        <p:spPr bwMode="auto">
          <a:xfrm>
            <a:off x="7498311" y="6510339"/>
            <a:ext cx="8963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eaLnBrk="1" hangingPunct="1"/>
            <a:r>
              <a:rPr lang="en-US" altLang="ja-JP" sz="1200">
                <a:latin typeface="メイリオ" panose="020B0604030504040204" pitchFamily="50" charset="-128"/>
                <a:ea typeface="メイリオ" panose="020B0604030504040204" pitchFamily="50" charset="-128"/>
              </a:rPr>
              <a:t>【72</a:t>
            </a:r>
            <a:r>
              <a:rPr lang="ja-JP" altLang="en-US" sz="1200">
                <a:latin typeface="メイリオ" panose="020B0604030504040204" pitchFamily="50" charset="-128"/>
                <a:ea typeface="メイリオ" panose="020B0604030504040204" pitchFamily="50" charset="-128"/>
              </a:rPr>
              <a:t> </a:t>
            </a:r>
            <a:r>
              <a:rPr lang="en-US" altLang="ja-JP" sz="1200">
                <a:latin typeface="メイリオ" panose="020B0604030504040204" pitchFamily="50" charset="-128"/>
                <a:ea typeface="メイリオ" panose="020B0604030504040204" pitchFamily="50" charset="-128"/>
              </a:rPr>
              <a:t>hr】</a:t>
            </a:r>
            <a:endParaRPr lang="ja-JP" altLang="en-US" sz="12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1181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2265770" y="0"/>
            <a:ext cx="7261183" cy="90630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err="1">
                <a:solidFill>
                  <a:srgbClr val="161616"/>
                </a:solidFill>
              </a:rPr>
              <a:t>Subio</a:t>
            </a:r>
            <a:r>
              <a:rPr lang="en-US" altLang="ja-JP" sz="3200" dirty="0">
                <a:solidFill>
                  <a:srgbClr val="161616"/>
                </a:solidFill>
              </a:rPr>
              <a:t/>
            </a:r>
            <a:br>
              <a:rPr lang="en-US" altLang="ja-JP" sz="3200" dirty="0">
                <a:solidFill>
                  <a:srgbClr val="161616"/>
                </a:solidFill>
              </a:rPr>
            </a:br>
            <a:r>
              <a:rPr lang="ja-JP" altLang="en-US" sz="2400" dirty="0">
                <a:solidFill>
                  <a:srgbClr val="161616"/>
                </a:solidFill>
              </a:rPr>
              <a:t>（</a:t>
            </a:r>
            <a:r>
              <a:rPr lang="en-US" altLang="ja-JP" sz="2400" dirty="0">
                <a:solidFill>
                  <a:srgbClr val="161616"/>
                </a:solidFill>
              </a:rPr>
              <a:t>https://</a:t>
            </a:r>
            <a:r>
              <a:rPr lang="en-US" altLang="ja-JP" sz="2400" dirty="0" err="1">
                <a:solidFill>
                  <a:srgbClr val="161616"/>
                </a:solidFill>
              </a:rPr>
              <a:t>www.subioplatform.com</a:t>
            </a:r>
            <a:r>
              <a:rPr lang="en-US" altLang="ja-JP" sz="2400" dirty="0">
                <a:solidFill>
                  <a:srgbClr val="161616"/>
                </a:solidFill>
              </a:rPr>
              <a:t>/ja/</a:t>
            </a:r>
            <a:r>
              <a:rPr lang="ja-JP" altLang="en-US" sz="2400" dirty="0">
                <a:solidFill>
                  <a:srgbClr val="161616"/>
                </a:solidFill>
              </a:rPr>
              <a:t>）</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135</a:t>
            </a:fld>
            <a:endParaRPr lang="ja-JP" altLang="en-US" sz="1200">
              <a:solidFill>
                <a:srgbClr val="003A6F"/>
              </a:solidFill>
            </a:endParaRPr>
          </a:p>
        </p:txBody>
      </p:sp>
      <p:sp>
        <p:nvSpPr>
          <p:cNvPr id="4" name="テキスト ボックス 3"/>
          <p:cNvSpPr txBox="1"/>
          <p:nvPr/>
        </p:nvSpPr>
        <p:spPr>
          <a:xfrm>
            <a:off x="662477" y="3671042"/>
            <a:ext cx="7161452" cy="2154436"/>
          </a:xfrm>
          <a:prstGeom prst="rect">
            <a:avLst/>
          </a:prstGeom>
          <a:noFill/>
        </p:spPr>
        <p:txBody>
          <a:bodyPr wrap="square" rtlCol="0">
            <a:spAutoFit/>
          </a:bodyPr>
          <a:lstStyle/>
          <a:p>
            <a:pPr marL="285750" indent="-285750">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hlinkClick r:id="rId2"/>
              </a:rPr>
              <a:t>マイクロアレイの正規化手法とデータの解釈について</a:t>
            </a:r>
            <a:endParaRPr lang="en-US" altLang="ja-JP" sz="2000" dirty="0">
              <a:latin typeface="メイリオ" panose="020B0604030504040204" pitchFamily="50" charset="-128"/>
              <a:ea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hlinkClick r:id="rId3"/>
              </a:rPr>
              <a:t>https://</a:t>
            </a:r>
            <a:r>
              <a:rPr lang="en-US" altLang="ja-JP" sz="1100" dirty="0" err="1">
                <a:latin typeface="メイリオ" panose="020B0604030504040204" pitchFamily="50" charset="-128"/>
                <a:ea typeface="メイリオ" panose="020B0604030504040204" pitchFamily="50" charset="-128"/>
                <a:hlinkClick r:id="rId3"/>
              </a:rPr>
              <a:t>www.subioplatform.com</a:t>
            </a:r>
            <a:r>
              <a:rPr lang="en-US" altLang="ja-JP" sz="1100" dirty="0">
                <a:latin typeface="メイリオ" panose="020B0604030504040204" pitchFamily="50" charset="-128"/>
                <a:ea typeface="メイリオ" panose="020B0604030504040204" pitchFamily="50" charset="-128"/>
                <a:hlinkClick r:id="rId3"/>
              </a:rPr>
              <a:t>/ja/products/</a:t>
            </a:r>
            <a:r>
              <a:rPr lang="en-US" altLang="ja-JP" sz="1100" dirty="0" err="1">
                <a:latin typeface="メイリオ" panose="020B0604030504040204" pitchFamily="50" charset="-128"/>
                <a:ea typeface="メイリオ" panose="020B0604030504040204" pitchFamily="50" charset="-128"/>
                <a:hlinkClick r:id="rId3"/>
              </a:rPr>
              <a:t>subioplatform</a:t>
            </a:r>
            <a:r>
              <a:rPr lang="en-US" altLang="ja-JP" sz="1100" dirty="0">
                <a:latin typeface="メイリオ" panose="020B0604030504040204" pitchFamily="50" charset="-128"/>
                <a:ea typeface="メイリオ" panose="020B0604030504040204" pitchFamily="50" charset="-128"/>
                <a:hlinkClick r:id="rId3"/>
              </a:rPr>
              <a:t>/the-dynamic-range-of-microarrays</a:t>
            </a:r>
            <a:r>
              <a:rPr lang="ja-JP" altLang="en-US" sz="1100" dirty="0">
                <a:latin typeface="メイリオ" panose="020B0604030504040204" pitchFamily="50" charset="-128"/>
                <a:ea typeface="メイリオ" panose="020B0604030504040204" pitchFamily="50" charset="-128"/>
              </a:rPr>
              <a:t>）</a:t>
            </a:r>
            <a:endParaRPr lang="en-US" altLang="ja-JP" sz="1100" dirty="0">
              <a:latin typeface="メイリオ" panose="020B0604030504040204" pitchFamily="50" charset="-128"/>
              <a:ea typeface="メイリオ" panose="020B0604030504040204" pitchFamily="50" charset="-128"/>
            </a:endParaRPr>
          </a:p>
          <a:p>
            <a:endParaRPr lang="en-US" altLang="ja-JP" sz="20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hlinkClick r:id="rId3"/>
              </a:rPr>
              <a:t>マイクロアレイのダイナミックレンジの比較</a:t>
            </a:r>
            <a:endParaRPr lang="en-US" altLang="ja-JP" sz="2000" dirty="0">
              <a:latin typeface="メイリオ" panose="020B0604030504040204" pitchFamily="50" charset="-128"/>
              <a:ea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hlinkClick r:id="rId3"/>
              </a:rPr>
              <a:t>https://</a:t>
            </a:r>
            <a:r>
              <a:rPr lang="en-US" altLang="ja-JP" sz="1100" dirty="0" err="1">
                <a:latin typeface="メイリオ" panose="020B0604030504040204" pitchFamily="50" charset="-128"/>
                <a:ea typeface="メイリオ" panose="020B0604030504040204" pitchFamily="50" charset="-128"/>
                <a:hlinkClick r:id="rId3"/>
              </a:rPr>
              <a:t>www.subioplatform.com</a:t>
            </a:r>
            <a:r>
              <a:rPr lang="en-US" altLang="ja-JP" sz="1100" dirty="0">
                <a:latin typeface="メイリオ" panose="020B0604030504040204" pitchFamily="50" charset="-128"/>
                <a:ea typeface="メイリオ" panose="020B0604030504040204" pitchFamily="50" charset="-128"/>
                <a:hlinkClick r:id="rId3"/>
              </a:rPr>
              <a:t>/ja/products/</a:t>
            </a:r>
            <a:r>
              <a:rPr lang="en-US" altLang="ja-JP" sz="1100" dirty="0" err="1">
                <a:latin typeface="メイリオ" panose="020B0604030504040204" pitchFamily="50" charset="-128"/>
                <a:ea typeface="メイリオ" panose="020B0604030504040204" pitchFamily="50" charset="-128"/>
                <a:hlinkClick r:id="rId3"/>
              </a:rPr>
              <a:t>subioplatform</a:t>
            </a:r>
            <a:r>
              <a:rPr lang="en-US" altLang="ja-JP" sz="1100" dirty="0">
                <a:latin typeface="メイリオ" panose="020B0604030504040204" pitchFamily="50" charset="-128"/>
                <a:ea typeface="メイリオ" panose="020B0604030504040204" pitchFamily="50" charset="-128"/>
                <a:hlinkClick r:id="rId3"/>
              </a:rPr>
              <a:t>/the-dynamic-range-of-microarrays</a:t>
            </a:r>
            <a:r>
              <a:rPr lang="ja-JP" altLang="en-US" sz="1100" dirty="0">
                <a:latin typeface="メイリオ" panose="020B0604030504040204" pitchFamily="50" charset="-128"/>
                <a:ea typeface="メイリオ" panose="020B0604030504040204" pitchFamily="50" charset="-128"/>
              </a:rPr>
              <a:t>）</a:t>
            </a:r>
            <a:endParaRPr lang="en-US" altLang="ja-JP" sz="1100" dirty="0">
              <a:latin typeface="メイリオ" panose="020B0604030504040204" pitchFamily="50" charset="-128"/>
              <a:ea typeface="メイリオ" panose="020B0604030504040204" pitchFamily="50" charset="-128"/>
            </a:endParaRPr>
          </a:p>
          <a:p>
            <a:endParaRPr lang="en-US" altLang="ja-JP" sz="20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Ø"/>
            </a:pPr>
            <a:r>
              <a:rPr lang="en-US" altLang="ja-JP" sz="2000" dirty="0">
                <a:latin typeface="メイリオ" panose="020B0604030504040204" pitchFamily="50" charset="-128"/>
                <a:ea typeface="メイリオ" panose="020B0604030504040204" pitchFamily="50" charset="-128"/>
                <a:hlinkClick r:id="rId4"/>
              </a:rPr>
              <a:t>RNA-</a:t>
            </a:r>
            <a:r>
              <a:rPr lang="en-US" altLang="ja-JP" sz="2000" dirty="0" err="1">
                <a:latin typeface="メイリオ" panose="020B0604030504040204" pitchFamily="50" charset="-128"/>
                <a:ea typeface="メイリオ" panose="020B0604030504040204" pitchFamily="50" charset="-128"/>
                <a:hlinkClick r:id="rId4"/>
              </a:rPr>
              <a:t>Seq</a:t>
            </a:r>
            <a:r>
              <a:rPr lang="ja-JP" altLang="en-US" sz="2000" dirty="0">
                <a:latin typeface="メイリオ" panose="020B0604030504040204" pitchFamily="50" charset="-128"/>
                <a:ea typeface="メイリオ" panose="020B0604030504040204" pitchFamily="50" charset="-128"/>
                <a:hlinkClick r:id="rId4"/>
              </a:rPr>
              <a:t>のダイナミックレンジ</a:t>
            </a:r>
            <a:endParaRPr lang="en-US" altLang="ja-JP" sz="2000" dirty="0">
              <a:latin typeface="メイリオ" panose="020B0604030504040204" pitchFamily="50" charset="-128"/>
              <a:ea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hlinkClick r:id="rId4"/>
              </a:rPr>
              <a:t>https://</a:t>
            </a:r>
            <a:r>
              <a:rPr lang="en-US" altLang="ja-JP" sz="1100" dirty="0" err="1">
                <a:latin typeface="メイリオ" panose="020B0604030504040204" pitchFamily="50" charset="-128"/>
                <a:ea typeface="メイリオ" panose="020B0604030504040204" pitchFamily="50" charset="-128"/>
                <a:hlinkClick r:id="rId4"/>
              </a:rPr>
              <a:t>www.subioplatform.com</a:t>
            </a:r>
            <a:r>
              <a:rPr lang="en-US" altLang="ja-JP" sz="1100" dirty="0">
                <a:latin typeface="メイリオ" panose="020B0604030504040204" pitchFamily="50" charset="-128"/>
                <a:ea typeface="メイリオ" panose="020B0604030504040204" pitchFamily="50" charset="-128"/>
                <a:hlinkClick r:id="rId4"/>
              </a:rPr>
              <a:t>/ja/products/</a:t>
            </a:r>
            <a:r>
              <a:rPr lang="en-US" altLang="ja-JP" sz="1100" dirty="0" err="1">
                <a:latin typeface="メイリオ" panose="020B0604030504040204" pitchFamily="50" charset="-128"/>
                <a:ea typeface="メイリオ" panose="020B0604030504040204" pitchFamily="50" charset="-128"/>
                <a:hlinkClick r:id="rId4"/>
              </a:rPr>
              <a:t>subioplatform</a:t>
            </a:r>
            <a:r>
              <a:rPr lang="en-US" altLang="ja-JP" sz="1100" dirty="0">
                <a:latin typeface="メイリオ" panose="020B0604030504040204" pitchFamily="50" charset="-128"/>
                <a:ea typeface="メイリオ" panose="020B0604030504040204" pitchFamily="50" charset="-128"/>
                <a:hlinkClick r:id="rId4"/>
              </a:rPr>
              <a:t>/the-dynamic-range-of-</a:t>
            </a:r>
            <a:r>
              <a:rPr lang="en-US" altLang="ja-JP" sz="1100" dirty="0" err="1">
                <a:latin typeface="メイリオ" panose="020B0604030504040204" pitchFamily="50" charset="-128"/>
                <a:ea typeface="メイリオ" panose="020B0604030504040204" pitchFamily="50" charset="-128"/>
                <a:hlinkClick r:id="rId4"/>
              </a:rPr>
              <a:t>rna</a:t>
            </a:r>
            <a:r>
              <a:rPr lang="en-US" altLang="ja-JP" sz="1100" dirty="0">
                <a:latin typeface="メイリオ" panose="020B0604030504040204" pitchFamily="50" charset="-128"/>
                <a:ea typeface="メイリオ" panose="020B0604030504040204" pitchFamily="50" charset="-128"/>
                <a:hlinkClick r:id="rId4"/>
              </a:rPr>
              <a:t>-</a:t>
            </a:r>
            <a:r>
              <a:rPr lang="en-US" altLang="ja-JP" sz="1100" dirty="0" err="1">
                <a:latin typeface="メイリオ" panose="020B0604030504040204" pitchFamily="50" charset="-128"/>
                <a:ea typeface="メイリオ" panose="020B0604030504040204" pitchFamily="50" charset="-128"/>
                <a:hlinkClick r:id="rId4"/>
              </a:rPr>
              <a:t>seq</a:t>
            </a:r>
            <a:r>
              <a:rPr lang="ja-JP" altLang="en-US" sz="1100" dirty="0">
                <a:latin typeface="メイリオ" panose="020B0604030504040204" pitchFamily="50" charset="-128"/>
                <a:ea typeface="メイリオ" panose="020B0604030504040204" pitchFamily="50" charset="-128"/>
              </a:rPr>
              <a:t>）  </a:t>
            </a:r>
            <a:endParaRPr kumimoji="1" lang="ja-JP" altLang="en-US" sz="1100" dirty="0">
              <a:latin typeface="メイリオ" panose="020B0604030504040204" pitchFamily="50" charset="-128"/>
              <a:ea typeface="メイリオ" panose="020B0604030504040204" pitchFamily="50" charset="-128"/>
            </a:endParaRPr>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802" y="104859"/>
            <a:ext cx="1771060" cy="728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898214" y="1221897"/>
            <a:ext cx="8512823" cy="1800493"/>
          </a:xfrm>
          <a:prstGeom prst="rect">
            <a:avLst/>
          </a:prstGeom>
          <a:noFill/>
        </p:spPr>
        <p:txBody>
          <a:bodyPr wrap="square" rtlCol="0">
            <a:spAutoFit/>
          </a:bodyPr>
          <a:lstStyle/>
          <a:p>
            <a:pPr algn="ctr">
              <a:lnSpc>
                <a:spcPct val="150000"/>
              </a:lnSpc>
            </a:pPr>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謝辞</a:t>
            </a:r>
            <a:r>
              <a:rPr lang="en-US" altLang="ja-JP" sz="2000" dirty="0">
                <a:latin typeface="メイリオ" panose="020B0604030504040204" pitchFamily="50" charset="-128"/>
                <a:ea typeface="メイリオ" panose="020B0604030504040204" pitchFamily="50" charset="-128"/>
              </a:rPr>
              <a:t>】</a:t>
            </a:r>
          </a:p>
          <a:p>
            <a:pPr>
              <a:lnSpc>
                <a:spcPct val="150000"/>
              </a:lnSpc>
            </a:pPr>
            <a:r>
              <a:rPr lang="ja-JP" altLang="en-US" dirty="0">
                <a:latin typeface="メイリオ" panose="020B0604030504040204" pitchFamily="50" charset="-128"/>
                <a:ea typeface="メイリオ" panose="020B0604030504040204" pitchFamily="50" charset="-128"/>
              </a:rPr>
              <a:t>本講習会資料の「</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信頼できるデータ区間</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について考える」の内容の多くは、</a:t>
            </a:r>
            <a:r>
              <a:rPr lang="zh-CN" altLang="en-US" dirty="0">
                <a:latin typeface="メイリオ" panose="020B0604030504040204" pitchFamily="50" charset="-128"/>
                <a:ea typeface="メイリオ" panose="020B0604030504040204" pitchFamily="50" charset="-128"/>
              </a:rPr>
              <a:t>株式会社</a:t>
            </a:r>
            <a:r>
              <a:rPr lang="en-US" altLang="ja-JP" dirty="0" err="1">
                <a:latin typeface="メイリオ" panose="020B0604030504040204" pitchFamily="50" charset="-128"/>
                <a:ea typeface="メイリオ" panose="020B0604030504040204" pitchFamily="50" charset="-128"/>
              </a:rPr>
              <a:t>Subio</a:t>
            </a:r>
            <a:r>
              <a:rPr lang="ja-JP" altLang="en-US" dirty="0">
                <a:latin typeface="メイリオ" panose="020B0604030504040204" pitchFamily="50" charset="-128"/>
                <a:ea typeface="メイリオ" panose="020B0604030504040204" pitchFamily="50" charset="-128"/>
              </a:rPr>
              <a:t>社長 </a:t>
            </a:r>
            <a:r>
              <a:rPr lang="zh-CN" altLang="en-US" dirty="0">
                <a:latin typeface="メイリオ" panose="020B0604030504040204" pitchFamily="50" charset="-128"/>
                <a:ea typeface="メイリオ" panose="020B0604030504040204" pitchFamily="50" charset="-128"/>
              </a:rPr>
              <a:t>田部暁郎</a:t>
            </a:r>
            <a:r>
              <a:rPr lang="ja-JP" altLang="en-US" dirty="0">
                <a:latin typeface="メイリオ" panose="020B0604030504040204" pitchFamily="50" charset="-128"/>
                <a:ea typeface="メイリオ" panose="020B0604030504040204" pitchFamily="50" charset="-128"/>
              </a:rPr>
              <a:t>氏の承諾を得て、</a:t>
            </a:r>
            <a:r>
              <a:rPr lang="en-US" altLang="ja-JP" dirty="0" err="1">
                <a:latin typeface="メイリオ" panose="020B0604030504040204" pitchFamily="50" charset="-128"/>
                <a:ea typeface="メイリオ" panose="020B0604030504040204" pitchFamily="50" charset="-128"/>
              </a:rPr>
              <a:t>Subio</a:t>
            </a:r>
            <a:r>
              <a:rPr lang="ja-JP" altLang="en-US" dirty="0">
                <a:latin typeface="メイリオ" panose="020B0604030504040204" pitchFamily="50" charset="-128"/>
                <a:ea typeface="メイリオ" panose="020B0604030504040204" pitchFamily="50" charset="-128"/>
              </a:rPr>
              <a:t>の</a:t>
            </a:r>
            <a:r>
              <a:rPr lang="en-US" altLang="ja-JP" dirty="0">
                <a:latin typeface="メイリオ" panose="020B0604030504040204" pitchFamily="50" charset="-128"/>
                <a:ea typeface="メイリオ" panose="020B0604030504040204" pitchFamily="50" charset="-128"/>
              </a:rPr>
              <a:t>HP</a:t>
            </a:r>
            <a:r>
              <a:rPr lang="ja-JP" altLang="en-US" dirty="0" err="1">
                <a:latin typeface="メイリオ" panose="020B0604030504040204" pitchFamily="50" charset="-128"/>
                <a:ea typeface="メイリオ" panose="020B0604030504040204" pitchFamily="50" charset="-128"/>
              </a:rPr>
              <a:t>で紹</a:t>
            </a:r>
            <a:r>
              <a:rPr lang="ja-JP" altLang="en-US" dirty="0">
                <a:latin typeface="メイリオ" panose="020B0604030504040204" pitchFamily="50" charset="-128"/>
                <a:ea typeface="メイリオ" panose="020B0604030504040204" pitchFamily="50" charset="-128"/>
              </a:rPr>
              <a:t>介されている資料をもとに作成させていただきました。心より感謝申し上げます。</a:t>
            </a:r>
            <a:endParaRPr kumimoji="1" lang="ja-JP" altLang="en-US" dirty="0">
              <a:latin typeface="メイリオ" panose="020B0604030504040204" pitchFamily="50" charset="-128"/>
              <a:ea typeface="メイリオ" panose="020B0604030504040204" pitchFamily="50" charset="-128"/>
            </a:endParaRPr>
          </a:p>
        </p:txBody>
      </p:sp>
      <p:grpSp>
        <p:nvGrpSpPr>
          <p:cNvPr id="10" name="グループ化 9"/>
          <p:cNvGrpSpPr/>
          <p:nvPr/>
        </p:nvGrpSpPr>
        <p:grpSpPr>
          <a:xfrm>
            <a:off x="8009371" y="3757038"/>
            <a:ext cx="1524000" cy="1982445"/>
            <a:chOff x="8026625" y="4301593"/>
            <a:chExt cx="1524000" cy="1982445"/>
          </a:xfrm>
        </p:grpSpPr>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6625" y="4301593"/>
              <a:ext cx="15240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8126617" y="5914706"/>
              <a:ext cx="1324017" cy="369332"/>
            </a:xfrm>
            <a:prstGeom prst="rect">
              <a:avLst/>
            </a:prstGeom>
          </p:spPr>
          <p:txBody>
            <a:bodyPr wrap="none">
              <a:spAutoFit/>
            </a:bodyPr>
            <a:lstStyle/>
            <a:p>
              <a:r>
                <a:rPr lang="en-US" altLang="ja-JP" dirty="0"/>
                <a:t>Akio</a:t>
              </a:r>
              <a:r>
                <a:rPr lang="ja-JP" altLang="en-US" dirty="0"/>
                <a:t> </a:t>
              </a:r>
              <a:r>
                <a:rPr lang="en-US" altLang="ja-JP" dirty="0"/>
                <a:t>Tanabe</a:t>
              </a:r>
              <a:endParaRPr lang="ja-JP" altLang="en-US" dirty="0"/>
            </a:p>
          </p:txBody>
        </p:sp>
      </p:grpSp>
    </p:spTree>
    <p:extLst>
      <p:ext uri="{BB962C8B-B14F-4D97-AF65-F5344CB8AC3E}">
        <p14:creationId xmlns:p14="http://schemas.microsoft.com/office/powerpoint/2010/main" val="12028918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29449" y="1679785"/>
            <a:ext cx="8420100" cy="1470025"/>
          </a:xfrm>
        </p:spPr>
        <p:txBody>
          <a:bodyPr/>
          <a:lstStyle/>
          <a:p>
            <a:r>
              <a:rPr kumimoji="1" lang="ja-JP" altLang="en-US" sz="4400" dirty="0"/>
              <a:t>解析ツール</a:t>
            </a:r>
          </a:p>
        </p:txBody>
      </p:sp>
      <p:sp>
        <p:nvSpPr>
          <p:cNvPr id="3" name="正方形/長方形 2"/>
          <p:cNvSpPr/>
          <p:nvPr/>
        </p:nvSpPr>
        <p:spPr>
          <a:xfrm flipH="1">
            <a:off x="1266815" y="1173345"/>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 name="正方形/長方形 3"/>
          <p:cNvSpPr/>
          <p:nvPr/>
        </p:nvSpPr>
        <p:spPr>
          <a:xfrm flipH="1">
            <a:off x="1266815" y="3583423"/>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テキスト ボックス 4"/>
          <p:cNvSpPr txBox="1"/>
          <p:nvPr/>
        </p:nvSpPr>
        <p:spPr>
          <a:xfrm>
            <a:off x="495655" y="119641"/>
            <a:ext cx="1415772" cy="584775"/>
          </a:xfrm>
          <a:prstGeom prst="rect">
            <a:avLst/>
          </a:prstGeom>
          <a:noFill/>
        </p:spPr>
        <p:txBody>
          <a:bodyPr wrap="none" rtlCol="0">
            <a:spAutoFit/>
          </a:bodyPr>
          <a:lstStyle/>
          <a:p>
            <a:r>
              <a:rPr kumimoji="1" lang="en-US" altLang="ja-JP" sz="3200" dirty="0"/>
              <a:t>【</a:t>
            </a:r>
            <a:r>
              <a:rPr kumimoji="1" lang="ja-JP" altLang="en-US" sz="3200" dirty="0"/>
              <a:t>参考</a:t>
            </a:r>
            <a:r>
              <a:rPr kumimoji="1" lang="en-US" altLang="ja-JP" sz="3200" dirty="0"/>
              <a:t>】</a:t>
            </a:r>
            <a:endParaRPr kumimoji="1" lang="ja-JP" altLang="en-US" sz="3200" dirty="0"/>
          </a:p>
        </p:txBody>
      </p:sp>
    </p:spTree>
    <p:extLst>
      <p:ext uri="{BB962C8B-B14F-4D97-AF65-F5344CB8AC3E}">
        <p14:creationId xmlns:p14="http://schemas.microsoft.com/office/powerpoint/2010/main" val="15628170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2991028" y="0"/>
            <a:ext cx="6535925" cy="89012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err="1">
                <a:solidFill>
                  <a:srgbClr val="161616"/>
                </a:solidFill>
              </a:rPr>
              <a:t>GenePattern</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137</a:t>
            </a:fld>
            <a:endParaRPr lang="ja-JP" altLang="en-US" sz="1200">
              <a:solidFill>
                <a:srgbClr val="003A6F"/>
              </a:solidFill>
            </a:endParaRPr>
          </a:p>
        </p:txBody>
      </p:sp>
      <p:sp>
        <p:nvSpPr>
          <p:cNvPr id="5" name="テキスト ボックス 4"/>
          <p:cNvSpPr txBox="1"/>
          <p:nvPr/>
        </p:nvSpPr>
        <p:spPr>
          <a:xfrm>
            <a:off x="871670" y="1085316"/>
            <a:ext cx="8005293" cy="1200329"/>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rPr>
              <a:t>URL】</a:t>
            </a:r>
            <a:r>
              <a:rPr lang="en-US" altLang="ja-JP" sz="2400" dirty="0" err="1">
                <a:latin typeface="メイリオ" panose="020B0604030504040204" pitchFamily="50" charset="-128"/>
                <a:ea typeface="メイリオ" panose="020B0604030504040204" pitchFamily="50" charset="-128"/>
                <a:hlinkClick r:id="rId2"/>
              </a:rPr>
              <a:t>https</a:t>
            </a:r>
            <a:r>
              <a:rPr lang="en-US" altLang="ja-JP" sz="2400" dirty="0">
                <a:latin typeface="メイリオ" panose="020B0604030504040204" pitchFamily="50" charset="-128"/>
                <a:ea typeface="メイリオ" panose="020B0604030504040204" pitchFamily="50" charset="-128"/>
                <a:hlinkClick r:id="rId2"/>
              </a:rPr>
              <a:t>://</a:t>
            </a:r>
            <a:r>
              <a:rPr lang="en-US" altLang="ja-JP" sz="2400" dirty="0" err="1">
                <a:latin typeface="メイリオ" panose="020B0604030504040204" pitchFamily="50" charset="-128"/>
                <a:ea typeface="メイリオ" panose="020B0604030504040204" pitchFamily="50" charset="-128"/>
                <a:hlinkClick r:id="rId2"/>
              </a:rPr>
              <a:t>www.genepattern.org</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様々なゲノムデータを解析したり閲覧したりするための解析ツールのレポジトリ。</a:t>
            </a:r>
            <a:endParaRPr lang="en-US" altLang="ja-JP" sz="2400" dirty="0">
              <a:latin typeface="メイリオ" panose="020B0604030504040204" pitchFamily="50" charset="-128"/>
              <a:ea typeface="メイリオ" panose="020B0604030504040204" pitchFamily="50" charset="-128"/>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436" y="2352466"/>
            <a:ext cx="4367122" cy="3765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123" y="276759"/>
            <a:ext cx="239077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54491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3123526" y="0"/>
            <a:ext cx="5389296" cy="914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a:solidFill>
                  <a:srgbClr val="161616"/>
                </a:solidFill>
              </a:rPr>
              <a:t>biostatistics</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138</a:t>
            </a:fld>
            <a:endParaRPr lang="ja-JP" altLang="en-US" sz="1200">
              <a:solidFill>
                <a:srgbClr val="003A6F"/>
              </a:solidFill>
            </a:endParaRPr>
          </a:p>
        </p:txBody>
      </p:sp>
      <p:sp>
        <p:nvSpPr>
          <p:cNvPr id="5" name="テキスト ボックス 4"/>
          <p:cNvSpPr txBox="1"/>
          <p:nvPr/>
        </p:nvSpPr>
        <p:spPr>
          <a:xfrm>
            <a:off x="871670" y="1085316"/>
            <a:ext cx="8836351" cy="5139869"/>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rPr>
              <a:t>URL】</a:t>
            </a:r>
            <a:r>
              <a:rPr lang="en-US" altLang="ja-JP" sz="2400" dirty="0" err="1">
                <a:latin typeface="メイリオ" panose="020B0604030504040204" pitchFamily="50" charset="-128"/>
                <a:ea typeface="メイリオ" panose="020B0604030504040204" pitchFamily="50" charset="-128"/>
                <a:hlinkClick r:id="rId2"/>
              </a:rPr>
              <a:t>https</a:t>
            </a:r>
            <a:r>
              <a:rPr lang="en-US" altLang="ja-JP" sz="2400" dirty="0">
                <a:latin typeface="メイリオ" panose="020B0604030504040204" pitchFamily="50" charset="-128"/>
                <a:ea typeface="メイリオ" panose="020B0604030504040204" pitchFamily="50" charset="-128"/>
                <a:hlinkClick r:id="rId2"/>
              </a:rPr>
              <a:t>://</a:t>
            </a:r>
            <a:r>
              <a:rPr lang="en-US" altLang="ja-JP" sz="2400" dirty="0" err="1">
                <a:latin typeface="メイリオ" panose="020B0604030504040204" pitchFamily="50" charset="-128"/>
                <a:ea typeface="メイリオ" panose="020B0604030504040204" pitchFamily="50" charset="-128"/>
                <a:hlinkClick r:id="rId2"/>
              </a:rPr>
              <a:t>stats.biopapyrus.jp</a:t>
            </a:r>
            <a:r>
              <a:rPr lang="en-US" altLang="ja-JP" sz="2400" dirty="0">
                <a:latin typeface="メイリオ" panose="020B0604030504040204" pitchFamily="50" charset="-128"/>
                <a:ea typeface="メイリオ" panose="020B0604030504040204" pitchFamily="50" charset="-128"/>
                <a:hlinkClick r:id="rId2"/>
              </a:rPr>
              <a:t>/</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生物統計学に関する情報サイト。</a:t>
            </a:r>
          </a:p>
          <a:p>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目次</a:t>
            </a:r>
            <a:r>
              <a:rPr lang="en-US" altLang="ja-JP" sz="2000" dirty="0">
                <a:latin typeface="メイリオ" panose="020B0604030504040204" pitchFamily="50" charset="-128"/>
                <a:ea typeface="メイリオ" panose="020B0604030504040204" pitchFamily="50" charset="-128"/>
              </a:rPr>
              <a:t>】</a:t>
            </a:r>
          </a:p>
          <a:p>
            <a:pPr marL="457200" indent="-457200">
              <a:buFont typeface="+mj-lt"/>
              <a:buAutoNum type="arabicPeriod"/>
            </a:pPr>
            <a:r>
              <a:rPr lang="ja-JP" altLang="en-US" sz="2000" dirty="0">
                <a:latin typeface="メイリオ" panose="020B0604030504040204" pitchFamily="50" charset="-128"/>
                <a:ea typeface="メイリオ" panose="020B0604030504040204" pitchFamily="50" charset="-128"/>
              </a:rPr>
              <a:t>プログラミング言語（</a:t>
            </a:r>
            <a:r>
              <a:rPr lang="en-US" altLang="ja-JP" sz="2000" dirty="0">
                <a:latin typeface="メイリオ" panose="020B0604030504040204" pitchFamily="50" charset="-128"/>
                <a:ea typeface="メイリオ" panose="020B0604030504040204" pitchFamily="50" charset="-128"/>
              </a:rPr>
              <a:t>R</a:t>
            </a:r>
            <a:r>
              <a:rPr lang="ja-JP" altLang="en-US" sz="2000" dirty="0" err="1">
                <a:latin typeface="メイリオ" panose="020B0604030504040204" pitchFamily="50" charset="-128"/>
                <a:ea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rPr>
              <a:t>Python</a:t>
            </a:r>
            <a:r>
              <a:rPr lang="ja-JP" altLang="en-US" sz="2000" dirty="0">
                <a:latin typeface="メイリオ" panose="020B0604030504040204" pitchFamily="50" charset="-128"/>
                <a:ea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rPr>
              <a:t> </a:t>
            </a:r>
          </a:p>
          <a:p>
            <a:pPr marL="457200" indent="-457200">
              <a:buFont typeface="+mj-lt"/>
              <a:buAutoNum type="arabicPeriod"/>
            </a:pPr>
            <a:r>
              <a:rPr lang="ja-JP" altLang="en-US" sz="2000" dirty="0">
                <a:latin typeface="メイリオ" panose="020B0604030504040204" pitchFamily="50" charset="-128"/>
                <a:ea typeface="メイリオ" panose="020B0604030504040204" pitchFamily="50" charset="-128"/>
              </a:rPr>
              <a:t>確率分布（確率、確率変数、正規分布、二項分布、ポアソン分布、</a:t>
            </a:r>
            <a:r>
              <a:rPr lang="en-US" altLang="ja-JP" sz="2000" dirty="0">
                <a:latin typeface="メイリオ" panose="020B0604030504040204" pitchFamily="50" charset="-128"/>
                <a:ea typeface="メイリオ" panose="020B0604030504040204" pitchFamily="50" charset="-128"/>
              </a:rPr>
              <a:t>t</a:t>
            </a:r>
            <a:r>
              <a:rPr lang="ja-JP" altLang="en-US" sz="2000" dirty="0">
                <a:latin typeface="メイリオ" panose="020B0604030504040204" pitchFamily="50" charset="-128"/>
                <a:ea typeface="メイリオ" panose="020B0604030504040204" pitchFamily="50" charset="-128"/>
              </a:rPr>
              <a:t>分布、カイ二乗分布、</a:t>
            </a:r>
            <a:r>
              <a:rPr lang="en-US" altLang="ja-JP" sz="2000" dirty="0">
                <a:latin typeface="メイリオ" panose="020B0604030504040204" pitchFamily="50" charset="-128"/>
                <a:ea typeface="メイリオ" panose="020B0604030504040204" pitchFamily="50" charset="-128"/>
              </a:rPr>
              <a:t>F</a:t>
            </a:r>
            <a:r>
              <a:rPr lang="ja-JP" altLang="en-US" sz="2000" dirty="0">
                <a:latin typeface="メイリオ" panose="020B0604030504040204" pitchFamily="50" charset="-128"/>
                <a:ea typeface="メイリオ" panose="020B0604030504040204" pitchFamily="50" charset="-128"/>
              </a:rPr>
              <a:t>分布）</a:t>
            </a:r>
          </a:p>
          <a:p>
            <a:pPr marL="457200" indent="-457200">
              <a:buFont typeface="+mj-lt"/>
              <a:buAutoNum type="arabicPeriod"/>
            </a:pPr>
            <a:r>
              <a:rPr lang="ja-JP" altLang="en-US" sz="2000" dirty="0">
                <a:latin typeface="メイリオ" panose="020B0604030504040204" pitchFamily="50" charset="-128"/>
                <a:ea typeface="メイリオ" panose="020B0604030504040204" pitchFamily="50" charset="-128"/>
              </a:rPr>
              <a:t>基礎統計（標本分散と不偏分散、</a:t>
            </a:r>
            <a:r>
              <a:rPr lang="en-US" altLang="ja-JP" sz="2000" dirty="0">
                <a:latin typeface="メイリオ" panose="020B0604030504040204" pitchFamily="50" charset="-128"/>
                <a:ea typeface="メイリオ" panose="020B0604030504040204" pitchFamily="50" charset="-128"/>
              </a:rPr>
              <a:t>t</a:t>
            </a:r>
            <a:r>
              <a:rPr lang="ja-JP" altLang="en-US" sz="2000" dirty="0">
                <a:latin typeface="メイリオ" panose="020B0604030504040204" pitchFamily="50" charset="-128"/>
                <a:ea typeface="メイリオ" panose="020B0604030504040204" pitchFamily="50" charset="-128"/>
              </a:rPr>
              <a:t>検定、</a:t>
            </a:r>
            <a:r>
              <a:rPr lang="en-US" altLang="ja-JP" sz="2000" dirty="0">
                <a:latin typeface="メイリオ" panose="020B0604030504040204" pitchFamily="50" charset="-128"/>
                <a:ea typeface="メイリオ" panose="020B0604030504040204" pitchFamily="50" charset="-128"/>
              </a:rPr>
              <a:t>F</a:t>
            </a:r>
            <a:r>
              <a:rPr lang="ja-JP" altLang="en-US" sz="2000" dirty="0">
                <a:latin typeface="メイリオ" panose="020B0604030504040204" pitchFamily="50" charset="-128"/>
                <a:ea typeface="メイリオ" panose="020B0604030504040204" pitchFamily="50" charset="-128"/>
              </a:rPr>
              <a:t>検定、分散分析、主成分分析  </a:t>
            </a:r>
            <a:r>
              <a:rPr lang="en-US" altLang="ja-JP" sz="2000" dirty="0" err="1">
                <a:latin typeface="メイリオ" panose="020B0604030504040204" pitchFamily="50" charset="-128"/>
                <a:ea typeface="メイリオ" panose="020B0604030504040204" pitchFamily="50" charset="-128"/>
              </a:rPr>
              <a:t>Benjamini</a:t>
            </a:r>
            <a:r>
              <a:rPr lang="en-US" altLang="ja-JP" sz="2000" dirty="0">
                <a:latin typeface="メイリオ" panose="020B0604030504040204" pitchFamily="50" charset="-128"/>
                <a:ea typeface="メイリオ" panose="020B0604030504040204" pitchFamily="50" charset="-128"/>
              </a:rPr>
              <a:t>–Hochberg</a:t>
            </a:r>
            <a:r>
              <a:rPr lang="ja-JP" altLang="en-US" sz="2000" dirty="0">
                <a:latin typeface="メイリオ" panose="020B0604030504040204" pitchFamily="50" charset="-128"/>
                <a:ea typeface="メイリオ" panose="020B0604030504040204" pitchFamily="50" charset="-128"/>
              </a:rPr>
              <a:t>補正）</a:t>
            </a:r>
          </a:p>
          <a:p>
            <a:pPr marL="457200" indent="-457200">
              <a:buFont typeface="+mj-lt"/>
              <a:buAutoNum type="arabicPeriod"/>
            </a:pPr>
            <a:r>
              <a:rPr lang="ja-JP" altLang="en-US" sz="2000" dirty="0">
                <a:latin typeface="メイリオ" panose="020B0604030504040204" pitchFamily="50" charset="-128"/>
                <a:ea typeface="メイリオ" panose="020B0604030504040204" pitchFamily="50" charset="-128"/>
              </a:rPr>
              <a:t>ベイズ統計学 </a:t>
            </a:r>
          </a:p>
          <a:p>
            <a:pPr marL="457200" indent="-457200">
              <a:buFont typeface="+mj-lt"/>
              <a:buAutoNum type="arabicPeriod"/>
            </a:pPr>
            <a:r>
              <a:rPr lang="ja-JP" altLang="en-US" sz="2000" dirty="0">
                <a:latin typeface="メイリオ" panose="020B0604030504040204" pitchFamily="50" charset="-128"/>
                <a:ea typeface="メイリオ" panose="020B0604030504040204" pitchFamily="50" charset="-128"/>
              </a:rPr>
              <a:t>一般化線型モデル </a:t>
            </a:r>
            <a:r>
              <a:rPr lang="en-US" altLang="ja-JP" sz="2000" dirty="0" err="1">
                <a:latin typeface="メイリオ" panose="020B0604030504040204" pitchFamily="50" charset="-128"/>
                <a:ea typeface="メイリオ" panose="020B0604030504040204" pitchFamily="50" charset="-128"/>
              </a:rPr>
              <a:t>GLM</a:t>
            </a:r>
            <a:r>
              <a:rPr lang="ja-JP" altLang="en-US" sz="2000" dirty="0">
                <a:latin typeface="メイリオ" panose="020B0604030504040204" pitchFamily="50" charset="-128"/>
                <a:ea typeface="メイリオ" panose="020B0604030504040204" pitchFamily="50" charset="-128"/>
              </a:rPr>
              <a:t>（単回帰  重回帰  誤差構造・リンク関数・線形予測子  最尤推定  尤度比検定  スコア検定  </a:t>
            </a:r>
            <a:r>
              <a:rPr lang="en-US" altLang="ja-JP" sz="2000" dirty="0">
                <a:latin typeface="メイリオ" panose="020B0604030504040204" pitchFamily="50" charset="-128"/>
                <a:ea typeface="メイリオ" panose="020B0604030504040204" pitchFamily="50" charset="-128"/>
              </a:rPr>
              <a:t>Wald </a:t>
            </a:r>
            <a:r>
              <a:rPr lang="ja-JP" altLang="en-US" sz="2000" dirty="0">
                <a:latin typeface="メイリオ" panose="020B0604030504040204" pitchFamily="50" charset="-128"/>
                <a:ea typeface="メイリオ" panose="020B0604030504040204" pitchFamily="50" charset="-128"/>
              </a:rPr>
              <a:t>検定  対数線形モデル  ロジスティック回帰 ）</a:t>
            </a:r>
          </a:p>
          <a:p>
            <a:pPr marL="457200" indent="-457200">
              <a:buFont typeface="+mj-lt"/>
              <a:buAutoNum type="arabicPeriod"/>
            </a:pPr>
            <a:r>
              <a:rPr lang="ja-JP" altLang="en-US" sz="2000" dirty="0">
                <a:latin typeface="メイリオ" panose="020B0604030504040204" pitchFamily="50" charset="-128"/>
                <a:ea typeface="メイリオ" panose="020B0604030504040204" pitchFamily="50" charset="-128"/>
              </a:rPr>
              <a:t>スパース推定（正則化、</a:t>
            </a:r>
            <a:r>
              <a:rPr lang="en-US" altLang="ja-JP" sz="2000" dirty="0">
                <a:latin typeface="メイリオ" panose="020B0604030504040204" pitchFamily="50" charset="-128"/>
                <a:ea typeface="メイリオ" panose="020B0604030504040204" pitchFamily="50" charset="-128"/>
              </a:rPr>
              <a:t>LASSO</a:t>
            </a:r>
            <a:r>
              <a:rPr lang="ja-JP" altLang="en-US" sz="2000" dirty="0" err="1">
                <a:latin typeface="メイリオ" panose="020B0604030504040204" pitchFamily="50" charset="-128"/>
                <a:ea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rPr>
              <a:t>Ridge</a:t>
            </a:r>
            <a:r>
              <a:rPr lang="ja-JP" altLang="en-US" sz="2000" dirty="0" err="1">
                <a:latin typeface="メイリオ" panose="020B0604030504040204" pitchFamily="50" charset="-128"/>
                <a:ea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rPr>
              <a:t>Elastic Net</a:t>
            </a:r>
            <a:r>
              <a:rPr lang="ja-JP" altLang="en-US" sz="2000" dirty="0" err="1">
                <a:latin typeface="メイリオ" panose="020B0604030504040204" pitchFamily="50" charset="-128"/>
                <a:ea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rPr>
              <a:t>Fused LASSO  Group LASSO</a:t>
            </a:r>
            <a:r>
              <a:rPr lang="ja-JP" altLang="en-US" sz="2000" dirty="0" err="1">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スパース主成分分析、グラフィカル </a:t>
            </a:r>
            <a:r>
              <a:rPr lang="en-US" altLang="ja-JP" sz="2000" dirty="0">
                <a:latin typeface="メイリオ" panose="020B0604030504040204" pitchFamily="50" charset="-128"/>
                <a:ea typeface="メイリオ" panose="020B0604030504040204" pitchFamily="50" charset="-128"/>
              </a:rPr>
              <a:t>LASSO</a:t>
            </a:r>
            <a:r>
              <a:rPr lang="ja-JP" altLang="en-US" sz="2000" dirty="0">
                <a:latin typeface="メイリオ" panose="020B0604030504040204" pitchFamily="50" charset="-128"/>
                <a:ea typeface="メイリオ" panose="020B0604030504040204" pitchFamily="50" charset="-128"/>
              </a:rPr>
              <a:t>）</a:t>
            </a:r>
            <a:endParaRPr lang="en-US" altLang="ja-JP" sz="2000" dirty="0">
              <a:latin typeface="メイリオ" panose="020B0604030504040204" pitchFamily="50" charset="-128"/>
              <a:ea typeface="メイリオ" panose="020B0604030504040204" pitchFamily="50" charset="-128"/>
            </a:endParaRPr>
          </a:p>
          <a:p>
            <a:pPr marL="457200" indent="-457200">
              <a:buFont typeface="+mj-lt"/>
              <a:buAutoNum type="arabicPeriod"/>
            </a:pPr>
            <a:r>
              <a:rPr lang="ja-JP" altLang="en-US" sz="2000" dirty="0">
                <a:latin typeface="メイリオ" panose="020B0604030504040204" pitchFamily="50" charset="-128"/>
                <a:ea typeface="メイリオ" panose="020B0604030504040204" pitchFamily="50" charset="-128"/>
              </a:rPr>
              <a:t>時系列解析</a:t>
            </a:r>
          </a:p>
          <a:p>
            <a:pPr marL="457200" indent="-457200">
              <a:buFont typeface="+mj-lt"/>
              <a:buAutoNum type="arabicPeriod"/>
            </a:pPr>
            <a:r>
              <a:rPr lang="en-US" altLang="ja-JP" sz="2000" dirty="0" err="1">
                <a:latin typeface="メイリオ" panose="020B0604030504040204" pitchFamily="50" charset="-128"/>
                <a:ea typeface="メイリオ" panose="020B0604030504040204" pitchFamily="50" charset="-128"/>
              </a:rPr>
              <a:t>GxE</a:t>
            </a:r>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解析</a:t>
            </a:r>
            <a:endParaRPr lang="en-US" altLang="ja-JP" sz="2000" dirty="0">
              <a:latin typeface="メイリオ" panose="020B0604030504040204" pitchFamily="50" charset="-128"/>
              <a:ea typeface="メイリオ" panose="020B0604030504040204" pitchFamily="50" charset="-128"/>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65" y="172336"/>
            <a:ext cx="2506840" cy="564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766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78121" y="0"/>
            <a:ext cx="8725256" cy="1470025"/>
          </a:xfrm>
        </p:spPr>
        <p:txBody>
          <a:bodyPr/>
          <a:lstStyle/>
          <a:p>
            <a:r>
              <a:rPr lang="ja-JP" altLang="en-US" sz="4000" dirty="0"/>
              <a:t>公共レポジトリの遺伝子発現データ</a:t>
            </a:r>
            <a:endParaRPr kumimoji="1" lang="ja-JP" altLang="en-US" sz="4000" dirty="0"/>
          </a:p>
        </p:txBody>
      </p:sp>
      <p:graphicFrame>
        <p:nvGraphicFramePr>
          <p:cNvPr id="3" name="オブジェクト 2"/>
          <p:cNvGraphicFramePr>
            <a:graphicFrameLocks noChangeAspect="1"/>
          </p:cNvGraphicFramePr>
          <p:nvPr>
            <p:extLst>
              <p:ext uri="{D42A27DB-BD31-4B8C-83A1-F6EECF244321}">
                <p14:modId xmlns:p14="http://schemas.microsoft.com/office/powerpoint/2010/main" val="1813790499"/>
              </p:ext>
            </p:extLst>
          </p:nvPr>
        </p:nvGraphicFramePr>
        <p:xfrm>
          <a:off x="501187" y="1887299"/>
          <a:ext cx="9302750" cy="4071938"/>
        </p:xfrm>
        <a:graphic>
          <a:graphicData uri="http://schemas.openxmlformats.org/presentationml/2006/ole">
            <mc:AlternateContent xmlns:mc="http://schemas.openxmlformats.org/markup-compatibility/2006">
              <mc:Choice xmlns:v="urn:schemas-microsoft-com:vml" Requires="v">
                <p:oleObj spid="_x0000_s1202" name="Photo Editor Photo" r:id="rId4" imgW="10809524" imgH="4734586" progId="MSPhotoEd.3">
                  <p:embed/>
                </p:oleObj>
              </mc:Choice>
              <mc:Fallback>
                <p:oleObj name="Photo Editor Photo" r:id="rId4" imgW="10809524" imgH="4734586" progId="MSPhotoEd.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187" y="1887299"/>
                        <a:ext cx="9302750"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正方形/長方形 3"/>
          <p:cNvSpPr/>
          <p:nvPr/>
        </p:nvSpPr>
        <p:spPr>
          <a:xfrm>
            <a:off x="5443466" y="6060362"/>
            <a:ext cx="4262705" cy="369332"/>
          </a:xfrm>
          <a:prstGeom prst="rect">
            <a:avLst/>
          </a:prstGeom>
        </p:spPr>
        <p:txBody>
          <a:bodyPr wrap="none">
            <a:spAutoFit/>
          </a:bodyPr>
          <a:lstStyle/>
          <a:p>
            <a:r>
              <a:rPr lang="ja-JP" altLang="en-US" dirty="0">
                <a:solidFill>
                  <a:srgbClr val="161616"/>
                </a:solidFill>
              </a:rPr>
              <a:t>福田繁雄　「潮風公園島の日曜日の午後」</a:t>
            </a:r>
            <a:endParaRPr lang="ja-JP" altLang="en-US" dirty="0"/>
          </a:p>
        </p:txBody>
      </p:sp>
      <p:sp>
        <p:nvSpPr>
          <p:cNvPr id="6" name="動作設定ボタン : 進む/次へ 5">
            <a:hlinkClick r:id="rId6" action="ppaction://hlinksldjump" highlightClick="1"/>
          </p:cNvPr>
          <p:cNvSpPr/>
          <p:nvPr/>
        </p:nvSpPr>
        <p:spPr>
          <a:xfrm>
            <a:off x="9338208" y="5470215"/>
            <a:ext cx="360000" cy="36000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5741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90630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600" dirty="0">
                <a:solidFill>
                  <a:srgbClr val="161616"/>
                </a:solidFill>
              </a:rPr>
              <a:t>公共レポジトリの遺伝子発現データ</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15</a:t>
            </a:fld>
            <a:endParaRPr lang="ja-JP" altLang="en-US" sz="1200">
              <a:solidFill>
                <a:srgbClr val="003A6F"/>
              </a:solidFill>
            </a:endParaRPr>
          </a:p>
        </p:txBody>
      </p:sp>
      <p:sp>
        <p:nvSpPr>
          <p:cNvPr id="12" name="テキスト ボックス 11">
            <a:extLst>
              <a:ext uri="{FF2B5EF4-FFF2-40B4-BE49-F238E27FC236}">
                <a16:creationId xmlns:a16="http://schemas.microsoft.com/office/drawing/2014/main" xmlns="" id="{0386EE43-0C47-4B17-A020-A72A448DC020}"/>
              </a:ext>
            </a:extLst>
          </p:cNvPr>
          <p:cNvSpPr txBox="1"/>
          <p:nvPr/>
        </p:nvSpPr>
        <p:spPr>
          <a:xfrm>
            <a:off x="1011115" y="1181909"/>
            <a:ext cx="8894885" cy="5201424"/>
          </a:xfrm>
          <a:prstGeom prst="rect">
            <a:avLst/>
          </a:prstGeom>
          <a:noFill/>
        </p:spPr>
        <p:txBody>
          <a:bodyPr wrap="square">
            <a:spAutoFit/>
          </a:bodyPr>
          <a:lstStyle/>
          <a:p>
            <a:pPr fontAlgn="auto">
              <a:spcBef>
                <a:spcPts val="0"/>
              </a:spcBef>
              <a:spcAft>
                <a:spcPts val="0"/>
              </a:spcAft>
              <a:tabLst>
                <a:tab pos="538163" algn="l"/>
              </a:tabLst>
              <a:defRPr/>
            </a:pP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気になる点</a:t>
            </a:r>
            <a:r>
              <a:rPr lang="en-US" altLang="ja-JP" sz="2400" dirty="0">
                <a:latin typeface="メイリオ" panose="020B0604030504040204" pitchFamily="50" charset="-128"/>
                <a:ea typeface="メイリオ" panose="020B0604030504040204" pitchFamily="50" charset="-128"/>
              </a:rPr>
              <a:t>】</a:t>
            </a:r>
          </a:p>
          <a:p>
            <a:pPr marL="342900" indent="-342900" fontAlgn="auto">
              <a:spcBef>
                <a:spcPts val="0"/>
              </a:spcBef>
              <a:spcAft>
                <a:spcPts val="0"/>
              </a:spcAft>
              <a:buFont typeface="Wingdings" panose="05000000000000000000" pitchFamily="2" charset="2"/>
              <a:buChar char="n"/>
              <a:tabLst>
                <a:tab pos="538163" algn="l"/>
              </a:tabLst>
              <a:defRPr/>
            </a:pPr>
            <a:r>
              <a:rPr lang="ja-JP" altLang="en-US" sz="2800" dirty="0" smtClean="0">
                <a:latin typeface="メイリオ" panose="020B0604030504040204" pitchFamily="50" charset="-128"/>
                <a:ea typeface="メイリオ" panose="020B0604030504040204" pitchFamily="50" charset="-128"/>
              </a:rPr>
              <a:t>衆目</a:t>
            </a:r>
            <a:r>
              <a:rPr lang="ja-JP" altLang="en-US" sz="2800" dirty="0">
                <a:latin typeface="メイリオ" panose="020B0604030504040204" pitchFamily="50" charset="-128"/>
                <a:ea typeface="メイリオ" panose="020B0604030504040204" pitchFamily="50" charset="-128"/>
              </a:rPr>
              <a:t>に晒されている使い古されたデータ。</a:t>
            </a:r>
            <a:endParaRPr lang="en-US" altLang="ja-JP" sz="2800" dirty="0">
              <a:latin typeface="メイリオ" panose="020B0604030504040204" pitchFamily="50" charset="-128"/>
              <a:ea typeface="メイリオ" panose="020B0604030504040204" pitchFamily="50" charset="-128"/>
            </a:endParaRPr>
          </a:p>
          <a:p>
            <a:pPr marL="342900" indent="-342900" fontAlgn="auto">
              <a:spcBef>
                <a:spcPts val="0"/>
              </a:spcBef>
              <a:spcAft>
                <a:spcPts val="0"/>
              </a:spcAft>
              <a:buFont typeface="Wingdings" panose="05000000000000000000" pitchFamily="2" charset="2"/>
              <a:buChar char="n"/>
              <a:tabLst>
                <a:tab pos="538163" algn="l"/>
              </a:tabLst>
              <a:defRPr/>
            </a:pPr>
            <a:r>
              <a:rPr lang="ja-JP" altLang="en-US" sz="2800" dirty="0" smtClean="0">
                <a:latin typeface="メイリオ" panose="020B0604030504040204" pitchFamily="50" charset="-128"/>
                <a:ea typeface="メイリオ" panose="020B0604030504040204" pitchFamily="50" charset="-128"/>
              </a:rPr>
              <a:t>どうせデータ</a:t>
            </a:r>
            <a:r>
              <a:rPr lang="ja-JP" altLang="en-US" sz="2800" dirty="0">
                <a:latin typeface="メイリオ" panose="020B0604030504040204" pitchFamily="50" charset="-128"/>
                <a:ea typeface="メイリオ" panose="020B0604030504040204" pitchFamily="50" charset="-128"/>
              </a:rPr>
              <a:t>を取った人がしゃぶりつくして</a:t>
            </a:r>
            <a:r>
              <a:rPr lang="ja-JP" altLang="en-US" sz="2800" dirty="0" smtClean="0">
                <a:latin typeface="メイリオ" panose="020B0604030504040204" pitchFamily="50" charset="-128"/>
                <a:ea typeface="メイリオ" panose="020B0604030504040204" pitchFamily="50" charset="-128"/>
              </a:rPr>
              <a:t>いる。</a:t>
            </a:r>
            <a:endParaRPr lang="en-US" altLang="ja-JP" sz="2800" dirty="0" smtClean="0">
              <a:latin typeface="メイリオ" panose="020B0604030504040204" pitchFamily="50" charset="-128"/>
              <a:ea typeface="メイリオ" panose="020B0604030504040204" pitchFamily="50" charset="-128"/>
            </a:endParaRPr>
          </a:p>
          <a:p>
            <a:pPr marL="342900" indent="-342900" fontAlgn="auto">
              <a:spcBef>
                <a:spcPts val="0"/>
              </a:spcBef>
              <a:spcAft>
                <a:spcPts val="0"/>
              </a:spcAft>
              <a:buFont typeface="Wingdings" panose="05000000000000000000" pitchFamily="2" charset="2"/>
              <a:buChar char="n"/>
              <a:tabLst>
                <a:tab pos="538163" algn="l"/>
              </a:tabLst>
              <a:defRPr/>
            </a:pPr>
            <a:r>
              <a:rPr lang="ja-JP" altLang="en-US" sz="2800" dirty="0" smtClean="0">
                <a:latin typeface="メイリオ" panose="020B0604030504040204" pitchFamily="50" charset="-128"/>
                <a:ea typeface="メイリオ" panose="020B0604030504040204" pitchFamily="50" charset="-128"/>
              </a:rPr>
              <a:t>サンプル</a:t>
            </a:r>
            <a:r>
              <a:rPr lang="ja-JP" altLang="en-US" sz="2800" dirty="0">
                <a:latin typeface="メイリオ" panose="020B0604030504040204" pitchFamily="50" charset="-128"/>
                <a:ea typeface="メイリオ" panose="020B0604030504040204" pitchFamily="50" charset="-128"/>
              </a:rPr>
              <a:t>調製や実験などの</a:t>
            </a:r>
            <a:r>
              <a:rPr lang="ja-JP" altLang="en-US" sz="2800" dirty="0" smtClean="0">
                <a:latin typeface="メイリオ" panose="020B0604030504040204" pitchFamily="50" charset="-128"/>
                <a:ea typeface="メイリオ" panose="020B0604030504040204" pitchFamily="50" charset="-128"/>
              </a:rPr>
              <a:t>条件が</a:t>
            </a:r>
            <a:r>
              <a:rPr lang="ja-JP" altLang="en-US" sz="2800" dirty="0">
                <a:latin typeface="メイリオ" panose="020B0604030504040204" pitchFamily="50" charset="-128"/>
                <a:ea typeface="メイリオ" panose="020B0604030504040204" pitchFamily="50" charset="-128"/>
              </a:rPr>
              <a:t>まちまち。</a:t>
            </a:r>
            <a:endParaRPr lang="en-US" altLang="ja-JP" sz="2800" dirty="0">
              <a:latin typeface="メイリオ" panose="020B0604030504040204" pitchFamily="50" charset="-128"/>
              <a:ea typeface="メイリオ" panose="020B0604030504040204" pitchFamily="50" charset="-128"/>
            </a:endParaRPr>
          </a:p>
          <a:p>
            <a:pPr marL="342900" indent="-342900" fontAlgn="auto">
              <a:spcBef>
                <a:spcPts val="0"/>
              </a:spcBef>
              <a:spcAft>
                <a:spcPts val="0"/>
              </a:spcAft>
              <a:buFont typeface="Wingdings" panose="05000000000000000000" pitchFamily="2" charset="2"/>
              <a:buChar char="n"/>
              <a:tabLst>
                <a:tab pos="538163" algn="l"/>
              </a:tabLst>
              <a:defRPr/>
            </a:pPr>
            <a:r>
              <a:rPr lang="ja-JP" altLang="en-US" sz="2800" dirty="0">
                <a:latin typeface="メイリオ" panose="020B0604030504040204" pitchFamily="50" charset="-128"/>
                <a:ea typeface="メイリオ" panose="020B0604030504040204" pitchFamily="50" charset="-128"/>
              </a:rPr>
              <a:t>サンプルに関する情報が十分でないデータも多い。</a:t>
            </a:r>
            <a:endParaRPr lang="en-US" altLang="ja-JP" sz="2800" dirty="0">
              <a:latin typeface="メイリオ" panose="020B0604030504040204" pitchFamily="50" charset="-128"/>
              <a:ea typeface="メイリオ" panose="020B0604030504040204" pitchFamily="50" charset="-128"/>
            </a:endParaRPr>
          </a:p>
          <a:p>
            <a:pPr marL="342900" indent="-342900" fontAlgn="auto">
              <a:spcBef>
                <a:spcPts val="0"/>
              </a:spcBef>
              <a:spcAft>
                <a:spcPts val="0"/>
              </a:spcAft>
              <a:buFont typeface="Wingdings" panose="05000000000000000000" pitchFamily="2" charset="2"/>
              <a:buChar char="n"/>
              <a:tabLst>
                <a:tab pos="538163" algn="l"/>
              </a:tabLst>
              <a:defRPr/>
            </a:pPr>
            <a:r>
              <a:rPr lang="ja-JP" altLang="en-US" sz="2800" dirty="0">
                <a:latin typeface="メイリオ" panose="020B0604030504040204" pitchFamily="50" charset="-128"/>
                <a:ea typeface="メイリオ" panose="020B0604030504040204" pitchFamily="50" charset="-128"/>
              </a:rPr>
              <a:t>記載されている情報が本当かどうかわからない。</a:t>
            </a:r>
            <a:endParaRPr lang="en-US" altLang="ja-JP" sz="2800" dirty="0">
              <a:latin typeface="メイリオ" panose="020B0604030504040204" pitchFamily="50" charset="-128"/>
              <a:ea typeface="メイリオ" panose="020B0604030504040204" pitchFamily="50" charset="-128"/>
            </a:endParaRPr>
          </a:p>
          <a:p>
            <a:pPr marL="342900" indent="-342900" fontAlgn="auto">
              <a:spcBef>
                <a:spcPts val="0"/>
              </a:spcBef>
              <a:spcAft>
                <a:spcPts val="0"/>
              </a:spcAft>
              <a:buFont typeface="Wingdings" panose="05000000000000000000" pitchFamily="2" charset="2"/>
              <a:buChar char="n"/>
              <a:tabLst>
                <a:tab pos="538163" algn="l"/>
              </a:tabLst>
              <a:defRPr/>
            </a:pPr>
            <a:r>
              <a:rPr lang="ja-JP" altLang="en-US" sz="2800" dirty="0">
                <a:latin typeface="メイリオ" panose="020B0604030504040204" pitchFamily="50" charset="-128"/>
                <a:ea typeface="メイリオ" panose="020B0604030504040204" pitchFamily="50" charset="-128"/>
              </a:rPr>
              <a:t>ひと昔前の技術で取られた古いデータ。</a:t>
            </a:r>
            <a:endParaRPr lang="en-US" altLang="ja-JP" sz="2800" dirty="0">
              <a:latin typeface="メイリオ" panose="020B0604030504040204" pitchFamily="50" charset="-128"/>
              <a:ea typeface="メイリオ" panose="020B0604030504040204" pitchFamily="50" charset="-128"/>
            </a:endParaRPr>
          </a:p>
          <a:p>
            <a:pPr marL="342900" indent="-342900" fontAlgn="auto">
              <a:spcBef>
                <a:spcPts val="0"/>
              </a:spcBef>
              <a:spcAft>
                <a:spcPts val="0"/>
              </a:spcAft>
              <a:buFont typeface="Wingdings" panose="05000000000000000000" pitchFamily="2" charset="2"/>
              <a:buChar char="n"/>
              <a:tabLst>
                <a:tab pos="538163" algn="l"/>
              </a:tabLst>
              <a:defRPr/>
            </a:pPr>
            <a:r>
              <a:rPr lang="ja-JP" altLang="en-US" sz="2800" dirty="0" smtClean="0">
                <a:latin typeface="メイリオ" panose="020B0604030504040204" pitchFamily="50" charset="-128"/>
                <a:ea typeface="メイリオ" panose="020B0604030504040204" pitchFamily="50" charset="-128"/>
              </a:rPr>
              <a:t>どこ</a:t>
            </a:r>
            <a:r>
              <a:rPr lang="ja-JP" altLang="en-US" sz="2800" dirty="0">
                <a:latin typeface="メイリオ" panose="020B0604030504040204" pitchFamily="50" charset="-128"/>
                <a:ea typeface="メイリオ" panose="020B0604030504040204" pitchFamily="50" charset="-128"/>
              </a:rPr>
              <a:t>の馬の骨かもわからないデータ。</a:t>
            </a:r>
            <a:endParaRPr lang="en-US" altLang="ja-JP" sz="2800" dirty="0">
              <a:latin typeface="メイリオ" panose="020B0604030504040204" pitchFamily="50" charset="-128"/>
              <a:ea typeface="メイリオ" panose="020B0604030504040204" pitchFamily="50" charset="-128"/>
            </a:endParaRPr>
          </a:p>
          <a:p>
            <a:pPr fontAlgn="auto">
              <a:spcBef>
                <a:spcPts val="0"/>
              </a:spcBef>
              <a:spcAft>
                <a:spcPts val="0"/>
              </a:spcAft>
              <a:tabLst>
                <a:tab pos="538163" algn="l"/>
              </a:tabLst>
              <a:defRPr/>
            </a:pPr>
            <a:r>
              <a:rPr lang="ja-JP" altLang="en-US" sz="2400" b="1" dirty="0">
                <a:latin typeface="メイリオ" panose="020B0604030504040204" pitchFamily="50" charset="-128"/>
                <a:ea typeface="メイリオ" panose="020B0604030504040204" pitchFamily="50" charset="-128"/>
              </a:rPr>
              <a:t>　　　　　：</a:t>
            </a:r>
            <a:endParaRPr lang="en-US" altLang="ja-JP" sz="2400" b="1" dirty="0">
              <a:latin typeface="メイリオ" panose="020B0604030504040204" pitchFamily="50" charset="-128"/>
              <a:ea typeface="メイリオ" panose="020B0604030504040204" pitchFamily="50" charset="-128"/>
            </a:endParaRPr>
          </a:p>
          <a:p>
            <a:pPr fontAlgn="auto">
              <a:spcBef>
                <a:spcPts val="0"/>
              </a:spcBef>
              <a:spcAft>
                <a:spcPts val="0"/>
              </a:spcAft>
              <a:tabLst>
                <a:tab pos="538163" algn="l"/>
              </a:tabLst>
              <a:defRPr/>
            </a:pPr>
            <a:r>
              <a:rPr lang="ja-JP" altLang="en-US" sz="2400" b="1" dirty="0">
                <a:latin typeface="メイリオ" panose="020B0604030504040204" pitchFamily="50" charset="-128"/>
                <a:ea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endParaRPr>
          </a:p>
          <a:p>
            <a:pPr algn="ctr" fontAlgn="auto">
              <a:spcBef>
                <a:spcPts val="0"/>
              </a:spcBef>
              <a:spcAft>
                <a:spcPts val="0"/>
              </a:spcAft>
              <a:tabLst>
                <a:tab pos="538163" algn="l"/>
              </a:tabLst>
              <a:defRPr/>
            </a:pPr>
            <a:r>
              <a:rPr lang="ja-JP" altLang="en-US" sz="4000" b="1" dirty="0">
                <a:solidFill>
                  <a:srgbClr val="FF0000"/>
                </a:solidFill>
                <a:latin typeface="メイリオ" panose="020B0604030504040204" pitchFamily="50" charset="-128"/>
                <a:ea typeface="メイリオ" panose="020B0604030504040204" pitchFamily="50" charset="-128"/>
              </a:rPr>
              <a:t>所詮、「他人が取ったデータ」･･･</a:t>
            </a:r>
            <a:endParaRPr lang="en-US" altLang="ja-JP" sz="4000" dirty="0">
              <a:solidFill>
                <a:srgbClr val="FF0000"/>
              </a:solidFill>
              <a:latin typeface="メイリオ" panose="020B0604030504040204" pitchFamily="50" charset="-128"/>
              <a:ea typeface="メイリオ" panose="020B0604030504040204" pitchFamily="50" charset="-128"/>
            </a:endParaRPr>
          </a:p>
          <a:p>
            <a:pPr fontAlgn="auto">
              <a:spcBef>
                <a:spcPts val="0"/>
              </a:spcBef>
              <a:spcAft>
                <a:spcPts val="0"/>
              </a:spcAft>
              <a:tabLst>
                <a:tab pos="538163" algn="l"/>
              </a:tabLst>
              <a:defRPr/>
            </a:pP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508274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タイトル 3">
            <a:extLst>
              <a:ext uri="{FF2B5EF4-FFF2-40B4-BE49-F238E27FC236}">
                <a16:creationId xmlns:a16="http://schemas.microsoft.com/office/drawing/2014/main" xmlns="" id="{F7074933-923E-4013-AA05-FDF29E807BD4}"/>
              </a:ext>
            </a:extLst>
          </p:cNvPr>
          <p:cNvSpPr>
            <a:spLocks noGrp="1"/>
          </p:cNvSpPr>
          <p:nvPr>
            <p:ph type="title"/>
          </p:nvPr>
        </p:nvSpPr>
        <p:spPr>
          <a:xfrm>
            <a:off x="830263" y="0"/>
            <a:ext cx="8559800" cy="90630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600" dirty="0">
                <a:solidFill>
                  <a:srgbClr val="161616"/>
                </a:solidFill>
              </a:rPr>
              <a:t>遺伝子発現データの公共レポジトリ</a:t>
            </a:r>
          </a:p>
        </p:txBody>
      </p:sp>
      <p:sp>
        <p:nvSpPr>
          <p:cNvPr id="17411" name="スライド番号プレースホルダー 1">
            <a:extLst>
              <a:ext uri="{FF2B5EF4-FFF2-40B4-BE49-F238E27FC236}">
                <a16:creationId xmlns:a16="http://schemas.microsoft.com/office/drawing/2014/main" xmlns="" id="{46775D6C-E9CA-41FA-832C-6B94F5010A7C}"/>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3A5D084F-5CFC-4435-828F-A839C428632F}" type="slidenum">
              <a:rPr lang="ja-JP" altLang="en-US" sz="1200">
                <a:solidFill>
                  <a:srgbClr val="003A6F"/>
                </a:solidFill>
              </a:rPr>
              <a:pPr>
                <a:spcBef>
                  <a:spcPct val="0"/>
                </a:spcBef>
                <a:buFontTx/>
                <a:buNone/>
              </a:pPr>
              <a:t>16</a:t>
            </a:fld>
            <a:endParaRPr lang="ja-JP" altLang="en-US" sz="1200">
              <a:solidFill>
                <a:srgbClr val="003A6F"/>
              </a:solidFill>
            </a:endParaRPr>
          </a:p>
        </p:txBody>
      </p:sp>
      <p:grpSp>
        <p:nvGrpSpPr>
          <p:cNvPr id="3" name="グループ化 2"/>
          <p:cNvGrpSpPr/>
          <p:nvPr/>
        </p:nvGrpSpPr>
        <p:grpSpPr>
          <a:xfrm>
            <a:off x="631824" y="1318445"/>
            <a:ext cx="9017143" cy="3262432"/>
            <a:chOff x="631824" y="1173163"/>
            <a:chExt cx="9017143" cy="3262432"/>
          </a:xfrm>
        </p:grpSpPr>
        <p:sp>
          <p:nvSpPr>
            <p:cNvPr id="8" name="テキスト ボックス 7">
              <a:extLst>
                <a:ext uri="{FF2B5EF4-FFF2-40B4-BE49-F238E27FC236}">
                  <a16:creationId xmlns:a16="http://schemas.microsoft.com/office/drawing/2014/main" xmlns="" id="{1D6CBD45-60C0-4B7C-82DC-5C46EF1B2DB8}"/>
                </a:ext>
              </a:extLst>
            </p:cNvPr>
            <p:cNvSpPr txBox="1"/>
            <p:nvPr/>
          </p:nvSpPr>
          <p:spPr>
            <a:xfrm>
              <a:off x="631824" y="1173163"/>
              <a:ext cx="9017143" cy="3262432"/>
            </a:xfrm>
            <a:prstGeom prst="rect">
              <a:avLst/>
            </a:prstGeom>
            <a:noFill/>
          </p:spPr>
          <p:txBody>
            <a:bodyPr wrap="square">
              <a:spAutoFit/>
            </a:bodyPr>
            <a:lstStyle/>
            <a:p>
              <a:pPr>
                <a:tabLst>
                  <a:tab pos="6810375" algn="r"/>
                </a:tabLst>
                <a:defRPr/>
              </a:pPr>
              <a:r>
                <a:rPr lang="en-US" altLang="ja-JP" sz="2800" b="1" dirty="0" err="1">
                  <a:latin typeface="メイリオ" panose="020B0604030504040204" pitchFamily="50" charset="-128"/>
                  <a:ea typeface="メイリオ" panose="020B0604030504040204" pitchFamily="50" charset="-128"/>
                </a:rPr>
                <a:t>NCBI</a:t>
              </a:r>
              <a:r>
                <a:rPr lang="ja-JP" altLang="en-US" sz="2800" b="1" dirty="0">
                  <a:latin typeface="メイリオ" panose="020B0604030504040204" pitchFamily="50" charset="-128"/>
                  <a:ea typeface="メイリオ" panose="020B0604030504040204" pitchFamily="50" charset="-128"/>
                </a:rPr>
                <a:t> </a:t>
              </a:r>
              <a:r>
                <a:rPr lang="en-US" altLang="ja-JP" sz="2800" b="1" dirty="0">
                  <a:latin typeface="メイリオ" panose="020B0604030504040204" pitchFamily="50" charset="-128"/>
                  <a:ea typeface="メイリオ" panose="020B0604030504040204" pitchFamily="50" charset="-128"/>
                </a:rPr>
                <a:t>Gene</a:t>
              </a:r>
              <a:r>
                <a:rPr lang="ja-JP" altLang="en-US" sz="2800" b="1" dirty="0">
                  <a:latin typeface="メイリオ" panose="020B0604030504040204" pitchFamily="50" charset="-128"/>
                  <a:ea typeface="メイリオ" panose="020B0604030504040204" pitchFamily="50" charset="-128"/>
                </a:rPr>
                <a:t> </a:t>
              </a:r>
              <a:r>
                <a:rPr lang="en-US" altLang="ja-JP" sz="2800" b="1" dirty="0">
                  <a:latin typeface="メイリオ" panose="020B0604030504040204" pitchFamily="50" charset="-128"/>
                  <a:ea typeface="メイリオ" panose="020B0604030504040204" pitchFamily="50" charset="-128"/>
                </a:rPr>
                <a:t>Expression</a:t>
              </a:r>
              <a:r>
                <a:rPr lang="ja-JP" altLang="en-US" sz="2800" b="1" dirty="0">
                  <a:latin typeface="メイリオ" panose="020B0604030504040204" pitchFamily="50" charset="-128"/>
                  <a:ea typeface="メイリオ" panose="020B0604030504040204" pitchFamily="50" charset="-128"/>
                </a:rPr>
                <a:t> </a:t>
              </a:r>
              <a:r>
                <a:rPr lang="en-US" altLang="ja-JP" sz="2800" b="1" dirty="0">
                  <a:latin typeface="メイリオ" panose="020B0604030504040204" pitchFamily="50" charset="-128"/>
                  <a:ea typeface="メイリオ" panose="020B0604030504040204" pitchFamily="50" charset="-128"/>
                </a:rPr>
                <a:t>Omnibus</a:t>
              </a:r>
              <a:r>
                <a:rPr lang="ja-JP" altLang="en-US" sz="2800" b="1" dirty="0">
                  <a:latin typeface="メイリオ" panose="020B0604030504040204" pitchFamily="50" charset="-128"/>
                  <a:ea typeface="メイリオ" panose="020B0604030504040204" pitchFamily="50" charset="-128"/>
                </a:rPr>
                <a:t> </a:t>
              </a:r>
              <a:r>
                <a:rPr lang="en-US" altLang="ja-JP" sz="2800" b="1" dirty="0">
                  <a:latin typeface="メイリオ" panose="020B0604030504040204" pitchFamily="50" charset="-128"/>
                  <a:ea typeface="メイリオ" panose="020B0604030504040204" pitchFamily="50" charset="-128"/>
                </a:rPr>
                <a:t>(GEO)</a:t>
              </a:r>
            </a:p>
            <a:p>
              <a:pPr>
                <a:tabLst>
                  <a:tab pos="6810375" algn="r"/>
                </a:tabLst>
                <a:defRPr/>
              </a:pPr>
              <a:r>
                <a:rPr lang="ja-JP" altLang="en-US" sz="1600" b="1" dirty="0">
                  <a:latin typeface="メイリオ" panose="020B0604030504040204" pitchFamily="50" charset="-128"/>
                  <a:ea typeface="メイリオ" panose="020B0604030504040204" pitchFamily="50" charset="-128"/>
                </a:rPr>
                <a:t> </a:t>
              </a:r>
              <a:r>
                <a:rPr lang="en-US" altLang="ja-JP" sz="1600" b="1" dirty="0">
                  <a:latin typeface="メイリオ" panose="020B0604030504040204" pitchFamily="50" charset="-128"/>
                  <a:ea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hlinkClick r:id="rId3"/>
                </a:rPr>
                <a:t>https://</a:t>
              </a:r>
              <a:r>
                <a:rPr lang="en-US" altLang="ja-JP" sz="1600" dirty="0" err="1">
                  <a:latin typeface="メイリオ" panose="020B0604030504040204" pitchFamily="50" charset="-128"/>
                  <a:ea typeface="メイリオ" panose="020B0604030504040204" pitchFamily="50" charset="-128"/>
                  <a:hlinkClick r:id="rId3"/>
                </a:rPr>
                <a:t>www.ncbi.nlm.nih.gov</a:t>
              </a:r>
              <a:r>
                <a:rPr lang="en-US" altLang="ja-JP" sz="1600" dirty="0">
                  <a:latin typeface="メイリオ" panose="020B0604030504040204" pitchFamily="50" charset="-128"/>
                  <a:ea typeface="メイリオ" panose="020B0604030504040204" pitchFamily="50" charset="-128"/>
                  <a:hlinkClick r:id="rId3"/>
                </a:rPr>
                <a:t>/geo/</a:t>
              </a:r>
              <a:r>
                <a:rPr lang="en-US" altLang="ja-JP" sz="1600"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a:tabLst>
                  <a:tab pos="6810375" algn="r"/>
                </a:tabLst>
                <a:defRPr/>
              </a:pPr>
              <a:endParaRPr lang="en-US" altLang="ja-JP" sz="2800" b="1" dirty="0" smtClean="0">
                <a:latin typeface="メイリオ" panose="020B0604030504040204" pitchFamily="50" charset="-128"/>
                <a:ea typeface="メイリオ" panose="020B0604030504040204" pitchFamily="50" charset="-128"/>
              </a:endParaRPr>
            </a:p>
            <a:p>
              <a:pPr>
                <a:tabLst>
                  <a:tab pos="6810375" algn="r"/>
                </a:tabLst>
                <a:defRPr/>
              </a:pPr>
              <a:r>
                <a:rPr lang="en-US" altLang="ja-JP" sz="2800" b="1" dirty="0" err="1" smtClean="0">
                  <a:latin typeface="メイリオ" panose="020B0604030504040204" pitchFamily="50" charset="-128"/>
                  <a:ea typeface="メイリオ" panose="020B0604030504040204" pitchFamily="50" charset="-128"/>
                </a:rPr>
                <a:t>EBI</a:t>
              </a:r>
              <a:r>
                <a:rPr lang="ja-JP" altLang="en-US" sz="2800" b="1" dirty="0" smtClean="0">
                  <a:latin typeface="メイリオ" panose="020B0604030504040204" pitchFamily="50" charset="-128"/>
                  <a:ea typeface="メイリオ" panose="020B0604030504040204" pitchFamily="50" charset="-128"/>
                </a:rPr>
                <a:t> </a:t>
              </a:r>
              <a:r>
                <a:rPr lang="en-US" altLang="ja-JP" sz="2800" b="1" dirty="0">
                  <a:latin typeface="メイリオ" panose="020B0604030504040204" pitchFamily="50" charset="-128"/>
                  <a:ea typeface="メイリオ" panose="020B0604030504040204" pitchFamily="50" charset="-128"/>
                </a:rPr>
                <a:t>Array</a:t>
              </a:r>
              <a:r>
                <a:rPr lang="ja-JP" altLang="en-US" sz="2800" b="1" dirty="0">
                  <a:latin typeface="メイリオ" panose="020B0604030504040204" pitchFamily="50" charset="-128"/>
                  <a:ea typeface="メイリオ" panose="020B0604030504040204" pitchFamily="50" charset="-128"/>
                </a:rPr>
                <a:t> </a:t>
              </a:r>
              <a:r>
                <a:rPr lang="en-US" altLang="ja-JP" sz="2800" b="1" dirty="0">
                  <a:latin typeface="メイリオ" panose="020B0604030504040204" pitchFamily="50" charset="-128"/>
                  <a:ea typeface="メイリオ" panose="020B0604030504040204" pitchFamily="50" charset="-128"/>
                </a:rPr>
                <a:t>Express</a:t>
              </a:r>
              <a:r>
                <a:rPr lang="ja-JP" altLang="en-US" sz="1400" b="1" dirty="0">
                  <a:latin typeface="メイリオ" panose="020B0604030504040204" pitchFamily="50" charset="-128"/>
                  <a:ea typeface="メイリオ" panose="020B0604030504040204" pitchFamily="50" charset="-128"/>
                </a:rPr>
                <a:t> </a:t>
              </a:r>
              <a:endParaRPr lang="en-US" altLang="ja-JP" sz="1400" b="1" dirty="0">
                <a:latin typeface="メイリオ" panose="020B0604030504040204" pitchFamily="50" charset="-128"/>
                <a:ea typeface="メイリオ" panose="020B0604030504040204" pitchFamily="50" charset="-128"/>
              </a:endParaRPr>
            </a:p>
            <a:p>
              <a:pPr>
                <a:tabLst>
                  <a:tab pos="6810375" algn="r"/>
                </a:tabLst>
                <a:defRPr/>
              </a:pPr>
              <a:r>
                <a:rPr lang="en-US" altLang="ja-JP" sz="1600" b="1" dirty="0">
                  <a:latin typeface="メイリオ" panose="020B0604030504040204" pitchFamily="50" charset="-128"/>
                  <a:ea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hlinkClick r:id="rId4"/>
                </a:rPr>
                <a:t>http://</a:t>
              </a:r>
              <a:r>
                <a:rPr lang="en-US" altLang="ja-JP" sz="1600" dirty="0" err="1">
                  <a:latin typeface="メイリオ" panose="020B0604030504040204" pitchFamily="50" charset="-128"/>
                  <a:ea typeface="メイリオ" panose="020B0604030504040204" pitchFamily="50" charset="-128"/>
                  <a:hlinkClick r:id="rId4"/>
                </a:rPr>
                <a:t>www.ebi.ac.uk</a:t>
              </a:r>
              <a:r>
                <a:rPr lang="en-US" altLang="ja-JP" sz="1600" dirty="0">
                  <a:latin typeface="メイリオ" panose="020B0604030504040204" pitchFamily="50" charset="-128"/>
                  <a:ea typeface="メイリオ" panose="020B0604030504040204" pitchFamily="50" charset="-128"/>
                  <a:hlinkClick r:id="rId4"/>
                </a:rPr>
                <a:t>/</a:t>
              </a:r>
              <a:r>
                <a:rPr lang="en-US" altLang="ja-JP" sz="1600" dirty="0" err="1">
                  <a:latin typeface="メイリオ" panose="020B0604030504040204" pitchFamily="50" charset="-128"/>
                  <a:ea typeface="メイリオ" panose="020B0604030504040204" pitchFamily="50" charset="-128"/>
                  <a:hlinkClick r:id="rId4"/>
                </a:rPr>
                <a:t>arrayexpress</a:t>
              </a:r>
              <a:r>
                <a:rPr lang="en-US" altLang="ja-JP" sz="1600" dirty="0">
                  <a:latin typeface="メイリオ" panose="020B0604030504040204" pitchFamily="50" charset="-128"/>
                  <a:ea typeface="メイリオ" panose="020B0604030504040204" pitchFamily="50" charset="-128"/>
                  <a:hlinkClick r:id="rId4"/>
                </a:rPr>
                <a:t>/</a:t>
              </a:r>
              <a:r>
                <a:rPr lang="en-US" altLang="ja-JP" sz="1600" dirty="0">
                  <a:latin typeface="メイリオ" panose="020B0604030504040204" pitchFamily="50" charset="-128"/>
                  <a:ea typeface="メイリオ" panose="020B0604030504040204" pitchFamily="50" charset="-128"/>
                </a:rPr>
                <a:t>)</a:t>
              </a:r>
            </a:p>
            <a:p>
              <a:pPr>
                <a:tabLst>
                  <a:tab pos="6810375" algn="r"/>
                </a:tabLst>
                <a:defRPr/>
              </a:pPr>
              <a:endParaRPr lang="en-US" altLang="ja-JP" sz="2800" b="1" dirty="0" smtClean="0">
                <a:latin typeface="メイリオ" panose="020B0604030504040204" pitchFamily="50" charset="-128"/>
                <a:ea typeface="メイリオ" panose="020B0604030504040204" pitchFamily="50" charset="-128"/>
              </a:endParaRPr>
            </a:p>
            <a:p>
              <a:pPr>
                <a:tabLst>
                  <a:tab pos="6810375" algn="r"/>
                </a:tabLst>
                <a:defRPr/>
              </a:pPr>
              <a:r>
                <a:rPr lang="en-US" altLang="ja-JP" sz="2800" b="1" dirty="0" smtClean="0">
                  <a:latin typeface="メイリオ" panose="020B0604030504040204" pitchFamily="50" charset="-128"/>
                  <a:ea typeface="メイリオ" panose="020B0604030504040204" pitchFamily="50" charset="-128"/>
                </a:rPr>
                <a:t>Genomic </a:t>
              </a:r>
              <a:r>
                <a:rPr lang="en-US" altLang="ja-JP" sz="2800" b="1" dirty="0">
                  <a:latin typeface="メイリオ" panose="020B0604030504040204" pitchFamily="50" charset="-128"/>
                  <a:ea typeface="メイリオ" panose="020B0604030504040204" pitchFamily="50" charset="-128"/>
                </a:rPr>
                <a:t>Expression Archive</a:t>
              </a:r>
              <a:r>
                <a:rPr lang="ja-JP" altLang="en-US" sz="2800" b="1" dirty="0">
                  <a:latin typeface="メイリオ" panose="020B0604030504040204" pitchFamily="50" charset="-128"/>
                  <a:ea typeface="メイリオ" panose="020B0604030504040204" pitchFamily="50" charset="-128"/>
                </a:rPr>
                <a:t> </a:t>
              </a:r>
              <a:r>
                <a:rPr lang="en-US" altLang="ja-JP" sz="2800" b="1" dirty="0">
                  <a:latin typeface="メイリオ" panose="020B0604030504040204" pitchFamily="50" charset="-128"/>
                  <a:ea typeface="メイリオ" panose="020B0604030504040204" pitchFamily="50" charset="-128"/>
                </a:rPr>
                <a:t>(</a:t>
              </a:r>
              <a:r>
                <a:rPr lang="en-US" altLang="ja-JP" sz="2800" b="1" dirty="0" err="1">
                  <a:latin typeface="メイリオ" panose="020B0604030504040204" pitchFamily="50" charset="-128"/>
                  <a:ea typeface="メイリオ" panose="020B0604030504040204" pitchFamily="50" charset="-128"/>
                </a:rPr>
                <a:t>GEA</a:t>
              </a:r>
              <a:r>
                <a:rPr lang="en-US" altLang="ja-JP" sz="2800" b="1" dirty="0">
                  <a:latin typeface="メイリオ" panose="020B0604030504040204" pitchFamily="50" charset="-128"/>
                  <a:ea typeface="メイリオ" panose="020B0604030504040204" pitchFamily="50" charset="-128"/>
                </a:rPr>
                <a:t>)</a:t>
              </a:r>
            </a:p>
            <a:p>
              <a:pPr>
                <a:tabLst>
                  <a:tab pos="6810375" algn="r"/>
                </a:tabLst>
                <a:defRPr/>
              </a:pPr>
              <a:r>
                <a:rPr lang="en-US" altLang="ja-JP" sz="1600" b="1" dirty="0">
                  <a:latin typeface="メイリオ" panose="020B0604030504040204" pitchFamily="50" charset="-128"/>
                  <a:ea typeface="メイリオ" panose="020B0604030504040204" pitchFamily="50" charset="-128"/>
                </a:rPr>
                <a:t>	</a:t>
              </a:r>
              <a:r>
                <a:rPr lang="ja-JP" altLang="en-US" sz="1600" b="1" dirty="0">
                  <a:latin typeface="メイリオ" panose="020B0604030504040204" pitchFamily="50" charset="-128"/>
                  <a:ea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hlinkClick r:id="rId5"/>
                </a:rPr>
                <a:t>https://</a:t>
              </a:r>
              <a:r>
                <a:rPr lang="en-US" altLang="ja-JP" sz="1600" dirty="0" err="1">
                  <a:latin typeface="メイリオ" panose="020B0604030504040204" pitchFamily="50" charset="-128"/>
                  <a:ea typeface="メイリオ" panose="020B0604030504040204" pitchFamily="50" charset="-128"/>
                  <a:hlinkClick r:id="rId5"/>
                </a:rPr>
                <a:t>www.ddbj.nig.ac.jp</a:t>
              </a:r>
              <a:r>
                <a:rPr lang="en-US" altLang="ja-JP" sz="1600" dirty="0">
                  <a:latin typeface="メイリオ" panose="020B0604030504040204" pitchFamily="50" charset="-128"/>
                  <a:ea typeface="メイリオ" panose="020B0604030504040204" pitchFamily="50" charset="-128"/>
                  <a:hlinkClick r:id="rId5"/>
                </a:rPr>
                <a:t>/</a:t>
              </a:r>
              <a:r>
                <a:rPr lang="en-US" altLang="ja-JP" sz="1600" dirty="0" err="1">
                  <a:latin typeface="メイリオ" panose="020B0604030504040204" pitchFamily="50" charset="-128"/>
                  <a:ea typeface="メイリオ" panose="020B0604030504040204" pitchFamily="50" charset="-128"/>
                  <a:hlinkClick r:id="rId5"/>
                </a:rPr>
                <a:t>gea</a:t>
              </a:r>
              <a:r>
                <a:rPr lang="en-US" altLang="ja-JP" sz="1600" dirty="0">
                  <a:latin typeface="メイリオ" panose="020B0604030504040204" pitchFamily="50" charset="-128"/>
                  <a:ea typeface="メイリオ" panose="020B0604030504040204" pitchFamily="50" charset="-128"/>
                  <a:hlinkClick r:id="rId5"/>
                </a:rPr>
                <a:t>/index-</a:t>
              </a:r>
              <a:r>
                <a:rPr lang="en-US" altLang="ja-JP" sz="1600" dirty="0" err="1">
                  <a:latin typeface="メイリオ" panose="020B0604030504040204" pitchFamily="50" charset="-128"/>
                  <a:ea typeface="メイリオ" panose="020B0604030504040204" pitchFamily="50" charset="-128"/>
                  <a:hlinkClick r:id="rId5"/>
                </a:rPr>
                <a:t>e.html</a:t>
              </a:r>
              <a:r>
                <a:rPr lang="en-US" altLang="ja-JP" sz="1600" dirty="0">
                  <a:latin typeface="メイリオ" panose="020B0604030504040204" pitchFamily="50" charset="-128"/>
                  <a:ea typeface="メイリオ" panose="020B0604030504040204" pitchFamily="50" charset="-128"/>
                </a:rPr>
                <a:t>)</a:t>
              </a:r>
            </a:p>
            <a:p>
              <a:pPr>
                <a:defRPr/>
              </a:pPr>
              <a:endParaRPr lang="en-US" altLang="ja-JP" dirty="0">
                <a:latin typeface="メイリオ" panose="020B0604030504040204" pitchFamily="50" charset="-128"/>
                <a:ea typeface="メイリオ" panose="020B0604030504040204" pitchFamily="50" charset="-128"/>
              </a:endParaRPr>
            </a:p>
          </p:txBody>
        </p:sp>
        <p:pic>
          <p:nvPicPr>
            <p:cNvPr id="17413" name="Picture 4" descr="GEO Logo">
              <a:extLst>
                <a:ext uri="{FF2B5EF4-FFF2-40B4-BE49-F238E27FC236}">
                  <a16:creationId xmlns:a16="http://schemas.microsoft.com/office/drawing/2014/main" xmlns="" id="{7EC7793A-28D6-405B-92B2-FDA750374F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1320" y="1223814"/>
              <a:ext cx="13906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5">
              <a:hlinkClick r:id="rId4"/>
              <a:extLst>
                <a:ext uri="{FF2B5EF4-FFF2-40B4-BE49-F238E27FC236}">
                  <a16:creationId xmlns:a16="http://schemas.microsoft.com/office/drawing/2014/main" xmlns="" id="{CD3F80F2-F67B-4F8A-B2E6-525DAFDB29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1845" y="2310992"/>
              <a:ext cx="60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図 1">
              <a:extLst>
                <a:ext uri="{FF2B5EF4-FFF2-40B4-BE49-F238E27FC236}">
                  <a16:creationId xmlns:a16="http://schemas.microsoft.com/office/drawing/2014/main" xmlns="" id="{FA8BC2BE-9CD0-4757-A19C-F745E99D2E62}"/>
                </a:ext>
              </a:extLst>
            </p:cNvPr>
            <p:cNvPicPr>
              <a:picLocks noChangeAspect="1"/>
            </p:cNvPicPr>
            <p:nvPr/>
          </p:nvPicPr>
          <p:blipFill>
            <a:blip r:embed="rId8"/>
            <a:stretch>
              <a:fillRect/>
            </a:stretch>
          </p:blipFill>
          <p:spPr>
            <a:xfrm>
              <a:off x="8155595" y="3403483"/>
              <a:ext cx="1476375" cy="609600"/>
            </a:xfrm>
            <a:prstGeom prst="rect">
              <a:avLst/>
            </a:prstGeom>
          </p:spPr>
        </p:pic>
      </p:grpSp>
    </p:spTree>
    <p:extLst>
      <p:ext uri="{BB962C8B-B14F-4D97-AF65-F5344CB8AC3E}">
        <p14:creationId xmlns:p14="http://schemas.microsoft.com/office/powerpoint/2010/main" val="26112610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タイトル 3">
            <a:extLst>
              <a:ext uri="{FF2B5EF4-FFF2-40B4-BE49-F238E27FC236}">
                <a16:creationId xmlns:a16="http://schemas.microsoft.com/office/drawing/2014/main" xmlns="" id="{F7074933-923E-4013-AA05-FDF29E807BD4}"/>
              </a:ext>
            </a:extLst>
          </p:cNvPr>
          <p:cNvSpPr>
            <a:spLocks noGrp="1"/>
          </p:cNvSpPr>
          <p:nvPr>
            <p:ph type="title"/>
          </p:nvPr>
        </p:nvSpPr>
        <p:spPr>
          <a:xfrm>
            <a:off x="1797268" y="0"/>
            <a:ext cx="8108731" cy="90630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a:tabLst>
                <a:tab pos="6810375" algn="r"/>
              </a:tabLst>
              <a:defRPr/>
            </a:pPr>
            <a:r>
              <a:rPr lang="en-US" altLang="ja-JP" sz="3600" b="1" dirty="0" err="1">
                <a:latin typeface="メイリオ" panose="020B0604030504040204" pitchFamily="50" charset="-128"/>
                <a:ea typeface="メイリオ" panose="020B0604030504040204" pitchFamily="50" charset="-128"/>
              </a:rPr>
              <a:t>NCBI</a:t>
            </a:r>
            <a:r>
              <a:rPr lang="ja-JP" altLang="en-US" sz="3600" b="1" dirty="0">
                <a:latin typeface="メイリオ" panose="020B0604030504040204" pitchFamily="50" charset="-128"/>
                <a:ea typeface="メイリオ" panose="020B0604030504040204" pitchFamily="50" charset="-128"/>
              </a:rPr>
              <a:t> </a:t>
            </a:r>
            <a:r>
              <a:rPr lang="en-US" altLang="ja-JP" sz="3600" b="1" dirty="0">
                <a:latin typeface="メイリオ" panose="020B0604030504040204" pitchFamily="50" charset="-128"/>
                <a:ea typeface="メイリオ" panose="020B0604030504040204" pitchFamily="50" charset="-128"/>
              </a:rPr>
              <a:t>Gene</a:t>
            </a:r>
            <a:r>
              <a:rPr lang="ja-JP" altLang="en-US" sz="3600" b="1" dirty="0">
                <a:latin typeface="メイリオ" panose="020B0604030504040204" pitchFamily="50" charset="-128"/>
                <a:ea typeface="メイリオ" panose="020B0604030504040204" pitchFamily="50" charset="-128"/>
              </a:rPr>
              <a:t> </a:t>
            </a:r>
            <a:r>
              <a:rPr lang="en-US" altLang="ja-JP" sz="3600" b="1" dirty="0">
                <a:latin typeface="メイリオ" panose="020B0604030504040204" pitchFamily="50" charset="-128"/>
                <a:ea typeface="メイリオ" panose="020B0604030504040204" pitchFamily="50" charset="-128"/>
              </a:rPr>
              <a:t>Expression</a:t>
            </a:r>
            <a:r>
              <a:rPr lang="ja-JP" altLang="en-US" sz="3600" b="1" dirty="0">
                <a:latin typeface="メイリオ" panose="020B0604030504040204" pitchFamily="50" charset="-128"/>
                <a:ea typeface="メイリオ" panose="020B0604030504040204" pitchFamily="50" charset="-128"/>
              </a:rPr>
              <a:t> </a:t>
            </a:r>
            <a:r>
              <a:rPr lang="en-US" altLang="ja-JP" sz="3600" b="1" dirty="0">
                <a:latin typeface="メイリオ" panose="020B0604030504040204" pitchFamily="50" charset="-128"/>
                <a:ea typeface="メイリオ" panose="020B0604030504040204" pitchFamily="50" charset="-128"/>
              </a:rPr>
              <a:t>Omnibus</a:t>
            </a:r>
            <a:r>
              <a:rPr lang="ja-JP" altLang="en-US" sz="3600" b="1" dirty="0">
                <a:latin typeface="メイリオ" panose="020B0604030504040204" pitchFamily="50" charset="-128"/>
                <a:ea typeface="メイリオ" panose="020B0604030504040204" pitchFamily="50" charset="-128"/>
              </a:rPr>
              <a:t> </a:t>
            </a:r>
            <a:endParaRPr lang="en-US" altLang="ja-JP" sz="3600" b="1" dirty="0">
              <a:latin typeface="メイリオ" panose="020B0604030504040204" pitchFamily="50" charset="-128"/>
              <a:ea typeface="メイリオ" panose="020B0604030504040204" pitchFamily="50" charset="-128"/>
            </a:endParaRPr>
          </a:p>
        </p:txBody>
      </p:sp>
      <p:sp>
        <p:nvSpPr>
          <p:cNvPr id="17411" name="スライド番号プレースホルダー 1">
            <a:extLst>
              <a:ext uri="{FF2B5EF4-FFF2-40B4-BE49-F238E27FC236}">
                <a16:creationId xmlns:a16="http://schemas.microsoft.com/office/drawing/2014/main" xmlns="" id="{46775D6C-E9CA-41FA-832C-6B94F5010A7C}"/>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3A5D084F-5CFC-4435-828F-A839C428632F}" type="slidenum">
              <a:rPr lang="ja-JP" altLang="en-US" sz="1200">
                <a:solidFill>
                  <a:srgbClr val="003A6F"/>
                </a:solidFill>
              </a:rPr>
              <a:pPr>
                <a:spcBef>
                  <a:spcPct val="0"/>
                </a:spcBef>
                <a:buFontTx/>
                <a:buNone/>
              </a:pPr>
              <a:t>17</a:t>
            </a:fld>
            <a:endParaRPr lang="ja-JP" altLang="en-US" sz="1200">
              <a:solidFill>
                <a:srgbClr val="003A6F"/>
              </a:solidFill>
            </a:endParaRPr>
          </a:p>
        </p:txBody>
      </p:sp>
      <p:sp>
        <p:nvSpPr>
          <p:cNvPr id="8" name="テキスト ボックス 7">
            <a:extLst>
              <a:ext uri="{FF2B5EF4-FFF2-40B4-BE49-F238E27FC236}">
                <a16:creationId xmlns:a16="http://schemas.microsoft.com/office/drawing/2014/main" xmlns="" id="{1D6CBD45-60C0-4B7C-82DC-5C46EF1B2DB8}"/>
              </a:ext>
            </a:extLst>
          </p:cNvPr>
          <p:cNvSpPr txBox="1"/>
          <p:nvPr/>
        </p:nvSpPr>
        <p:spPr>
          <a:xfrm>
            <a:off x="563601" y="1675797"/>
            <a:ext cx="9017143" cy="2739211"/>
          </a:xfrm>
          <a:prstGeom prst="rect">
            <a:avLst/>
          </a:prstGeom>
          <a:noFill/>
        </p:spPr>
        <p:txBody>
          <a:bodyPr wrap="square">
            <a:spAutoFit/>
          </a:bodyPr>
          <a:lstStyle/>
          <a:p>
            <a:pPr>
              <a:defRPr/>
            </a:pPr>
            <a:r>
              <a:rPr lang="en-US" altLang="ja-JP" sz="2800" b="1" u="sng" dirty="0" err="1" smtClean="0">
                <a:solidFill>
                  <a:srgbClr val="006600"/>
                </a:solidFill>
                <a:latin typeface="メイリオ" panose="020B0604030504040204" pitchFamily="50" charset="-128"/>
                <a:ea typeface="メイリオ" panose="020B0604030504040204" pitchFamily="50" charset="-128"/>
              </a:rPr>
              <a:t>NCBI</a:t>
            </a:r>
            <a:r>
              <a:rPr lang="ja-JP" altLang="en-US" sz="2800" b="1" u="sng" dirty="0" smtClean="0">
                <a:solidFill>
                  <a:srgbClr val="006600"/>
                </a:solidFill>
                <a:latin typeface="メイリオ" panose="020B0604030504040204" pitchFamily="50" charset="-128"/>
                <a:ea typeface="メイリオ" panose="020B0604030504040204" pitchFamily="50" charset="-128"/>
              </a:rPr>
              <a:t> </a:t>
            </a:r>
            <a:r>
              <a:rPr lang="en-US" altLang="ja-JP" sz="2800" b="1" u="sng" dirty="0">
                <a:solidFill>
                  <a:srgbClr val="006600"/>
                </a:solidFill>
                <a:latin typeface="メイリオ" panose="020B0604030504040204" pitchFamily="50" charset="-128"/>
                <a:ea typeface="メイリオ" panose="020B0604030504040204" pitchFamily="50" charset="-128"/>
              </a:rPr>
              <a:t>GEO</a:t>
            </a:r>
            <a:r>
              <a:rPr lang="ja-JP" altLang="en-US" sz="2800" b="1" u="sng" dirty="0">
                <a:solidFill>
                  <a:srgbClr val="006600"/>
                </a:solidFill>
                <a:latin typeface="メイリオ" panose="020B0604030504040204" pitchFamily="50" charset="-128"/>
                <a:ea typeface="メイリオ" panose="020B0604030504040204" pitchFamily="50" charset="-128"/>
              </a:rPr>
              <a:t>の公開データ数</a:t>
            </a:r>
            <a:r>
              <a:rPr lang="ja-JP" altLang="en-US" sz="2400" dirty="0">
                <a:solidFill>
                  <a:srgbClr val="006600"/>
                </a:solidFill>
                <a:latin typeface="メイリオ" panose="020B0604030504040204" pitchFamily="50" charset="-128"/>
                <a:ea typeface="メイリオ" panose="020B0604030504040204" pitchFamily="50" charset="-128"/>
              </a:rPr>
              <a:t>（</a:t>
            </a:r>
            <a:r>
              <a:rPr lang="en-US" altLang="ja-JP" sz="2400" dirty="0" smtClean="0">
                <a:solidFill>
                  <a:srgbClr val="006600"/>
                </a:solidFill>
                <a:latin typeface="メイリオ" panose="020B0604030504040204" pitchFamily="50" charset="-128"/>
                <a:ea typeface="メイリオ" panose="020B0604030504040204" pitchFamily="50" charset="-128"/>
              </a:rPr>
              <a:t>2021.08.08</a:t>
            </a:r>
            <a:r>
              <a:rPr lang="ja-JP" altLang="en-US" sz="2400" dirty="0" smtClean="0">
                <a:solidFill>
                  <a:srgbClr val="006600"/>
                </a:solidFill>
                <a:latin typeface="メイリオ" panose="020B0604030504040204" pitchFamily="50" charset="-128"/>
                <a:ea typeface="メイリオ" panose="020B0604030504040204" pitchFamily="50" charset="-128"/>
              </a:rPr>
              <a:t>現在</a:t>
            </a:r>
            <a:r>
              <a:rPr lang="ja-JP" altLang="en-US" sz="2400" dirty="0">
                <a:solidFill>
                  <a:srgbClr val="006600"/>
                </a:solidFill>
                <a:latin typeface="メイリオ" panose="020B0604030504040204" pitchFamily="50" charset="-128"/>
                <a:ea typeface="メイリオ" panose="020B0604030504040204" pitchFamily="50" charset="-128"/>
              </a:rPr>
              <a:t>）</a:t>
            </a:r>
            <a:endParaRPr lang="en-US" altLang="ja-JP" sz="2400" dirty="0">
              <a:solidFill>
                <a:srgbClr val="006600"/>
              </a:solidFill>
              <a:latin typeface="メイリオ" panose="020B0604030504040204" pitchFamily="50" charset="-128"/>
              <a:ea typeface="メイリオ" panose="020B0604030504040204" pitchFamily="50" charset="-128"/>
            </a:endParaRPr>
          </a:p>
          <a:p>
            <a:pPr>
              <a:lnSpc>
                <a:spcPct val="150000"/>
              </a:lnSpc>
              <a:tabLst>
                <a:tab pos="450850" algn="l"/>
                <a:tab pos="5021263" algn="r"/>
                <a:tab pos="5383213" algn="l"/>
              </a:tabLst>
              <a:defRPr/>
            </a:pPr>
            <a:r>
              <a:rPr lang="en-US" altLang="ja-JP" sz="2400" b="1" dirty="0">
                <a:solidFill>
                  <a:srgbClr val="008000"/>
                </a:solidFill>
                <a:latin typeface="メイリオ" panose="020B0604030504040204" pitchFamily="50" charset="-128"/>
                <a:ea typeface="メイリオ" panose="020B0604030504040204" pitchFamily="50" charset="-128"/>
              </a:rPr>
              <a:t>	</a:t>
            </a:r>
            <a:r>
              <a:rPr lang="en-US" altLang="ja-JP" sz="2400" b="1" dirty="0" err="1">
                <a:latin typeface="メイリオ" panose="020B0604030504040204" pitchFamily="50" charset="-128"/>
                <a:ea typeface="メイリオ" panose="020B0604030504040204" pitchFamily="50" charset="-128"/>
              </a:rPr>
              <a:t>DataSets</a:t>
            </a:r>
            <a:r>
              <a:rPr lang="ja-JP" altLang="en-US" sz="2400" b="1" dirty="0">
                <a:latin typeface="メイリオ" panose="020B0604030504040204" pitchFamily="50" charset="-128"/>
                <a:ea typeface="メイリオ" panose="020B0604030504040204" pitchFamily="50" charset="-128"/>
              </a:rPr>
              <a:t> </a:t>
            </a:r>
            <a:r>
              <a:rPr lang="en-US" altLang="ja-JP" sz="2400" b="1" dirty="0">
                <a:latin typeface="メイリオ" panose="020B0604030504040204" pitchFamily="50" charset="-128"/>
                <a:ea typeface="メイリオ" panose="020B0604030504040204" pitchFamily="50" charset="-128"/>
              </a:rPr>
              <a:t>(GDS): 	4,348</a:t>
            </a:r>
            <a:r>
              <a:rPr lang="en-US" altLang="ja-JP" sz="2000" b="1" dirty="0">
                <a:latin typeface="メイリオ" panose="020B0604030504040204" pitchFamily="50" charset="-128"/>
                <a:ea typeface="メイリオ" panose="020B0604030504040204" pitchFamily="50" charset="-128"/>
              </a:rPr>
              <a:t>	</a:t>
            </a:r>
            <a:r>
              <a:rPr lang="en-US" altLang="ja-JP" sz="2000" b="1" dirty="0" err="1">
                <a:latin typeface="メイリオ" panose="020B0604030504040204" pitchFamily="50" charset="-128"/>
                <a:ea typeface="メイリオ" panose="020B0604030504040204" pitchFamily="50" charset="-128"/>
              </a:rPr>
              <a:t>NCBI</a:t>
            </a:r>
            <a:r>
              <a:rPr lang="ja-JP" altLang="en-US" sz="2000" b="1" dirty="0">
                <a:latin typeface="メイリオ" panose="020B0604030504040204" pitchFamily="50" charset="-128"/>
                <a:ea typeface="メイリオ" panose="020B0604030504040204" pitchFamily="50" charset="-128"/>
              </a:rPr>
              <a:t>がまとめた解析単位</a:t>
            </a:r>
            <a:endParaRPr lang="en-US" altLang="ja-JP" sz="2000" b="1" dirty="0">
              <a:latin typeface="メイリオ" panose="020B0604030504040204" pitchFamily="50" charset="-128"/>
              <a:ea typeface="メイリオ" panose="020B0604030504040204" pitchFamily="50" charset="-128"/>
            </a:endParaRPr>
          </a:p>
          <a:p>
            <a:pPr>
              <a:lnSpc>
                <a:spcPct val="150000"/>
              </a:lnSpc>
              <a:tabLst>
                <a:tab pos="450850" algn="l"/>
                <a:tab pos="5021263" algn="r"/>
                <a:tab pos="5383213" algn="l"/>
              </a:tabLst>
              <a:defRPr/>
            </a:pPr>
            <a:r>
              <a:rPr lang="en-US" altLang="ja-JP" sz="2400" b="1" dirty="0">
                <a:solidFill>
                  <a:srgbClr val="008000"/>
                </a:solidFill>
                <a:latin typeface="メイリオ" panose="020B0604030504040204" pitchFamily="50" charset="-128"/>
                <a:ea typeface="メイリオ" panose="020B0604030504040204" pitchFamily="50" charset="-128"/>
              </a:rPr>
              <a:t>	</a:t>
            </a:r>
            <a:r>
              <a:rPr lang="en-US" altLang="ja-JP" sz="2400" b="1" dirty="0">
                <a:solidFill>
                  <a:srgbClr val="FF0000"/>
                </a:solidFill>
                <a:latin typeface="メイリオ" panose="020B0604030504040204" pitchFamily="50" charset="-128"/>
                <a:ea typeface="メイリオ" panose="020B0604030504040204" pitchFamily="50" charset="-128"/>
              </a:rPr>
              <a:t>Series (</a:t>
            </a:r>
            <a:r>
              <a:rPr lang="en-US" altLang="ja-JP" sz="2400" b="1" dirty="0" err="1">
                <a:solidFill>
                  <a:srgbClr val="FF0000"/>
                </a:solidFill>
                <a:latin typeface="メイリオ" panose="020B0604030504040204" pitchFamily="50" charset="-128"/>
                <a:ea typeface="メイリオ" panose="020B0604030504040204" pitchFamily="50" charset="-128"/>
              </a:rPr>
              <a:t>GSE</a:t>
            </a:r>
            <a:r>
              <a:rPr lang="en-US" altLang="ja-JP" sz="2400" b="1" dirty="0">
                <a:solidFill>
                  <a:srgbClr val="FF0000"/>
                </a:solidFill>
                <a:latin typeface="メイリオ" panose="020B0604030504040204" pitchFamily="50" charset="-128"/>
                <a:ea typeface="メイリオ" panose="020B0604030504040204" pitchFamily="50" charset="-128"/>
              </a:rPr>
              <a:t>):	</a:t>
            </a:r>
            <a:r>
              <a:rPr lang="en-US" altLang="ja-JP" sz="2400" b="1" dirty="0" smtClean="0">
                <a:solidFill>
                  <a:srgbClr val="FF0000"/>
                </a:solidFill>
                <a:latin typeface="メイリオ" panose="020B0604030504040204" pitchFamily="50" charset="-128"/>
                <a:ea typeface="メイリオ" panose="020B0604030504040204" pitchFamily="50" charset="-128"/>
              </a:rPr>
              <a:t>158,136 </a:t>
            </a:r>
            <a:r>
              <a:rPr lang="en-US" altLang="ja-JP" sz="2000" b="1" dirty="0">
                <a:solidFill>
                  <a:srgbClr val="FF0000"/>
                </a:solidFill>
                <a:latin typeface="メイリオ" panose="020B0604030504040204" pitchFamily="50" charset="-128"/>
                <a:ea typeface="メイリオ" panose="020B0604030504040204" pitchFamily="50" charset="-128"/>
              </a:rPr>
              <a:t>	</a:t>
            </a:r>
            <a:r>
              <a:rPr lang="ja-JP" altLang="en-US" sz="2000" b="1" dirty="0">
                <a:solidFill>
                  <a:srgbClr val="FF0000"/>
                </a:solidFill>
                <a:latin typeface="メイリオ" panose="020B0604030504040204" pitchFamily="50" charset="-128"/>
                <a:ea typeface="メイリオ" panose="020B0604030504040204" pitchFamily="50" charset="-128"/>
              </a:rPr>
              <a:t>登録された実験セット</a:t>
            </a:r>
            <a:endParaRPr lang="en-US" altLang="ja-JP" sz="2000" b="1" dirty="0">
              <a:solidFill>
                <a:srgbClr val="FF0000"/>
              </a:solidFill>
              <a:latin typeface="メイリオ" panose="020B0604030504040204" pitchFamily="50" charset="-128"/>
              <a:ea typeface="メイリオ" panose="020B0604030504040204" pitchFamily="50" charset="-128"/>
            </a:endParaRPr>
          </a:p>
          <a:p>
            <a:pPr>
              <a:lnSpc>
                <a:spcPct val="150000"/>
              </a:lnSpc>
              <a:tabLst>
                <a:tab pos="450850" algn="l"/>
                <a:tab pos="5021263" algn="r"/>
                <a:tab pos="5383213" algn="l"/>
              </a:tabLst>
              <a:defRPr/>
            </a:pPr>
            <a:r>
              <a:rPr lang="en-US" altLang="ja-JP" sz="2400" b="1" dirty="0">
                <a:solidFill>
                  <a:srgbClr val="008000"/>
                </a:solidFill>
                <a:latin typeface="メイリオ" panose="020B0604030504040204" pitchFamily="50" charset="-128"/>
                <a:ea typeface="メイリオ" panose="020B0604030504040204" pitchFamily="50" charset="-128"/>
              </a:rPr>
              <a:t>	</a:t>
            </a:r>
            <a:r>
              <a:rPr lang="en-US" altLang="ja-JP" sz="2400" b="1" dirty="0">
                <a:latin typeface="メイリオ" panose="020B0604030504040204" pitchFamily="50" charset="-128"/>
                <a:ea typeface="メイリオ" panose="020B0604030504040204" pitchFamily="50" charset="-128"/>
              </a:rPr>
              <a:t>Platforms</a:t>
            </a:r>
            <a:r>
              <a:rPr lang="ja-JP" altLang="en-US" sz="2400" b="1" dirty="0">
                <a:latin typeface="メイリオ" panose="020B0604030504040204" pitchFamily="50" charset="-128"/>
                <a:ea typeface="メイリオ" panose="020B0604030504040204" pitchFamily="50" charset="-128"/>
              </a:rPr>
              <a:t> </a:t>
            </a:r>
            <a:r>
              <a:rPr lang="en-US" altLang="ja-JP" sz="2400" b="1" dirty="0">
                <a:latin typeface="メイリオ" panose="020B0604030504040204" pitchFamily="50" charset="-128"/>
                <a:ea typeface="メイリオ" panose="020B0604030504040204" pitchFamily="50" charset="-128"/>
              </a:rPr>
              <a:t>(GPL): 	</a:t>
            </a:r>
            <a:r>
              <a:rPr lang="en-US" altLang="ja-JP" sz="2400" b="1" dirty="0" smtClean="0">
                <a:latin typeface="メイリオ" panose="020B0604030504040204" pitchFamily="50" charset="-128"/>
                <a:ea typeface="メイリオ" panose="020B0604030504040204" pitchFamily="50" charset="-128"/>
              </a:rPr>
              <a:t>22,456</a:t>
            </a:r>
            <a:r>
              <a:rPr lang="en-US" altLang="ja-JP" sz="2000" b="1" dirty="0">
                <a:latin typeface="メイリオ" panose="020B0604030504040204" pitchFamily="50" charset="-128"/>
                <a:ea typeface="メイリオ" panose="020B0604030504040204" pitchFamily="50" charset="-128"/>
              </a:rPr>
              <a:t>	</a:t>
            </a:r>
            <a:r>
              <a:rPr lang="ja-JP" altLang="en-US" sz="2000" b="1" dirty="0">
                <a:latin typeface="メイリオ" panose="020B0604030504040204" pitchFamily="50" charset="-128"/>
                <a:ea typeface="メイリオ" panose="020B0604030504040204" pitchFamily="50" charset="-128"/>
              </a:rPr>
              <a:t>測定プラットフォーム</a:t>
            </a:r>
            <a:endParaRPr lang="en-US" altLang="ja-JP" sz="2000" b="1" dirty="0">
              <a:latin typeface="メイリオ" panose="020B0604030504040204" pitchFamily="50" charset="-128"/>
              <a:ea typeface="メイリオ" panose="020B0604030504040204" pitchFamily="50" charset="-128"/>
            </a:endParaRPr>
          </a:p>
          <a:p>
            <a:pPr>
              <a:lnSpc>
                <a:spcPct val="150000"/>
              </a:lnSpc>
              <a:tabLst>
                <a:tab pos="450850" algn="l"/>
                <a:tab pos="5021263" algn="r"/>
                <a:tab pos="5383213" algn="l"/>
              </a:tabLst>
              <a:defRPr/>
            </a:pPr>
            <a:r>
              <a:rPr lang="en-US" altLang="ja-JP" sz="2400" b="1" dirty="0">
                <a:solidFill>
                  <a:srgbClr val="008000"/>
                </a:solidFill>
                <a:latin typeface="メイリオ" panose="020B0604030504040204" pitchFamily="50" charset="-128"/>
                <a:ea typeface="メイリオ" panose="020B0604030504040204" pitchFamily="50" charset="-128"/>
              </a:rPr>
              <a:t>	</a:t>
            </a:r>
            <a:r>
              <a:rPr lang="en-US" altLang="ja-JP" sz="2400" b="1" dirty="0">
                <a:solidFill>
                  <a:srgbClr val="FF0000"/>
                </a:solidFill>
                <a:latin typeface="メイリオ" panose="020B0604030504040204" pitchFamily="50" charset="-128"/>
                <a:ea typeface="メイリオ" panose="020B0604030504040204" pitchFamily="50" charset="-128"/>
              </a:rPr>
              <a:t>Samples (GSM): 	</a:t>
            </a:r>
            <a:r>
              <a:rPr lang="en-US" altLang="ja-JP" sz="2400" b="1" dirty="0" smtClean="0">
                <a:solidFill>
                  <a:srgbClr val="FF0000"/>
                </a:solidFill>
                <a:latin typeface="メイリオ" panose="020B0604030504040204" pitchFamily="50" charset="-128"/>
                <a:ea typeface="メイリオ" panose="020B0604030504040204" pitchFamily="50" charset="-128"/>
              </a:rPr>
              <a:t>4,560,461</a:t>
            </a:r>
            <a:r>
              <a:rPr lang="en-US" altLang="ja-JP" sz="2000" b="1" dirty="0">
                <a:solidFill>
                  <a:srgbClr val="FF0000"/>
                </a:solidFill>
                <a:latin typeface="メイリオ" panose="020B0604030504040204" pitchFamily="50" charset="-128"/>
                <a:ea typeface="メイリオ" panose="020B0604030504040204" pitchFamily="50" charset="-128"/>
              </a:rPr>
              <a:t>	</a:t>
            </a:r>
            <a:r>
              <a:rPr lang="ja-JP" altLang="en-US" sz="2000" b="1" dirty="0">
                <a:solidFill>
                  <a:srgbClr val="FF0000"/>
                </a:solidFill>
                <a:latin typeface="メイリオ" panose="020B0604030504040204" pitchFamily="50" charset="-128"/>
                <a:ea typeface="メイリオ" panose="020B0604030504040204" pitchFamily="50" charset="-128"/>
              </a:rPr>
              <a:t>サンプルごとのデータ</a:t>
            </a:r>
            <a:endParaRPr lang="en-US" altLang="ja-JP" sz="2000" dirty="0">
              <a:solidFill>
                <a:srgbClr val="FF0000"/>
              </a:solidFill>
              <a:latin typeface="メイリオ" panose="020B0604030504040204" pitchFamily="50" charset="-128"/>
              <a:ea typeface="メイリオ" panose="020B0604030504040204" pitchFamily="50" charset="-128"/>
            </a:endParaRPr>
          </a:p>
        </p:txBody>
      </p:sp>
      <p:pic>
        <p:nvPicPr>
          <p:cNvPr id="9" name="Picture 4" descr="GEO Logo">
            <a:extLst>
              <a:ext uri="{FF2B5EF4-FFF2-40B4-BE49-F238E27FC236}">
                <a16:creationId xmlns:a16="http://schemas.microsoft.com/office/drawing/2014/main" xmlns="" id="{7EC7793A-28D6-405B-92B2-FDA750374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196" y="139385"/>
            <a:ext cx="13906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テキスト ボックス 9"/>
          <p:cNvSpPr txBox="1"/>
          <p:nvPr/>
        </p:nvSpPr>
        <p:spPr>
          <a:xfrm>
            <a:off x="871670" y="1085316"/>
            <a:ext cx="8836351" cy="461665"/>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rPr>
              <a:t>URL】</a:t>
            </a:r>
            <a:r>
              <a:rPr lang="en-US" altLang="ja-JP" sz="2400" dirty="0" err="1">
                <a:latin typeface="メイリオ" panose="020B0604030504040204" pitchFamily="50" charset="-128"/>
                <a:ea typeface="メイリオ" panose="020B0604030504040204" pitchFamily="50" charset="-128"/>
                <a:hlinkClick r:id="rId4"/>
              </a:rPr>
              <a:t>https</a:t>
            </a:r>
            <a:r>
              <a:rPr lang="en-US" altLang="ja-JP" sz="2400" dirty="0">
                <a:latin typeface="メイリオ" panose="020B0604030504040204" pitchFamily="50" charset="-128"/>
                <a:ea typeface="メイリオ" panose="020B0604030504040204" pitchFamily="50" charset="-128"/>
                <a:hlinkClick r:id="rId4"/>
              </a:rPr>
              <a:t>://</a:t>
            </a:r>
            <a:r>
              <a:rPr lang="en-US" altLang="ja-JP" sz="2400" dirty="0" err="1">
                <a:latin typeface="メイリオ" panose="020B0604030504040204" pitchFamily="50" charset="-128"/>
                <a:ea typeface="メイリオ" panose="020B0604030504040204" pitchFamily="50" charset="-128"/>
                <a:hlinkClick r:id="rId4"/>
              </a:rPr>
              <a:t>www.ncbi.nlm.nih.gov</a:t>
            </a:r>
            <a:r>
              <a:rPr lang="en-US" altLang="ja-JP" sz="2400" dirty="0">
                <a:latin typeface="メイリオ" panose="020B0604030504040204" pitchFamily="50" charset="-128"/>
                <a:ea typeface="メイリオ" panose="020B0604030504040204" pitchFamily="50" charset="-128"/>
                <a:hlinkClick r:id="rId4"/>
              </a:rPr>
              <a:t>/geo/</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009335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タイトル 3">
            <a:extLst>
              <a:ext uri="{FF2B5EF4-FFF2-40B4-BE49-F238E27FC236}">
                <a16:creationId xmlns:a16="http://schemas.microsoft.com/office/drawing/2014/main" xmlns="" id="{F7074933-923E-4013-AA05-FDF29E807BD4}"/>
              </a:ext>
            </a:extLst>
          </p:cNvPr>
          <p:cNvSpPr>
            <a:spLocks noGrp="1"/>
          </p:cNvSpPr>
          <p:nvPr>
            <p:ph type="title"/>
          </p:nvPr>
        </p:nvSpPr>
        <p:spPr>
          <a:xfrm>
            <a:off x="3037490" y="0"/>
            <a:ext cx="6484882" cy="90630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a:tabLst>
                <a:tab pos="6810375" algn="r"/>
              </a:tabLst>
              <a:defRPr/>
            </a:pPr>
            <a:r>
              <a:rPr lang="en-US" altLang="ja-JP" sz="3600" b="1" dirty="0" err="1">
                <a:latin typeface="メイリオ" panose="020B0604030504040204" pitchFamily="50" charset="-128"/>
                <a:ea typeface="メイリオ" panose="020B0604030504040204" pitchFamily="50" charset="-128"/>
              </a:rPr>
              <a:t>NCBI</a:t>
            </a:r>
            <a:r>
              <a:rPr lang="en-US" altLang="ja-JP" sz="3600" b="1" dirty="0">
                <a:latin typeface="メイリオ" panose="020B0604030504040204" pitchFamily="50" charset="-128"/>
                <a:ea typeface="メイリオ" panose="020B0604030504040204" pitchFamily="50" charset="-128"/>
              </a:rPr>
              <a:t> </a:t>
            </a:r>
            <a:r>
              <a:rPr lang="en-US" altLang="ja-JP" sz="3600" b="1" dirty="0" err="1" smtClean="0">
                <a:latin typeface="メイリオ" panose="020B0604030504040204" pitchFamily="50" charset="-128"/>
                <a:ea typeface="メイリオ" panose="020B0604030504040204" pitchFamily="50" charset="-128"/>
              </a:rPr>
              <a:t>SRA</a:t>
            </a:r>
            <a:endParaRPr lang="en-US" altLang="ja-JP" sz="3600" b="1" dirty="0">
              <a:latin typeface="メイリオ" panose="020B0604030504040204" pitchFamily="50" charset="-128"/>
              <a:ea typeface="メイリオ" panose="020B0604030504040204" pitchFamily="50" charset="-128"/>
            </a:endParaRPr>
          </a:p>
        </p:txBody>
      </p:sp>
      <p:sp>
        <p:nvSpPr>
          <p:cNvPr id="17411" name="スライド番号プレースホルダー 1">
            <a:extLst>
              <a:ext uri="{FF2B5EF4-FFF2-40B4-BE49-F238E27FC236}">
                <a16:creationId xmlns:a16="http://schemas.microsoft.com/office/drawing/2014/main" xmlns="" id="{46775D6C-E9CA-41FA-832C-6B94F5010A7C}"/>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3A5D084F-5CFC-4435-828F-A839C428632F}" type="slidenum">
              <a:rPr lang="ja-JP" altLang="en-US" sz="1200">
                <a:solidFill>
                  <a:srgbClr val="003A6F"/>
                </a:solidFill>
              </a:rPr>
              <a:pPr>
                <a:spcBef>
                  <a:spcPct val="0"/>
                </a:spcBef>
                <a:buFontTx/>
                <a:buNone/>
              </a:pPr>
              <a:t>18</a:t>
            </a:fld>
            <a:endParaRPr lang="ja-JP" altLang="en-US" sz="1200">
              <a:solidFill>
                <a:srgbClr val="003A6F"/>
              </a:solidFill>
            </a:endParaRPr>
          </a:p>
        </p:txBody>
      </p:sp>
      <p:sp>
        <p:nvSpPr>
          <p:cNvPr id="10" name="テキスト ボックス 9"/>
          <p:cNvSpPr txBox="1"/>
          <p:nvPr/>
        </p:nvSpPr>
        <p:spPr>
          <a:xfrm>
            <a:off x="871670" y="1085316"/>
            <a:ext cx="8836351" cy="830997"/>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rPr>
              <a:t>URL】</a:t>
            </a:r>
            <a:r>
              <a:rPr lang="en-US" altLang="ja-JP" sz="2400" dirty="0" err="1">
                <a:latin typeface="メイリオ" panose="020B0604030504040204" pitchFamily="50" charset="-128"/>
                <a:ea typeface="メイリオ" panose="020B0604030504040204" pitchFamily="50" charset="-128"/>
                <a:hlinkClick r:id="rId3"/>
              </a:rPr>
              <a:t>https</a:t>
            </a:r>
            <a:r>
              <a:rPr lang="en-US" altLang="ja-JP" sz="2400" dirty="0">
                <a:latin typeface="メイリオ" panose="020B0604030504040204" pitchFamily="50" charset="-128"/>
                <a:ea typeface="メイリオ" panose="020B0604030504040204" pitchFamily="50" charset="-128"/>
                <a:hlinkClick r:id="rId3"/>
              </a:rPr>
              <a:t>://</a:t>
            </a:r>
            <a:r>
              <a:rPr lang="en-US" altLang="ja-JP" sz="2400" dirty="0" err="1">
                <a:latin typeface="メイリオ" panose="020B0604030504040204" pitchFamily="50" charset="-128"/>
                <a:ea typeface="メイリオ" panose="020B0604030504040204" pitchFamily="50" charset="-128"/>
                <a:hlinkClick r:id="rId3"/>
              </a:rPr>
              <a:t>trace.ncbi.nlm.nih.gov</a:t>
            </a:r>
            <a:r>
              <a:rPr lang="en-US" altLang="ja-JP" sz="2400" dirty="0">
                <a:latin typeface="メイリオ" panose="020B0604030504040204" pitchFamily="50" charset="-128"/>
                <a:ea typeface="メイリオ" panose="020B0604030504040204" pitchFamily="50" charset="-128"/>
                <a:hlinkClick r:id="rId3"/>
              </a:rPr>
              <a:t>/Traces/</a:t>
            </a:r>
            <a:r>
              <a:rPr lang="en-US" altLang="ja-JP" sz="2400" dirty="0" err="1">
                <a:latin typeface="メイリオ" panose="020B0604030504040204" pitchFamily="50" charset="-128"/>
                <a:ea typeface="メイリオ" panose="020B0604030504040204" pitchFamily="50" charset="-128"/>
                <a:hlinkClick r:id="rId3"/>
              </a:rPr>
              <a:t>sra</a:t>
            </a:r>
            <a:r>
              <a:rPr lang="en-US" altLang="ja-JP" sz="2400" dirty="0" smtClean="0">
                <a:latin typeface="メイリオ" panose="020B0604030504040204" pitchFamily="50" charset="-128"/>
                <a:ea typeface="メイリオ" panose="020B0604030504040204" pitchFamily="50" charset="-128"/>
                <a:hlinkClick r:id="rId3"/>
              </a:rPr>
              <a:t>/</a:t>
            </a:r>
          </a:p>
          <a:p>
            <a:r>
              <a:rPr lang="ja-JP" altLang="en-US" sz="2400" dirty="0" smtClean="0">
                <a:latin typeface="メイリオ" panose="020B0604030504040204" pitchFamily="50" charset="-128"/>
                <a:ea typeface="メイリオ" panose="020B0604030504040204" pitchFamily="50" charset="-128"/>
              </a:rPr>
              <a:t>　</a:t>
            </a:r>
            <a:r>
              <a:rPr lang="en-US" altLang="ja-JP" sz="2400" dirty="0" err="1" smtClean="0">
                <a:latin typeface="メイリオ" panose="020B0604030504040204" pitchFamily="50" charset="-128"/>
                <a:ea typeface="メイリオ" panose="020B0604030504040204" pitchFamily="50" charset="-128"/>
              </a:rPr>
              <a:t>NGS</a:t>
            </a:r>
            <a:r>
              <a:rPr lang="ja-JP" altLang="en-US" sz="2400" dirty="0" smtClean="0">
                <a:latin typeface="メイリオ" panose="020B0604030504040204" pitchFamily="50" charset="-128"/>
                <a:ea typeface="メイリオ" panose="020B0604030504040204" pitchFamily="50" charset="-128"/>
              </a:rPr>
              <a:t>データの一次レポジトリ</a:t>
            </a:r>
            <a:endParaRPr lang="en-US" altLang="ja-JP" sz="2400" dirty="0" smtClean="0">
              <a:latin typeface="メイリオ" panose="020B0604030504040204" pitchFamily="50" charset="-128"/>
              <a:ea typeface="メイリオ" panose="020B0604030504040204" pitchFamily="50" charset="-128"/>
            </a:endParaRP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204" y="220227"/>
            <a:ext cx="3182499" cy="3604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a:extLst>
              <a:ext uri="{FF2B5EF4-FFF2-40B4-BE49-F238E27FC236}">
                <a16:creationId xmlns:a16="http://schemas.microsoft.com/office/drawing/2014/main" xmlns="" id="{1D6CBD45-60C0-4B7C-82DC-5C46EF1B2DB8}"/>
              </a:ext>
            </a:extLst>
          </p:cNvPr>
          <p:cNvSpPr txBox="1"/>
          <p:nvPr/>
        </p:nvSpPr>
        <p:spPr>
          <a:xfrm>
            <a:off x="563601" y="2064672"/>
            <a:ext cx="9342399" cy="1261884"/>
          </a:xfrm>
          <a:prstGeom prst="rect">
            <a:avLst/>
          </a:prstGeom>
          <a:noFill/>
        </p:spPr>
        <p:txBody>
          <a:bodyPr wrap="square">
            <a:spAutoFit/>
          </a:bodyPr>
          <a:lstStyle/>
          <a:p>
            <a:pPr>
              <a:defRPr/>
            </a:pPr>
            <a:r>
              <a:rPr lang="en-US" altLang="ja-JP" sz="2800" b="1" u="sng" dirty="0" err="1" smtClean="0">
                <a:solidFill>
                  <a:srgbClr val="006600"/>
                </a:solidFill>
                <a:latin typeface="メイリオ" panose="020B0604030504040204" pitchFamily="50" charset="-128"/>
                <a:ea typeface="メイリオ" panose="020B0604030504040204" pitchFamily="50" charset="-128"/>
              </a:rPr>
              <a:t>NCBI</a:t>
            </a:r>
            <a:r>
              <a:rPr lang="ja-JP" altLang="en-US" sz="2800" b="1" u="sng" dirty="0" smtClean="0">
                <a:solidFill>
                  <a:srgbClr val="006600"/>
                </a:solidFill>
                <a:latin typeface="メイリオ" panose="020B0604030504040204" pitchFamily="50" charset="-128"/>
                <a:ea typeface="メイリオ" panose="020B0604030504040204" pitchFamily="50" charset="-128"/>
              </a:rPr>
              <a:t> </a:t>
            </a:r>
            <a:r>
              <a:rPr lang="en-US" altLang="ja-JP" sz="2800" b="1" u="sng" dirty="0" err="1">
                <a:solidFill>
                  <a:srgbClr val="006600"/>
                </a:solidFill>
                <a:latin typeface="メイリオ" panose="020B0604030504040204" pitchFamily="50" charset="-128"/>
                <a:ea typeface="メイリオ" panose="020B0604030504040204" pitchFamily="50" charset="-128"/>
              </a:rPr>
              <a:t>SRA</a:t>
            </a:r>
            <a:r>
              <a:rPr lang="ja-JP" altLang="en-US" sz="2800" b="1" u="sng" dirty="0" smtClean="0">
                <a:solidFill>
                  <a:srgbClr val="006600"/>
                </a:solidFill>
                <a:latin typeface="メイリオ" panose="020B0604030504040204" pitchFamily="50" charset="-128"/>
                <a:ea typeface="メイリオ" panose="020B0604030504040204" pitchFamily="50" charset="-128"/>
              </a:rPr>
              <a:t>の公開データ数</a:t>
            </a:r>
            <a:r>
              <a:rPr lang="ja-JP" altLang="en-US" sz="2400" dirty="0" smtClean="0">
                <a:solidFill>
                  <a:srgbClr val="006600"/>
                </a:solidFill>
                <a:latin typeface="メイリオ" panose="020B0604030504040204" pitchFamily="50" charset="-128"/>
                <a:ea typeface="メイリオ" panose="020B0604030504040204" pitchFamily="50" charset="-128"/>
              </a:rPr>
              <a:t>（</a:t>
            </a:r>
            <a:r>
              <a:rPr lang="en-US" altLang="ja-JP" sz="2400" dirty="0" smtClean="0">
                <a:solidFill>
                  <a:srgbClr val="006600"/>
                </a:solidFill>
                <a:latin typeface="メイリオ" panose="020B0604030504040204" pitchFamily="50" charset="-128"/>
                <a:ea typeface="メイリオ" panose="020B0604030504040204" pitchFamily="50" charset="-128"/>
              </a:rPr>
              <a:t>2021.08.08</a:t>
            </a:r>
            <a:r>
              <a:rPr lang="ja-JP" altLang="en-US" sz="2400" dirty="0" smtClean="0">
                <a:solidFill>
                  <a:srgbClr val="006600"/>
                </a:solidFill>
                <a:latin typeface="メイリオ" panose="020B0604030504040204" pitchFamily="50" charset="-128"/>
                <a:ea typeface="メイリオ" panose="020B0604030504040204" pitchFamily="50" charset="-128"/>
              </a:rPr>
              <a:t>現在）</a:t>
            </a:r>
            <a:endParaRPr lang="en-US" altLang="ja-JP" sz="2400" dirty="0" smtClean="0">
              <a:solidFill>
                <a:srgbClr val="006600"/>
              </a:solidFill>
              <a:latin typeface="メイリオ" panose="020B0604030504040204" pitchFamily="50" charset="-128"/>
              <a:ea typeface="メイリオ" panose="020B0604030504040204" pitchFamily="50" charset="-128"/>
            </a:endParaRPr>
          </a:p>
          <a:p>
            <a:pPr>
              <a:tabLst>
                <a:tab pos="450850" algn="l"/>
                <a:tab pos="5021263" algn="r"/>
                <a:tab pos="5383213" algn="l"/>
              </a:tabLst>
              <a:defRPr/>
            </a:pPr>
            <a:r>
              <a:rPr lang="en-US" altLang="ja-JP" sz="2400" b="1" dirty="0" smtClean="0">
                <a:latin typeface="メイリオ" panose="020B0604030504040204" pitchFamily="50" charset="-128"/>
                <a:ea typeface="メイリオ" panose="020B0604030504040204" pitchFamily="50" charset="-128"/>
              </a:rPr>
              <a:t>	Study:	</a:t>
            </a:r>
            <a:r>
              <a:rPr lang="en-US" altLang="ja-JP" sz="2400" b="1" dirty="0">
                <a:latin typeface="メイリオ" panose="020B0604030504040204" pitchFamily="50" charset="-128"/>
                <a:ea typeface="メイリオ" panose="020B0604030504040204" pitchFamily="50" charset="-128"/>
              </a:rPr>
              <a:t>324,672 </a:t>
            </a:r>
            <a:r>
              <a:rPr lang="en-US" altLang="ja-JP" sz="2000" b="1" dirty="0" smtClean="0">
                <a:latin typeface="メイリオ" panose="020B0604030504040204" pitchFamily="50" charset="-128"/>
                <a:ea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rPr>
              <a:t>登録された実験セット</a:t>
            </a:r>
            <a:endParaRPr lang="en-US" altLang="ja-JP" sz="2000" b="1" dirty="0" smtClean="0">
              <a:latin typeface="メイリオ" panose="020B0604030504040204" pitchFamily="50" charset="-128"/>
              <a:ea typeface="メイリオ" panose="020B0604030504040204" pitchFamily="50" charset="-128"/>
            </a:endParaRPr>
          </a:p>
          <a:p>
            <a:pPr>
              <a:tabLst>
                <a:tab pos="450850" algn="l"/>
                <a:tab pos="5021263" algn="r"/>
                <a:tab pos="5383213" algn="l"/>
              </a:tabLst>
              <a:defRPr/>
            </a:pPr>
            <a:r>
              <a:rPr lang="en-US" altLang="ja-JP" sz="2400" b="1" dirty="0" smtClean="0">
                <a:latin typeface="メイリオ" panose="020B0604030504040204" pitchFamily="50" charset="-128"/>
                <a:ea typeface="メイリオ" panose="020B0604030504040204" pitchFamily="50" charset="-128"/>
              </a:rPr>
              <a:t>	Samples: 	</a:t>
            </a:r>
            <a:r>
              <a:rPr lang="en-US" altLang="ja-JP" sz="2400" b="1" dirty="0">
                <a:latin typeface="メイリオ" panose="020B0604030504040204" pitchFamily="50" charset="-128"/>
                <a:ea typeface="メイリオ" panose="020B0604030504040204" pitchFamily="50" charset="-128"/>
              </a:rPr>
              <a:t>11,056,478</a:t>
            </a:r>
            <a:r>
              <a:rPr lang="en-US" altLang="ja-JP" sz="2000" b="1" dirty="0" smtClean="0">
                <a:latin typeface="メイリオ" panose="020B0604030504040204" pitchFamily="50" charset="-128"/>
                <a:ea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rPr>
              <a:t>シーケンスデータ</a:t>
            </a:r>
            <a:endParaRPr lang="en-US" altLang="ja-JP" sz="2000" b="1" dirty="0" smtClean="0">
              <a:latin typeface="メイリオ" panose="020B0604030504040204" pitchFamily="50" charset="-128"/>
              <a:ea typeface="メイリオ" panose="020B0604030504040204" pitchFamily="50" charset="-128"/>
            </a:endParaRPr>
          </a:p>
        </p:txBody>
      </p:sp>
      <p:sp>
        <p:nvSpPr>
          <p:cNvPr id="3" name="正方形/長方形 2"/>
          <p:cNvSpPr/>
          <p:nvPr/>
        </p:nvSpPr>
        <p:spPr>
          <a:xfrm>
            <a:off x="5065986" y="3507094"/>
            <a:ext cx="4840014" cy="2862322"/>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rPr>
              <a:t>ゲノム、遺伝子発現、エピゲノム</a:t>
            </a:r>
            <a:r>
              <a:rPr lang="ja-JP" altLang="en-US" sz="2000" dirty="0" smtClean="0">
                <a:latin typeface="メイリオ" panose="020B0604030504040204" pitchFamily="50" charset="-128"/>
                <a:ea typeface="メイリオ" panose="020B0604030504040204" pitchFamily="50" charset="-128"/>
              </a:rPr>
              <a:t>解析</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など様々なシーケンスデータ</a:t>
            </a:r>
            <a:r>
              <a:rPr lang="ja-JP" altLang="en-US" sz="2000" dirty="0">
                <a:latin typeface="メイリオ" panose="020B0604030504040204" pitchFamily="50" charset="-128"/>
                <a:ea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rPr>
              <a:t>含む。</a:t>
            </a:r>
            <a:endParaRPr lang="en-US" altLang="ja-JP" sz="2000" dirty="0" smtClean="0">
              <a:latin typeface="メイリオ" panose="020B0604030504040204" pitchFamily="50" charset="-128"/>
              <a:ea typeface="メイリオ" panose="020B0604030504040204" pitchFamily="50" charset="-128"/>
            </a:endParaRPr>
          </a:p>
          <a:p>
            <a:r>
              <a:rPr lang="en-US" altLang="ja-JP" sz="2000" dirty="0" err="1" smtClean="0">
                <a:latin typeface="メイリオ" panose="020B0604030504040204" pitchFamily="50" charset="-128"/>
                <a:ea typeface="メイリオ" panose="020B0604030504040204" pitchFamily="50" charset="-128"/>
              </a:rPr>
              <a:t>SRA</a:t>
            </a:r>
            <a:r>
              <a:rPr lang="ja-JP" altLang="en-US" sz="2000" dirty="0" smtClean="0">
                <a:latin typeface="メイリオ" panose="020B0604030504040204" pitchFamily="50" charset="-128"/>
                <a:ea typeface="メイリオ" panose="020B0604030504040204" pitchFamily="50" charset="-128"/>
              </a:rPr>
              <a:t>はあくまで一次レポジトリなので、</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この</a:t>
            </a:r>
            <a:r>
              <a:rPr lang="ja-JP" altLang="en-US" sz="2000" dirty="0">
                <a:latin typeface="メイリオ" panose="020B0604030504040204" pitchFamily="50" charset="-128"/>
                <a:ea typeface="メイリオ" panose="020B0604030504040204" pitchFamily="50" charset="-128"/>
              </a:rPr>
              <a:t>サイト内</a:t>
            </a:r>
            <a:r>
              <a:rPr lang="ja-JP" altLang="en-US" sz="2000" dirty="0" smtClean="0">
                <a:latin typeface="メイリオ" panose="020B0604030504040204" pitchFamily="50" charset="-128"/>
                <a:ea typeface="メイリオ" panose="020B0604030504040204" pitchFamily="50" charset="-128"/>
              </a:rPr>
              <a:t>で</a:t>
            </a:r>
            <a:r>
              <a:rPr lang="en-US" altLang="ja-JP" sz="2000" dirty="0" err="1" smtClean="0">
                <a:latin typeface="メイリオ" panose="020B0604030504040204" pitchFamily="50" charset="-128"/>
                <a:ea typeface="メイリオ" panose="020B0604030504040204" pitchFamily="50" charset="-128"/>
              </a:rPr>
              <a:t>SRA</a:t>
            </a:r>
            <a:r>
              <a:rPr lang="ja-JP" altLang="en-US" sz="2000" dirty="0" err="1" smtClean="0">
                <a:latin typeface="メイリオ" panose="020B0604030504040204" pitchFamily="50" charset="-128"/>
                <a:ea typeface="メイリオ" panose="020B0604030504040204" pitchFamily="50" charset="-128"/>
              </a:rPr>
              <a:t>に登</a:t>
            </a:r>
            <a:r>
              <a:rPr lang="ja-JP" altLang="en-US" sz="2000" dirty="0" smtClean="0">
                <a:latin typeface="メイリオ" panose="020B0604030504040204" pitchFamily="50" charset="-128"/>
                <a:ea typeface="メイリオ" panose="020B0604030504040204" pitchFamily="50" charset="-128"/>
              </a:rPr>
              <a:t>録された</a:t>
            </a:r>
            <a:r>
              <a:rPr lang="en-US" altLang="ja-JP" sz="2000" dirty="0" smtClean="0">
                <a:latin typeface="メイリオ" panose="020B0604030504040204" pitchFamily="50" charset="-128"/>
                <a:ea typeface="メイリオ" panose="020B0604030504040204" pitchFamily="50" charset="-128"/>
              </a:rPr>
              <a:t>RNA-</a:t>
            </a:r>
            <a:r>
              <a:rPr lang="en-US" altLang="ja-JP" sz="2000" dirty="0" err="1" smtClean="0">
                <a:latin typeface="メイリオ" panose="020B0604030504040204" pitchFamily="50" charset="-128"/>
                <a:ea typeface="メイリオ" panose="020B0604030504040204" pitchFamily="50" charset="-128"/>
              </a:rPr>
              <a:t>seq</a:t>
            </a:r>
            <a:r>
              <a:rPr lang="ja-JP" altLang="en-US" sz="2000" dirty="0" smtClean="0">
                <a:latin typeface="メイリオ" panose="020B0604030504040204" pitchFamily="50" charset="-128"/>
                <a:ea typeface="メイリオ" panose="020B0604030504040204" pitchFamily="50" charset="-128"/>
              </a:rPr>
              <a:t>データから得られた遺伝子発現情報を見るといったことはできない。</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一部の</a:t>
            </a:r>
            <a:r>
              <a:rPr lang="en-US" altLang="ja-JP" sz="2000" dirty="0">
                <a:latin typeface="メイリオ" panose="020B0604030504040204" pitchFamily="50" charset="-128"/>
                <a:ea typeface="メイリオ" panose="020B0604030504040204" pitchFamily="50" charset="-128"/>
              </a:rPr>
              <a:t>RNA-</a:t>
            </a:r>
            <a:r>
              <a:rPr lang="en-US" altLang="ja-JP" sz="2000" dirty="0" err="1">
                <a:latin typeface="メイリオ" panose="020B0604030504040204" pitchFamily="50" charset="-128"/>
                <a:ea typeface="メイリオ" panose="020B0604030504040204" pitchFamily="50" charset="-128"/>
              </a:rPr>
              <a:t>seq</a:t>
            </a:r>
            <a:r>
              <a:rPr lang="ja-JP" altLang="en-US" sz="2000" dirty="0" smtClean="0">
                <a:latin typeface="メイリオ" panose="020B0604030504040204" pitchFamily="50" charset="-128"/>
                <a:ea typeface="メイリオ" panose="020B0604030504040204" pitchFamily="50" charset="-128"/>
              </a:rPr>
              <a:t>データについては、</a:t>
            </a:r>
            <a:r>
              <a:rPr lang="en-US" altLang="ja-JP" sz="2000" dirty="0">
                <a:latin typeface="メイリオ" panose="020B0604030504040204" pitchFamily="50" charset="-128"/>
                <a:ea typeface="メイリオ" panose="020B0604030504040204" pitchFamily="50" charset="-128"/>
              </a:rPr>
              <a:t>GEO</a:t>
            </a:r>
            <a:r>
              <a:rPr lang="ja-JP" altLang="en-US" sz="2000" dirty="0">
                <a:latin typeface="メイリオ" panose="020B0604030504040204" pitchFamily="50" charset="-128"/>
                <a:ea typeface="メイリオ" panose="020B0604030504040204" pitchFamily="50" charset="-128"/>
              </a:rPr>
              <a:t>に</a:t>
            </a:r>
            <a:r>
              <a:rPr lang="ja-JP" altLang="en-US" sz="2000" dirty="0" smtClean="0">
                <a:latin typeface="メイリオ" panose="020B0604030504040204" pitchFamily="50" charset="-128"/>
                <a:ea typeface="メイリオ" panose="020B0604030504040204" pitchFamily="50" charset="-128"/>
              </a:rPr>
              <a:t>遺伝子</a:t>
            </a:r>
            <a:r>
              <a:rPr lang="ja-JP" altLang="en-US" sz="2000" dirty="0">
                <a:latin typeface="メイリオ" panose="020B0604030504040204" pitchFamily="50" charset="-128"/>
                <a:ea typeface="メイリオ" panose="020B0604030504040204" pitchFamily="50" charset="-128"/>
              </a:rPr>
              <a:t>発現</a:t>
            </a:r>
            <a:r>
              <a:rPr lang="ja-JP" altLang="en-US" sz="2000" dirty="0" smtClean="0">
                <a:latin typeface="メイリオ" panose="020B0604030504040204" pitchFamily="50" charset="-128"/>
                <a:ea typeface="メイリオ" panose="020B0604030504040204" pitchFamily="50" charset="-128"/>
              </a:rPr>
              <a:t>情報が登録されていることもあるが、すべてではない。</a:t>
            </a:r>
            <a:endParaRPr lang="ja-JP" altLang="en-US" sz="2000" dirty="0">
              <a:latin typeface="メイリオ" panose="020B0604030504040204" pitchFamily="50" charset="-128"/>
              <a:ea typeface="メイリオ" panose="020B0604030504040204" pitchFamily="50" charset="-128"/>
            </a:endParaRPr>
          </a:p>
        </p:txBody>
      </p:sp>
      <p:grpSp>
        <p:nvGrpSpPr>
          <p:cNvPr id="7" name="グループ化 6"/>
          <p:cNvGrpSpPr/>
          <p:nvPr/>
        </p:nvGrpSpPr>
        <p:grpSpPr>
          <a:xfrm>
            <a:off x="483483" y="3431627"/>
            <a:ext cx="4417890" cy="2991665"/>
            <a:chOff x="462462" y="3631324"/>
            <a:chExt cx="4417890" cy="2991665"/>
          </a:xfrm>
        </p:grpSpPr>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097" y="3714747"/>
              <a:ext cx="3752194" cy="2814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テキスト ボックス 27"/>
            <p:cNvSpPr txBox="1"/>
            <p:nvPr/>
          </p:nvSpPr>
          <p:spPr>
            <a:xfrm>
              <a:off x="893390" y="6248402"/>
              <a:ext cx="3983410" cy="369332"/>
            </a:xfrm>
            <a:prstGeom prst="rect">
              <a:avLst/>
            </a:prstGeom>
            <a:solidFill>
              <a:schemeClr val="bg1"/>
            </a:solidFill>
          </p:spPr>
          <p:txBody>
            <a:bodyPr wrap="square" rtlCol="0">
              <a:spAutoFit/>
            </a:bodyPr>
            <a:lstStyle/>
            <a:p>
              <a:r>
                <a:rPr kumimoji="1" lang="en-US" altLang="ja-JP" dirty="0" smtClean="0"/>
                <a:t>  </a:t>
              </a:r>
              <a:endParaRPr kumimoji="1" lang="ja-JP" altLang="en-US" dirty="0"/>
            </a:p>
          </p:txBody>
        </p:sp>
        <p:sp>
          <p:nvSpPr>
            <p:cNvPr id="20" name="テキスト ボックス 19"/>
            <p:cNvSpPr txBox="1"/>
            <p:nvPr/>
          </p:nvSpPr>
          <p:spPr>
            <a:xfrm>
              <a:off x="4461648" y="6253657"/>
              <a:ext cx="418704" cy="369332"/>
            </a:xfrm>
            <a:prstGeom prst="rect">
              <a:avLst/>
            </a:prstGeom>
            <a:solidFill>
              <a:schemeClr val="bg1"/>
            </a:solidFill>
          </p:spPr>
          <p:txBody>
            <a:bodyPr wrap="none" rtlCol="0">
              <a:spAutoFit/>
            </a:bodyPr>
            <a:lstStyle/>
            <a:p>
              <a:r>
                <a:rPr kumimoji="1" lang="en-US" altLang="ja-JP" dirty="0" smtClean="0"/>
                <a:t>21</a:t>
              </a:r>
              <a:endParaRPr kumimoji="1" lang="ja-JP" altLang="en-US" dirty="0"/>
            </a:p>
          </p:txBody>
        </p:sp>
        <p:sp>
          <p:nvSpPr>
            <p:cNvPr id="21" name="テキスト ボックス 20"/>
            <p:cNvSpPr txBox="1"/>
            <p:nvPr/>
          </p:nvSpPr>
          <p:spPr>
            <a:xfrm>
              <a:off x="3894093" y="6253657"/>
              <a:ext cx="418704" cy="369332"/>
            </a:xfrm>
            <a:prstGeom prst="rect">
              <a:avLst/>
            </a:prstGeom>
            <a:solidFill>
              <a:schemeClr val="bg1"/>
            </a:solidFill>
          </p:spPr>
          <p:txBody>
            <a:bodyPr wrap="none" rtlCol="0">
              <a:spAutoFit/>
            </a:bodyPr>
            <a:lstStyle/>
            <a:p>
              <a:r>
                <a:rPr kumimoji="1" lang="en-US" altLang="ja-JP" dirty="0" smtClean="0"/>
                <a:t>19</a:t>
              </a:r>
              <a:endParaRPr kumimoji="1" lang="ja-JP" altLang="en-US" dirty="0"/>
            </a:p>
          </p:txBody>
        </p:sp>
        <p:sp>
          <p:nvSpPr>
            <p:cNvPr id="22" name="テキスト ボックス 21"/>
            <p:cNvSpPr txBox="1"/>
            <p:nvPr/>
          </p:nvSpPr>
          <p:spPr>
            <a:xfrm>
              <a:off x="3326536" y="6253657"/>
              <a:ext cx="418704" cy="369332"/>
            </a:xfrm>
            <a:prstGeom prst="rect">
              <a:avLst/>
            </a:prstGeom>
            <a:solidFill>
              <a:schemeClr val="bg1"/>
            </a:solidFill>
          </p:spPr>
          <p:txBody>
            <a:bodyPr wrap="none" rtlCol="0">
              <a:spAutoFit/>
            </a:bodyPr>
            <a:lstStyle/>
            <a:p>
              <a:r>
                <a:rPr kumimoji="1" lang="en-US" altLang="ja-JP" dirty="0" smtClean="0"/>
                <a:t>17</a:t>
              </a:r>
              <a:endParaRPr kumimoji="1" lang="ja-JP" altLang="en-US" dirty="0"/>
            </a:p>
          </p:txBody>
        </p:sp>
        <p:sp>
          <p:nvSpPr>
            <p:cNvPr id="23" name="テキスト ボックス 22"/>
            <p:cNvSpPr txBox="1"/>
            <p:nvPr/>
          </p:nvSpPr>
          <p:spPr>
            <a:xfrm>
              <a:off x="2758979" y="6253657"/>
              <a:ext cx="418704" cy="369332"/>
            </a:xfrm>
            <a:prstGeom prst="rect">
              <a:avLst/>
            </a:prstGeom>
            <a:solidFill>
              <a:schemeClr val="bg1"/>
            </a:solidFill>
          </p:spPr>
          <p:txBody>
            <a:bodyPr wrap="none" rtlCol="0">
              <a:spAutoFit/>
            </a:bodyPr>
            <a:lstStyle/>
            <a:p>
              <a:r>
                <a:rPr kumimoji="1" lang="en-US" altLang="ja-JP" dirty="0" smtClean="0"/>
                <a:t>15</a:t>
              </a:r>
              <a:endParaRPr kumimoji="1" lang="ja-JP" altLang="en-US" dirty="0"/>
            </a:p>
          </p:txBody>
        </p:sp>
        <p:sp>
          <p:nvSpPr>
            <p:cNvPr id="24" name="テキスト ボックス 23"/>
            <p:cNvSpPr txBox="1"/>
            <p:nvPr/>
          </p:nvSpPr>
          <p:spPr>
            <a:xfrm>
              <a:off x="2191422" y="6253657"/>
              <a:ext cx="418704" cy="369332"/>
            </a:xfrm>
            <a:prstGeom prst="rect">
              <a:avLst/>
            </a:prstGeom>
            <a:solidFill>
              <a:schemeClr val="bg1"/>
            </a:solidFill>
          </p:spPr>
          <p:txBody>
            <a:bodyPr wrap="none" rtlCol="0">
              <a:spAutoFit/>
            </a:bodyPr>
            <a:lstStyle/>
            <a:p>
              <a:r>
                <a:rPr kumimoji="1" lang="en-US" altLang="ja-JP" dirty="0" smtClean="0"/>
                <a:t>13</a:t>
              </a:r>
              <a:endParaRPr kumimoji="1" lang="ja-JP" altLang="en-US" dirty="0"/>
            </a:p>
          </p:txBody>
        </p:sp>
        <p:sp>
          <p:nvSpPr>
            <p:cNvPr id="25" name="テキスト ボックス 24"/>
            <p:cNvSpPr txBox="1"/>
            <p:nvPr/>
          </p:nvSpPr>
          <p:spPr>
            <a:xfrm>
              <a:off x="1623865" y="6253657"/>
              <a:ext cx="418704" cy="369332"/>
            </a:xfrm>
            <a:prstGeom prst="rect">
              <a:avLst/>
            </a:prstGeom>
            <a:solidFill>
              <a:schemeClr val="bg1"/>
            </a:solidFill>
          </p:spPr>
          <p:txBody>
            <a:bodyPr wrap="none" rtlCol="0">
              <a:spAutoFit/>
            </a:bodyPr>
            <a:lstStyle/>
            <a:p>
              <a:r>
                <a:rPr kumimoji="1" lang="en-US" altLang="ja-JP" dirty="0" smtClean="0"/>
                <a:t>11</a:t>
              </a:r>
              <a:endParaRPr kumimoji="1" lang="ja-JP" altLang="en-US" dirty="0"/>
            </a:p>
          </p:txBody>
        </p:sp>
        <p:sp>
          <p:nvSpPr>
            <p:cNvPr id="26" name="テキスト ボックス 25"/>
            <p:cNvSpPr txBox="1"/>
            <p:nvPr/>
          </p:nvSpPr>
          <p:spPr>
            <a:xfrm>
              <a:off x="1056308" y="6253657"/>
              <a:ext cx="418704" cy="369332"/>
            </a:xfrm>
            <a:prstGeom prst="rect">
              <a:avLst/>
            </a:prstGeom>
            <a:solidFill>
              <a:schemeClr val="bg1"/>
            </a:solidFill>
          </p:spPr>
          <p:txBody>
            <a:bodyPr wrap="none" rtlCol="0">
              <a:spAutoFit/>
            </a:bodyPr>
            <a:lstStyle/>
            <a:p>
              <a:r>
                <a:rPr kumimoji="1" lang="en-US" altLang="ja-JP" dirty="0" smtClean="0"/>
                <a:t>09</a:t>
              </a:r>
              <a:endParaRPr kumimoji="1" lang="ja-JP" altLang="en-US" dirty="0"/>
            </a:p>
          </p:txBody>
        </p:sp>
        <p:sp>
          <p:nvSpPr>
            <p:cNvPr id="5" name="テキスト ボックス 4"/>
            <p:cNvSpPr txBox="1"/>
            <p:nvPr/>
          </p:nvSpPr>
          <p:spPr>
            <a:xfrm>
              <a:off x="462462" y="3993931"/>
              <a:ext cx="769763" cy="369332"/>
            </a:xfrm>
            <a:prstGeom prst="rect">
              <a:avLst/>
            </a:prstGeom>
            <a:solidFill>
              <a:schemeClr val="bg1"/>
            </a:solidFill>
          </p:spPr>
          <p:txBody>
            <a:bodyPr wrap="none" rtlCol="0">
              <a:spAutoFit/>
            </a:bodyPr>
            <a:lstStyle/>
            <a:p>
              <a:r>
                <a:rPr kumimoji="1" lang="en-US" altLang="ja-JP" dirty="0" smtClean="0"/>
                <a:t>10000</a:t>
              </a:r>
              <a:endParaRPr kumimoji="1" lang="ja-JP" altLang="en-US" dirty="0"/>
            </a:p>
          </p:txBody>
        </p:sp>
        <p:sp>
          <p:nvSpPr>
            <p:cNvPr id="16" name="テキスト ボックス 15"/>
            <p:cNvSpPr txBox="1"/>
            <p:nvPr/>
          </p:nvSpPr>
          <p:spPr>
            <a:xfrm>
              <a:off x="579482" y="4501055"/>
              <a:ext cx="652743" cy="369332"/>
            </a:xfrm>
            <a:prstGeom prst="rect">
              <a:avLst/>
            </a:prstGeom>
            <a:solidFill>
              <a:schemeClr val="bg1"/>
            </a:solidFill>
          </p:spPr>
          <p:txBody>
            <a:bodyPr wrap="none" rtlCol="0">
              <a:spAutoFit/>
            </a:bodyPr>
            <a:lstStyle/>
            <a:p>
              <a:r>
                <a:rPr kumimoji="1" lang="en-US" altLang="ja-JP" dirty="0" smtClean="0"/>
                <a:t>1000</a:t>
              </a:r>
              <a:endParaRPr kumimoji="1" lang="ja-JP" altLang="en-US" dirty="0"/>
            </a:p>
          </p:txBody>
        </p:sp>
        <p:sp>
          <p:nvSpPr>
            <p:cNvPr id="17" name="テキスト ボックス 16"/>
            <p:cNvSpPr txBox="1"/>
            <p:nvPr/>
          </p:nvSpPr>
          <p:spPr>
            <a:xfrm>
              <a:off x="696501" y="5008179"/>
              <a:ext cx="535724" cy="369332"/>
            </a:xfrm>
            <a:prstGeom prst="rect">
              <a:avLst/>
            </a:prstGeom>
            <a:solidFill>
              <a:schemeClr val="bg1"/>
            </a:solidFill>
          </p:spPr>
          <p:txBody>
            <a:bodyPr wrap="none" rtlCol="0">
              <a:spAutoFit/>
            </a:bodyPr>
            <a:lstStyle/>
            <a:p>
              <a:r>
                <a:rPr kumimoji="1" lang="en-US" altLang="ja-JP" dirty="0" smtClean="0"/>
                <a:t>100</a:t>
              </a:r>
              <a:endParaRPr kumimoji="1" lang="ja-JP" altLang="en-US" dirty="0"/>
            </a:p>
          </p:txBody>
        </p:sp>
        <p:sp>
          <p:nvSpPr>
            <p:cNvPr id="18" name="テキスト ボックス 17"/>
            <p:cNvSpPr txBox="1"/>
            <p:nvPr/>
          </p:nvSpPr>
          <p:spPr>
            <a:xfrm>
              <a:off x="813521" y="5515303"/>
              <a:ext cx="418704" cy="369332"/>
            </a:xfrm>
            <a:prstGeom prst="rect">
              <a:avLst/>
            </a:prstGeom>
            <a:solidFill>
              <a:schemeClr val="bg1"/>
            </a:solidFill>
          </p:spPr>
          <p:txBody>
            <a:bodyPr wrap="none" rtlCol="0">
              <a:spAutoFit/>
            </a:bodyPr>
            <a:lstStyle/>
            <a:p>
              <a:r>
                <a:rPr kumimoji="1" lang="en-US" altLang="ja-JP" dirty="0" smtClean="0"/>
                <a:t>10</a:t>
              </a:r>
              <a:endParaRPr kumimoji="1" lang="ja-JP" altLang="en-US" dirty="0"/>
            </a:p>
          </p:txBody>
        </p:sp>
        <p:sp>
          <p:nvSpPr>
            <p:cNvPr id="19" name="テキスト ボックス 18"/>
            <p:cNvSpPr txBox="1"/>
            <p:nvPr/>
          </p:nvSpPr>
          <p:spPr>
            <a:xfrm>
              <a:off x="930539" y="6022426"/>
              <a:ext cx="301686" cy="369332"/>
            </a:xfrm>
            <a:prstGeom prst="rect">
              <a:avLst/>
            </a:prstGeom>
            <a:noFill/>
          </p:spPr>
          <p:txBody>
            <a:bodyPr wrap="none" rtlCol="0">
              <a:spAutoFit/>
            </a:bodyPr>
            <a:lstStyle/>
            <a:p>
              <a:r>
                <a:rPr kumimoji="1" lang="en-US" altLang="ja-JP" dirty="0" smtClean="0"/>
                <a:t>1</a:t>
              </a:r>
              <a:endParaRPr kumimoji="1" lang="ja-JP" altLang="en-US" dirty="0"/>
            </a:p>
          </p:txBody>
        </p:sp>
        <p:sp>
          <p:nvSpPr>
            <p:cNvPr id="29" name="テキスト ボックス 28"/>
            <p:cNvSpPr txBox="1"/>
            <p:nvPr/>
          </p:nvSpPr>
          <p:spPr>
            <a:xfrm>
              <a:off x="767251" y="3631324"/>
              <a:ext cx="3100552" cy="369332"/>
            </a:xfrm>
            <a:prstGeom prst="rect">
              <a:avLst/>
            </a:prstGeom>
            <a:solidFill>
              <a:schemeClr val="bg1"/>
            </a:solidFill>
          </p:spPr>
          <p:txBody>
            <a:bodyPr wrap="square" rtlCol="0">
              <a:spAutoFit/>
            </a:bodyPr>
            <a:lstStyle/>
            <a:p>
              <a:pPr algn="ctr"/>
              <a:r>
                <a:rPr kumimoji="1" lang="en-US" altLang="ja-JP" b="1" dirty="0" err="1" smtClean="0">
                  <a:latin typeface="メイリオ" panose="020B0604030504040204" pitchFamily="50" charset="-128"/>
                  <a:ea typeface="メイリオ" panose="020B0604030504040204" pitchFamily="50" charset="-128"/>
                </a:rPr>
                <a:t>NCBI</a:t>
              </a:r>
              <a:r>
                <a:rPr lang="ja-JP" altLang="en-US" b="1" dirty="0" smtClean="0">
                  <a:latin typeface="メイリオ" panose="020B0604030504040204" pitchFamily="50" charset="-128"/>
                  <a:ea typeface="メイリオ" panose="020B0604030504040204" pitchFamily="50" charset="-128"/>
                </a:rPr>
                <a:t> </a:t>
              </a:r>
              <a:r>
                <a:rPr lang="en-US" altLang="ja-JP" b="1" dirty="0" err="1" smtClean="0">
                  <a:latin typeface="メイリオ" panose="020B0604030504040204" pitchFamily="50" charset="-128"/>
                  <a:ea typeface="メイリオ" panose="020B0604030504040204" pitchFamily="50" charset="-128"/>
                </a:rPr>
                <a:t>SRA</a:t>
              </a:r>
              <a:r>
                <a:rPr lang="ja-JP" altLang="en-US" b="1" dirty="0" smtClean="0">
                  <a:latin typeface="メイリオ" panose="020B0604030504040204" pitchFamily="50" charset="-128"/>
                  <a:ea typeface="メイリオ" panose="020B0604030504040204" pitchFamily="50" charset="-128"/>
                </a:rPr>
                <a:t>登録データ数</a:t>
              </a:r>
              <a:endParaRPr kumimoji="1" lang="en-US" altLang="ja-JP" b="1" dirty="0" smtClean="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41586745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7838" y="91308"/>
            <a:ext cx="133350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434" name="タイトル 3">
            <a:extLst>
              <a:ext uri="{FF2B5EF4-FFF2-40B4-BE49-F238E27FC236}">
                <a16:creationId xmlns="" xmlns:a16="http://schemas.microsoft.com/office/drawing/2014/main" id="{1756CCFF-723E-4FA6-8B61-C6FA55C733D9}"/>
              </a:ext>
            </a:extLst>
          </p:cNvPr>
          <p:cNvSpPr>
            <a:spLocks noGrp="1"/>
          </p:cNvSpPr>
          <p:nvPr>
            <p:ph type="title"/>
          </p:nvPr>
        </p:nvSpPr>
        <p:spPr>
          <a:xfrm>
            <a:off x="2511972" y="0"/>
            <a:ext cx="5969876" cy="89337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5400" dirty="0" err="1" smtClean="0">
                <a:solidFill>
                  <a:srgbClr val="161616"/>
                </a:solidFill>
              </a:rPr>
              <a:t>AOE</a:t>
            </a:r>
            <a:r>
              <a:rPr lang="ja-JP" altLang="en-US" sz="5400" b="1" dirty="0" smtClean="0">
                <a:latin typeface="游ゴシック Medium" panose="020B0500000000000000" pitchFamily="50" charset="-128"/>
                <a:ea typeface="游ゴシック Medium" panose="020B0500000000000000" pitchFamily="50" charset="-128"/>
              </a:rPr>
              <a:t> </a:t>
            </a:r>
            <a:r>
              <a:rPr lang="en-US" altLang="ja-JP" sz="2800" dirty="0">
                <a:solidFill>
                  <a:srgbClr val="3333FF"/>
                </a:solidFill>
                <a:latin typeface="游ゴシック Medium" panose="020B0500000000000000" pitchFamily="50" charset="-128"/>
                <a:ea typeface="游ゴシック Medium" panose="020B0500000000000000" pitchFamily="50" charset="-128"/>
              </a:rPr>
              <a:t>(https://</a:t>
            </a:r>
            <a:r>
              <a:rPr lang="en-US" altLang="ja-JP" sz="2800" dirty="0" err="1">
                <a:solidFill>
                  <a:srgbClr val="3333FF"/>
                </a:solidFill>
                <a:latin typeface="游ゴシック Medium" panose="020B0500000000000000" pitchFamily="50" charset="-128"/>
                <a:ea typeface="游ゴシック Medium" panose="020B0500000000000000" pitchFamily="50" charset="-128"/>
              </a:rPr>
              <a:t>aoe.dbcls.jp</a:t>
            </a:r>
            <a:r>
              <a:rPr lang="en-US" altLang="ja-JP" sz="2800" dirty="0" smtClean="0">
                <a:solidFill>
                  <a:srgbClr val="3333FF"/>
                </a:solidFill>
                <a:latin typeface="游ゴシック Medium" panose="020B0500000000000000" pitchFamily="50" charset="-128"/>
                <a:ea typeface="游ゴシック Medium" panose="020B0500000000000000" pitchFamily="50" charset="-128"/>
              </a:rPr>
              <a:t>/)</a:t>
            </a:r>
            <a:endParaRPr lang="ja-JP" altLang="en-US" sz="2800" dirty="0">
              <a:solidFill>
                <a:srgbClr val="161616"/>
              </a:solidFill>
            </a:endParaRPr>
          </a:p>
        </p:txBody>
      </p:sp>
      <p:sp>
        <p:nvSpPr>
          <p:cNvPr id="18435" name="スライド番号プレースホルダー 1">
            <a:extLst>
              <a:ext uri="{FF2B5EF4-FFF2-40B4-BE49-F238E27FC236}">
                <a16:creationId xmlns="" xmlns:a16="http://schemas.microsoft.com/office/drawing/2014/main"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19</a:t>
            </a:fld>
            <a:endParaRPr lang="ja-JP" altLang="en-US" sz="1200">
              <a:solidFill>
                <a:srgbClr val="003A6F"/>
              </a:solidFill>
            </a:endParaRPr>
          </a:p>
        </p:txBody>
      </p:sp>
      <p:pic>
        <p:nvPicPr>
          <p:cNvPr id="18436" name="図 1">
            <a:extLst>
              <a:ext uri="{FF2B5EF4-FFF2-40B4-BE49-F238E27FC236}">
                <a16:creationId xmlns="" xmlns:a16="http://schemas.microsoft.com/office/drawing/2014/main" id="{C128410E-8C80-49EF-A997-BC204ABED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5276" b="13695"/>
          <a:stretch>
            <a:fillRect/>
          </a:stretch>
        </p:blipFill>
        <p:spPr bwMode="auto">
          <a:xfrm>
            <a:off x="1289629" y="1756313"/>
            <a:ext cx="2126233" cy="1936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図 2">
            <a:extLst>
              <a:ext uri="{FF2B5EF4-FFF2-40B4-BE49-F238E27FC236}">
                <a16:creationId xmlns="" xmlns:a16="http://schemas.microsoft.com/office/drawing/2014/main" id="{467E1EBF-E286-4BEB-B5FC-BD6E257EB2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21172"/>
          <a:stretch>
            <a:fillRect/>
          </a:stretch>
        </p:blipFill>
        <p:spPr bwMode="auto">
          <a:xfrm>
            <a:off x="3739095" y="1678543"/>
            <a:ext cx="3891415" cy="2032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図 4">
            <a:extLst>
              <a:ext uri="{FF2B5EF4-FFF2-40B4-BE49-F238E27FC236}">
                <a16:creationId xmlns="" xmlns:a16="http://schemas.microsoft.com/office/drawing/2014/main" id="{1F7B7899-FB60-41E9-8D88-64C6620D06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433" y="3741682"/>
            <a:ext cx="3684069" cy="2810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図 5">
            <a:extLst>
              <a:ext uri="{FF2B5EF4-FFF2-40B4-BE49-F238E27FC236}">
                <a16:creationId xmlns="" xmlns:a16="http://schemas.microsoft.com/office/drawing/2014/main" id="{ADABEA15-AA6D-498F-A43A-643E606156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4477" y="3812678"/>
            <a:ext cx="2744263" cy="275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 name="テキスト ボックス 12">
            <a:extLst>
              <a:ext uri="{FF2B5EF4-FFF2-40B4-BE49-F238E27FC236}">
                <a16:creationId xmlns="" xmlns:a16="http://schemas.microsoft.com/office/drawing/2014/main" id="{8DAB9045-44B3-4925-9B25-C5C3A09E31A7}"/>
              </a:ext>
            </a:extLst>
          </p:cNvPr>
          <p:cNvSpPr txBox="1">
            <a:spLocks noChangeArrowheads="1"/>
          </p:cNvSpPr>
          <p:nvPr/>
        </p:nvSpPr>
        <p:spPr bwMode="auto">
          <a:xfrm>
            <a:off x="630620" y="1101170"/>
            <a:ext cx="77040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en-US" altLang="ja-JP" sz="2800" dirty="0" err="1">
                <a:solidFill>
                  <a:srgbClr val="161616"/>
                </a:solidFill>
                <a:latin typeface="メイリオ" panose="020B0604030504040204" pitchFamily="50" charset="-128"/>
                <a:ea typeface="メイリオ" panose="020B0604030504040204" pitchFamily="50" charset="-128"/>
              </a:rPr>
              <a:t>NCBI</a:t>
            </a:r>
            <a:r>
              <a:rPr lang="ja-JP" altLang="en-US" sz="2800" dirty="0">
                <a:solidFill>
                  <a:srgbClr val="161616"/>
                </a:solidFill>
                <a:latin typeface="メイリオ" panose="020B0604030504040204" pitchFamily="50" charset="-128"/>
                <a:ea typeface="メイリオ" panose="020B0604030504040204" pitchFamily="50" charset="-128"/>
              </a:rPr>
              <a:t> </a:t>
            </a:r>
            <a:r>
              <a:rPr lang="en-US" altLang="ja-JP" sz="2800" dirty="0" err="1" smtClean="0">
                <a:solidFill>
                  <a:srgbClr val="161616"/>
                </a:solidFill>
                <a:latin typeface="メイリオ" panose="020B0604030504040204" pitchFamily="50" charset="-128"/>
                <a:ea typeface="メイリオ" panose="020B0604030504040204" pitchFamily="50" charset="-128"/>
              </a:rPr>
              <a:t>BioSample</a:t>
            </a:r>
            <a:r>
              <a:rPr lang="ja-JP" altLang="en-US" sz="2800" dirty="0" smtClean="0">
                <a:solidFill>
                  <a:srgbClr val="161616"/>
                </a:solidFill>
                <a:latin typeface="メイリオ" panose="020B0604030504040204" pitchFamily="50" charset="-128"/>
                <a:ea typeface="メイリオ" panose="020B0604030504040204" pitchFamily="50" charset="-128"/>
              </a:rPr>
              <a:t>の遺伝子発現データ登録数</a:t>
            </a:r>
            <a:endParaRPr lang="en-US" altLang="ja-JP" sz="1600" dirty="0">
              <a:solidFill>
                <a:srgbClr val="3333FF"/>
              </a:solidFill>
              <a:latin typeface="メイリオ" panose="020B0604030504040204" pitchFamily="50" charset="-128"/>
              <a:ea typeface="メイリオ" panose="020B0604030504040204" pitchFamily="50" charset="-128"/>
            </a:endParaRPr>
          </a:p>
        </p:txBody>
      </p:sp>
      <p:sp>
        <p:nvSpPr>
          <p:cNvPr id="14" name="コンテンツ プレースホルダー 4">
            <a:extLst>
              <a:ext uri="{FF2B5EF4-FFF2-40B4-BE49-F238E27FC236}">
                <a16:creationId xmlns="" xmlns:a16="http://schemas.microsoft.com/office/drawing/2014/main" id="{FB95AFD0-7CBC-4CF0-A52F-4853AA32B770}"/>
              </a:ext>
            </a:extLst>
          </p:cNvPr>
          <p:cNvSpPr>
            <a:spLocks noGrp="1"/>
          </p:cNvSpPr>
          <p:nvPr>
            <p:ph idx="1"/>
          </p:nvPr>
        </p:nvSpPr>
        <p:spPr>
          <a:xfrm>
            <a:off x="6852745" y="4110459"/>
            <a:ext cx="2963464" cy="1922480"/>
          </a:xfrm>
          <a:ln>
            <a:solidFill>
              <a:srgbClr val="008000"/>
            </a:solidFill>
            <a:prstDash val="sysDash"/>
          </a:ln>
        </p:spPr>
        <p:txBody>
          <a:bodyPr/>
          <a:lstStyle/>
          <a:p>
            <a:pPr marL="0" indent="0">
              <a:lnSpc>
                <a:spcPct val="100000"/>
              </a:lnSpc>
              <a:spcBef>
                <a:spcPct val="0"/>
              </a:spcBef>
              <a:buFont typeface="Arial" panose="020B0604020202020204" pitchFamily="34" charset="0"/>
              <a:buNone/>
              <a:tabLst>
                <a:tab pos="2690813" algn="r"/>
              </a:tabLst>
              <a:defRPr/>
            </a:pPr>
            <a:r>
              <a:rPr lang="ja-JP" altLang="en-US" b="1" dirty="0">
                <a:solidFill>
                  <a:srgbClr val="006600"/>
                </a:solidFill>
                <a:latin typeface="メイリオ" panose="020B0604030504040204" pitchFamily="50" charset="-128"/>
                <a:ea typeface="メイリオ" panose="020B0604030504040204" pitchFamily="50" charset="-128"/>
              </a:rPr>
              <a:t>ヒト</a:t>
            </a:r>
            <a:r>
              <a:rPr lang="en-US" altLang="ja-JP" b="1" dirty="0">
                <a:solidFill>
                  <a:srgbClr val="006600"/>
                </a:solidFill>
                <a:latin typeface="メイリオ" panose="020B0604030504040204" pitchFamily="50" charset="-128"/>
                <a:ea typeface="メイリオ" panose="020B0604030504040204" pitchFamily="50" charset="-128"/>
              </a:rPr>
              <a:t>	</a:t>
            </a:r>
            <a:r>
              <a:rPr lang="ja-JP" altLang="en-US" b="1" dirty="0">
                <a:solidFill>
                  <a:srgbClr val="006600"/>
                </a:solidFill>
                <a:latin typeface="メイリオ" panose="020B0604030504040204" pitchFamily="50" charset="-128"/>
                <a:ea typeface="メイリオ" panose="020B0604030504040204" pitchFamily="50" charset="-128"/>
              </a:rPr>
              <a:t>半分弱</a:t>
            </a:r>
            <a:endParaRPr lang="en-US" altLang="ja-JP" b="1" dirty="0">
              <a:solidFill>
                <a:srgbClr val="006600"/>
              </a:solidFill>
              <a:latin typeface="メイリオ" panose="020B0604030504040204" pitchFamily="50" charset="-128"/>
              <a:ea typeface="メイリオ" panose="020B0604030504040204" pitchFamily="50" charset="-128"/>
            </a:endParaRPr>
          </a:p>
          <a:p>
            <a:pPr marL="0" indent="0">
              <a:lnSpc>
                <a:spcPct val="100000"/>
              </a:lnSpc>
              <a:spcBef>
                <a:spcPct val="0"/>
              </a:spcBef>
              <a:buFont typeface="Arial" panose="020B0604020202020204" pitchFamily="34" charset="0"/>
              <a:buNone/>
              <a:tabLst>
                <a:tab pos="2690813" algn="r"/>
              </a:tabLst>
              <a:defRPr/>
            </a:pPr>
            <a:r>
              <a:rPr lang="ja-JP" altLang="en-US" b="1" dirty="0">
                <a:solidFill>
                  <a:srgbClr val="006600"/>
                </a:solidFill>
                <a:latin typeface="メイリオ" panose="020B0604030504040204" pitchFamily="50" charset="-128"/>
                <a:ea typeface="メイリオ" panose="020B0604030504040204" pitchFamily="50" charset="-128"/>
              </a:rPr>
              <a:t>マウス</a:t>
            </a:r>
            <a:r>
              <a:rPr lang="en-US" altLang="ja-JP" b="1" dirty="0">
                <a:solidFill>
                  <a:srgbClr val="006600"/>
                </a:solidFill>
                <a:latin typeface="メイリオ" panose="020B0604030504040204" pitchFamily="50" charset="-128"/>
                <a:ea typeface="メイリオ" panose="020B0604030504040204" pitchFamily="50" charset="-128"/>
              </a:rPr>
              <a:t>	</a:t>
            </a:r>
            <a:r>
              <a:rPr lang="ja-JP" altLang="en-US" b="1" dirty="0">
                <a:solidFill>
                  <a:srgbClr val="006600"/>
                </a:solidFill>
                <a:latin typeface="メイリオ" panose="020B0604030504040204" pitchFamily="50" charset="-128"/>
                <a:ea typeface="メイリオ" panose="020B0604030504040204" pitchFamily="50" charset="-128"/>
              </a:rPr>
              <a:t>１</a:t>
            </a:r>
            <a:r>
              <a:rPr lang="en-US" altLang="ja-JP" b="1" dirty="0">
                <a:solidFill>
                  <a:srgbClr val="006600"/>
                </a:solidFill>
                <a:latin typeface="メイリオ" panose="020B0604030504040204" pitchFamily="50" charset="-128"/>
                <a:ea typeface="メイリオ" panose="020B0604030504040204" pitchFamily="50" charset="-128"/>
              </a:rPr>
              <a:t>/</a:t>
            </a:r>
            <a:r>
              <a:rPr lang="ja-JP" altLang="en-US" b="1" dirty="0">
                <a:solidFill>
                  <a:srgbClr val="006600"/>
                </a:solidFill>
                <a:latin typeface="メイリオ" panose="020B0604030504040204" pitchFamily="50" charset="-128"/>
                <a:ea typeface="メイリオ" panose="020B0604030504040204" pitchFamily="50" charset="-128"/>
              </a:rPr>
              <a:t>３</a:t>
            </a:r>
            <a:endParaRPr lang="en-US" altLang="ja-JP" b="1" dirty="0">
              <a:solidFill>
                <a:srgbClr val="006600"/>
              </a:solidFill>
              <a:latin typeface="メイリオ" panose="020B0604030504040204" pitchFamily="50" charset="-128"/>
              <a:ea typeface="メイリオ" panose="020B0604030504040204" pitchFamily="50" charset="-128"/>
            </a:endParaRPr>
          </a:p>
          <a:p>
            <a:pPr marL="0" indent="0">
              <a:lnSpc>
                <a:spcPct val="100000"/>
              </a:lnSpc>
              <a:spcBef>
                <a:spcPct val="0"/>
              </a:spcBef>
              <a:buFont typeface="Arial" panose="020B0604020202020204" pitchFamily="34" charset="0"/>
              <a:buNone/>
              <a:tabLst>
                <a:tab pos="2690813" algn="r"/>
              </a:tabLst>
              <a:defRPr/>
            </a:pPr>
            <a:endParaRPr lang="en-US" altLang="ja-JP" sz="1400" b="1" dirty="0">
              <a:solidFill>
                <a:srgbClr val="006600"/>
              </a:solidFill>
              <a:latin typeface="メイリオ" panose="020B0604030504040204" pitchFamily="50" charset="-128"/>
              <a:ea typeface="メイリオ" panose="020B0604030504040204" pitchFamily="50" charset="-128"/>
            </a:endParaRPr>
          </a:p>
          <a:p>
            <a:pPr marL="0" indent="0">
              <a:lnSpc>
                <a:spcPct val="100000"/>
              </a:lnSpc>
              <a:spcBef>
                <a:spcPct val="0"/>
              </a:spcBef>
              <a:buFont typeface="Arial" panose="020B0604020202020204" pitchFamily="34" charset="0"/>
              <a:buNone/>
              <a:tabLst>
                <a:tab pos="2690813" algn="r"/>
              </a:tabLst>
              <a:defRPr/>
            </a:pPr>
            <a:r>
              <a:rPr lang="en-US" altLang="ja-JP" b="1" dirty="0" err="1">
                <a:solidFill>
                  <a:srgbClr val="006600"/>
                </a:solidFill>
                <a:latin typeface="メイリオ" panose="020B0604030504040204" pitchFamily="50" charset="-128"/>
                <a:ea typeface="メイリオ" panose="020B0604030504040204" pitchFamily="50" charset="-128"/>
              </a:rPr>
              <a:t>NGS</a:t>
            </a:r>
            <a:r>
              <a:rPr lang="en-US" altLang="ja-JP" b="1" dirty="0">
                <a:solidFill>
                  <a:srgbClr val="006600"/>
                </a:solidFill>
                <a:latin typeface="メイリオ" panose="020B0604030504040204" pitchFamily="50" charset="-128"/>
                <a:ea typeface="メイリオ" panose="020B0604030504040204" pitchFamily="50" charset="-128"/>
              </a:rPr>
              <a:t>	</a:t>
            </a:r>
            <a:r>
              <a:rPr lang="ja-JP" altLang="en-US" b="1" dirty="0">
                <a:solidFill>
                  <a:srgbClr val="006600"/>
                </a:solidFill>
                <a:latin typeface="メイリオ" panose="020B0604030504040204" pitchFamily="50" charset="-128"/>
                <a:ea typeface="メイリオ" panose="020B0604030504040204" pitchFamily="50" charset="-128"/>
              </a:rPr>
              <a:t>４割</a:t>
            </a:r>
            <a:endParaRPr lang="en-US" altLang="ja-JP" b="1" dirty="0">
              <a:solidFill>
                <a:srgbClr val="006600"/>
              </a:solidFill>
              <a:latin typeface="メイリオ" panose="020B0604030504040204" pitchFamily="50" charset="-128"/>
              <a:ea typeface="メイリオ" panose="020B0604030504040204" pitchFamily="50" charset="-128"/>
            </a:endParaRPr>
          </a:p>
          <a:p>
            <a:pPr marL="0" indent="0">
              <a:lnSpc>
                <a:spcPct val="100000"/>
              </a:lnSpc>
              <a:spcBef>
                <a:spcPct val="0"/>
              </a:spcBef>
              <a:buFont typeface="Arial" panose="020B0604020202020204" pitchFamily="34" charset="0"/>
              <a:buNone/>
              <a:tabLst>
                <a:tab pos="2690813" algn="r"/>
              </a:tabLst>
              <a:defRPr/>
            </a:pPr>
            <a:r>
              <a:rPr lang="ja-JP" altLang="en-US" b="1" dirty="0">
                <a:solidFill>
                  <a:srgbClr val="006600"/>
                </a:solidFill>
                <a:latin typeface="メイリオ" panose="020B0604030504040204" pitchFamily="50" charset="-128"/>
                <a:ea typeface="メイリオ" panose="020B0604030504040204" pitchFamily="50" charset="-128"/>
              </a:rPr>
              <a:t>アレイ</a:t>
            </a:r>
            <a:r>
              <a:rPr lang="en-US" altLang="ja-JP" b="1" dirty="0">
                <a:solidFill>
                  <a:srgbClr val="006600"/>
                </a:solidFill>
                <a:latin typeface="メイリオ" panose="020B0604030504040204" pitchFamily="50" charset="-128"/>
                <a:ea typeface="メイリオ" panose="020B0604030504040204" pitchFamily="50" charset="-128"/>
              </a:rPr>
              <a:t>	</a:t>
            </a:r>
            <a:r>
              <a:rPr lang="ja-JP" altLang="en-US" b="1" dirty="0">
                <a:solidFill>
                  <a:srgbClr val="006600"/>
                </a:solidFill>
                <a:latin typeface="メイリオ" panose="020B0604030504040204" pitchFamily="50" charset="-128"/>
                <a:ea typeface="メイリオ" panose="020B0604030504040204" pitchFamily="50" charset="-128"/>
              </a:rPr>
              <a:t>６割</a:t>
            </a:r>
            <a:endParaRPr lang="en-US" altLang="ja-JP" b="1" dirty="0">
              <a:solidFill>
                <a:srgbClr val="006600"/>
              </a:solidFill>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302428" y="1812430"/>
            <a:ext cx="1603572" cy="523220"/>
          </a:xfrm>
          <a:prstGeom prst="rect">
            <a:avLst/>
          </a:prstGeom>
          <a:noFill/>
        </p:spPr>
        <p:txBody>
          <a:bodyPr wrap="square" rtlCol="0">
            <a:spAutoFit/>
          </a:bodyPr>
          <a:lstStyle/>
          <a:p>
            <a:pPr algn="ctr"/>
            <a:r>
              <a:rPr lang="ja-JP" altLang="en-US" sz="1400" dirty="0" smtClean="0">
                <a:latin typeface="メイリオ" panose="020B0604030504040204" pitchFamily="50" charset="-128"/>
                <a:ea typeface="メイリオ" panose="020B0604030504040204" pitchFamily="50" charset="-128"/>
              </a:rPr>
              <a:t>広島大</a:t>
            </a:r>
            <a:r>
              <a:rPr lang="ja-JP" altLang="en-US" sz="1400" dirty="0">
                <a:latin typeface="メイリオ" panose="020B0604030504040204" pitchFamily="50" charset="-128"/>
                <a:ea typeface="メイリオ" panose="020B0604030504040204" pitchFamily="50" charset="-128"/>
              </a:rPr>
              <a:t> </a:t>
            </a:r>
            <a:r>
              <a:rPr lang="ja-JP" altLang="en-US" sz="1400" dirty="0" smtClean="0">
                <a:latin typeface="メイリオ" panose="020B0604030504040204" pitchFamily="50" charset="-128"/>
                <a:ea typeface="メイリオ" panose="020B0604030504040204" pitchFamily="50" charset="-128"/>
              </a:rPr>
              <a:t>坊農秀雅</a:t>
            </a:r>
            <a:endParaRPr lang="en-US" altLang="ja-JP" sz="1400" dirty="0" smtClean="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特</a:t>
            </a:r>
            <a:r>
              <a:rPr kumimoji="1" lang="ja-JP" altLang="en-US" sz="1400" dirty="0" smtClean="0">
                <a:latin typeface="メイリオ" panose="020B0604030504040204" pitchFamily="50" charset="-128"/>
                <a:ea typeface="メイリオ" panose="020B0604030504040204" pitchFamily="50" charset="-128"/>
              </a:rPr>
              <a:t>任教授</a:t>
            </a:r>
            <a:endParaRPr kumimoji="1" lang="ja-JP" altLang="en-US" sz="1400" dirty="0">
              <a:latin typeface="メイリオ" panose="020B0604030504040204" pitchFamily="50" charset="-128"/>
              <a:ea typeface="メイリオ" panose="020B0604030504040204" pitchFamily="50" charset="-128"/>
            </a:endParaRPr>
          </a:p>
        </p:txBody>
      </p:sp>
      <p:pic>
        <p:nvPicPr>
          <p:cNvPr id="3074" name="Picture 2" descr="AOE:All Of gene Expressi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270" y="210207"/>
            <a:ext cx="2130077" cy="518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628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387927" y="247650"/>
            <a:ext cx="9440286" cy="5746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600" dirty="0">
                <a:solidFill>
                  <a:srgbClr val="161616"/>
                </a:solidFill>
              </a:rPr>
              <a:t>自己紹介</a:t>
            </a:r>
            <a:endParaRPr lang="en-US" altLang="ja-JP" sz="36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2</a:t>
            </a:fld>
            <a:endParaRPr lang="ja-JP" altLang="en-US" sz="1200">
              <a:solidFill>
                <a:srgbClr val="003A6F"/>
              </a:solidFill>
            </a:endParaRPr>
          </a:p>
        </p:txBody>
      </p:sp>
      <p:sp>
        <p:nvSpPr>
          <p:cNvPr id="59" name="テキスト ボックス 58">
            <a:extLst>
              <a:ext uri="{FF2B5EF4-FFF2-40B4-BE49-F238E27FC236}">
                <a16:creationId xmlns:a16="http://schemas.microsoft.com/office/drawing/2014/main" xmlns="" id="{C6CE2F15-EABE-43CF-9732-DE885C07786A}"/>
              </a:ext>
            </a:extLst>
          </p:cNvPr>
          <p:cNvSpPr txBox="1"/>
          <p:nvPr/>
        </p:nvSpPr>
        <p:spPr>
          <a:xfrm>
            <a:off x="712176" y="1042613"/>
            <a:ext cx="9047285" cy="5570756"/>
          </a:xfrm>
          <a:prstGeom prst="rect">
            <a:avLst/>
          </a:prstGeom>
          <a:noFill/>
        </p:spPr>
        <p:txBody>
          <a:bodyPr wrap="square" rtlCol="0">
            <a:spAutoFit/>
          </a:bodyPr>
          <a:lstStyle/>
          <a:p>
            <a:pPr>
              <a:spcAft>
                <a:spcPts val="600"/>
              </a:spcAft>
            </a:pPr>
            <a:r>
              <a:rPr lang="ja-JP" altLang="en-US" sz="3200" b="1" dirty="0">
                <a:latin typeface="メイリオ" panose="020B0604030504040204" pitchFamily="50" charset="-128"/>
                <a:ea typeface="メイリオ" panose="020B0604030504040204" pitchFamily="50" charset="-128"/>
              </a:rPr>
              <a:t>太田紀夫</a:t>
            </a:r>
            <a:r>
              <a:rPr lang="ja-JP" altLang="en-US" sz="2000" dirty="0">
                <a:latin typeface="メイリオ" panose="020B0604030504040204" pitchFamily="50" charset="-128"/>
                <a:ea typeface="メイリオ" panose="020B0604030504040204" pitchFamily="50" charset="-128"/>
              </a:rPr>
              <a:t>（おおた としお）　</a:t>
            </a:r>
            <a:r>
              <a:rPr lang="en-US" altLang="ja-JP" sz="2000" dirty="0" err="1">
                <a:latin typeface="メイリオ" panose="020B0604030504040204" pitchFamily="50" charset="-128"/>
                <a:ea typeface="メイリオ" panose="020B0604030504040204" pitchFamily="50" charset="-128"/>
              </a:rPr>
              <a:t>toshio.ota@jst.go.jp</a:t>
            </a:r>
            <a:endParaRPr lang="en-US" altLang="ja-JP" sz="2800" dirty="0">
              <a:latin typeface="メイリオ" panose="020B0604030504040204" pitchFamily="50" charset="-128"/>
              <a:ea typeface="メイリオ" panose="020B0604030504040204" pitchFamily="50" charset="-128"/>
            </a:endParaRPr>
          </a:p>
          <a:p>
            <a:pPr lvl="1">
              <a:tabLst>
                <a:tab pos="3135313" algn="l"/>
              </a:tabLst>
            </a:pPr>
            <a:endParaRPr lang="en-US" altLang="ja-JP" sz="600" dirty="0">
              <a:latin typeface="メイリオ" panose="020B0604030504040204" pitchFamily="50" charset="-128"/>
              <a:ea typeface="メイリオ" panose="020B0604030504040204" pitchFamily="50" charset="-128"/>
            </a:endParaRPr>
          </a:p>
          <a:p>
            <a:pPr>
              <a:tabLst>
                <a:tab pos="3135313" algn="l"/>
              </a:tabLst>
            </a:pPr>
            <a:r>
              <a:rPr lang="ja-JP" altLang="en-US" dirty="0">
                <a:latin typeface="メイリオ" panose="020B0604030504040204" pitchFamily="50" charset="-128"/>
                <a:ea typeface="メイリオ" panose="020B0604030504040204" pitchFamily="50" charset="-128"/>
              </a:rPr>
              <a:t>・製薬会社で</a:t>
            </a:r>
            <a:r>
              <a:rPr lang="en-US" altLang="ja-JP" dirty="0">
                <a:latin typeface="メイリオ" panose="020B0604030504040204" pitchFamily="50" charset="-128"/>
                <a:ea typeface="メイリオ" panose="020B0604030504040204" pitchFamily="50" charset="-128"/>
              </a:rPr>
              <a:t>35</a:t>
            </a:r>
            <a:r>
              <a:rPr lang="ja-JP" altLang="en-US" dirty="0" smtClean="0">
                <a:latin typeface="メイリオ" panose="020B0604030504040204" pitchFamily="50" charset="-128"/>
                <a:ea typeface="メイリオ" panose="020B0604030504040204" pitchFamily="50" charset="-128"/>
              </a:rPr>
              <a:t>年間、研究</a:t>
            </a:r>
            <a:r>
              <a:rPr lang="ja-JP" altLang="en-US" dirty="0">
                <a:latin typeface="メイリオ" panose="020B0604030504040204" pitchFamily="50" charset="-128"/>
                <a:ea typeface="メイリオ" panose="020B0604030504040204" pitchFamily="50" charset="-128"/>
              </a:rPr>
              <a:t>業務に従事。退職後、</a:t>
            </a:r>
            <a:r>
              <a:rPr lang="en-US" altLang="ja-JP" dirty="0" err="1">
                <a:latin typeface="メイリオ" panose="020B0604030504040204" pitchFamily="50" charset="-128"/>
                <a:ea typeface="メイリオ" panose="020B0604030504040204" pitchFamily="50" charset="-128"/>
              </a:rPr>
              <a:t>NBDC</a:t>
            </a:r>
            <a:r>
              <a:rPr lang="ja-JP" altLang="en-US" dirty="0">
                <a:latin typeface="メイリオ" panose="020B0604030504040204" pitchFamily="50" charset="-128"/>
                <a:ea typeface="メイリオ" panose="020B0604030504040204" pitchFamily="50" charset="-128"/>
              </a:rPr>
              <a:t>に再就職</a:t>
            </a:r>
            <a:endParaRPr lang="en-US" altLang="ja-JP" sz="1200" dirty="0">
              <a:latin typeface="メイリオ" panose="020B0604030504040204" pitchFamily="50" charset="-128"/>
              <a:ea typeface="メイリオ" panose="020B0604030504040204" pitchFamily="50" charset="-128"/>
            </a:endParaRPr>
          </a:p>
          <a:p>
            <a:pPr lvl="1">
              <a:tabLst>
                <a:tab pos="1798638" algn="l"/>
                <a:tab pos="3135313" algn="l"/>
              </a:tabLst>
            </a:pPr>
            <a:r>
              <a:rPr lang="en-US" altLang="ja-JP" sz="1600" b="1" dirty="0">
                <a:solidFill>
                  <a:schemeClr val="bg1">
                    <a:lumMod val="50000"/>
                  </a:schemeClr>
                </a:solidFill>
                <a:latin typeface="メイリオ" panose="020B0604030504040204" pitchFamily="50" charset="-128"/>
                <a:ea typeface="メイリオ" panose="020B0604030504040204" pitchFamily="50" charset="-128"/>
              </a:rPr>
              <a:t>’84</a:t>
            </a:r>
            <a:r>
              <a:rPr lang="ja-JP" altLang="en-US" sz="1600" b="1" dirty="0">
                <a:solidFill>
                  <a:schemeClr val="bg1">
                    <a:lumMod val="50000"/>
                  </a:schemeClr>
                </a:solidFill>
                <a:latin typeface="メイリオ" panose="020B0604030504040204" pitchFamily="50" charset="-128"/>
                <a:ea typeface="メイリオ" panose="020B0604030504040204" pitchFamily="50" charset="-128"/>
              </a:rPr>
              <a:t>～</a:t>
            </a:r>
            <a:r>
              <a:rPr lang="en-US" altLang="ja-JP" sz="1600" b="1" dirty="0">
                <a:solidFill>
                  <a:schemeClr val="bg1">
                    <a:lumMod val="50000"/>
                  </a:schemeClr>
                </a:solidFill>
                <a:latin typeface="メイリオ" panose="020B0604030504040204" pitchFamily="50" charset="-128"/>
                <a:ea typeface="メイリオ" panose="020B0604030504040204" pitchFamily="50" charset="-128"/>
              </a:rPr>
              <a:t>’93	</a:t>
            </a:r>
            <a:r>
              <a:rPr lang="ja-JP" altLang="en-US" sz="1600" b="1" dirty="0">
                <a:solidFill>
                  <a:schemeClr val="bg1">
                    <a:lumMod val="50000"/>
                  </a:schemeClr>
                </a:solidFill>
                <a:latin typeface="メイリオ" panose="020B0604030504040204" pitchFamily="50" charset="-128"/>
                <a:ea typeface="メイリオ" panose="020B0604030504040204" pitchFamily="50" charset="-128"/>
              </a:rPr>
              <a:t>抗生物質生産菌育種研究、組換え酵素の大量生産系開発</a:t>
            </a:r>
            <a:endParaRPr lang="en-US" altLang="ja-JP" sz="1600" b="1" dirty="0">
              <a:solidFill>
                <a:schemeClr val="bg1">
                  <a:lumMod val="50000"/>
                </a:schemeClr>
              </a:solidFill>
              <a:latin typeface="メイリオ" panose="020B0604030504040204" pitchFamily="50" charset="-128"/>
              <a:ea typeface="メイリオ" panose="020B0604030504040204" pitchFamily="50" charset="-128"/>
            </a:endParaRPr>
          </a:p>
          <a:p>
            <a:pPr lvl="1">
              <a:tabLst>
                <a:tab pos="1798638" algn="l"/>
                <a:tab pos="3135313" algn="l"/>
              </a:tabLst>
            </a:pPr>
            <a:r>
              <a:rPr lang="en-US" altLang="ja-JP" sz="1600" b="1" dirty="0">
                <a:solidFill>
                  <a:schemeClr val="bg1">
                    <a:lumMod val="50000"/>
                  </a:schemeClr>
                </a:solidFill>
                <a:latin typeface="メイリオ" panose="020B0604030504040204" pitchFamily="50" charset="-128"/>
                <a:ea typeface="メイリオ" panose="020B0604030504040204" pitchFamily="50" charset="-128"/>
              </a:rPr>
              <a:t>’93</a:t>
            </a:r>
            <a:r>
              <a:rPr lang="ja-JP" altLang="en-US" sz="1600" b="1" dirty="0">
                <a:solidFill>
                  <a:schemeClr val="bg1">
                    <a:lumMod val="50000"/>
                  </a:schemeClr>
                </a:solidFill>
                <a:latin typeface="メイリオ" panose="020B0604030504040204" pitchFamily="50" charset="-128"/>
                <a:ea typeface="メイリオ" panose="020B0604030504040204" pitchFamily="50" charset="-128"/>
              </a:rPr>
              <a:t>～</a:t>
            </a:r>
            <a:r>
              <a:rPr lang="en-US" altLang="ja-JP" sz="1600" b="1" dirty="0">
                <a:solidFill>
                  <a:schemeClr val="bg1">
                    <a:lumMod val="50000"/>
                  </a:schemeClr>
                </a:solidFill>
                <a:latin typeface="メイリオ" panose="020B0604030504040204" pitchFamily="50" charset="-128"/>
                <a:ea typeface="メイリオ" panose="020B0604030504040204" pitchFamily="50" charset="-128"/>
              </a:rPr>
              <a:t>’96	</a:t>
            </a:r>
            <a:r>
              <a:rPr lang="ja-JP" altLang="en-US" sz="1600" b="1" dirty="0">
                <a:solidFill>
                  <a:schemeClr val="bg1">
                    <a:lumMod val="50000"/>
                  </a:schemeClr>
                </a:solidFill>
                <a:latin typeface="メイリオ" panose="020B0604030504040204" pitchFamily="50" charset="-128"/>
                <a:ea typeface="メイリオ" panose="020B0604030504040204" pitchFamily="50" charset="-128"/>
              </a:rPr>
              <a:t>放線菌ゲノム解析・ゲノム育種</a:t>
            </a:r>
            <a:endParaRPr lang="en-US" altLang="ja-JP" sz="1600" b="1" dirty="0">
              <a:solidFill>
                <a:schemeClr val="bg1">
                  <a:lumMod val="50000"/>
                </a:schemeClr>
              </a:solidFill>
              <a:latin typeface="メイリオ" panose="020B0604030504040204" pitchFamily="50" charset="-128"/>
              <a:ea typeface="メイリオ" panose="020B0604030504040204" pitchFamily="50" charset="-128"/>
            </a:endParaRPr>
          </a:p>
          <a:p>
            <a:pPr lvl="1">
              <a:tabLst>
                <a:tab pos="1798638" algn="l"/>
                <a:tab pos="3135313" algn="l"/>
              </a:tabLst>
            </a:pPr>
            <a:r>
              <a:rPr lang="ja-JP" altLang="en-US" sz="1600" b="1" dirty="0">
                <a:latin typeface="メイリオ" panose="020B0604030504040204" pitchFamily="50" charset="-128"/>
                <a:ea typeface="メイリオ" panose="020B0604030504040204" pitchFamily="50" charset="-128"/>
              </a:rPr>
              <a:t>’</a:t>
            </a:r>
            <a:r>
              <a:rPr lang="en-US" altLang="ja-JP" sz="1600" b="1" dirty="0">
                <a:latin typeface="メイリオ" panose="020B0604030504040204" pitchFamily="50" charset="-128"/>
                <a:ea typeface="メイリオ" panose="020B0604030504040204" pitchFamily="50" charset="-128"/>
              </a:rPr>
              <a:t>96</a:t>
            </a:r>
            <a:r>
              <a:rPr lang="ja-JP" altLang="en-US" sz="1600" b="1" dirty="0">
                <a:latin typeface="メイリオ" panose="020B0604030504040204" pitchFamily="50" charset="-128"/>
                <a:ea typeface="メイリオ" panose="020B0604030504040204" pitchFamily="50" charset="-128"/>
              </a:rPr>
              <a:t>～’</a:t>
            </a:r>
            <a:r>
              <a:rPr lang="en-US" altLang="ja-JP" sz="1600" b="1" dirty="0">
                <a:latin typeface="メイリオ" panose="020B0604030504040204" pitchFamily="50" charset="-128"/>
                <a:ea typeface="メイリオ" panose="020B0604030504040204" pitchFamily="50" charset="-128"/>
              </a:rPr>
              <a:t>03	</a:t>
            </a:r>
            <a:r>
              <a:rPr lang="ja-JP" altLang="en-US" sz="1600" b="1" dirty="0">
                <a:latin typeface="メイリオ" panose="020B0604030504040204" pitchFamily="50" charset="-128"/>
                <a:ea typeface="メイリオ" panose="020B0604030504040204" pitchFamily="50" charset="-128"/>
              </a:rPr>
              <a:t>ヒト完全長</a:t>
            </a:r>
            <a:r>
              <a:rPr lang="en-US" altLang="ja-JP" sz="1600" b="1" dirty="0">
                <a:latin typeface="メイリオ" panose="020B0604030504040204" pitchFamily="50" charset="-128"/>
                <a:ea typeface="メイリオ" panose="020B0604030504040204" pitchFamily="50" charset="-128"/>
              </a:rPr>
              <a:t>cDNA</a:t>
            </a:r>
            <a:r>
              <a:rPr lang="ja-JP" altLang="en-US" sz="1600" b="1" dirty="0">
                <a:latin typeface="メイリオ" panose="020B0604030504040204" pitchFamily="50" charset="-128"/>
                <a:ea typeface="メイリオ" panose="020B0604030504040204" pitchFamily="50" charset="-128"/>
              </a:rPr>
              <a:t>解析／経産省 </a:t>
            </a:r>
            <a:r>
              <a:rPr lang="en-US" altLang="ja-JP" sz="1600" b="1" dirty="0" err="1">
                <a:latin typeface="メイリオ" panose="020B0604030504040204" pitchFamily="50" charset="-128"/>
                <a:ea typeface="メイリオ" panose="020B0604030504040204" pitchFamily="50" charset="-128"/>
              </a:rPr>
              <a:t>NEDO</a:t>
            </a:r>
            <a:r>
              <a:rPr lang="ja-JP" altLang="en-US" sz="1600" b="1" dirty="0">
                <a:latin typeface="メイリオ" panose="020B0604030504040204" pitchFamily="50" charset="-128"/>
                <a:ea typeface="メイリオ" panose="020B0604030504040204" pitchFamily="50" charset="-128"/>
              </a:rPr>
              <a:t> ヒト完全長</a:t>
            </a:r>
            <a:r>
              <a:rPr lang="en-US" altLang="ja-JP" sz="1600" b="1" dirty="0">
                <a:latin typeface="メイリオ" panose="020B0604030504040204" pitchFamily="50" charset="-128"/>
                <a:ea typeface="メイリオ" panose="020B0604030504040204" pitchFamily="50" charset="-128"/>
              </a:rPr>
              <a:t>cDNA</a:t>
            </a:r>
            <a:r>
              <a:rPr lang="ja-JP" altLang="en-US" sz="1600" b="1" dirty="0">
                <a:latin typeface="メイリオ" panose="020B0604030504040204" pitchFamily="50" charset="-128"/>
                <a:ea typeface="メイリオ" panose="020B0604030504040204" pitchFamily="50" charset="-128"/>
              </a:rPr>
              <a:t>プロジェクト</a:t>
            </a:r>
            <a:endParaRPr lang="en-US" altLang="ja-JP" sz="1600" b="1" dirty="0">
              <a:latin typeface="メイリオ" panose="020B0604030504040204" pitchFamily="50" charset="-128"/>
              <a:ea typeface="メイリオ" panose="020B0604030504040204" pitchFamily="50" charset="-128"/>
            </a:endParaRPr>
          </a:p>
          <a:p>
            <a:pPr lvl="1">
              <a:tabLst>
                <a:tab pos="1798638" algn="l"/>
                <a:tab pos="3135313" algn="l"/>
              </a:tabLst>
            </a:pPr>
            <a:r>
              <a:rPr lang="en-US" altLang="ja-JP" sz="1600" b="1" dirty="0">
                <a:latin typeface="メイリオ" panose="020B0604030504040204" pitchFamily="50" charset="-128"/>
                <a:ea typeface="メイリオ" panose="020B0604030504040204" pitchFamily="50" charset="-128"/>
              </a:rPr>
              <a:t>’00</a:t>
            </a:r>
            <a:r>
              <a:rPr lang="ja-JP" altLang="en-US" sz="1600" b="1" dirty="0">
                <a:latin typeface="メイリオ" panose="020B0604030504040204" pitchFamily="50" charset="-128"/>
                <a:ea typeface="メイリオ" panose="020B0604030504040204" pitchFamily="50" charset="-128"/>
              </a:rPr>
              <a:t>～</a:t>
            </a:r>
            <a:r>
              <a:rPr lang="en-US" altLang="ja-JP" sz="1600" b="1" dirty="0">
                <a:latin typeface="メイリオ" panose="020B0604030504040204" pitchFamily="50" charset="-128"/>
                <a:ea typeface="メイリオ" panose="020B0604030504040204" pitchFamily="50" charset="-128"/>
              </a:rPr>
              <a:t>’08	DNA</a:t>
            </a:r>
            <a:r>
              <a:rPr lang="ja-JP" altLang="en-US" sz="1600" b="1" dirty="0">
                <a:latin typeface="メイリオ" panose="020B0604030504040204" pitchFamily="50" charset="-128"/>
                <a:ea typeface="メイリオ" panose="020B0604030504040204" pitchFamily="50" charset="-128"/>
              </a:rPr>
              <a:t>マイクロアレイを活用した創薬研究</a:t>
            </a:r>
            <a:endParaRPr lang="en-US" altLang="ja-JP" sz="1600" b="1" dirty="0">
              <a:latin typeface="メイリオ" panose="020B0604030504040204" pitchFamily="50" charset="-128"/>
              <a:ea typeface="メイリオ" panose="020B0604030504040204" pitchFamily="50" charset="-128"/>
            </a:endParaRPr>
          </a:p>
          <a:p>
            <a:pPr lvl="1">
              <a:tabLst>
                <a:tab pos="1798638" algn="l"/>
                <a:tab pos="3135313" algn="l"/>
              </a:tabLst>
            </a:pPr>
            <a:r>
              <a:rPr lang="en-US" altLang="ja-JP" sz="1600" b="1" dirty="0">
                <a:latin typeface="メイリオ" panose="020B0604030504040204" pitchFamily="50" charset="-128"/>
                <a:ea typeface="メイリオ" panose="020B0604030504040204" pitchFamily="50" charset="-128"/>
              </a:rPr>
              <a:t>’08</a:t>
            </a:r>
            <a:r>
              <a:rPr lang="ja-JP" altLang="en-US" sz="1600" b="1" dirty="0">
                <a:latin typeface="メイリオ" panose="020B0604030504040204" pitchFamily="50" charset="-128"/>
                <a:ea typeface="メイリオ" panose="020B0604030504040204" pitchFamily="50" charset="-128"/>
              </a:rPr>
              <a:t>～</a:t>
            </a:r>
            <a:r>
              <a:rPr lang="en-US" altLang="ja-JP" sz="1600" b="1" dirty="0">
                <a:latin typeface="メイリオ" panose="020B0604030504040204" pitchFamily="50" charset="-128"/>
                <a:ea typeface="メイリオ" panose="020B0604030504040204" pitchFamily="50" charset="-128"/>
              </a:rPr>
              <a:t>’19	</a:t>
            </a:r>
            <a:r>
              <a:rPr lang="ja-JP" altLang="en-US" sz="1600" b="1" dirty="0">
                <a:latin typeface="メイリオ" panose="020B0604030504040204" pitchFamily="50" charset="-128"/>
                <a:ea typeface="メイリオ" panose="020B0604030504040204" pitchFamily="50" charset="-128"/>
              </a:rPr>
              <a:t>生命科学情報を活用した創薬研究・開発支援</a:t>
            </a:r>
            <a:r>
              <a:rPr lang="en-US" altLang="ja-JP" sz="1600" dirty="0">
                <a:solidFill>
                  <a:schemeClr val="bg1">
                    <a:lumMod val="50000"/>
                  </a:schemeClr>
                </a:solidFill>
                <a:latin typeface="メイリオ" panose="020B0604030504040204" pitchFamily="50" charset="-128"/>
                <a:ea typeface="メイリオ" panose="020B0604030504040204" pitchFamily="50" charset="-128"/>
              </a:rPr>
              <a:t>	</a:t>
            </a:r>
          </a:p>
          <a:p>
            <a:pPr lvl="1">
              <a:tabLst>
                <a:tab pos="1798638" algn="l"/>
                <a:tab pos="3135313" algn="l"/>
              </a:tabLst>
            </a:pPr>
            <a:r>
              <a:rPr lang="en-US" altLang="ja-JP" sz="1600" b="1" dirty="0">
                <a:solidFill>
                  <a:srgbClr val="FF0000"/>
                </a:solidFill>
                <a:latin typeface="メイリオ" panose="020B0604030504040204" pitchFamily="50" charset="-128"/>
                <a:ea typeface="メイリオ" panose="020B0604030504040204" pitchFamily="50" charset="-128"/>
              </a:rPr>
              <a:t>’19</a:t>
            </a:r>
            <a:r>
              <a:rPr lang="ja-JP" altLang="en-US" sz="1600" b="1" dirty="0">
                <a:solidFill>
                  <a:srgbClr val="FF0000"/>
                </a:solidFill>
                <a:latin typeface="メイリオ" panose="020B0604030504040204" pitchFamily="50" charset="-128"/>
                <a:ea typeface="メイリオ" panose="020B0604030504040204" pitchFamily="50" charset="-128"/>
              </a:rPr>
              <a:t>～</a:t>
            </a:r>
            <a:r>
              <a:rPr lang="en-US" altLang="ja-JP" sz="1600" b="1" dirty="0">
                <a:solidFill>
                  <a:srgbClr val="FF0000"/>
                </a:solidFill>
                <a:latin typeface="メイリオ" panose="020B0604030504040204" pitchFamily="50" charset="-128"/>
                <a:ea typeface="メイリオ" panose="020B0604030504040204" pitchFamily="50" charset="-128"/>
              </a:rPr>
              <a:t>	</a:t>
            </a:r>
            <a:r>
              <a:rPr lang="en-US" altLang="ja-JP" sz="1600" b="1" dirty="0" err="1">
                <a:solidFill>
                  <a:srgbClr val="FF0000"/>
                </a:solidFill>
                <a:latin typeface="メイリオ" panose="020B0604030504040204" pitchFamily="50" charset="-128"/>
                <a:ea typeface="メイリオ" panose="020B0604030504040204" pitchFamily="50" charset="-128"/>
              </a:rPr>
              <a:t>NBDC</a:t>
            </a:r>
            <a:r>
              <a:rPr lang="ja-JP" altLang="en-US" sz="1600" b="1" dirty="0">
                <a:solidFill>
                  <a:srgbClr val="FF0000"/>
                </a:solidFill>
                <a:latin typeface="メイリオ" panose="020B0604030504040204" pitchFamily="50" charset="-128"/>
                <a:ea typeface="メイリオ" panose="020B0604030504040204" pitchFamily="50" charset="-128"/>
              </a:rPr>
              <a:t>企画運営室</a:t>
            </a:r>
            <a:r>
              <a:rPr lang="ja-JP" altLang="en-US" sz="1600" dirty="0">
                <a:solidFill>
                  <a:srgbClr val="FF0000"/>
                </a:solidFill>
                <a:latin typeface="メイリオ" panose="020B0604030504040204" pitchFamily="50" charset="-128"/>
                <a:ea typeface="メイリオ" panose="020B0604030504040204" pitchFamily="50" charset="-128"/>
              </a:rPr>
              <a:t>（現職）</a:t>
            </a:r>
            <a:endParaRPr lang="en-US" altLang="ja-JP" sz="1600" dirty="0">
              <a:solidFill>
                <a:srgbClr val="FF0000"/>
              </a:solidFill>
              <a:latin typeface="メイリオ" panose="020B0604030504040204" pitchFamily="50" charset="-128"/>
              <a:ea typeface="メイリオ" panose="020B0604030504040204" pitchFamily="50" charset="-128"/>
            </a:endParaRPr>
          </a:p>
          <a:p>
            <a:pPr marL="0" lvl="1">
              <a:tabLst>
                <a:tab pos="2060575" algn="l"/>
                <a:tab pos="3135313" algn="l"/>
              </a:tabLst>
            </a:pPr>
            <a:endParaRPr lang="en-US" altLang="ja-JP" sz="800" b="1" dirty="0">
              <a:latin typeface="メイリオ" panose="020B0604030504040204" pitchFamily="50" charset="-128"/>
              <a:ea typeface="メイリオ" panose="020B0604030504040204" pitchFamily="50" charset="-128"/>
            </a:endParaRPr>
          </a:p>
          <a:p>
            <a:pPr marL="180975" lvl="2">
              <a:tabLst>
                <a:tab pos="2060575" algn="l"/>
                <a:tab pos="3135313" algn="l"/>
              </a:tabLst>
            </a:pPr>
            <a:r>
              <a:rPr lang="en-US" altLang="ja-JP" b="1" dirty="0">
                <a:latin typeface="メイリオ" panose="020B0604030504040204" pitchFamily="50" charset="-128"/>
                <a:ea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rPr>
              <a:t>会社員時代にやってきたこと</a:t>
            </a:r>
            <a:r>
              <a:rPr lang="en-US" altLang="ja-JP" b="1" dirty="0">
                <a:latin typeface="メイリオ" panose="020B0604030504040204" pitchFamily="50" charset="-128"/>
                <a:ea typeface="メイリオ" panose="020B0604030504040204" pitchFamily="50" charset="-128"/>
              </a:rPr>
              <a:t>】</a:t>
            </a:r>
          </a:p>
          <a:p>
            <a:pPr marL="1200150" lvl="2" indent="-285750">
              <a:buFont typeface="Wingdings" panose="05000000000000000000" pitchFamily="2" charset="2"/>
              <a:buChar char="ü"/>
              <a:tabLst>
                <a:tab pos="2060575" algn="l"/>
                <a:tab pos="3135313" algn="l"/>
              </a:tabLst>
            </a:pPr>
            <a:r>
              <a:rPr lang="ja-JP" altLang="en-US" sz="1600" b="1" dirty="0">
                <a:latin typeface="メイリオ" panose="020B0604030504040204" pitchFamily="50" charset="-128"/>
                <a:ea typeface="メイリオ" panose="020B0604030504040204" pitchFamily="50" charset="-128"/>
              </a:rPr>
              <a:t>創薬標的探索、バイオマーカー探索</a:t>
            </a:r>
            <a:r>
              <a:rPr lang="ja-JP" altLang="en-US" sz="1600" dirty="0">
                <a:latin typeface="メイリオ" panose="020B0604030504040204" pitchFamily="50" charset="-128"/>
                <a:ea typeface="メイリオ" panose="020B0604030504040204" pitchFamily="50" charset="-128"/>
              </a:rPr>
              <a:t>（データマイニング）</a:t>
            </a:r>
            <a:endParaRPr lang="en-US" altLang="ja-JP" sz="1600" dirty="0">
              <a:latin typeface="メイリオ" panose="020B0604030504040204" pitchFamily="50" charset="-128"/>
              <a:ea typeface="メイリオ" panose="020B0604030504040204" pitchFamily="50" charset="-128"/>
            </a:endParaRPr>
          </a:p>
          <a:p>
            <a:pPr marL="1200150" lvl="2" indent="-285750">
              <a:buFont typeface="Wingdings" panose="05000000000000000000" pitchFamily="2" charset="2"/>
              <a:buChar char="ü"/>
              <a:tabLst>
                <a:tab pos="2060575" algn="l"/>
                <a:tab pos="3135313" algn="l"/>
              </a:tabLst>
            </a:pPr>
            <a:r>
              <a:rPr lang="zh-TW" altLang="en-US" sz="1600" b="1" dirty="0">
                <a:latin typeface="メイリオ" panose="020B0604030504040204" pitchFamily="50" charset="-128"/>
                <a:ea typeface="メイリオ" panose="020B0604030504040204" pitchFamily="50" charset="-128"/>
              </a:rPr>
              <a:t>病態機序、薬効機序、毒性機序</a:t>
            </a:r>
            <a:r>
              <a:rPr lang="ja-JP" altLang="en-US" sz="1600" dirty="0">
                <a:latin typeface="メイリオ" panose="020B0604030504040204" pitchFamily="50" charset="-128"/>
                <a:ea typeface="メイリオ" panose="020B0604030504040204" pitchFamily="50" charset="-128"/>
              </a:rPr>
              <a:t>（プロファイリング・機序解析）</a:t>
            </a:r>
            <a:endParaRPr lang="en-US" altLang="ja-JP" sz="1600" dirty="0">
              <a:latin typeface="メイリオ" panose="020B0604030504040204" pitchFamily="50" charset="-128"/>
              <a:ea typeface="メイリオ" panose="020B0604030504040204" pitchFamily="50" charset="-128"/>
            </a:endParaRPr>
          </a:p>
          <a:p>
            <a:pPr marL="1200150" lvl="2" indent="-285750">
              <a:buFont typeface="Wingdings" panose="05000000000000000000" pitchFamily="2" charset="2"/>
              <a:buChar char="ü"/>
              <a:tabLst>
                <a:tab pos="2060575" algn="l"/>
                <a:tab pos="3135313" algn="l"/>
              </a:tabLst>
            </a:pPr>
            <a:r>
              <a:rPr lang="zh-TW" altLang="en-US" sz="1600" b="1" dirty="0">
                <a:latin typeface="メイリオ" panose="020B0604030504040204" pitchFamily="50" charset="-128"/>
                <a:ea typeface="メイリオ" panose="020B0604030504040204" pitchFamily="50" charset="-128"/>
              </a:rPr>
              <a:t>予後予測、薬効予測、毒性予測</a:t>
            </a:r>
            <a:r>
              <a:rPr lang="ja-JP" altLang="en-US" sz="1600" dirty="0">
                <a:latin typeface="メイリオ" panose="020B0604030504040204" pitchFamily="50" charset="-128"/>
                <a:ea typeface="メイリオ" panose="020B0604030504040204" pitchFamily="50" charset="-128"/>
              </a:rPr>
              <a:t>（判別分析）</a:t>
            </a:r>
            <a:endParaRPr lang="en-US" altLang="ja-JP" sz="1600" dirty="0">
              <a:latin typeface="メイリオ" panose="020B0604030504040204" pitchFamily="50" charset="-128"/>
              <a:ea typeface="メイリオ" panose="020B0604030504040204" pitchFamily="50" charset="-128"/>
            </a:endParaRPr>
          </a:p>
          <a:p>
            <a:pPr marL="1200150" lvl="2" indent="-285750">
              <a:buFont typeface="Wingdings" panose="05000000000000000000" pitchFamily="2" charset="2"/>
              <a:buChar char="ü"/>
              <a:tabLst>
                <a:tab pos="2060575" algn="l"/>
                <a:tab pos="3135313" algn="l"/>
              </a:tabLst>
            </a:pPr>
            <a:endParaRPr lang="en-US" altLang="ja-JP" sz="800" dirty="0">
              <a:latin typeface="メイリオ" panose="020B0604030504040204" pitchFamily="50" charset="-128"/>
              <a:ea typeface="メイリオ" panose="020B0604030504040204" pitchFamily="50" charset="-128"/>
            </a:endParaRPr>
          </a:p>
          <a:p>
            <a:pPr marL="180975" lvl="2">
              <a:tabLst>
                <a:tab pos="2060575" algn="l"/>
                <a:tab pos="3135313" algn="l"/>
              </a:tabLst>
            </a:pPr>
            <a:r>
              <a:rPr lang="en-US" altLang="ja-JP" b="1" dirty="0">
                <a:latin typeface="メイリオ" panose="020B0604030504040204" pitchFamily="50" charset="-128"/>
                <a:ea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rPr>
              <a:t>担当していた業務</a:t>
            </a:r>
            <a:r>
              <a:rPr lang="en-US" altLang="ja-JP" b="1" dirty="0">
                <a:latin typeface="メイリオ" panose="020B0604030504040204" pitchFamily="50" charset="-128"/>
                <a:ea typeface="メイリオ" panose="020B0604030504040204" pitchFamily="50" charset="-128"/>
              </a:rPr>
              <a:t>】</a:t>
            </a:r>
          </a:p>
          <a:p>
            <a:pPr lvl="2">
              <a:tabLst>
                <a:tab pos="2060575" algn="l"/>
                <a:tab pos="3135313" algn="l"/>
              </a:tabLst>
            </a:pPr>
            <a:r>
              <a:rPr lang="ja-JP" altLang="en-US" sz="1600" dirty="0">
                <a:latin typeface="メイリオ" panose="020B0604030504040204" pitchFamily="50" charset="-128"/>
                <a:ea typeface="メイリオ" panose="020B0604030504040204" pitchFamily="50" charset="-128"/>
              </a:rPr>
              <a:t>がん、免疫・アレルギー、中枢神経、腎臓、安全性、新規テーマ探索、開発支援</a:t>
            </a:r>
            <a:endParaRPr lang="en-US" altLang="ja-JP" sz="800" b="1" dirty="0">
              <a:latin typeface="メイリオ" panose="020B0604030504040204" pitchFamily="50" charset="-128"/>
              <a:ea typeface="メイリオ" panose="020B0604030504040204" pitchFamily="50" charset="-128"/>
            </a:endParaRPr>
          </a:p>
          <a:p>
            <a:pPr lvl="2">
              <a:tabLst>
                <a:tab pos="2060575" algn="l"/>
                <a:tab pos="3135313" algn="l"/>
              </a:tabLst>
            </a:pPr>
            <a:endParaRPr lang="en-US" altLang="ja-JP" sz="600" dirty="0">
              <a:latin typeface="メイリオ" panose="020B0604030504040204" pitchFamily="50" charset="-128"/>
              <a:ea typeface="メイリオ" panose="020B0604030504040204" pitchFamily="50" charset="-128"/>
            </a:endParaRPr>
          </a:p>
          <a:p>
            <a:pPr marL="180975" lvl="1">
              <a:tabLst>
                <a:tab pos="2060575" algn="l"/>
                <a:tab pos="3135313" algn="l"/>
              </a:tabLst>
            </a:pPr>
            <a:r>
              <a:rPr lang="en-US" altLang="ja-JP" b="1" dirty="0">
                <a:latin typeface="メイリオ" panose="020B0604030504040204" pitchFamily="50" charset="-128"/>
                <a:ea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rPr>
              <a:t>使っていたデータベース・ツール等</a:t>
            </a:r>
            <a:r>
              <a:rPr lang="en-US" altLang="ja-JP" b="1" dirty="0">
                <a:latin typeface="メイリオ" panose="020B0604030504040204" pitchFamily="50" charset="-128"/>
                <a:ea typeface="メイリオ" panose="020B0604030504040204" pitchFamily="50" charset="-128"/>
              </a:rPr>
              <a:t>】</a:t>
            </a:r>
          </a:p>
          <a:p>
            <a:pPr lvl="2">
              <a:tabLst>
                <a:tab pos="2060575" algn="l"/>
                <a:tab pos="3135313" algn="l"/>
              </a:tabLst>
            </a:pPr>
            <a:r>
              <a:rPr lang="en-US" altLang="ja-JP" sz="1400" dirty="0" err="1">
                <a:latin typeface="メイリオ" panose="020B0604030504040204" pitchFamily="50" charset="-128"/>
                <a:ea typeface="メイリオ" panose="020B0604030504040204" pitchFamily="50" charset="-128"/>
              </a:rPr>
              <a:t>NCBI</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Gene, Blast, GEO, </a:t>
            </a:r>
            <a:r>
              <a:rPr lang="en-US" altLang="ja-JP" sz="1400" dirty="0" err="1">
                <a:latin typeface="メイリオ" panose="020B0604030504040204" pitchFamily="50" charset="-128"/>
                <a:ea typeface="メイリオ" panose="020B0604030504040204" pitchFamily="50" charset="-128"/>
              </a:rPr>
              <a:t>SRA</a:t>
            </a: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dbEST</a:t>
            </a: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UniGene</a:t>
            </a: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HomoloGene</a:t>
            </a:r>
            <a:r>
              <a:rPr lang="en-US" altLang="ja-JP" sz="1400" dirty="0">
                <a:latin typeface="メイリオ" panose="020B0604030504040204" pitchFamily="50" charset="-128"/>
                <a:ea typeface="メイリオ" panose="020B0604030504040204" pitchFamily="50" charset="-128"/>
              </a:rPr>
              <a:t>, PubMed, </a:t>
            </a:r>
            <a:r>
              <a:rPr lang="en-US" altLang="ja-JP" sz="1400" dirty="0" err="1">
                <a:latin typeface="メイリオ" panose="020B0604030504040204" pitchFamily="50" charset="-128"/>
                <a:ea typeface="メイリオ" panose="020B0604030504040204" pitchFamily="50" charset="-128"/>
              </a:rPr>
              <a:t>OMIM</a:t>
            </a: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ClinVar</a:t>
            </a:r>
            <a:r>
              <a:rPr lang="en-US" altLang="ja-JP" sz="1400" dirty="0">
                <a:latin typeface="メイリオ" panose="020B0604030504040204" pitchFamily="50" charset="-128"/>
                <a:ea typeface="メイリオ" panose="020B0604030504040204" pitchFamily="50" charset="-128"/>
              </a:rPr>
              <a:t>, GRASP, </a:t>
            </a:r>
            <a:r>
              <a:rPr lang="en-US" altLang="ja-JP" sz="1400" dirty="0" err="1">
                <a:latin typeface="メイリオ" panose="020B0604030504040204" pitchFamily="50" charset="-128"/>
                <a:ea typeface="メイリオ" panose="020B0604030504040204" pitchFamily="50" charset="-128"/>
              </a:rPr>
              <a:t>GSEA</a:t>
            </a:r>
            <a:r>
              <a:rPr lang="en-US" altLang="ja-JP" sz="1400" dirty="0">
                <a:latin typeface="メイリオ" panose="020B0604030504040204" pitchFamily="50" charset="-128"/>
                <a:ea typeface="メイリオ" panose="020B0604030504040204" pitchFamily="50" charset="-128"/>
              </a:rPr>
              <a:t>, Connectivity Map, Cell</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Encyclopedia,</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NCI</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60,</a:t>
            </a:r>
            <a:r>
              <a:rPr lang="ja-JP" altLang="en-US"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caArray</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UniProt</a:t>
            </a: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Ensembl</a:t>
            </a:r>
            <a:r>
              <a:rPr lang="en-US" altLang="ja-JP" sz="1400" dirty="0">
                <a:latin typeface="メイリオ" panose="020B0604030504040204" pitchFamily="50" charset="-128"/>
                <a:ea typeface="メイリオ" panose="020B0604030504040204" pitchFamily="50" charset="-128"/>
              </a:rPr>
              <a:t>, COSMIC, </a:t>
            </a:r>
            <a:r>
              <a:rPr lang="en-US" altLang="ja-JP" sz="1400" dirty="0" err="1">
                <a:latin typeface="メイリオ" panose="020B0604030504040204" pitchFamily="50" charset="-128"/>
                <a:ea typeface="メイリオ" panose="020B0604030504040204" pitchFamily="50" charset="-128"/>
              </a:rPr>
              <a:t>ArrayExpress</a:t>
            </a: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BioMart</a:t>
            </a:r>
            <a:r>
              <a:rPr lang="en-US" altLang="ja-JP" sz="1400" dirty="0">
                <a:latin typeface="メイリオ" panose="020B0604030504040204" pitchFamily="50" charset="-128"/>
                <a:ea typeface="メイリオ" panose="020B0604030504040204" pitchFamily="50" charset="-128"/>
              </a:rPr>
              <a:t>, </a:t>
            </a:r>
            <a:r>
              <a:rPr lang="en-US" altLang="ja-JP" sz="1400" u="sng" dirty="0" err="1">
                <a:latin typeface="メイリオ" panose="020B0604030504040204" pitchFamily="50" charset="-128"/>
                <a:ea typeface="メイリオ" panose="020B0604030504040204" pitchFamily="50" charset="-128"/>
              </a:rPr>
              <a:t>RefEx</a:t>
            </a:r>
            <a:r>
              <a:rPr lang="en-US" altLang="ja-JP" sz="1400" dirty="0">
                <a:latin typeface="メイリオ" panose="020B0604030504040204" pitchFamily="50" charset="-128"/>
                <a:ea typeface="メイリオ" panose="020B0604030504040204" pitchFamily="50" charset="-128"/>
              </a:rPr>
              <a:t>, </a:t>
            </a:r>
            <a:r>
              <a:rPr lang="en-US" altLang="ja-JP" sz="1400" u="sng" dirty="0" err="1">
                <a:latin typeface="メイリオ" panose="020B0604030504040204" pitchFamily="50" charset="-128"/>
                <a:ea typeface="メイリオ" panose="020B0604030504040204" pitchFamily="50" charset="-128"/>
              </a:rPr>
              <a:t>GGRNA</a:t>
            </a:r>
            <a:r>
              <a:rPr lang="en-US" altLang="ja-JP" sz="1400" dirty="0">
                <a:latin typeface="メイリオ" panose="020B0604030504040204" pitchFamily="50" charset="-128"/>
                <a:ea typeface="メイリオ" panose="020B0604030504040204" pitchFamily="50" charset="-128"/>
              </a:rPr>
              <a:t>, </a:t>
            </a:r>
            <a:r>
              <a:rPr lang="en-US" altLang="ja-JP" sz="1400" u="sng" dirty="0" err="1">
                <a:latin typeface="メイリオ" panose="020B0604030504040204" pitchFamily="50" charset="-128"/>
                <a:ea typeface="メイリオ" panose="020B0604030504040204" pitchFamily="50" charset="-128"/>
              </a:rPr>
              <a:t>GGGenome</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 </a:t>
            </a:r>
            <a:r>
              <a:rPr lang="en-US" altLang="ja-JP" sz="1400" u="sng" dirty="0">
                <a:latin typeface="メイリオ" panose="020B0604030504040204" pitchFamily="50" charset="-128"/>
                <a:ea typeface="メイリオ" panose="020B0604030504040204" pitchFamily="50" charset="-128"/>
              </a:rPr>
              <a:t>Allie</a:t>
            </a:r>
            <a:r>
              <a:rPr lang="en-US" altLang="ja-JP" sz="1400" dirty="0">
                <a:latin typeface="メイリオ" panose="020B0604030504040204" pitchFamily="50" charset="-128"/>
                <a:ea typeface="メイリオ" panose="020B0604030504040204" pitchFamily="50" charset="-128"/>
              </a:rPr>
              <a:t>, </a:t>
            </a:r>
            <a:r>
              <a:rPr lang="en-US" altLang="ja-JP" sz="1400" u="sng" dirty="0">
                <a:latin typeface="メイリオ" panose="020B0604030504040204" pitchFamily="50" charset="-128"/>
                <a:ea typeface="メイリオ" panose="020B0604030504040204" pitchFamily="50" charset="-128"/>
              </a:rPr>
              <a:t>Chip-Atlas</a:t>
            </a: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FANTOM</a:t>
            </a: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DBTSS</a:t>
            </a:r>
            <a:r>
              <a:rPr lang="en-US" altLang="ja-JP" sz="1400" dirty="0">
                <a:latin typeface="メイリオ" panose="020B0604030504040204" pitchFamily="50" charset="-128"/>
                <a:ea typeface="メイリオ" panose="020B0604030504040204" pitchFamily="50" charset="-128"/>
              </a:rPr>
              <a:t>, </a:t>
            </a:r>
            <a:r>
              <a:rPr lang="en-US" altLang="ja-JP" sz="1400" i="1" dirty="0" err="1">
                <a:latin typeface="メイリオ" panose="020B0604030504040204" pitchFamily="50" charset="-128"/>
                <a:ea typeface="メイリオ" panose="020B0604030504040204" pitchFamily="50" charset="-128"/>
              </a:rPr>
              <a:t>GeneSpring</a:t>
            </a:r>
            <a:r>
              <a:rPr lang="en-US" altLang="ja-JP" sz="1400" i="1" dirty="0">
                <a:latin typeface="メイリオ" panose="020B0604030504040204" pitchFamily="50" charset="-128"/>
                <a:ea typeface="メイリオ" panose="020B0604030504040204" pitchFamily="50" charset="-128"/>
              </a:rPr>
              <a:t> </a:t>
            </a:r>
            <a:r>
              <a:rPr lang="en-US" altLang="ja-JP" sz="1400" i="1" dirty="0" err="1">
                <a:latin typeface="メイリオ" panose="020B0604030504040204" pitchFamily="50" charset="-128"/>
                <a:ea typeface="メイリオ" panose="020B0604030504040204" pitchFamily="50" charset="-128"/>
              </a:rPr>
              <a:t>GX</a:t>
            </a:r>
            <a:r>
              <a:rPr lang="en-US" altLang="ja-JP" sz="1400" i="1" dirty="0">
                <a:latin typeface="メイリオ" panose="020B0604030504040204" pitchFamily="50" charset="-128"/>
                <a:ea typeface="メイリオ" panose="020B0604030504040204" pitchFamily="50" charset="-128"/>
              </a:rPr>
              <a:t>, </a:t>
            </a:r>
            <a:r>
              <a:rPr lang="en-US" altLang="ja-JP" sz="1400" i="1" dirty="0" err="1">
                <a:latin typeface="メイリオ" panose="020B0604030504040204" pitchFamily="50" charset="-128"/>
                <a:ea typeface="メイリオ" panose="020B0604030504040204" pitchFamily="50" charset="-128"/>
              </a:rPr>
              <a:t>SpotFire</a:t>
            </a:r>
            <a:r>
              <a:rPr lang="en-US" altLang="ja-JP" sz="1400" i="1" dirty="0">
                <a:latin typeface="メイリオ" panose="020B0604030504040204" pitchFamily="50" charset="-128"/>
                <a:ea typeface="メイリオ" panose="020B0604030504040204" pitchFamily="50" charset="-128"/>
              </a:rPr>
              <a:t>, IPA</a:t>
            </a:r>
            <a:r>
              <a:rPr lang="en-US" altLang="ja-JP" sz="1400" dirty="0">
                <a:latin typeface="メイリオ" panose="020B0604030504040204" pitchFamily="50" charset="-128"/>
                <a:ea typeface="メイリオ" panose="020B0604030504040204" pitchFamily="50" charset="-128"/>
              </a:rPr>
              <a:t>, </a:t>
            </a:r>
            <a:r>
              <a:rPr lang="en-US" altLang="ja-JP" sz="1400" i="1" dirty="0" err="1">
                <a:latin typeface="メイリオ" panose="020B0604030504040204" pitchFamily="50" charset="-128"/>
                <a:ea typeface="メイリオ" panose="020B0604030504040204" pitchFamily="50" charset="-128"/>
              </a:rPr>
              <a:t>MetaCore</a:t>
            </a:r>
            <a:r>
              <a:rPr lang="en-US" altLang="ja-JP" sz="1400" i="1" dirty="0">
                <a:latin typeface="メイリオ" panose="020B0604030504040204" pitchFamily="50" charset="-128"/>
                <a:ea typeface="メイリオ" panose="020B0604030504040204" pitchFamily="50" charset="-128"/>
              </a:rPr>
              <a:t>/</a:t>
            </a:r>
            <a:r>
              <a:rPr lang="en-US" altLang="ja-JP" sz="1400" i="1" dirty="0" err="1">
                <a:latin typeface="メイリオ" panose="020B0604030504040204" pitchFamily="50" charset="-128"/>
                <a:ea typeface="メイリオ" panose="020B0604030504040204" pitchFamily="50" charset="-128"/>
              </a:rPr>
              <a:t>KPA</a:t>
            </a:r>
            <a:r>
              <a:rPr lang="en-US" altLang="ja-JP" sz="1400" dirty="0">
                <a:latin typeface="メイリオ" panose="020B0604030504040204" pitchFamily="50" charset="-128"/>
                <a:ea typeface="メイリオ" panose="020B0604030504040204" pitchFamily="50" charset="-128"/>
              </a:rPr>
              <a:t>, </a:t>
            </a:r>
            <a:r>
              <a:rPr lang="en-US" altLang="ja-JP" sz="1400" i="1" dirty="0" err="1">
                <a:latin typeface="メイリオ" panose="020B0604030504040204" pitchFamily="50" charset="-128"/>
                <a:ea typeface="メイリオ" panose="020B0604030504040204" pitchFamily="50" charset="-128"/>
              </a:rPr>
              <a:t>NextBio</a:t>
            </a:r>
            <a:r>
              <a:rPr lang="en-US" altLang="ja-JP" sz="1400" i="1" dirty="0">
                <a:latin typeface="メイリオ" panose="020B0604030504040204" pitchFamily="50" charset="-128"/>
                <a:ea typeface="メイリオ" panose="020B0604030504040204" pitchFamily="50" charset="-128"/>
              </a:rPr>
              <a:t> (Correlation Engine)</a:t>
            </a:r>
            <a:r>
              <a:rPr lang="ja-JP" altLang="en-US" sz="1400" dirty="0">
                <a:latin typeface="メイリオ" panose="020B0604030504040204" pitchFamily="50" charset="-128"/>
                <a:ea typeface="メイリオ" panose="020B0604030504040204" pitchFamily="50" charset="-128"/>
              </a:rPr>
              <a:t>ほか</a:t>
            </a:r>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5087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xmlns="" id="{EDB118D7-C31F-4FEA-80AC-90A092B042CF}"/>
              </a:ext>
            </a:extLst>
          </p:cNvPr>
          <p:cNvPicPr>
            <a:picLocks noChangeAspect="1"/>
          </p:cNvPicPr>
          <p:nvPr/>
        </p:nvPicPr>
        <p:blipFill>
          <a:blip r:embed="rId3"/>
          <a:stretch>
            <a:fillRect/>
          </a:stretch>
        </p:blipFill>
        <p:spPr>
          <a:xfrm>
            <a:off x="823528" y="2244589"/>
            <a:ext cx="8703425" cy="1371677"/>
          </a:xfrm>
          <a:prstGeom prst="rect">
            <a:avLst/>
          </a:prstGeom>
        </p:spPr>
      </p:pic>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1392964" y="0"/>
            <a:ext cx="8133989" cy="9224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err="1">
                <a:solidFill>
                  <a:srgbClr val="161616"/>
                </a:solidFill>
              </a:rPr>
              <a:t>EBI</a:t>
            </a:r>
            <a:r>
              <a:rPr lang="en-US" altLang="ja-JP" sz="3200" dirty="0">
                <a:solidFill>
                  <a:srgbClr val="161616"/>
                </a:solidFill>
              </a:rPr>
              <a:t> Expression</a:t>
            </a:r>
            <a:r>
              <a:rPr lang="ja-JP" altLang="en-US" sz="3200" dirty="0">
                <a:solidFill>
                  <a:srgbClr val="161616"/>
                </a:solidFill>
              </a:rPr>
              <a:t> </a:t>
            </a:r>
            <a:r>
              <a:rPr lang="en-US" altLang="ja-JP" sz="3200" dirty="0">
                <a:solidFill>
                  <a:srgbClr val="161616"/>
                </a:solidFill>
              </a:rPr>
              <a:t>Atlas</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20</a:t>
            </a:fld>
            <a:endParaRPr lang="ja-JP" altLang="en-US" sz="1200" dirty="0">
              <a:solidFill>
                <a:srgbClr val="003A6F"/>
              </a:solidFill>
            </a:endParaRPr>
          </a:p>
        </p:txBody>
      </p:sp>
      <p:sp>
        <p:nvSpPr>
          <p:cNvPr id="5" name="テキスト ボックス 4"/>
          <p:cNvSpPr txBox="1"/>
          <p:nvPr/>
        </p:nvSpPr>
        <p:spPr>
          <a:xfrm>
            <a:off x="823528" y="1085316"/>
            <a:ext cx="9004685" cy="1046440"/>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rPr>
              <a:t>URL】</a:t>
            </a:r>
            <a:r>
              <a:rPr lang="en-US" altLang="ja-JP" sz="2400" dirty="0" err="1">
                <a:latin typeface="メイリオ" panose="020B0604030504040204" pitchFamily="50" charset="-128"/>
                <a:ea typeface="メイリオ" panose="020B0604030504040204" pitchFamily="50" charset="-128"/>
                <a:hlinkClick r:id="rId4"/>
              </a:rPr>
              <a:t>https</a:t>
            </a:r>
            <a:r>
              <a:rPr lang="en-US" altLang="ja-JP" sz="2400" dirty="0">
                <a:latin typeface="メイリオ" panose="020B0604030504040204" pitchFamily="50" charset="-128"/>
                <a:ea typeface="メイリオ" panose="020B0604030504040204" pitchFamily="50" charset="-128"/>
                <a:hlinkClick r:id="rId4"/>
              </a:rPr>
              <a:t>://</a:t>
            </a:r>
            <a:r>
              <a:rPr lang="en-US" altLang="ja-JP" sz="2400" dirty="0" err="1">
                <a:latin typeface="メイリオ" panose="020B0604030504040204" pitchFamily="50" charset="-128"/>
                <a:ea typeface="メイリオ" panose="020B0604030504040204" pitchFamily="50" charset="-128"/>
                <a:hlinkClick r:id="rId4"/>
              </a:rPr>
              <a:t>www.ebi.ac.uk</a:t>
            </a:r>
            <a:r>
              <a:rPr lang="en-US" altLang="ja-JP" sz="2400" dirty="0">
                <a:latin typeface="メイリオ" panose="020B0604030504040204" pitchFamily="50" charset="-128"/>
                <a:ea typeface="メイリオ" panose="020B0604030504040204" pitchFamily="50" charset="-128"/>
                <a:hlinkClick r:id="rId4"/>
              </a:rPr>
              <a:t>/</a:t>
            </a:r>
            <a:r>
              <a:rPr lang="en-US" altLang="ja-JP" sz="2400" dirty="0" err="1">
                <a:latin typeface="メイリオ" panose="020B0604030504040204" pitchFamily="50" charset="-128"/>
                <a:ea typeface="メイリオ" panose="020B0604030504040204" pitchFamily="50" charset="-128"/>
                <a:hlinkClick r:id="rId4"/>
              </a:rPr>
              <a:t>gxa</a:t>
            </a:r>
            <a:r>
              <a:rPr lang="en-US" altLang="ja-JP" sz="2400" dirty="0">
                <a:latin typeface="メイリオ" panose="020B0604030504040204" pitchFamily="50" charset="-128"/>
                <a:ea typeface="メイリオ" panose="020B0604030504040204" pitchFamily="50" charset="-128"/>
                <a:hlinkClick r:id="rId4"/>
              </a:rPr>
              <a:t>/home</a:t>
            </a:r>
            <a:endParaRPr lang="en-US" altLang="ja-JP" sz="2400" dirty="0">
              <a:latin typeface="メイリオ" panose="020B0604030504040204" pitchFamily="50" charset="-128"/>
              <a:ea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rPr>
              <a:t>RNA-seq</a:t>
            </a:r>
            <a:r>
              <a:rPr lang="ja-JP" altLang="en-US" sz="2400" dirty="0">
                <a:latin typeface="メイリオ" panose="020B0604030504040204" pitchFamily="50" charset="-128"/>
                <a:ea typeface="メイリオ" panose="020B0604030504040204" pitchFamily="50" charset="-128"/>
              </a:rPr>
              <a:t>データのビューワ。</a:t>
            </a:r>
            <a:r>
              <a:rPr lang="en-US" altLang="ja-JP" sz="2400" b="1" dirty="0">
                <a:solidFill>
                  <a:srgbClr val="FF0000"/>
                </a:solidFill>
                <a:latin typeface="メイリオ" panose="020B0604030504040204" pitchFamily="50" charset="-128"/>
                <a:ea typeface="メイリオ" panose="020B0604030504040204" pitchFamily="50" charset="-128"/>
              </a:rPr>
              <a:t>65</a:t>
            </a:r>
            <a:r>
              <a:rPr lang="ja-JP" altLang="en-US" sz="2400" b="1" dirty="0">
                <a:solidFill>
                  <a:srgbClr val="FF0000"/>
                </a:solidFill>
                <a:latin typeface="メイリオ" panose="020B0604030504040204" pitchFamily="50" charset="-128"/>
                <a:ea typeface="メイリオ" panose="020B0604030504040204" pitchFamily="50" charset="-128"/>
              </a:rPr>
              <a:t>生物種</a:t>
            </a:r>
            <a:r>
              <a:rPr lang="en-US" altLang="ja-JP" sz="2400" b="1" dirty="0">
                <a:solidFill>
                  <a:srgbClr val="FF0000"/>
                </a:solidFill>
                <a:latin typeface="メイリオ" panose="020B0604030504040204" pitchFamily="50" charset="-128"/>
                <a:ea typeface="メイリオ" panose="020B0604030504040204" pitchFamily="50" charset="-128"/>
              </a:rPr>
              <a:t>, 139,128</a:t>
            </a:r>
            <a:r>
              <a:rPr lang="ja-JP" altLang="en-US" sz="2400" b="1" dirty="0">
                <a:solidFill>
                  <a:srgbClr val="FF0000"/>
                </a:solidFill>
                <a:latin typeface="メイリオ" panose="020B0604030504040204" pitchFamily="50" charset="-128"/>
                <a:ea typeface="メイリオ" panose="020B0604030504040204" pitchFamily="50" charset="-128"/>
              </a:rPr>
              <a:t>データ</a:t>
            </a:r>
            <a:r>
              <a:rPr lang="ja-JP" altLang="en-US" sz="2400" dirty="0">
                <a:latin typeface="メイリオ" panose="020B0604030504040204" pitchFamily="50" charset="-128"/>
                <a:ea typeface="メイリオ" panose="020B0604030504040204" pitchFamily="50" charset="-128"/>
              </a:rPr>
              <a:t>を公開</a:t>
            </a: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2021.07.19</a:t>
            </a:r>
            <a:r>
              <a:rPr lang="ja-JP" altLang="en-US" sz="1400" dirty="0">
                <a:latin typeface="メイリオ" panose="020B0604030504040204" pitchFamily="50" charset="-128"/>
                <a:ea typeface="メイリオ" panose="020B0604030504040204" pitchFamily="50" charset="-128"/>
              </a:rPr>
              <a:t>現在）</a:t>
            </a:r>
            <a:endParaRPr lang="en-US" altLang="ja-JP" sz="2400" dirty="0">
              <a:latin typeface="メイリオ" panose="020B0604030504040204" pitchFamily="50" charset="-128"/>
              <a:ea typeface="メイリオ" panose="020B0604030504040204" pitchFamily="50" charset="-128"/>
            </a:endParaRPr>
          </a:p>
        </p:txBody>
      </p:sp>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121" y="76913"/>
            <a:ext cx="777668" cy="777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a:extLst>
              <a:ext uri="{FF2B5EF4-FFF2-40B4-BE49-F238E27FC236}">
                <a16:creationId xmlns:a16="http://schemas.microsoft.com/office/drawing/2014/main" xmlns="" id="{9F5BB4EE-E218-4796-84AE-B024CAB80861}"/>
              </a:ext>
            </a:extLst>
          </p:cNvPr>
          <p:cNvSpPr txBox="1"/>
          <p:nvPr/>
        </p:nvSpPr>
        <p:spPr>
          <a:xfrm>
            <a:off x="601786" y="3800932"/>
            <a:ext cx="9106236" cy="2616101"/>
          </a:xfrm>
          <a:prstGeom prst="rect">
            <a:avLst/>
          </a:prstGeom>
          <a:noFill/>
        </p:spPr>
        <p:txBody>
          <a:bodyPr wrap="square">
            <a:spAutoFit/>
          </a:bodyPr>
          <a:lstStyle/>
          <a:p>
            <a:pPr fontAlgn="auto">
              <a:spcBef>
                <a:spcPts val="600"/>
              </a:spcBef>
              <a:spcAft>
                <a:spcPts val="0"/>
              </a:spcAft>
              <a:tabLst>
                <a:tab pos="538163" algn="l"/>
              </a:tabLst>
              <a:defRPr/>
            </a:pPr>
            <a:r>
              <a:rPr lang="en-US" altLang="ja-JP" sz="2000" b="1" dirty="0">
                <a:solidFill>
                  <a:srgbClr val="006600"/>
                </a:solidFill>
                <a:latin typeface="メイリオ" panose="020B0604030504040204" pitchFamily="50" charset="-128"/>
                <a:ea typeface="メイリオ" panose="020B0604030504040204" pitchFamily="50" charset="-128"/>
              </a:rPr>
              <a:t>【</a:t>
            </a:r>
            <a:r>
              <a:rPr lang="ja-JP" altLang="en-US" sz="2000" b="1" dirty="0">
                <a:solidFill>
                  <a:srgbClr val="006600"/>
                </a:solidFill>
                <a:latin typeface="メイリオ" panose="020B0604030504040204" pitchFamily="50" charset="-128"/>
                <a:ea typeface="メイリオ" panose="020B0604030504040204" pitchFamily="50" charset="-128"/>
              </a:rPr>
              <a:t>統合</a:t>
            </a:r>
            <a:r>
              <a:rPr lang="en-US" altLang="ja-JP" sz="2000" b="1" dirty="0">
                <a:solidFill>
                  <a:srgbClr val="006600"/>
                </a:solidFill>
                <a:latin typeface="メイリオ" panose="020B0604030504040204" pitchFamily="50" charset="-128"/>
                <a:ea typeface="メイリオ" panose="020B0604030504040204" pitchFamily="50" charset="-128"/>
              </a:rPr>
              <a:t>TV】</a:t>
            </a:r>
            <a:r>
              <a:rPr lang="en-US" altLang="ja-JP" sz="2000" b="1" dirty="0">
                <a:latin typeface="メイリオ" panose="020B0604030504040204" pitchFamily="50" charset="-128"/>
                <a:ea typeface="メイリオ" panose="020B0604030504040204" pitchFamily="50" charset="-128"/>
              </a:rPr>
              <a:t> </a:t>
            </a:r>
          </a:p>
          <a:p>
            <a:pPr fontAlgn="auto">
              <a:spcBef>
                <a:spcPts val="600"/>
              </a:spcBef>
              <a:spcAft>
                <a:spcPts val="0"/>
              </a:spcAft>
              <a:tabLst>
                <a:tab pos="538163" algn="l"/>
              </a:tabLst>
              <a:defRPr/>
            </a:pPr>
            <a:r>
              <a:rPr lang="ja-JP" altLang="en-US" sz="2000" b="1" dirty="0">
                <a:solidFill>
                  <a:srgbClr val="003300"/>
                </a:solidFill>
                <a:latin typeface="メイリオ" panose="020B0604030504040204" pitchFamily="50" charset="-128"/>
                <a:ea typeface="メイリオ" panose="020B0604030504040204" pitchFamily="50" charset="-128"/>
              </a:rPr>
              <a:t>「</a:t>
            </a:r>
            <a:r>
              <a:rPr lang="en-US" altLang="ja-JP" sz="2000" b="1" dirty="0">
                <a:solidFill>
                  <a:srgbClr val="003300"/>
                </a:solidFill>
                <a:latin typeface="メイリオ" panose="020B0604030504040204" pitchFamily="50" charset="-128"/>
                <a:ea typeface="メイリオ" panose="020B0604030504040204" pitchFamily="50" charset="-128"/>
              </a:rPr>
              <a:t>Expression Atlas</a:t>
            </a:r>
            <a:r>
              <a:rPr lang="ja-JP" altLang="en-US" sz="2000" b="1" dirty="0">
                <a:solidFill>
                  <a:srgbClr val="003300"/>
                </a:solidFill>
                <a:latin typeface="メイリオ" panose="020B0604030504040204" pitchFamily="50" charset="-128"/>
                <a:ea typeface="メイリオ" panose="020B0604030504040204" pitchFamily="50" charset="-128"/>
              </a:rPr>
              <a:t>で様々な生物種の組織や疾患などにおける遺伝子発現の情報を調べる」　</a:t>
            </a:r>
            <a:r>
              <a:rPr lang="ja-JP" altLang="en-US" sz="1200" dirty="0">
                <a:solidFill>
                  <a:srgbClr val="003300"/>
                </a:solidFill>
                <a:latin typeface="メイリオ" panose="020B0604030504040204" pitchFamily="50" charset="-128"/>
                <a:ea typeface="メイリオ" panose="020B0604030504040204" pitchFamily="50" charset="-128"/>
              </a:rPr>
              <a:t>（</a:t>
            </a:r>
            <a:r>
              <a:rPr lang="en-US" altLang="ja-JP" sz="1200" dirty="0">
                <a:solidFill>
                  <a:srgbClr val="003300"/>
                </a:solidFill>
                <a:latin typeface="メイリオ" panose="020B0604030504040204" pitchFamily="50" charset="-128"/>
                <a:ea typeface="メイリオ" panose="020B0604030504040204" pitchFamily="50" charset="-128"/>
              </a:rPr>
              <a:t>11</a:t>
            </a:r>
            <a:r>
              <a:rPr lang="ja-JP" altLang="en-US" sz="1200" dirty="0">
                <a:solidFill>
                  <a:srgbClr val="003300"/>
                </a:solidFill>
                <a:latin typeface="メイリオ" panose="020B0604030504040204" pitchFamily="50" charset="-128"/>
                <a:ea typeface="メイリオ" panose="020B0604030504040204" pitchFamily="50" charset="-128"/>
              </a:rPr>
              <a:t>分</a:t>
            </a:r>
            <a:r>
              <a:rPr lang="en-US" altLang="ja-JP" sz="1200" dirty="0">
                <a:solidFill>
                  <a:srgbClr val="003300"/>
                </a:solidFill>
                <a:latin typeface="メイリオ" panose="020B0604030504040204" pitchFamily="50" charset="-128"/>
                <a:ea typeface="メイリオ" panose="020B0604030504040204" pitchFamily="50" charset="-128"/>
              </a:rPr>
              <a:t>30</a:t>
            </a:r>
            <a:r>
              <a:rPr lang="ja-JP" altLang="en-US" sz="1200" dirty="0">
                <a:solidFill>
                  <a:srgbClr val="003300"/>
                </a:solidFill>
                <a:latin typeface="メイリオ" panose="020B0604030504040204" pitchFamily="50" charset="-128"/>
                <a:ea typeface="メイリオ" panose="020B0604030504040204" pitchFamily="50" charset="-128"/>
              </a:rPr>
              <a:t>秒）［</a:t>
            </a:r>
            <a:r>
              <a:rPr lang="en-US" altLang="ja-JP" sz="1200" dirty="0">
                <a:solidFill>
                  <a:srgbClr val="003300"/>
                </a:solidFill>
                <a:latin typeface="メイリオ" panose="020B0604030504040204" pitchFamily="50" charset="-128"/>
                <a:ea typeface="メイリオ" panose="020B0604030504040204" pitchFamily="50" charset="-128"/>
              </a:rPr>
              <a:t>2018-07-25</a:t>
            </a:r>
            <a:r>
              <a:rPr lang="ja-JP" altLang="en-US" sz="1200" dirty="0">
                <a:solidFill>
                  <a:srgbClr val="003300"/>
                </a:solidFill>
                <a:latin typeface="メイリオ" panose="020B0604030504040204" pitchFamily="50" charset="-128"/>
                <a:ea typeface="メイリオ" panose="020B0604030504040204" pitchFamily="50" charset="-128"/>
              </a:rPr>
              <a:t>］</a:t>
            </a:r>
            <a:endParaRPr lang="en-US" altLang="ja-JP" sz="1200" dirty="0">
              <a:solidFill>
                <a:srgbClr val="003300"/>
              </a:solidFill>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hlinkClick r:id="rId6"/>
              </a:rPr>
              <a:t>https://</a:t>
            </a:r>
            <a:r>
              <a:rPr lang="en-US" altLang="ja-JP" sz="1200" dirty="0" err="1">
                <a:latin typeface="メイリオ" panose="020B0604030504040204" pitchFamily="50" charset="-128"/>
                <a:ea typeface="メイリオ" panose="020B0604030504040204" pitchFamily="50" charset="-128"/>
                <a:hlinkClick r:id="rId6"/>
              </a:rPr>
              <a:t>togotv.dbcls.jp</a:t>
            </a:r>
            <a:r>
              <a:rPr lang="en-US" altLang="ja-JP" sz="1200" dirty="0">
                <a:latin typeface="メイリオ" panose="020B0604030504040204" pitchFamily="50" charset="-128"/>
                <a:ea typeface="メイリオ" panose="020B0604030504040204" pitchFamily="50" charset="-128"/>
                <a:hlinkClick r:id="rId6"/>
              </a:rPr>
              <a:t>/</a:t>
            </a:r>
            <a:r>
              <a:rPr lang="en-US" altLang="ja-JP" sz="1200" dirty="0" err="1">
                <a:latin typeface="メイリオ" panose="020B0604030504040204" pitchFamily="50" charset="-128"/>
                <a:ea typeface="メイリオ" panose="020B0604030504040204" pitchFamily="50" charset="-128"/>
                <a:hlinkClick r:id="rId6"/>
              </a:rPr>
              <a:t>20180725.html</a:t>
            </a:r>
            <a:endParaRPr lang="en-US" altLang="ja-JP" sz="1200" dirty="0">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rPr>
              <a:t>Expression Atlas </a:t>
            </a:r>
            <a:r>
              <a:rPr lang="ja-JP" altLang="en-US" sz="1200" dirty="0">
                <a:latin typeface="メイリオ" panose="020B0604030504040204" pitchFamily="50" charset="-128"/>
                <a:ea typeface="メイリオ" panose="020B0604030504040204" pitchFamily="50" charset="-128"/>
              </a:rPr>
              <a:t>は様々な生物種における遺伝子発現情報を提供する</a:t>
            </a:r>
            <a:r>
              <a:rPr lang="en-US" altLang="ja-JP" sz="1200" dirty="0" err="1">
                <a:latin typeface="メイリオ" panose="020B0604030504040204" pitchFamily="50" charset="-128"/>
                <a:ea typeface="メイリオ" panose="020B0604030504040204" pitchFamily="50" charset="-128"/>
              </a:rPr>
              <a:t>EMBL</a:t>
            </a:r>
            <a:r>
              <a:rPr lang="en-US" altLang="ja-JP" sz="1200" dirty="0">
                <a:latin typeface="メイリオ" panose="020B0604030504040204" pitchFamily="50" charset="-128"/>
                <a:ea typeface="メイリオ" panose="020B0604030504040204" pitchFamily="50" charset="-128"/>
              </a:rPr>
              <a:t>-EBI </a:t>
            </a:r>
            <a:r>
              <a:rPr lang="ja-JP" altLang="en-US" sz="1200" dirty="0">
                <a:latin typeface="メイリオ" panose="020B0604030504040204" pitchFamily="50" charset="-128"/>
                <a:ea typeface="メイリオ" panose="020B0604030504040204" pitchFamily="50" charset="-128"/>
              </a:rPr>
              <a:t>のウェブサイト。組織や細胞種、発生段階、疾患の有無などの条件別に、遺伝子の発現情報をまとめている。データは </a:t>
            </a:r>
            <a:r>
              <a:rPr lang="en-US" altLang="ja-JP" sz="1200" dirty="0" err="1">
                <a:latin typeface="メイリオ" panose="020B0604030504040204" pitchFamily="50" charset="-128"/>
                <a:ea typeface="メイリオ" panose="020B0604030504040204" pitchFamily="50" charset="-128"/>
              </a:rPr>
              <a:t>GTEx</a:t>
            </a:r>
            <a:r>
              <a:rPr lang="ja-JP" altLang="en-US" sz="12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Cancer Cell Line Encyclopedia (</a:t>
            </a:r>
            <a:r>
              <a:rPr lang="en-US" altLang="ja-JP" sz="1200" dirty="0" err="1">
                <a:latin typeface="メイリオ" panose="020B0604030504040204" pitchFamily="50" charset="-128"/>
                <a:ea typeface="メイリオ" panose="020B0604030504040204" pitchFamily="50" charset="-128"/>
              </a:rPr>
              <a:t>CCLE</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ENCODE</a:t>
            </a:r>
            <a:r>
              <a:rPr lang="ja-JP" altLang="en-US" sz="1200" dirty="0">
                <a:latin typeface="メイリオ" panose="020B0604030504040204" pitchFamily="50" charset="-128"/>
                <a:ea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rPr>
              <a:t>FANTOM5</a:t>
            </a:r>
            <a:r>
              <a:rPr lang="en-US" altLang="ja-JP" sz="1200" dirty="0">
                <a:latin typeface="メイリオ" panose="020B0604030504040204" pitchFamily="50" charset="-128"/>
                <a:ea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rPr>
              <a:t>などのプロジェクトに由来する。全てのデータは専門家がキュレーションしている。</a:t>
            </a:r>
          </a:p>
          <a:p>
            <a:pPr marL="179388" fontAlgn="auto">
              <a:spcBef>
                <a:spcPts val="600"/>
              </a:spcBef>
              <a:spcAft>
                <a:spcPts val="0"/>
              </a:spcAft>
              <a:tabLst>
                <a:tab pos="538163" algn="l"/>
              </a:tabLst>
              <a:defRPr/>
            </a:pPr>
            <a:r>
              <a:rPr lang="ja-JP" altLang="en-US" sz="1200" dirty="0">
                <a:latin typeface="メイリオ" panose="020B0604030504040204" pitchFamily="50" charset="-128"/>
                <a:ea typeface="メイリオ" panose="020B0604030504040204" pitchFamily="50" charset="-128"/>
              </a:rPr>
              <a:t>遺伝子名で検索し、発現している実験条件を検索する方法をはじめ、遺伝子の発現に差が見られる実験条件の検索、生物学的条件から発現している遺伝子を検索する方法、さらに、一細胞 </a:t>
            </a:r>
            <a:r>
              <a:rPr lang="en-US" altLang="ja-JP" sz="1200" dirty="0">
                <a:latin typeface="メイリオ" panose="020B0604030504040204" pitchFamily="50" charset="-128"/>
                <a:ea typeface="メイリオ" panose="020B0604030504040204" pitchFamily="50" charset="-128"/>
              </a:rPr>
              <a:t>RNA-seq </a:t>
            </a:r>
            <a:r>
              <a:rPr lang="ja-JP" altLang="en-US" sz="1200" dirty="0">
                <a:latin typeface="メイリオ" panose="020B0604030504040204" pitchFamily="50" charset="-128"/>
                <a:ea typeface="メイリオ" panose="020B0604030504040204" pitchFamily="50" charset="-128"/>
              </a:rPr>
              <a:t>の実験データを検索できる</a:t>
            </a:r>
            <a:r>
              <a:rPr lang="en-US" altLang="ja-JP" sz="1200" dirty="0">
                <a:latin typeface="メイリオ" panose="020B0604030504040204" pitchFamily="50" charset="-128"/>
                <a:ea typeface="メイリオ" panose="020B0604030504040204" pitchFamily="50" charset="-128"/>
              </a:rPr>
              <a:t>Single Cell Expression Atlas</a:t>
            </a:r>
            <a:r>
              <a:rPr lang="ja-JP" altLang="en-US" sz="1200" dirty="0">
                <a:latin typeface="メイリオ" panose="020B0604030504040204" pitchFamily="50" charset="-128"/>
                <a:ea typeface="メイリオ" panose="020B0604030504040204" pitchFamily="50" charset="-128"/>
              </a:rPr>
              <a:t>の使い方を紹介します。</a:t>
            </a:r>
          </a:p>
        </p:txBody>
      </p:sp>
      <p:pic>
        <p:nvPicPr>
          <p:cNvPr id="9"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18773" y="3843867"/>
            <a:ext cx="1274761" cy="256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9236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1427148" y="0"/>
            <a:ext cx="8099805" cy="90630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err="1">
                <a:solidFill>
                  <a:srgbClr val="161616"/>
                </a:solidFill>
              </a:rPr>
              <a:t>EBI</a:t>
            </a:r>
            <a:r>
              <a:rPr lang="ja-JP" altLang="en-US" sz="3200" dirty="0">
                <a:solidFill>
                  <a:srgbClr val="161616"/>
                </a:solidFill>
              </a:rPr>
              <a:t> </a:t>
            </a:r>
            <a:r>
              <a:rPr lang="en-US" altLang="ja-JP" sz="3200" dirty="0">
                <a:solidFill>
                  <a:srgbClr val="161616"/>
                </a:solidFill>
              </a:rPr>
              <a:t>Single</a:t>
            </a:r>
            <a:r>
              <a:rPr lang="ja-JP" altLang="en-US" sz="3200" dirty="0">
                <a:solidFill>
                  <a:srgbClr val="161616"/>
                </a:solidFill>
              </a:rPr>
              <a:t> </a:t>
            </a:r>
            <a:r>
              <a:rPr lang="en-US" altLang="ja-JP" sz="3200" dirty="0">
                <a:solidFill>
                  <a:srgbClr val="161616"/>
                </a:solidFill>
              </a:rPr>
              <a:t>Cell</a:t>
            </a:r>
            <a:r>
              <a:rPr lang="ja-JP" altLang="en-US" sz="3200" dirty="0">
                <a:solidFill>
                  <a:srgbClr val="161616"/>
                </a:solidFill>
              </a:rPr>
              <a:t> </a:t>
            </a:r>
            <a:r>
              <a:rPr lang="en-US" altLang="ja-JP" sz="3200" dirty="0">
                <a:solidFill>
                  <a:srgbClr val="161616"/>
                </a:solidFill>
              </a:rPr>
              <a:t>Expression</a:t>
            </a:r>
            <a:r>
              <a:rPr lang="ja-JP" altLang="en-US" sz="3200" dirty="0">
                <a:solidFill>
                  <a:srgbClr val="161616"/>
                </a:solidFill>
              </a:rPr>
              <a:t> </a:t>
            </a:r>
            <a:r>
              <a:rPr lang="en-US" altLang="ja-JP" sz="3200" dirty="0">
                <a:solidFill>
                  <a:srgbClr val="161616"/>
                </a:solidFill>
              </a:rPr>
              <a:t>Atlas</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21</a:t>
            </a:fld>
            <a:endParaRPr lang="ja-JP" altLang="en-US" sz="1200">
              <a:solidFill>
                <a:srgbClr val="003A6F"/>
              </a:solidFill>
            </a:endParaRPr>
          </a:p>
        </p:txBody>
      </p:sp>
      <p:sp>
        <p:nvSpPr>
          <p:cNvPr id="5" name="テキスト ボックス 4"/>
          <p:cNvSpPr txBox="1"/>
          <p:nvPr/>
        </p:nvSpPr>
        <p:spPr>
          <a:xfrm>
            <a:off x="871670" y="1085316"/>
            <a:ext cx="8836351" cy="830997"/>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rPr>
              <a:t>URL】</a:t>
            </a:r>
            <a:r>
              <a:rPr lang="en-US" altLang="ja-JP" sz="2400" dirty="0" err="1">
                <a:latin typeface="メイリオ" panose="020B0604030504040204" pitchFamily="50" charset="-128"/>
                <a:ea typeface="メイリオ" panose="020B0604030504040204" pitchFamily="50" charset="-128"/>
                <a:hlinkClick r:id="rId3"/>
              </a:rPr>
              <a:t>https</a:t>
            </a:r>
            <a:r>
              <a:rPr lang="en-US" altLang="ja-JP" sz="2400" dirty="0">
                <a:latin typeface="メイリオ" panose="020B0604030504040204" pitchFamily="50" charset="-128"/>
                <a:ea typeface="メイリオ" panose="020B0604030504040204" pitchFamily="50" charset="-128"/>
                <a:hlinkClick r:id="rId3"/>
              </a:rPr>
              <a:t>://</a:t>
            </a:r>
            <a:r>
              <a:rPr lang="en-US" altLang="ja-JP" sz="2400" dirty="0" err="1">
                <a:latin typeface="メイリオ" panose="020B0604030504040204" pitchFamily="50" charset="-128"/>
                <a:ea typeface="メイリオ" panose="020B0604030504040204" pitchFamily="50" charset="-128"/>
                <a:hlinkClick r:id="rId3"/>
              </a:rPr>
              <a:t>www.ebi.ac.uk</a:t>
            </a:r>
            <a:r>
              <a:rPr lang="en-US" altLang="ja-JP" sz="2400" dirty="0">
                <a:latin typeface="メイリオ" panose="020B0604030504040204" pitchFamily="50" charset="-128"/>
                <a:ea typeface="メイリオ" panose="020B0604030504040204" pitchFamily="50" charset="-128"/>
                <a:hlinkClick r:id="rId3"/>
              </a:rPr>
              <a:t>/</a:t>
            </a:r>
            <a:r>
              <a:rPr lang="en-US" altLang="ja-JP" sz="2400" dirty="0" err="1">
                <a:latin typeface="メイリオ" panose="020B0604030504040204" pitchFamily="50" charset="-128"/>
                <a:ea typeface="メイリオ" panose="020B0604030504040204" pitchFamily="50" charset="-128"/>
                <a:hlinkClick r:id="rId3"/>
              </a:rPr>
              <a:t>gxa</a:t>
            </a:r>
            <a:r>
              <a:rPr lang="en-US" altLang="ja-JP" sz="2400" dirty="0">
                <a:latin typeface="メイリオ" panose="020B0604030504040204" pitchFamily="50" charset="-128"/>
                <a:ea typeface="メイリオ" panose="020B0604030504040204" pitchFamily="50" charset="-128"/>
                <a:hlinkClick r:id="rId3"/>
              </a:rPr>
              <a:t>/</a:t>
            </a:r>
            <a:r>
              <a:rPr lang="en-US" altLang="ja-JP" sz="2400" dirty="0" err="1">
                <a:latin typeface="メイリオ" panose="020B0604030504040204" pitchFamily="50" charset="-128"/>
                <a:ea typeface="メイリオ" panose="020B0604030504040204" pitchFamily="50" charset="-128"/>
                <a:hlinkClick r:id="rId3"/>
              </a:rPr>
              <a:t>sc</a:t>
            </a:r>
            <a:r>
              <a:rPr lang="en-US" altLang="ja-JP" sz="2400" dirty="0">
                <a:latin typeface="メイリオ" panose="020B0604030504040204" pitchFamily="50" charset="-128"/>
                <a:ea typeface="メイリオ" panose="020B0604030504040204" pitchFamily="50" charset="-128"/>
                <a:hlinkClick r:id="rId3"/>
              </a:rPr>
              <a:t>/home</a:t>
            </a:r>
            <a:endParaRPr lang="en-US" altLang="ja-JP" sz="2400" dirty="0">
              <a:latin typeface="メイリオ" panose="020B0604030504040204" pitchFamily="50" charset="-128"/>
              <a:ea typeface="メイリオ" panose="020B0604030504040204" pitchFamily="50" charset="-128"/>
            </a:endParaRPr>
          </a:p>
          <a:p>
            <a:r>
              <a:rPr lang="en-US" altLang="ja-JP" sz="2400" dirty="0" err="1">
                <a:latin typeface="メイリオ" panose="020B0604030504040204" pitchFamily="50" charset="-128"/>
                <a:ea typeface="メイリオ" panose="020B0604030504040204" pitchFamily="50" charset="-128"/>
              </a:rPr>
              <a:t>EBI</a:t>
            </a:r>
            <a:r>
              <a:rPr lang="ja-JP" altLang="en-US" sz="2400" dirty="0" err="1">
                <a:latin typeface="メイリオ" panose="020B0604030504040204" pitchFamily="50" charset="-128"/>
                <a:ea typeface="メイリオ" panose="020B0604030504040204" pitchFamily="50" charset="-128"/>
              </a:rPr>
              <a:t>に登</a:t>
            </a:r>
            <a:r>
              <a:rPr lang="ja-JP" altLang="en-US" sz="2400" dirty="0">
                <a:latin typeface="メイリオ" panose="020B0604030504040204" pitchFamily="50" charset="-128"/>
                <a:ea typeface="メイリオ" panose="020B0604030504040204" pitchFamily="50" charset="-128"/>
              </a:rPr>
              <a:t>録されている</a:t>
            </a:r>
            <a:r>
              <a:rPr lang="en-US" altLang="ja-JP" sz="2400" dirty="0" err="1">
                <a:latin typeface="メイリオ" panose="020B0604030504040204" pitchFamily="50" charset="-128"/>
                <a:ea typeface="メイリオ" panose="020B0604030504040204" pitchFamily="50" charset="-128"/>
              </a:rPr>
              <a:t>ssRNA-seq</a:t>
            </a:r>
            <a:r>
              <a:rPr lang="ja-JP" altLang="en-US" sz="2400" dirty="0">
                <a:latin typeface="メイリオ" panose="020B0604030504040204" pitchFamily="50" charset="-128"/>
                <a:ea typeface="メイリオ" panose="020B0604030504040204" pitchFamily="50" charset="-128"/>
              </a:rPr>
              <a:t>データのビューワ。</a:t>
            </a:r>
            <a:endParaRPr lang="en-US" altLang="ja-JP" sz="2400" dirty="0">
              <a:latin typeface="メイリオ" panose="020B0604030504040204" pitchFamily="50" charset="-128"/>
              <a:ea typeface="メイリオ" panose="020B0604030504040204" pitchFamily="50" charset="-128"/>
            </a:endParaRPr>
          </a:p>
        </p:txBody>
      </p:sp>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121" y="76913"/>
            <a:ext cx="777668" cy="777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7558" y="3718945"/>
            <a:ext cx="3610351" cy="2727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9773" y="4145088"/>
            <a:ext cx="4978908" cy="2030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a:extLst>
              <a:ext uri="{FF2B5EF4-FFF2-40B4-BE49-F238E27FC236}">
                <a16:creationId xmlns:a16="http://schemas.microsoft.com/office/drawing/2014/main" xmlns="" id="{1D6CBD45-60C0-4B7C-82DC-5C46EF1B2DB8}"/>
              </a:ext>
            </a:extLst>
          </p:cNvPr>
          <p:cNvSpPr txBox="1"/>
          <p:nvPr/>
        </p:nvSpPr>
        <p:spPr>
          <a:xfrm>
            <a:off x="563601" y="2064672"/>
            <a:ext cx="9342399" cy="1631216"/>
          </a:xfrm>
          <a:prstGeom prst="rect">
            <a:avLst/>
          </a:prstGeom>
          <a:noFill/>
        </p:spPr>
        <p:txBody>
          <a:bodyPr wrap="square">
            <a:spAutoFit/>
          </a:bodyPr>
          <a:lstStyle/>
          <a:p>
            <a:pPr>
              <a:defRPr/>
            </a:pPr>
            <a:r>
              <a:rPr lang="en-US" altLang="ja-JP" sz="2800" b="1" u="sng" dirty="0">
                <a:solidFill>
                  <a:srgbClr val="006600"/>
                </a:solidFill>
                <a:latin typeface="メイリオ" panose="020B0604030504040204" pitchFamily="50" charset="-128"/>
                <a:ea typeface="メイリオ" panose="020B0604030504040204" pitchFamily="50" charset="-128"/>
              </a:rPr>
              <a:t>Single Cell Expression Atlas</a:t>
            </a:r>
            <a:r>
              <a:rPr lang="ja-JP" altLang="en-US" sz="2800" b="1" u="sng" dirty="0" smtClean="0">
                <a:solidFill>
                  <a:srgbClr val="006600"/>
                </a:solidFill>
                <a:latin typeface="メイリオ" panose="020B0604030504040204" pitchFamily="50" charset="-128"/>
                <a:ea typeface="メイリオ" panose="020B0604030504040204" pitchFamily="50" charset="-128"/>
              </a:rPr>
              <a:t>のデータ数</a:t>
            </a:r>
            <a:r>
              <a:rPr lang="ja-JP" altLang="en-US" sz="1600" dirty="0" smtClean="0">
                <a:solidFill>
                  <a:srgbClr val="006600"/>
                </a:solidFill>
                <a:latin typeface="メイリオ" panose="020B0604030504040204" pitchFamily="50" charset="-128"/>
                <a:ea typeface="メイリオ" panose="020B0604030504040204" pitchFamily="50" charset="-128"/>
              </a:rPr>
              <a:t>（</a:t>
            </a:r>
            <a:r>
              <a:rPr lang="en-US" altLang="ja-JP" sz="1600" dirty="0" smtClean="0">
                <a:solidFill>
                  <a:srgbClr val="006600"/>
                </a:solidFill>
                <a:latin typeface="メイリオ" panose="020B0604030504040204" pitchFamily="50" charset="-128"/>
                <a:ea typeface="メイリオ" panose="020B0604030504040204" pitchFamily="50" charset="-128"/>
              </a:rPr>
              <a:t>2021.08.08</a:t>
            </a:r>
            <a:r>
              <a:rPr lang="ja-JP" altLang="en-US" sz="1600" dirty="0" smtClean="0">
                <a:solidFill>
                  <a:srgbClr val="006600"/>
                </a:solidFill>
                <a:latin typeface="メイリオ" panose="020B0604030504040204" pitchFamily="50" charset="-128"/>
                <a:ea typeface="メイリオ" panose="020B0604030504040204" pitchFamily="50" charset="-128"/>
              </a:rPr>
              <a:t>現在）</a:t>
            </a:r>
            <a:endParaRPr lang="en-US" altLang="ja-JP" sz="2400" dirty="0" smtClean="0">
              <a:solidFill>
                <a:srgbClr val="006600"/>
              </a:solidFill>
              <a:latin typeface="メイリオ" panose="020B0604030504040204" pitchFamily="50" charset="-128"/>
              <a:ea typeface="メイリオ" panose="020B0604030504040204" pitchFamily="50" charset="-128"/>
            </a:endParaRPr>
          </a:p>
          <a:p>
            <a:pPr>
              <a:tabLst>
                <a:tab pos="450850" algn="l"/>
                <a:tab pos="5021263" algn="r"/>
                <a:tab pos="5383213" algn="l"/>
              </a:tabLst>
              <a:defRPr/>
            </a:pPr>
            <a:r>
              <a:rPr lang="en-US" altLang="ja-JP" sz="2400" b="1" dirty="0" smtClean="0">
                <a:latin typeface="メイリオ" panose="020B0604030504040204" pitchFamily="50" charset="-128"/>
                <a:ea typeface="メイリオ" panose="020B0604030504040204" pitchFamily="50" charset="-128"/>
              </a:rPr>
              <a:t>	Species</a:t>
            </a:r>
            <a:r>
              <a:rPr lang="ja-JP" altLang="en-US" sz="2400" b="1" dirty="0" smtClean="0">
                <a:latin typeface="メイリオ" panose="020B0604030504040204" pitchFamily="50" charset="-128"/>
                <a:ea typeface="メイリオ" panose="020B0604030504040204" pitchFamily="50" charset="-128"/>
              </a:rPr>
              <a:t>：</a:t>
            </a:r>
            <a:r>
              <a:rPr lang="en-US" altLang="ja-JP" sz="2400" b="1" dirty="0" smtClean="0">
                <a:latin typeface="メイリオ" panose="020B0604030504040204" pitchFamily="50" charset="-128"/>
                <a:ea typeface="メイリオ" panose="020B0604030504040204" pitchFamily="50" charset="-128"/>
              </a:rPr>
              <a:t>	18	</a:t>
            </a:r>
            <a:r>
              <a:rPr lang="ja-JP" altLang="en-US" sz="2000" b="1" dirty="0">
                <a:latin typeface="メイリオ" panose="020B0604030504040204" pitchFamily="50" charset="-128"/>
                <a:ea typeface="メイリオ" panose="020B0604030504040204" pitchFamily="50" charset="-128"/>
              </a:rPr>
              <a:t>生物種</a:t>
            </a:r>
            <a:endParaRPr lang="en-US" altLang="ja-JP" sz="2000" b="1" dirty="0">
              <a:latin typeface="メイリオ" panose="020B0604030504040204" pitchFamily="50" charset="-128"/>
              <a:ea typeface="メイリオ" panose="020B0604030504040204" pitchFamily="50" charset="-128"/>
            </a:endParaRPr>
          </a:p>
          <a:p>
            <a:pPr>
              <a:tabLst>
                <a:tab pos="450850" algn="l"/>
                <a:tab pos="5021263" algn="r"/>
                <a:tab pos="5383213" algn="l"/>
              </a:tabLst>
              <a:defRPr/>
            </a:pPr>
            <a:r>
              <a:rPr lang="en-US" altLang="ja-JP" sz="2400" b="1" dirty="0">
                <a:latin typeface="メイリオ" panose="020B0604030504040204" pitchFamily="50" charset="-128"/>
                <a:ea typeface="メイリオ" panose="020B0604030504040204" pitchFamily="50" charset="-128"/>
              </a:rPr>
              <a:t>	</a:t>
            </a:r>
            <a:r>
              <a:rPr lang="en-US" altLang="ja-JP" sz="2400" b="1" dirty="0" smtClean="0">
                <a:latin typeface="メイリオ" panose="020B0604030504040204" pitchFamily="50" charset="-128"/>
                <a:ea typeface="メイリオ" panose="020B0604030504040204" pitchFamily="50" charset="-128"/>
              </a:rPr>
              <a:t>Study:	217 </a:t>
            </a:r>
            <a:r>
              <a:rPr lang="en-US" altLang="ja-JP" sz="2000" b="1" dirty="0" smtClean="0">
                <a:latin typeface="メイリオ" panose="020B0604030504040204" pitchFamily="50" charset="-128"/>
                <a:ea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rPr>
              <a:t>登録された実験セット</a:t>
            </a:r>
            <a:endParaRPr lang="en-US" altLang="ja-JP" sz="2000" b="1" dirty="0" smtClean="0">
              <a:latin typeface="メイリオ" panose="020B0604030504040204" pitchFamily="50" charset="-128"/>
              <a:ea typeface="メイリオ" panose="020B0604030504040204" pitchFamily="50" charset="-128"/>
            </a:endParaRPr>
          </a:p>
          <a:p>
            <a:pPr>
              <a:tabLst>
                <a:tab pos="450850" algn="l"/>
                <a:tab pos="5021263" algn="r"/>
                <a:tab pos="5383213" algn="l"/>
              </a:tabLst>
              <a:defRPr/>
            </a:pPr>
            <a:r>
              <a:rPr lang="en-US" altLang="ja-JP" sz="2400" b="1" dirty="0" smtClean="0">
                <a:latin typeface="メイリオ" panose="020B0604030504040204" pitchFamily="50" charset="-128"/>
                <a:ea typeface="メイリオ" panose="020B0604030504040204" pitchFamily="50" charset="-128"/>
              </a:rPr>
              <a:t>	Cells: 	</a:t>
            </a:r>
            <a:r>
              <a:rPr lang="en-US" altLang="ja-JP" sz="2400" b="1" dirty="0">
                <a:latin typeface="メイリオ" panose="020B0604030504040204" pitchFamily="50" charset="-128"/>
                <a:ea typeface="メイリオ" panose="020B0604030504040204" pitchFamily="50" charset="-128"/>
              </a:rPr>
              <a:t>5,312,183</a:t>
            </a:r>
            <a:r>
              <a:rPr lang="en-US" altLang="ja-JP" sz="2000" b="1" dirty="0" smtClean="0">
                <a:latin typeface="メイリオ" panose="020B0604030504040204" pitchFamily="50" charset="-128"/>
                <a:ea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rPr>
              <a:t>細胞数</a:t>
            </a:r>
            <a:endParaRPr lang="en-US" altLang="ja-JP" sz="2000" b="1"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43543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9224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fr-FR" altLang="ja-JP" sz="3200" dirty="0">
                <a:solidFill>
                  <a:srgbClr val="161616"/>
                </a:solidFill>
              </a:rPr>
              <a:t>Digital Expression Explorer 2(DEE2)</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22</a:t>
            </a:fld>
            <a:endParaRPr lang="ja-JP" altLang="en-US" sz="1200">
              <a:solidFill>
                <a:srgbClr val="003A6F"/>
              </a:solidFill>
            </a:endParaRPr>
          </a:p>
        </p:txBody>
      </p:sp>
      <p:sp>
        <p:nvSpPr>
          <p:cNvPr id="7" name="テキスト ボックス 6"/>
          <p:cNvSpPr txBox="1"/>
          <p:nvPr/>
        </p:nvSpPr>
        <p:spPr>
          <a:xfrm>
            <a:off x="871670" y="1114296"/>
            <a:ext cx="9034330" cy="1846659"/>
          </a:xfrm>
          <a:prstGeom prst="rect">
            <a:avLst/>
          </a:prstGeom>
          <a:noFill/>
        </p:spPr>
        <p:txBody>
          <a:bodyPr wrap="square" rtlCol="0">
            <a:spAutoFit/>
          </a:bodyPr>
          <a:lstStyle/>
          <a:p>
            <a:pPr>
              <a:lnSpc>
                <a:spcPct val="120000"/>
              </a:lnSpc>
            </a:pPr>
            <a:r>
              <a:rPr lang="en-US" altLang="ja-JP" sz="2400" dirty="0">
                <a:latin typeface="メイリオ" panose="020B0604030504040204" pitchFamily="50" charset="-128"/>
                <a:ea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rPr>
              <a:t>URL】</a:t>
            </a:r>
            <a:r>
              <a:rPr lang="en-US" altLang="ja-JP" sz="2400" dirty="0" err="1">
                <a:latin typeface="メイリオ" panose="020B0604030504040204" pitchFamily="50" charset="-128"/>
                <a:ea typeface="メイリオ" panose="020B0604030504040204" pitchFamily="50" charset="-128"/>
                <a:hlinkClick r:id="rId2"/>
              </a:rPr>
              <a:t>http</a:t>
            </a:r>
            <a:r>
              <a:rPr lang="en-US" altLang="ja-JP" sz="2400" dirty="0">
                <a:latin typeface="メイリオ" panose="020B0604030504040204" pitchFamily="50" charset="-128"/>
                <a:ea typeface="メイリオ" panose="020B0604030504040204" pitchFamily="50" charset="-128"/>
                <a:hlinkClick r:id="rId2"/>
              </a:rPr>
              <a:t>://</a:t>
            </a:r>
            <a:r>
              <a:rPr lang="en-US" altLang="ja-JP" sz="2400" dirty="0" err="1">
                <a:latin typeface="メイリオ" panose="020B0604030504040204" pitchFamily="50" charset="-128"/>
                <a:ea typeface="メイリオ" panose="020B0604030504040204" pitchFamily="50" charset="-128"/>
                <a:hlinkClick r:id="rId2"/>
              </a:rPr>
              <a:t>dee2.io</a:t>
            </a:r>
            <a:endParaRPr lang="en-US" altLang="ja-JP" sz="2400" dirty="0">
              <a:latin typeface="メイリオ" panose="020B0604030504040204" pitchFamily="50" charset="-128"/>
              <a:ea typeface="メイリオ" panose="020B0604030504040204" pitchFamily="50" charset="-128"/>
            </a:endParaRPr>
          </a:p>
          <a:p>
            <a:pPr>
              <a:lnSpc>
                <a:spcPct val="120000"/>
              </a:lnSpc>
            </a:pPr>
            <a:r>
              <a:rPr lang="en-US" altLang="ja-JP" sz="2400" dirty="0" err="1">
                <a:latin typeface="メイリオ" panose="020B0604030504040204" pitchFamily="50" charset="-128"/>
                <a:ea typeface="メイリオ" panose="020B0604030504040204" pitchFamily="50" charset="-128"/>
              </a:rPr>
              <a:t>NCBI</a:t>
            </a:r>
            <a:r>
              <a:rPr lang="en-US" altLang="ja-JP" sz="2400" dirty="0">
                <a:latin typeface="メイリオ" panose="020B0604030504040204" pitchFamily="50" charset="-128"/>
                <a:ea typeface="メイリオ" panose="020B0604030504040204" pitchFamily="50" charset="-128"/>
              </a:rPr>
              <a:t> </a:t>
            </a:r>
            <a:r>
              <a:rPr lang="en-US" altLang="ja-JP" sz="2400" dirty="0" err="1">
                <a:latin typeface="メイリオ" panose="020B0604030504040204" pitchFamily="50" charset="-128"/>
                <a:ea typeface="メイリオ" panose="020B0604030504040204" pitchFamily="50" charset="-128"/>
              </a:rPr>
              <a:t>SRA</a:t>
            </a:r>
            <a:r>
              <a:rPr lang="ja-JP" altLang="en-US" sz="2400" dirty="0">
                <a:latin typeface="メイリオ" panose="020B0604030504040204" pitchFamily="50" charset="-128"/>
                <a:ea typeface="メイリオ" panose="020B0604030504040204" pitchFamily="50" charset="-128"/>
              </a:rPr>
              <a:t>の</a:t>
            </a:r>
            <a:r>
              <a:rPr lang="en-US" altLang="ja-JP" sz="2400" dirty="0">
                <a:latin typeface="メイリオ" panose="020B0604030504040204" pitchFamily="50" charset="-128"/>
                <a:ea typeface="メイリオ" panose="020B0604030504040204" pitchFamily="50" charset="-128"/>
              </a:rPr>
              <a:t>RNA-</a:t>
            </a:r>
            <a:r>
              <a:rPr lang="en-US" altLang="ja-JP" sz="2400" dirty="0" err="1">
                <a:latin typeface="メイリオ" panose="020B0604030504040204" pitchFamily="50" charset="-128"/>
                <a:ea typeface="メイリオ" panose="020B0604030504040204" pitchFamily="50" charset="-128"/>
              </a:rPr>
              <a:t>seq</a:t>
            </a:r>
            <a:r>
              <a:rPr lang="ja-JP" altLang="en-US" sz="2400" dirty="0">
                <a:latin typeface="メイリオ" panose="020B0604030504040204" pitchFamily="50" charset="-128"/>
                <a:ea typeface="メイリオ" panose="020B0604030504040204" pitchFamily="50" charset="-128"/>
              </a:rPr>
              <a:t>データを統一プロトコールで再解析したデータのレポジトリ。データごとの</a:t>
            </a:r>
            <a:r>
              <a:rPr lang="en-US" altLang="ja-JP" sz="2400" dirty="0">
                <a:latin typeface="メイリオ" panose="020B0604030504040204" pitchFamily="50" charset="-128"/>
                <a:ea typeface="メイリオ" panose="020B0604030504040204" pitchFamily="50" charset="-128"/>
              </a:rPr>
              <a:t>QC</a:t>
            </a:r>
            <a:r>
              <a:rPr lang="ja-JP" altLang="en-US" sz="2400" dirty="0">
                <a:latin typeface="メイリオ" panose="020B0604030504040204" pitchFamily="50" charset="-128"/>
                <a:ea typeface="メイリオ" panose="020B0604030504040204" pitchFamily="50" charset="-128"/>
              </a:rPr>
              <a:t>データも提供。</a:t>
            </a:r>
            <a:endParaRPr lang="en-US" altLang="ja-JP" sz="2400" dirty="0">
              <a:latin typeface="メイリオ" panose="020B0604030504040204" pitchFamily="50" charset="-128"/>
              <a:ea typeface="メイリオ" panose="020B0604030504040204" pitchFamily="50" charset="-128"/>
            </a:endParaRPr>
          </a:p>
          <a:p>
            <a:pPr>
              <a:lnSpc>
                <a:spcPct val="120000"/>
              </a:lnSpc>
            </a:pPr>
            <a:r>
              <a:rPr lang="en-US" altLang="ja-JP" sz="2400" b="1" dirty="0">
                <a:solidFill>
                  <a:srgbClr val="FF0000"/>
                </a:solidFill>
                <a:latin typeface="メイリオ" panose="020B0604030504040204" pitchFamily="50" charset="-128"/>
                <a:ea typeface="メイリオ" panose="020B0604030504040204" pitchFamily="50" charset="-128"/>
              </a:rPr>
              <a:t>9</a:t>
            </a:r>
            <a:r>
              <a:rPr lang="ja-JP" altLang="en-US" sz="2400" b="1" dirty="0">
                <a:solidFill>
                  <a:srgbClr val="FF0000"/>
                </a:solidFill>
                <a:latin typeface="メイリオ" panose="020B0604030504040204" pitchFamily="50" charset="-128"/>
                <a:ea typeface="メイリオ" panose="020B0604030504040204" pitchFamily="50" charset="-128"/>
              </a:rPr>
              <a:t>生物種</a:t>
            </a:r>
            <a:r>
              <a:rPr lang="en-US" altLang="ja-JP" sz="2400" b="1" dirty="0">
                <a:solidFill>
                  <a:srgbClr val="FF0000"/>
                </a:solidFill>
                <a:latin typeface="メイリオ" panose="020B0604030504040204" pitchFamily="50" charset="-128"/>
                <a:ea typeface="メイリオ" panose="020B0604030504040204" pitchFamily="50" charset="-128"/>
              </a:rPr>
              <a:t>, 1,569,297</a:t>
            </a:r>
            <a:r>
              <a:rPr lang="ja-JP" altLang="en-US" sz="2400" b="1" dirty="0">
                <a:solidFill>
                  <a:srgbClr val="FF0000"/>
                </a:solidFill>
                <a:latin typeface="メイリオ" panose="020B0604030504040204" pitchFamily="50" charset="-128"/>
                <a:ea typeface="メイリオ" panose="020B0604030504040204" pitchFamily="50" charset="-128"/>
              </a:rPr>
              <a:t>データ</a:t>
            </a:r>
            <a:r>
              <a:rPr lang="ja-JP" altLang="en-US" sz="2400" dirty="0">
                <a:latin typeface="メイリオ" panose="020B0604030504040204" pitchFamily="50" charset="-128"/>
                <a:ea typeface="メイリオ" panose="020B0604030504040204" pitchFamily="50" charset="-128"/>
              </a:rPr>
              <a:t>を公開。</a:t>
            </a: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2021.05.28</a:t>
            </a:r>
            <a:r>
              <a:rPr lang="ja-JP" altLang="en-US" sz="1400" dirty="0">
                <a:latin typeface="メイリオ" panose="020B0604030504040204" pitchFamily="50" charset="-128"/>
                <a:ea typeface="メイリオ" panose="020B0604030504040204" pitchFamily="50" charset="-128"/>
              </a:rPr>
              <a:t>現在）</a:t>
            </a:r>
          </a:p>
        </p:txBody>
      </p:sp>
      <p:grpSp>
        <p:nvGrpSpPr>
          <p:cNvPr id="5" name="グループ化 4"/>
          <p:cNvGrpSpPr/>
          <p:nvPr/>
        </p:nvGrpSpPr>
        <p:grpSpPr>
          <a:xfrm>
            <a:off x="871670" y="2859363"/>
            <a:ext cx="7758299" cy="3720817"/>
            <a:chOff x="1163664" y="2530271"/>
            <a:chExt cx="8351031" cy="4040777"/>
          </a:xfrm>
        </p:grpSpPr>
        <p:graphicFrame>
          <p:nvGraphicFramePr>
            <p:cNvPr id="17" name="グラフ 16"/>
            <p:cNvGraphicFramePr>
              <a:graphicFrameLocks/>
            </p:cNvGraphicFramePr>
            <p:nvPr>
              <p:extLst>
                <p:ext uri="{D42A27DB-BD31-4B8C-83A1-F6EECF244321}">
                  <p14:modId xmlns:p14="http://schemas.microsoft.com/office/powerpoint/2010/main" val="125479623"/>
                </p:ext>
              </p:extLst>
            </p:nvPr>
          </p:nvGraphicFramePr>
          <p:xfrm>
            <a:off x="1163664" y="2530271"/>
            <a:ext cx="8351031" cy="4040777"/>
          </p:xfrm>
          <a:graphic>
            <a:graphicData uri="http://schemas.openxmlformats.org/drawingml/2006/chart">
              <c:chart xmlns:c="http://schemas.openxmlformats.org/drawingml/2006/chart" xmlns:r="http://schemas.openxmlformats.org/officeDocument/2006/relationships" r:id="rId3"/>
            </a:graphicData>
          </a:graphic>
        </p:graphicFrame>
        <p:sp>
          <p:nvSpPr>
            <p:cNvPr id="3" name="正方形/長方形 2"/>
            <p:cNvSpPr/>
            <p:nvPr/>
          </p:nvSpPr>
          <p:spPr>
            <a:xfrm>
              <a:off x="8713048" y="5150342"/>
              <a:ext cx="631904" cy="415498"/>
            </a:xfrm>
            <a:prstGeom prst="rect">
              <a:avLst/>
            </a:prstGeom>
            <a:noFill/>
          </p:spPr>
          <p:txBody>
            <a:bodyPr wrap="none">
              <a:spAutoFit/>
            </a:bodyPr>
            <a:lstStyle/>
            <a:p>
              <a:pPr algn="r"/>
              <a:r>
                <a:rPr lang="en-US" altLang="ja-JP" sz="1050" b="1" dirty="0">
                  <a:solidFill>
                    <a:srgbClr val="FF0000"/>
                  </a:solidFill>
                </a:rPr>
                <a:t>739,892</a:t>
              </a:r>
            </a:p>
            <a:p>
              <a:pPr algn="r"/>
              <a:r>
                <a:rPr lang="en-US" altLang="ja-JP" sz="1050" b="1" dirty="0">
                  <a:solidFill>
                    <a:srgbClr val="3333FF"/>
                  </a:solidFill>
                </a:rPr>
                <a:t>389,625</a:t>
              </a:r>
              <a:endParaRPr lang="ja-JP" altLang="en-US" sz="1050" b="1" dirty="0">
                <a:solidFill>
                  <a:srgbClr val="3333FF"/>
                </a:solidFill>
              </a:endParaRPr>
            </a:p>
          </p:txBody>
        </p:sp>
        <p:sp>
          <p:nvSpPr>
            <p:cNvPr id="9" name="正方形/長方形 8"/>
            <p:cNvSpPr/>
            <p:nvPr/>
          </p:nvSpPr>
          <p:spPr>
            <a:xfrm>
              <a:off x="7986656" y="4776286"/>
              <a:ext cx="631904" cy="415498"/>
            </a:xfrm>
            <a:prstGeom prst="rect">
              <a:avLst/>
            </a:prstGeom>
            <a:noFill/>
          </p:spPr>
          <p:txBody>
            <a:bodyPr wrap="none">
              <a:spAutoFit/>
            </a:bodyPr>
            <a:lstStyle/>
            <a:p>
              <a:pPr algn="r"/>
              <a:r>
                <a:rPr lang="en-US" altLang="ja-JP" sz="1050" b="1" dirty="0">
                  <a:solidFill>
                    <a:srgbClr val="FF0000"/>
                  </a:solidFill>
                </a:rPr>
                <a:t>617,646</a:t>
              </a:r>
            </a:p>
            <a:p>
              <a:pPr algn="r"/>
              <a:r>
                <a:rPr lang="en-US" altLang="ja-JP" sz="1050" b="1" dirty="0">
                  <a:solidFill>
                    <a:srgbClr val="3333FF"/>
                  </a:solidFill>
                </a:rPr>
                <a:t>396,601</a:t>
              </a:r>
              <a:endParaRPr lang="ja-JP" altLang="en-US" sz="1050" b="1" dirty="0">
                <a:solidFill>
                  <a:srgbClr val="3333FF"/>
                </a:solidFill>
              </a:endParaRPr>
            </a:p>
          </p:txBody>
        </p:sp>
        <p:sp>
          <p:nvSpPr>
            <p:cNvPr id="10" name="正方形/長方形 9"/>
            <p:cNvSpPr/>
            <p:nvPr/>
          </p:nvSpPr>
          <p:spPr>
            <a:xfrm>
              <a:off x="3657791" y="4402229"/>
              <a:ext cx="494046" cy="415498"/>
            </a:xfrm>
            <a:prstGeom prst="rect">
              <a:avLst/>
            </a:prstGeom>
            <a:noFill/>
          </p:spPr>
          <p:txBody>
            <a:bodyPr wrap="none">
              <a:spAutoFit/>
            </a:bodyPr>
            <a:lstStyle/>
            <a:p>
              <a:pPr algn="r"/>
              <a:r>
                <a:rPr lang="en-US" altLang="ja-JP" sz="1050" b="1" dirty="0">
                  <a:solidFill>
                    <a:srgbClr val="FF0000"/>
                  </a:solidFill>
                </a:rPr>
                <a:t>8,770</a:t>
              </a:r>
            </a:p>
            <a:p>
              <a:pPr algn="r"/>
              <a:r>
                <a:rPr lang="en-US" altLang="ja-JP" sz="1050" b="1" dirty="0">
                  <a:solidFill>
                    <a:srgbClr val="3333FF"/>
                  </a:solidFill>
                </a:rPr>
                <a:t>2,262</a:t>
              </a:r>
              <a:endParaRPr lang="ja-JP" altLang="en-US" sz="1050" b="1" dirty="0">
                <a:solidFill>
                  <a:srgbClr val="3333FF"/>
                </a:solidFill>
              </a:endParaRPr>
            </a:p>
          </p:txBody>
        </p:sp>
        <p:sp>
          <p:nvSpPr>
            <p:cNvPr id="11" name="正方形/長方形 10"/>
            <p:cNvSpPr/>
            <p:nvPr/>
          </p:nvSpPr>
          <p:spPr>
            <a:xfrm>
              <a:off x="3588862" y="2906003"/>
              <a:ext cx="562975" cy="415498"/>
            </a:xfrm>
            <a:prstGeom prst="rect">
              <a:avLst/>
            </a:prstGeom>
            <a:noFill/>
          </p:spPr>
          <p:txBody>
            <a:bodyPr wrap="none">
              <a:spAutoFit/>
            </a:bodyPr>
            <a:lstStyle/>
            <a:p>
              <a:pPr algn="r"/>
              <a:r>
                <a:rPr lang="en-US" altLang="ja-JP" sz="1050" b="1" dirty="0">
                  <a:solidFill>
                    <a:srgbClr val="FF0000"/>
                  </a:solidFill>
                </a:rPr>
                <a:t>46,282</a:t>
              </a:r>
            </a:p>
            <a:p>
              <a:pPr algn="r"/>
              <a:r>
                <a:rPr lang="en-US" altLang="ja-JP" sz="1050" b="1" dirty="0">
                  <a:solidFill>
                    <a:srgbClr val="3333FF"/>
                  </a:solidFill>
                </a:rPr>
                <a:t>13,689</a:t>
              </a:r>
              <a:endParaRPr lang="ja-JP" altLang="en-US" sz="1050" b="1" dirty="0">
                <a:solidFill>
                  <a:srgbClr val="3333FF"/>
                </a:solidFill>
              </a:endParaRPr>
            </a:p>
          </p:txBody>
        </p:sp>
        <p:sp>
          <p:nvSpPr>
            <p:cNvPr id="12" name="正方形/長方形 11"/>
            <p:cNvSpPr/>
            <p:nvPr/>
          </p:nvSpPr>
          <p:spPr>
            <a:xfrm>
              <a:off x="3588862" y="3280060"/>
              <a:ext cx="562975" cy="415498"/>
            </a:xfrm>
            <a:prstGeom prst="rect">
              <a:avLst/>
            </a:prstGeom>
            <a:noFill/>
          </p:spPr>
          <p:txBody>
            <a:bodyPr wrap="none">
              <a:spAutoFit/>
            </a:bodyPr>
            <a:lstStyle/>
            <a:p>
              <a:pPr algn="r"/>
              <a:r>
                <a:rPr lang="en-US" altLang="ja-JP" sz="1050" b="1" dirty="0">
                  <a:solidFill>
                    <a:srgbClr val="FF0000"/>
                  </a:solidFill>
                </a:rPr>
                <a:t>16,688</a:t>
              </a:r>
            </a:p>
            <a:p>
              <a:pPr algn="r"/>
              <a:r>
                <a:rPr lang="en-US" altLang="ja-JP" sz="1050" b="1" dirty="0">
                  <a:solidFill>
                    <a:srgbClr val="3333FF"/>
                  </a:solidFill>
                </a:rPr>
                <a:t>1,926</a:t>
              </a:r>
              <a:endParaRPr lang="ja-JP" altLang="en-US" sz="1050" b="1" dirty="0">
                <a:solidFill>
                  <a:srgbClr val="3333FF"/>
                </a:solidFill>
              </a:endParaRPr>
            </a:p>
          </p:txBody>
        </p:sp>
        <p:sp>
          <p:nvSpPr>
            <p:cNvPr id="13" name="正方形/長方形 12"/>
            <p:cNvSpPr/>
            <p:nvPr/>
          </p:nvSpPr>
          <p:spPr>
            <a:xfrm>
              <a:off x="3588862" y="3654117"/>
              <a:ext cx="562975" cy="415498"/>
            </a:xfrm>
            <a:prstGeom prst="rect">
              <a:avLst/>
            </a:prstGeom>
            <a:noFill/>
          </p:spPr>
          <p:txBody>
            <a:bodyPr wrap="none">
              <a:spAutoFit/>
            </a:bodyPr>
            <a:lstStyle/>
            <a:p>
              <a:pPr algn="r"/>
              <a:r>
                <a:rPr lang="en-US" altLang="ja-JP" sz="1050" b="1" dirty="0">
                  <a:solidFill>
                    <a:srgbClr val="FF0000"/>
                  </a:solidFill>
                </a:rPr>
                <a:t>45,662</a:t>
              </a:r>
            </a:p>
            <a:p>
              <a:pPr algn="r"/>
              <a:r>
                <a:rPr lang="en-US" altLang="ja-JP" sz="1050" b="1" dirty="0">
                  <a:solidFill>
                    <a:srgbClr val="3333FF"/>
                  </a:solidFill>
                </a:rPr>
                <a:t>26,189</a:t>
              </a:r>
              <a:endParaRPr lang="ja-JP" altLang="en-US" sz="1050" b="1" dirty="0">
                <a:solidFill>
                  <a:srgbClr val="3333FF"/>
                </a:solidFill>
              </a:endParaRPr>
            </a:p>
          </p:txBody>
        </p:sp>
        <p:sp>
          <p:nvSpPr>
            <p:cNvPr id="14" name="正方形/長方形 13"/>
            <p:cNvSpPr/>
            <p:nvPr/>
          </p:nvSpPr>
          <p:spPr>
            <a:xfrm>
              <a:off x="3588862" y="4028173"/>
              <a:ext cx="562975" cy="415498"/>
            </a:xfrm>
            <a:prstGeom prst="rect">
              <a:avLst/>
            </a:prstGeom>
            <a:noFill/>
          </p:spPr>
          <p:txBody>
            <a:bodyPr wrap="none">
              <a:spAutoFit/>
            </a:bodyPr>
            <a:lstStyle/>
            <a:p>
              <a:pPr algn="r"/>
              <a:r>
                <a:rPr lang="en-US" altLang="ja-JP" sz="1050" b="1" dirty="0">
                  <a:solidFill>
                    <a:srgbClr val="FF0000"/>
                  </a:solidFill>
                </a:rPr>
                <a:t>39,989</a:t>
              </a:r>
            </a:p>
            <a:p>
              <a:pPr algn="r"/>
              <a:r>
                <a:rPr lang="en-US" altLang="ja-JP" sz="1050" b="1" dirty="0">
                  <a:solidFill>
                    <a:srgbClr val="3333FF"/>
                  </a:solidFill>
                </a:rPr>
                <a:t>7,372</a:t>
              </a:r>
              <a:endParaRPr lang="ja-JP" altLang="en-US" sz="1050" b="1" dirty="0">
                <a:solidFill>
                  <a:srgbClr val="3333FF"/>
                </a:solidFill>
              </a:endParaRPr>
            </a:p>
          </p:txBody>
        </p:sp>
        <p:sp>
          <p:nvSpPr>
            <p:cNvPr id="15" name="正方形/長方形 14"/>
            <p:cNvSpPr/>
            <p:nvPr/>
          </p:nvSpPr>
          <p:spPr>
            <a:xfrm>
              <a:off x="3588862" y="5524399"/>
              <a:ext cx="562975" cy="415498"/>
            </a:xfrm>
            <a:prstGeom prst="rect">
              <a:avLst/>
            </a:prstGeom>
            <a:noFill/>
          </p:spPr>
          <p:txBody>
            <a:bodyPr wrap="none">
              <a:spAutoFit/>
            </a:bodyPr>
            <a:lstStyle/>
            <a:p>
              <a:pPr algn="r"/>
              <a:r>
                <a:rPr lang="en-US" altLang="ja-JP" sz="1050" b="1" dirty="0">
                  <a:solidFill>
                    <a:srgbClr val="FF0000"/>
                  </a:solidFill>
                </a:rPr>
                <a:t>28,754</a:t>
              </a:r>
            </a:p>
            <a:p>
              <a:pPr algn="r"/>
              <a:r>
                <a:rPr lang="en-US" altLang="ja-JP" sz="1050" b="1" dirty="0">
                  <a:solidFill>
                    <a:srgbClr val="3333FF"/>
                  </a:solidFill>
                </a:rPr>
                <a:t>6,376</a:t>
              </a:r>
              <a:endParaRPr lang="ja-JP" altLang="en-US" sz="1050" b="1" dirty="0">
                <a:solidFill>
                  <a:srgbClr val="3333FF"/>
                </a:solidFill>
              </a:endParaRPr>
            </a:p>
          </p:txBody>
        </p:sp>
        <p:sp>
          <p:nvSpPr>
            <p:cNvPr id="16" name="正方形/長方形 15"/>
            <p:cNvSpPr/>
            <p:nvPr/>
          </p:nvSpPr>
          <p:spPr>
            <a:xfrm>
              <a:off x="3588862" y="5898455"/>
              <a:ext cx="562975" cy="415498"/>
            </a:xfrm>
            <a:prstGeom prst="rect">
              <a:avLst/>
            </a:prstGeom>
            <a:noFill/>
          </p:spPr>
          <p:txBody>
            <a:bodyPr wrap="none">
              <a:spAutoFit/>
            </a:bodyPr>
            <a:lstStyle/>
            <a:p>
              <a:pPr algn="r"/>
              <a:r>
                <a:rPr lang="en-US" altLang="ja-JP" sz="1050" b="1" dirty="0">
                  <a:solidFill>
                    <a:srgbClr val="FF0000"/>
                  </a:solidFill>
                </a:rPr>
                <a:t>25,614</a:t>
              </a:r>
            </a:p>
            <a:p>
              <a:pPr algn="r"/>
              <a:r>
                <a:rPr lang="en-US" altLang="ja-JP" sz="1050" b="1" dirty="0">
                  <a:solidFill>
                    <a:srgbClr val="3333FF"/>
                  </a:solidFill>
                </a:rPr>
                <a:t>4,300</a:t>
              </a:r>
              <a:endParaRPr lang="ja-JP" altLang="en-US" sz="1050" b="1" dirty="0">
                <a:solidFill>
                  <a:srgbClr val="3333FF"/>
                </a:solidFill>
              </a:endParaRPr>
            </a:p>
          </p:txBody>
        </p:sp>
      </p:grpSp>
    </p:spTree>
    <p:extLst>
      <p:ext uri="{BB962C8B-B14F-4D97-AF65-F5344CB8AC3E}">
        <p14:creationId xmlns:p14="http://schemas.microsoft.com/office/powerpoint/2010/main" val="1755839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3">
            <a:extLst>
              <a:ext uri="{FF2B5EF4-FFF2-40B4-BE49-F238E27FC236}">
                <a16:creationId xmlns:a16="http://schemas.microsoft.com/office/drawing/2014/main" xmlns="" id="{150CD379-A052-4FEA-B331-A8C55C00B11D}"/>
              </a:ext>
            </a:extLst>
          </p:cNvPr>
          <p:cNvSpPr>
            <a:spLocks noGrp="1"/>
          </p:cNvSpPr>
          <p:nvPr>
            <p:ph type="title"/>
          </p:nvPr>
        </p:nvSpPr>
        <p:spPr>
          <a:xfrm>
            <a:off x="752558" y="0"/>
            <a:ext cx="8747491" cy="90630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200" dirty="0">
                <a:solidFill>
                  <a:srgbClr val="161616"/>
                </a:solidFill>
              </a:rPr>
              <a:t>複数の</a:t>
            </a:r>
            <a:r>
              <a:rPr lang="en-US" altLang="ja-JP" sz="3200" dirty="0">
                <a:solidFill>
                  <a:srgbClr val="161616"/>
                </a:solidFill>
              </a:rPr>
              <a:t>Series</a:t>
            </a:r>
            <a:r>
              <a:rPr lang="ja-JP" altLang="en-US" sz="3200" dirty="0">
                <a:solidFill>
                  <a:srgbClr val="161616"/>
                </a:solidFill>
              </a:rPr>
              <a:t>を組み合わせた第三者解析</a:t>
            </a:r>
          </a:p>
        </p:txBody>
      </p:sp>
      <p:sp>
        <p:nvSpPr>
          <p:cNvPr id="16389" name="スライド番号プレースホルダー 1">
            <a:extLst>
              <a:ext uri="{FF2B5EF4-FFF2-40B4-BE49-F238E27FC236}">
                <a16:creationId xmlns:a16="http://schemas.microsoft.com/office/drawing/2014/main" xmlns="" id="{C715B67D-A5D1-4AE2-8F57-7D8AFA4E9941}"/>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3CEC06E-F095-44C5-B840-5DB848042B26}" type="slidenum">
              <a:rPr lang="ja-JP" altLang="en-US" sz="1200">
                <a:solidFill>
                  <a:srgbClr val="003A6F"/>
                </a:solidFill>
              </a:rPr>
              <a:pPr>
                <a:spcBef>
                  <a:spcPct val="0"/>
                </a:spcBef>
                <a:buFontTx/>
                <a:buNone/>
              </a:pPr>
              <a:t>23</a:t>
            </a:fld>
            <a:endParaRPr lang="ja-JP" altLang="en-US" sz="1200">
              <a:solidFill>
                <a:srgbClr val="003A6F"/>
              </a:solidFill>
            </a:endParaRPr>
          </a:p>
        </p:txBody>
      </p:sp>
      <p:sp>
        <p:nvSpPr>
          <p:cNvPr id="12" name="テキスト ボックス 11"/>
          <p:cNvSpPr txBox="1"/>
          <p:nvPr/>
        </p:nvSpPr>
        <p:spPr>
          <a:xfrm>
            <a:off x="614995" y="1046042"/>
            <a:ext cx="9184460" cy="5693866"/>
          </a:xfrm>
          <a:prstGeom prst="rect">
            <a:avLst/>
          </a:prstGeom>
          <a:noFill/>
        </p:spPr>
        <p:txBody>
          <a:bodyPr wrap="square" rtlCol="0">
            <a:spAutoFit/>
          </a:bodyPr>
          <a:lstStyle/>
          <a:p>
            <a:pPr marL="1614488" indent="-1614488">
              <a:tabLst>
                <a:tab pos="8613775" algn="r"/>
              </a:tabLst>
            </a:pPr>
            <a:r>
              <a:rPr lang="en-US" altLang="ja-JP" sz="2400" b="1" dirty="0">
                <a:solidFill>
                  <a:srgbClr val="002060"/>
                </a:solidFill>
                <a:latin typeface="メイリオ" panose="020B0604030504040204" pitchFamily="50" charset="-128"/>
                <a:ea typeface="メイリオ" panose="020B0604030504040204" pitchFamily="50" charset="-128"/>
              </a:rPr>
              <a:t>Series </a:t>
            </a:r>
            <a:r>
              <a:rPr lang="en-US" altLang="ja-JP" sz="2400" b="1" dirty="0" err="1">
                <a:solidFill>
                  <a:srgbClr val="002060"/>
                </a:solidFill>
                <a:latin typeface="メイリオ" panose="020B0604030504040204" pitchFamily="50" charset="-128"/>
                <a:ea typeface="メイリオ" panose="020B0604030504040204" pitchFamily="50" charset="-128"/>
              </a:rPr>
              <a:t>GSE119087</a:t>
            </a:r>
            <a:r>
              <a:rPr lang="en-US" altLang="ja-JP" sz="1400" dirty="0">
                <a:latin typeface="メイリオ" panose="020B0604030504040204" pitchFamily="50" charset="-128"/>
                <a:ea typeface="メイリオ" panose="020B0604030504040204" pitchFamily="50" charset="-128"/>
              </a:rPr>
              <a:t>	Public on Aug 29, 2018</a:t>
            </a:r>
          </a:p>
          <a:p>
            <a:pPr marL="1614488" indent="-1614488">
              <a:spcAft>
                <a:spcPts val="600"/>
              </a:spcAft>
              <a:tabLst>
                <a:tab pos="2057400" algn="l"/>
              </a:tabLst>
            </a:pPr>
            <a:r>
              <a:rPr lang="en-US" altLang="ja-JP" sz="1200" dirty="0">
                <a:latin typeface="メイリオ" panose="020B0604030504040204" pitchFamily="50" charset="-128"/>
                <a:ea typeface="メイリオ" panose="020B0604030504040204" pitchFamily="50" charset="-128"/>
              </a:rPr>
              <a:t>URL	</a:t>
            </a:r>
            <a:r>
              <a:rPr lang="en-US" altLang="ja-JP" sz="1200" dirty="0">
                <a:latin typeface="メイリオ" panose="020B0604030504040204" pitchFamily="50" charset="-128"/>
                <a:ea typeface="メイリオ" panose="020B0604030504040204" pitchFamily="50" charset="-128"/>
                <a:hlinkClick r:id="rId2"/>
              </a:rPr>
              <a:t>https://</a:t>
            </a:r>
            <a:r>
              <a:rPr lang="en-US" altLang="ja-JP" sz="1200" dirty="0" err="1">
                <a:latin typeface="メイリオ" panose="020B0604030504040204" pitchFamily="50" charset="-128"/>
                <a:ea typeface="メイリオ" panose="020B0604030504040204" pitchFamily="50" charset="-128"/>
                <a:hlinkClick r:id="rId2"/>
              </a:rPr>
              <a:t>www.ncbi.nlm.nih.gov</a:t>
            </a:r>
            <a:r>
              <a:rPr lang="en-US" altLang="ja-JP" sz="1200" dirty="0">
                <a:latin typeface="メイリオ" panose="020B0604030504040204" pitchFamily="50" charset="-128"/>
                <a:ea typeface="メイリオ" panose="020B0604030504040204" pitchFamily="50" charset="-128"/>
                <a:hlinkClick r:id="rId2"/>
              </a:rPr>
              <a:t>/geo/query/</a:t>
            </a:r>
            <a:r>
              <a:rPr lang="en-US" altLang="ja-JP" sz="1200" dirty="0" err="1">
                <a:latin typeface="メイリオ" panose="020B0604030504040204" pitchFamily="50" charset="-128"/>
                <a:ea typeface="メイリオ" panose="020B0604030504040204" pitchFamily="50" charset="-128"/>
                <a:hlinkClick r:id="rId2"/>
              </a:rPr>
              <a:t>acc.cgi?acc</a:t>
            </a:r>
            <a:r>
              <a:rPr lang="en-US" altLang="ja-JP" sz="1200" dirty="0">
                <a:latin typeface="メイリオ" panose="020B0604030504040204" pitchFamily="50" charset="-128"/>
                <a:ea typeface="メイリオ" panose="020B0604030504040204" pitchFamily="50" charset="-128"/>
                <a:hlinkClick r:id="rId2"/>
              </a:rPr>
              <a:t>=</a:t>
            </a:r>
            <a:r>
              <a:rPr lang="en-US" altLang="ja-JP" sz="1200" dirty="0" err="1">
                <a:latin typeface="メイリオ" panose="020B0604030504040204" pitchFamily="50" charset="-128"/>
                <a:ea typeface="メイリオ" panose="020B0604030504040204" pitchFamily="50" charset="-128"/>
                <a:hlinkClick r:id="rId2"/>
              </a:rPr>
              <a:t>GSE119087</a:t>
            </a:r>
            <a:endParaRPr lang="en-US" altLang="ja-JP" sz="1200" dirty="0">
              <a:latin typeface="メイリオ" panose="020B0604030504040204" pitchFamily="50" charset="-128"/>
              <a:ea typeface="メイリオ" panose="020B0604030504040204" pitchFamily="50" charset="-128"/>
            </a:endParaRPr>
          </a:p>
          <a:p>
            <a:pPr marL="1614488" indent="-1614488">
              <a:spcAft>
                <a:spcPts val="600"/>
              </a:spcAft>
              <a:tabLst>
                <a:tab pos="2057400" algn="l"/>
              </a:tabLst>
            </a:pPr>
            <a:r>
              <a:rPr lang="en-US" altLang="ja-JP" sz="1200" b="1" dirty="0">
                <a:latin typeface="メイリオ" panose="020B0604030504040204" pitchFamily="50" charset="-128"/>
                <a:ea typeface="メイリオ" panose="020B0604030504040204" pitchFamily="50" charset="-128"/>
              </a:rPr>
              <a:t>Title	</a:t>
            </a:r>
            <a:r>
              <a:rPr lang="en-US" altLang="ja-JP" sz="1600" b="1" dirty="0">
                <a:latin typeface="メイリオ" panose="020B0604030504040204" pitchFamily="50" charset="-128"/>
                <a:ea typeface="メイリオ" panose="020B0604030504040204" pitchFamily="50" charset="-128"/>
              </a:rPr>
              <a:t>Human Boolean Implication Network</a:t>
            </a:r>
            <a:endParaRPr lang="en-US" altLang="ja-JP" sz="1200" b="1" dirty="0">
              <a:latin typeface="メイリオ" panose="020B0604030504040204" pitchFamily="50" charset="-128"/>
              <a:ea typeface="メイリオ" panose="020B0604030504040204" pitchFamily="50" charset="-128"/>
            </a:endParaRPr>
          </a:p>
          <a:p>
            <a:pPr marL="1614488" indent="-1614488">
              <a:spcAft>
                <a:spcPts val="600"/>
              </a:spcAft>
              <a:tabLst>
                <a:tab pos="2057400" algn="l"/>
              </a:tabLst>
            </a:pPr>
            <a:r>
              <a:rPr lang="en-US" altLang="ja-JP" sz="1200" dirty="0">
                <a:latin typeface="メイリオ" panose="020B0604030504040204" pitchFamily="50" charset="-128"/>
                <a:ea typeface="メイリオ" panose="020B0604030504040204" pitchFamily="50" charset="-128"/>
              </a:rPr>
              <a:t>	</a:t>
            </a:r>
            <a:r>
              <a:rPr lang="en-US" altLang="ja-JP" sz="1600" dirty="0">
                <a:solidFill>
                  <a:srgbClr val="FF0000"/>
                </a:solidFill>
                <a:latin typeface="メイリオ" panose="020B0604030504040204" pitchFamily="50" charset="-128"/>
                <a:ea typeface="メイリオ" panose="020B0604030504040204" pitchFamily="50" charset="-128"/>
              </a:rPr>
              <a:t>Third-party reanalysis</a:t>
            </a:r>
            <a:endParaRPr lang="en-US" altLang="ja-JP" sz="1200" dirty="0">
              <a:solidFill>
                <a:srgbClr val="FF0000"/>
              </a:solidFill>
              <a:latin typeface="メイリオ" panose="020B0604030504040204" pitchFamily="50" charset="-128"/>
              <a:ea typeface="メイリオ" panose="020B0604030504040204" pitchFamily="50" charset="-128"/>
            </a:endParaRPr>
          </a:p>
          <a:p>
            <a:pPr marL="1614488" indent="-1614488">
              <a:spcAft>
                <a:spcPts val="600"/>
              </a:spcAft>
              <a:tabLst>
                <a:tab pos="2057400" algn="l"/>
              </a:tabLst>
            </a:pPr>
            <a:r>
              <a:rPr lang="en-US" altLang="ja-JP" sz="1200" dirty="0">
                <a:latin typeface="メイリオ" panose="020B0604030504040204" pitchFamily="50" charset="-128"/>
                <a:ea typeface="メイリオ" panose="020B0604030504040204" pitchFamily="50" charset="-128"/>
              </a:rPr>
              <a:t>Summary	Numerous gene expression datasets from diverse human tissue samples have been already deposited in the public domain. There have been several attempts to do </a:t>
            </a:r>
            <a:r>
              <a:rPr lang="en-US" altLang="ja-JP" sz="1200" u="sng" dirty="0">
                <a:solidFill>
                  <a:srgbClr val="FF0000"/>
                </a:solidFill>
                <a:latin typeface="メイリオ" panose="020B0604030504040204" pitchFamily="50" charset="-128"/>
                <a:ea typeface="メイリオ" panose="020B0604030504040204" pitchFamily="50" charset="-128"/>
              </a:rPr>
              <a:t>large scale meta-analyses</a:t>
            </a:r>
            <a:r>
              <a:rPr lang="en-US" altLang="ja-JP" sz="1200" dirty="0">
                <a:latin typeface="メイリオ" panose="020B0604030504040204" pitchFamily="50" charset="-128"/>
                <a:ea typeface="メイリオ" panose="020B0604030504040204" pitchFamily="50" charset="-128"/>
              </a:rPr>
              <a:t> of all of these datasets. Most of these analyses summarize pairwise gene expression relationships using correlation, or identify differentially expressed genes in two conditions. We propose here a new large scale meta-analysis of all of the publicly available human datasets to identify Boolean logical relationships between genes. Boolean logic is a branch of mathematics that deals with two possible values. In the context of gene expression datasets we use qualitative high and low expression values. A strong logical relationship between genes emerges if at least one of the quadrants is sparsely populated.	</a:t>
            </a:r>
          </a:p>
          <a:p>
            <a:pPr marL="1614488" indent="-1614488">
              <a:spcAft>
                <a:spcPts val="600"/>
              </a:spcAft>
              <a:tabLst>
                <a:tab pos="2057400" algn="l"/>
              </a:tabLst>
            </a:pPr>
            <a:r>
              <a:rPr lang="en-US" altLang="ja-JP" sz="1400" dirty="0">
                <a:solidFill>
                  <a:srgbClr val="FF0000"/>
                </a:solidFill>
                <a:latin typeface="メイリオ" panose="020B0604030504040204" pitchFamily="50" charset="-128"/>
                <a:ea typeface="メイリオ" panose="020B0604030504040204" pitchFamily="50" charset="-128"/>
              </a:rPr>
              <a:t>Overall design	</a:t>
            </a:r>
            <a:r>
              <a:rPr lang="en-US" altLang="ja-JP" sz="1600" b="1" dirty="0">
                <a:solidFill>
                  <a:srgbClr val="FF0000"/>
                </a:solidFill>
                <a:latin typeface="メイリオ" panose="020B0604030504040204" pitchFamily="50" charset="-128"/>
                <a:ea typeface="メイリオ" panose="020B0604030504040204" pitchFamily="50" charset="-128"/>
              </a:rPr>
              <a:t>25,955 published human microarray samples</a:t>
            </a:r>
            <a:r>
              <a:rPr lang="en-US" altLang="ja-JP" sz="1600" dirty="0">
                <a:solidFill>
                  <a:srgbClr val="FF0000"/>
                </a:solidFill>
                <a:latin typeface="メイリオ" panose="020B0604030504040204" pitchFamily="50" charset="-128"/>
                <a:ea typeface="メイリオ" panose="020B0604030504040204" pitchFamily="50" charset="-128"/>
              </a:rPr>
              <a:t> assayed on the </a:t>
            </a:r>
            <a:r>
              <a:rPr lang="en-US" altLang="ja-JP" sz="1600" dirty="0" err="1">
                <a:solidFill>
                  <a:srgbClr val="FF0000"/>
                </a:solidFill>
                <a:latin typeface="メイリオ" panose="020B0604030504040204" pitchFamily="50" charset="-128"/>
                <a:ea typeface="メイリオ" panose="020B0604030504040204" pitchFamily="50" charset="-128"/>
              </a:rPr>
              <a:t>GPL570</a:t>
            </a:r>
            <a:r>
              <a:rPr lang="en-US" altLang="ja-JP" sz="1600" dirty="0">
                <a:solidFill>
                  <a:srgbClr val="FF0000"/>
                </a:solidFill>
                <a:latin typeface="メイリオ" panose="020B0604030504040204" pitchFamily="50" charset="-128"/>
                <a:ea typeface="メイリオ" panose="020B0604030504040204" pitchFamily="50" charset="-128"/>
              </a:rPr>
              <a:t> were re-analyzed. RMA was used to normalize the RAW </a:t>
            </a:r>
            <a:r>
              <a:rPr lang="en-US" altLang="ja-JP" sz="1600" dirty="0" err="1">
                <a:solidFill>
                  <a:srgbClr val="FF0000"/>
                </a:solidFill>
                <a:latin typeface="メイリオ" panose="020B0604030504040204" pitchFamily="50" charset="-128"/>
                <a:ea typeface="メイリオ" panose="020B0604030504040204" pitchFamily="50" charset="-128"/>
              </a:rPr>
              <a:t>CEL</a:t>
            </a:r>
            <a:r>
              <a:rPr lang="en-US" altLang="ja-JP" sz="1600" dirty="0">
                <a:solidFill>
                  <a:srgbClr val="FF0000"/>
                </a:solidFill>
                <a:latin typeface="メイリオ" panose="020B0604030504040204" pitchFamily="50" charset="-128"/>
                <a:ea typeface="メイリオ" panose="020B0604030504040204" pitchFamily="50" charset="-128"/>
              </a:rPr>
              <a:t> files all together.</a:t>
            </a:r>
            <a:r>
              <a:rPr lang="en-US" altLang="ja-JP" sz="1400" dirty="0">
                <a:latin typeface="メイリオ" panose="020B0604030504040204" pitchFamily="50" charset="-128"/>
                <a:ea typeface="メイリオ" panose="020B0604030504040204" pitchFamily="50" charset="-128"/>
              </a:rPr>
              <a:t>	</a:t>
            </a:r>
          </a:p>
          <a:p>
            <a:pPr marL="1614488" indent="-1614488">
              <a:spcAft>
                <a:spcPts val="600"/>
              </a:spcAft>
              <a:tabLst>
                <a:tab pos="2057400" algn="l"/>
              </a:tabLst>
            </a:pPr>
            <a:r>
              <a:rPr lang="en-US" altLang="ja-JP" sz="1200" dirty="0">
                <a:latin typeface="メイリオ" panose="020B0604030504040204" pitchFamily="50" charset="-128"/>
                <a:ea typeface="メイリオ" panose="020B0604030504040204" pitchFamily="50" charset="-128"/>
              </a:rPr>
              <a:t>Contributor(s)	</a:t>
            </a:r>
            <a:r>
              <a:rPr lang="en-US" altLang="ja-JP" sz="1200" dirty="0" err="1">
                <a:latin typeface="メイリオ" panose="020B0604030504040204" pitchFamily="50" charset="-128"/>
                <a:ea typeface="メイリオ" panose="020B0604030504040204" pitchFamily="50" charset="-128"/>
              </a:rPr>
              <a:t>Sahoo</a:t>
            </a:r>
            <a:r>
              <a:rPr lang="en-US" altLang="ja-JP" sz="1200" dirty="0">
                <a:latin typeface="メイリオ" panose="020B0604030504040204" pitchFamily="50" charset="-128"/>
                <a:ea typeface="メイリオ" panose="020B0604030504040204" pitchFamily="50" charset="-128"/>
              </a:rPr>
              <a:t> D</a:t>
            </a:r>
          </a:p>
          <a:p>
            <a:pPr marL="1614488" indent="-1614488">
              <a:spcAft>
                <a:spcPts val="600"/>
              </a:spcAft>
              <a:tabLst>
                <a:tab pos="2057400" algn="l"/>
              </a:tabLst>
            </a:pPr>
            <a:r>
              <a:rPr lang="en-US" altLang="ja-JP" sz="1200" dirty="0">
                <a:latin typeface="メイリオ" panose="020B0604030504040204" pitchFamily="50" charset="-128"/>
                <a:ea typeface="メイリオ" panose="020B0604030504040204" pitchFamily="50" charset="-128"/>
              </a:rPr>
              <a:t>Citation(s)	</a:t>
            </a:r>
            <a:r>
              <a:rPr lang="en-US" altLang="ja-JP" sz="1200" dirty="0" err="1">
                <a:latin typeface="メイリオ" panose="020B0604030504040204" pitchFamily="50" charset="-128"/>
                <a:ea typeface="メイリオ" panose="020B0604030504040204" pitchFamily="50" charset="-128"/>
              </a:rPr>
              <a:t>Dabydeen</a:t>
            </a:r>
            <a:r>
              <a:rPr lang="en-US" altLang="ja-JP" sz="1200" dirty="0">
                <a:latin typeface="メイリオ" panose="020B0604030504040204" pitchFamily="50" charset="-128"/>
                <a:ea typeface="メイリオ" panose="020B0604030504040204" pitchFamily="50" charset="-128"/>
              </a:rPr>
              <a:t> SA, </a:t>
            </a:r>
            <a:r>
              <a:rPr lang="en-US" altLang="ja-JP" sz="1200" i="1" dirty="0">
                <a:latin typeface="メイリオ" panose="020B0604030504040204" pitchFamily="50" charset="-128"/>
                <a:ea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rPr>
              <a:t>, Unbiased Boolean analysis of public gene expression data for </a:t>
            </a:r>
            <a:r>
              <a:rPr lang="en-US" altLang="ja-JP" sz="1600" b="1" dirty="0">
                <a:latin typeface="メイリオ" panose="020B0604030504040204" pitchFamily="50" charset="-128"/>
                <a:ea typeface="メイリオ" panose="020B0604030504040204" pitchFamily="50" charset="-128"/>
              </a:rPr>
              <a:t>cell cycle gene identification.</a:t>
            </a:r>
            <a:r>
              <a:rPr lang="en-US" altLang="ja-JP" sz="1200" dirty="0">
                <a:latin typeface="メイリオ" panose="020B0604030504040204" pitchFamily="50" charset="-128"/>
                <a:ea typeface="メイリオ" panose="020B0604030504040204" pitchFamily="50" charset="-128"/>
              </a:rPr>
              <a:t> </a:t>
            </a:r>
            <a:r>
              <a:rPr lang="en-US" altLang="ja-JP" sz="1200" dirty="0" err="1">
                <a:latin typeface="メイリオ" panose="020B0604030504040204" pitchFamily="50" charset="-128"/>
                <a:ea typeface="メイリオ" panose="020B0604030504040204" pitchFamily="50" charset="-128"/>
              </a:rPr>
              <a:t>Mol</a:t>
            </a:r>
            <a:r>
              <a:rPr lang="en-US" altLang="ja-JP" sz="1200" dirty="0">
                <a:latin typeface="メイリオ" panose="020B0604030504040204" pitchFamily="50" charset="-128"/>
                <a:ea typeface="メイリオ" panose="020B0604030504040204" pitchFamily="50" charset="-128"/>
              </a:rPr>
              <a:t> </a:t>
            </a:r>
            <a:r>
              <a:rPr lang="en-US" altLang="ja-JP" sz="1200" dirty="0" err="1">
                <a:latin typeface="メイリオ" panose="020B0604030504040204" pitchFamily="50" charset="-128"/>
                <a:ea typeface="メイリオ" panose="020B0604030504040204" pitchFamily="50" charset="-128"/>
              </a:rPr>
              <a:t>Biol</a:t>
            </a:r>
            <a:r>
              <a:rPr lang="en-US" altLang="ja-JP" sz="1200" dirty="0">
                <a:latin typeface="メイリオ" panose="020B0604030504040204" pitchFamily="50" charset="-128"/>
                <a:ea typeface="メイリオ" panose="020B0604030504040204" pitchFamily="50" charset="-128"/>
              </a:rPr>
              <a:t> Cell 2019 Jul 1;30(14):1770-1779. </a:t>
            </a:r>
            <a:r>
              <a:rPr lang="en-US" altLang="ja-JP" sz="1200" dirty="0" err="1">
                <a:latin typeface="メイリオ" panose="020B0604030504040204" pitchFamily="50" charset="-128"/>
                <a:ea typeface="メイリオ" panose="020B0604030504040204" pitchFamily="50" charset="-128"/>
              </a:rPr>
              <a:t>PMID</a:t>
            </a:r>
            <a:r>
              <a:rPr lang="en-US" altLang="ja-JP" sz="1200" dirty="0">
                <a:latin typeface="メイリオ" panose="020B0604030504040204" pitchFamily="50" charset="-128"/>
                <a:ea typeface="メイリオ" panose="020B0604030504040204" pitchFamily="50" charset="-128"/>
              </a:rPr>
              <a:t>: 31091168</a:t>
            </a:r>
          </a:p>
          <a:p>
            <a:pPr marL="1614488" indent="-1614488">
              <a:spcAft>
                <a:spcPts val="600"/>
              </a:spcAft>
              <a:tabLst>
                <a:tab pos="2057400" algn="l"/>
              </a:tabLst>
            </a:pPr>
            <a:r>
              <a:rPr lang="en-US" altLang="ja-JP" sz="1200" dirty="0">
                <a:latin typeface="メイリオ" panose="020B0604030504040204" pitchFamily="50" charset="-128"/>
                <a:ea typeface="メイリオ" panose="020B0604030504040204" pitchFamily="50" charset="-128"/>
              </a:rPr>
              <a:t>	Dang D, </a:t>
            </a:r>
            <a:r>
              <a:rPr lang="en-US" altLang="ja-JP" sz="1200" i="1" dirty="0">
                <a:latin typeface="メイリオ" panose="020B0604030504040204" pitchFamily="50" charset="-128"/>
                <a:ea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rPr>
              <a:t>, Computational Approach to Identifying </a:t>
            </a:r>
            <a:r>
              <a:rPr lang="en-US" altLang="ja-JP" sz="1600" b="1" dirty="0">
                <a:latin typeface="メイリオ" panose="020B0604030504040204" pitchFamily="50" charset="-128"/>
                <a:ea typeface="メイリオ" panose="020B0604030504040204" pitchFamily="50" charset="-128"/>
              </a:rPr>
              <a:t>Universal Macrophage Biomarkers</a:t>
            </a:r>
            <a:r>
              <a:rPr lang="en-US" altLang="ja-JP" sz="14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 Front </a:t>
            </a:r>
            <a:r>
              <a:rPr lang="en-US" altLang="ja-JP" sz="1200" dirty="0" err="1">
                <a:latin typeface="メイリオ" panose="020B0604030504040204" pitchFamily="50" charset="-128"/>
                <a:ea typeface="メイリオ" panose="020B0604030504040204" pitchFamily="50" charset="-128"/>
              </a:rPr>
              <a:t>Physiol</a:t>
            </a:r>
            <a:r>
              <a:rPr lang="en-US" altLang="ja-JP" sz="1200" dirty="0">
                <a:latin typeface="メイリオ" panose="020B0604030504040204" pitchFamily="50" charset="-128"/>
                <a:ea typeface="メイリオ" panose="020B0604030504040204" pitchFamily="50" charset="-128"/>
              </a:rPr>
              <a:t> 2020;11:275. </a:t>
            </a:r>
            <a:r>
              <a:rPr lang="en-US" altLang="ja-JP" sz="1200" dirty="0" err="1">
                <a:latin typeface="メイリオ" panose="020B0604030504040204" pitchFamily="50" charset="-128"/>
                <a:ea typeface="メイリオ" panose="020B0604030504040204" pitchFamily="50" charset="-128"/>
              </a:rPr>
              <a:t>PMID</a:t>
            </a:r>
            <a:r>
              <a:rPr lang="en-US" altLang="ja-JP" sz="1200" dirty="0">
                <a:latin typeface="メイリオ" panose="020B0604030504040204" pitchFamily="50" charset="-128"/>
                <a:ea typeface="メイリオ" panose="020B0604030504040204" pitchFamily="50" charset="-128"/>
              </a:rPr>
              <a:t>: 32322218</a:t>
            </a:r>
          </a:p>
          <a:p>
            <a:pPr marL="1614488" indent="-1614488">
              <a:spcAft>
                <a:spcPts val="600"/>
              </a:spcAft>
              <a:tabLst>
                <a:tab pos="2057400" algn="l"/>
              </a:tabLst>
            </a:pPr>
            <a:r>
              <a:rPr lang="en-US" altLang="ja-JP" sz="1200" dirty="0">
                <a:latin typeface="メイリオ" panose="020B0604030504040204" pitchFamily="50" charset="-128"/>
                <a:ea typeface="メイリオ" panose="020B0604030504040204" pitchFamily="50" charset="-128"/>
              </a:rPr>
              <a:t>Organization	</a:t>
            </a:r>
            <a:r>
              <a:rPr lang="en-US" altLang="ja-JP" sz="1200" dirty="0" err="1">
                <a:latin typeface="メイリオ" panose="020B0604030504040204" pitchFamily="50" charset="-128"/>
                <a:ea typeface="メイリオ" panose="020B0604030504040204" pitchFamily="50" charset="-128"/>
              </a:rPr>
              <a:t>UCSD</a:t>
            </a:r>
            <a:r>
              <a:rPr lang="en-US" altLang="ja-JP" sz="1200" dirty="0">
                <a:latin typeface="メイリオ" panose="020B0604030504040204" pitchFamily="50" charset="-128"/>
                <a:ea typeface="メイリオ" panose="020B0604030504040204" pitchFamily="50" charset="-128"/>
              </a:rPr>
              <a:t>	</a:t>
            </a:r>
          </a:p>
        </p:txBody>
      </p:sp>
    </p:spTree>
    <p:extLst>
      <p:ext uri="{BB962C8B-B14F-4D97-AF65-F5344CB8AC3E}">
        <p14:creationId xmlns:p14="http://schemas.microsoft.com/office/powerpoint/2010/main" val="905893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914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600" dirty="0">
                <a:solidFill>
                  <a:srgbClr val="161616"/>
                </a:solidFill>
              </a:rPr>
              <a:t>公共レポジトリの遺伝子発現データの特徴</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24</a:t>
            </a:fld>
            <a:endParaRPr lang="ja-JP" altLang="en-US" sz="1200">
              <a:solidFill>
                <a:srgbClr val="003A6F"/>
              </a:solidFill>
            </a:endParaRPr>
          </a:p>
        </p:txBody>
      </p:sp>
      <p:sp>
        <p:nvSpPr>
          <p:cNvPr id="12" name="テキスト ボックス 11">
            <a:extLst>
              <a:ext uri="{FF2B5EF4-FFF2-40B4-BE49-F238E27FC236}">
                <a16:creationId xmlns:a16="http://schemas.microsoft.com/office/drawing/2014/main" xmlns="" id="{0386EE43-0C47-4B17-A020-A72A448DC020}"/>
              </a:ext>
            </a:extLst>
          </p:cNvPr>
          <p:cNvSpPr txBox="1"/>
          <p:nvPr/>
        </p:nvSpPr>
        <p:spPr>
          <a:xfrm>
            <a:off x="1011115" y="1181909"/>
            <a:ext cx="8894885" cy="5001369"/>
          </a:xfrm>
          <a:prstGeom prst="rect">
            <a:avLst/>
          </a:prstGeom>
          <a:noFill/>
        </p:spPr>
        <p:txBody>
          <a:bodyPr wrap="square">
            <a:spAutoFit/>
          </a:bodyPr>
          <a:lstStyle/>
          <a:p>
            <a:pPr fontAlgn="auto">
              <a:spcBef>
                <a:spcPts val="0"/>
              </a:spcBef>
              <a:spcAft>
                <a:spcPts val="0"/>
              </a:spcAft>
              <a:tabLst>
                <a:tab pos="538163" algn="l"/>
              </a:tabLst>
              <a:defRPr/>
            </a:pP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良い点</a:t>
            </a:r>
            <a:r>
              <a:rPr lang="en-US" altLang="ja-JP" sz="2400" dirty="0">
                <a:latin typeface="メイリオ" panose="020B0604030504040204" pitchFamily="50" charset="-128"/>
                <a:ea typeface="メイリオ" panose="020B0604030504040204" pitchFamily="50" charset="-128"/>
              </a:rPr>
              <a:t>】</a:t>
            </a:r>
          </a:p>
          <a:p>
            <a:pPr marL="342900" indent="-342900" fontAlgn="auto">
              <a:spcBef>
                <a:spcPts val="0"/>
              </a:spcBef>
              <a:spcAft>
                <a:spcPts val="600"/>
              </a:spcAft>
              <a:buFont typeface="Wingdings" panose="05000000000000000000" pitchFamily="2" charset="2"/>
              <a:buChar char="p"/>
              <a:tabLst>
                <a:tab pos="538163" algn="l"/>
              </a:tabLst>
              <a:defRPr/>
            </a:pPr>
            <a:r>
              <a:rPr lang="ja-JP" altLang="en-US" sz="2800" b="1" dirty="0">
                <a:solidFill>
                  <a:srgbClr val="FF0000"/>
                </a:solidFill>
                <a:latin typeface="メイリオ" panose="020B0604030504040204" pitchFamily="50" charset="-128"/>
                <a:ea typeface="メイリオ" panose="020B0604030504040204" pitchFamily="50" charset="-128"/>
              </a:rPr>
              <a:t>膨大な数</a:t>
            </a:r>
            <a:r>
              <a:rPr lang="ja-JP" altLang="en-US" sz="2800" dirty="0">
                <a:latin typeface="メイリオ" panose="020B0604030504040204" pitchFamily="50" charset="-128"/>
                <a:ea typeface="メイリオ" panose="020B0604030504040204" pitchFamily="50" charset="-128"/>
              </a:rPr>
              <a:t>のデータがある。</a:t>
            </a:r>
            <a:endParaRPr lang="en-US" altLang="ja-JP" sz="2800" dirty="0">
              <a:latin typeface="メイリオ" panose="020B0604030504040204" pitchFamily="50" charset="-128"/>
              <a:ea typeface="メイリオ" panose="020B0604030504040204" pitchFamily="50" charset="-128"/>
            </a:endParaRPr>
          </a:p>
          <a:p>
            <a:pPr marL="342900" indent="-342900" fontAlgn="auto">
              <a:spcBef>
                <a:spcPts val="0"/>
              </a:spcBef>
              <a:spcAft>
                <a:spcPts val="600"/>
              </a:spcAft>
              <a:buFont typeface="Wingdings" panose="05000000000000000000" pitchFamily="2" charset="2"/>
              <a:buChar char="p"/>
              <a:tabLst>
                <a:tab pos="538163" algn="l"/>
              </a:tabLst>
              <a:defRPr/>
            </a:pPr>
            <a:r>
              <a:rPr lang="ja-JP" altLang="en-US" sz="2800" b="1" dirty="0">
                <a:solidFill>
                  <a:srgbClr val="FF0000"/>
                </a:solidFill>
                <a:latin typeface="メイリオ" panose="020B0604030504040204" pitchFamily="50" charset="-128"/>
                <a:ea typeface="メイリオ" panose="020B0604030504040204" pitchFamily="50" charset="-128"/>
              </a:rPr>
              <a:t>多様な種類</a:t>
            </a:r>
            <a:r>
              <a:rPr lang="ja-JP" altLang="en-US" sz="2800" dirty="0">
                <a:latin typeface="メイリオ" panose="020B0604030504040204" pitchFamily="50" charset="-128"/>
                <a:ea typeface="メイリオ" panose="020B0604030504040204" pitchFamily="50" charset="-128"/>
              </a:rPr>
              <a:t>のサンプルのデータがある。</a:t>
            </a:r>
            <a:endParaRPr lang="en-US" altLang="ja-JP" sz="2800" dirty="0">
              <a:latin typeface="メイリオ" panose="020B0604030504040204" pitchFamily="50" charset="-128"/>
              <a:ea typeface="メイリオ" panose="020B0604030504040204" pitchFamily="50" charset="-128"/>
            </a:endParaRPr>
          </a:p>
          <a:p>
            <a:pPr marL="342900" indent="-342900" fontAlgn="auto">
              <a:spcBef>
                <a:spcPts val="0"/>
              </a:spcBef>
              <a:spcAft>
                <a:spcPts val="600"/>
              </a:spcAft>
              <a:buFont typeface="Wingdings" panose="05000000000000000000" pitchFamily="2" charset="2"/>
              <a:buChar char="p"/>
              <a:tabLst>
                <a:tab pos="538163" algn="l"/>
              </a:tabLst>
              <a:defRPr/>
            </a:pPr>
            <a:r>
              <a:rPr lang="ja-JP" altLang="en-US" sz="2800" b="1" dirty="0">
                <a:solidFill>
                  <a:srgbClr val="FF0000"/>
                </a:solidFill>
                <a:latin typeface="メイリオ" panose="020B0604030504040204" pitchFamily="50" charset="-128"/>
                <a:ea typeface="メイリオ" panose="020B0604030504040204" pitchFamily="50" charset="-128"/>
              </a:rPr>
              <a:t>簡単には入手できないサンプル</a:t>
            </a:r>
            <a:r>
              <a:rPr lang="ja-JP" altLang="en-US" sz="2800" dirty="0">
                <a:latin typeface="メイリオ" panose="020B0604030504040204" pitchFamily="50" charset="-128"/>
                <a:ea typeface="メイリオ" panose="020B0604030504040204" pitchFamily="50" charset="-128"/>
              </a:rPr>
              <a:t>のデータもある。</a:t>
            </a:r>
            <a:endParaRPr lang="en-US" altLang="ja-JP" sz="2800" dirty="0">
              <a:latin typeface="メイリオ" panose="020B0604030504040204" pitchFamily="50" charset="-128"/>
              <a:ea typeface="メイリオ" panose="020B0604030504040204" pitchFamily="50" charset="-128"/>
            </a:endParaRPr>
          </a:p>
          <a:p>
            <a:pPr marL="342900" indent="-342900" fontAlgn="auto">
              <a:spcBef>
                <a:spcPts val="0"/>
              </a:spcBef>
              <a:spcAft>
                <a:spcPts val="600"/>
              </a:spcAft>
              <a:buFont typeface="Wingdings" panose="05000000000000000000" pitchFamily="2" charset="2"/>
              <a:buChar char="p"/>
              <a:tabLst>
                <a:tab pos="538163" algn="l"/>
              </a:tabLst>
              <a:defRPr/>
            </a:pPr>
            <a:r>
              <a:rPr lang="ja-JP" altLang="en-US" sz="2800" b="1" dirty="0">
                <a:latin typeface="メイリオ" panose="020B0604030504040204" pitchFamily="50" charset="-128"/>
                <a:ea typeface="メイリオ" panose="020B0604030504040204" pitchFamily="50" charset="-128"/>
              </a:rPr>
              <a:t>さまざまな測定手法</a:t>
            </a:r>
            <a:r>
              <a:rPr lang="ja-JP" altLang="en-US" sz="2800" dirty="0">
                <a:latin typeface="メイリオ" panose="020B0604030504040204" pitchFamily="50" charset="-128"/>
                <a:ea typeface="メイリオ" panose="020B0604030504040204" pitchFamily="50" charset="-128"/>
              </a:rPr>
              <a:t>で取られたデータがある。</a:t>
            </a:r>
            <a:endParaRPr lang="en-US" altLang="ja-JP" sz="2800" dirty="0">
              <a:latin typeface="メイリオ" panose="020B0604030504040204" pitchFamily="50" charset="-128"/>
              <a:ea typeface="メイリオ" panose="020B0604030504040204" pitchFamily="50" charset="-128"/>
            </a:endParaRPr>
          </a:p>
          <a:p>
            <a:pPr marL="342900" indent="-342900" fontAlgn="auto">
              <a:spcBef>
                <a:spcPts val="0"/>
              </a:spcBef>
              <a:spcAft>
                <a:spcPts val="600"/>
              </a:spcAft>
              <a:buFont typeface="Wingdings" panose="05000000000000000000" pitchFamily="2" charset="2"/>
              <a:buChar char="p"/>
              <a:tabLst>
                <a:tab pos="538163" algn="l"/>
              </a:tabLst>
              <a:defRPr/>
            </a:pPr>
            <a:r>
              <a:rPr lang="ja-JP" altLang="en-US" sz="2800" b="1" dirty="0">
                <a:latin typeface="メイリオ" panose="020B0604030504040204" pitchFamily="50" charset="-128"/>
                <a:ea typeface="メイリオ" panose="020B0604030504040204" pitchFamily="50" charset="-128"/>
              </a:rPr>
              <a:t>異なる施設やラボ</a:t>
            </a:r>
            <a:r>
              <a:rPr lang="ja-JP" altLang="en-US" sz="2800" dirty="0">
                <a:latin typeface="メイリオ" panose="020B0604030504040204" pitchFamily="50" charset="-128"/>
                <a:ea typeface="メイリオ" panose="020B0604030504040204" pitchFamily="50" charset="-128"/>
              </a:rPr>
              <a:t>で取られたデータがある。</a:t>
            </a:r>
            <a:endParaRPr lang="en-US" altLang="ja-JP" sz="2800" dirty="0">
              <a:latin typeface="メイリオ" panose="020B0604030504040204" pitchFamily="50" charset="-128"/>
              <a:ea typeface="メイリオ" panose="020B0604030504040204" pitchFamily="50" charset="-128"/>
            </a:endParaRPr>
          </a:p>
          <a:p>
            <a:pPr marL="342900" indent="-342900" fontAlgn="auto">
              <a:spcBef>
                <a:spcPts val="0"/>
              </a:spcBef>
              <a:spcAft>
                <a:spcPts val="600"/>
              </a:spcAft>
              <a:buFont typeface="Wingdings" panose="05000000000000000000" pitchFamily="2" charset="2"/>
              <a:buChar char="p"/>
              <a:tabLst>
                <a:tab pos="538163" algn="l"/>
              </a:tabLst>
              <a:defRPr/>
            </a:pPr>
            <a:r>
              <a:rPr lang="ja-JP" altLang="en-US" sz="2800" b="1" dirty="0">
                <a:latin typeface="メイリオ" panose="020B0604030504040204" pitchFamily="50" charset="-128"/>
                <a:ea typeface="メイリオ" panose="020B0604030504040204" pitchFamily="50" charset="-128"/>
              </a:rPr>
              <a:t>すぐに解析できる（迅速性）</a:t>
            </a:r>
            <a:r>
              <a:rPr lang="ja-JP" altLang="en-US" sz="2800" dirty="0">
                <a:latin typeface="メイリオ" panose="020B0604030504040204" pitchFamily="50" charset="-128"/>
                <a:ea typeface="メイリオ" panose="020B0604030504040204" pitchFamily="50" charset="-128"/>
              </a:rPr>
              <a:t>。</a:t>
            </a:r>
            <a:endParaRPr lang="en-US" altLang="ja-JP" sz="2800" dirty="0">
              <a:latin typeface="メイリオ" panose="020B0604030504040204" pitchFamily="50" charset="-128"/>
              <a:ea typeface="メイリオ" panose="020B0604030504040204" pitchFamily="50" charset="-128"/>
            </a:endParaRPr>
          </a:p>
          <a:p>
            <a:pPr marL="342900" indent="-342900" fontAlgn="auto">
              <a:spcBef>
                <a:spcPts val="0"/>
              </a:spcBef>
              <a:spcAft>
                <a:spcPts val="600"/>
              </a:spcAft>
              <a:buFont typeface="Wingdings" panose="05000000000000000000" pitchFamily="2" charset="2"/>
              <a:buChar char="p"/>
              <a:tabLst>
                <a:tab pos="538163" algn="l"/>
              </a:tabLst>
              <a:defRPr/>
            </a:pPr>
            <a:r>
              <a:rPr lang="ja-JP" altLang="en-US" sz="2800" b="1" dirty="0">
                <a:latin typeface="メイリオ" panose="020B0604030504040204" pitchFamily="50" charset="-128"/>
                <a:ea typeface="メイリオ" panose="020B0604030504040204" pitchFamily="50" charset="-128"/>
              </a:rPr>
              <a:t>無償で利用できる（</a:t>
            </a:r>
            <a:r>
              <a:rPr lang="ja-JP" altLang="en-US" sz="2800" b="1" dirty="0">
                <a:solidFill>
                  <a:srgbClr val="FF0000"/>
                </a:solidFill>
                <a:latin typeface="メイリオ" panose="020B0604030504040204" pitchFamily="50" charset="-128"/>
                <a:ea typeface="メイリオ" panose="020B0604030504040204" pitchFamily="50" charset="-128"/>
              </a:rPr>
              <a:t>タダ！💰</a:t>
            </a:r>
            <a:r>
              <a:rPr lang="ja-JP" altLang="en-US" sz="2800" b="1" dirty="0">
                <a:latin typeface="メイリオ" panose="020B0604030504040204" pitchFamily="50" charset="-128"/>
                <a:ea typeface="メイリオ" panose="020B0604030504040204" pitchFamily="50" charset="-128"/>
              </a:rPr>
              <a:t>）</a:t>
            </a:r>
            <a:endParaRPr lang="en-US" altLang="ja-JP" sz="2400" b="1" dirty="0">
              <a:latin typeface="メイリオ" panose="020B0604030504040204" pitchFamily="50" charset="-128"/>
              <a:ea typeface="メイリオ" panose="020B0604030504040204" pitchFamily="50" charset="-128"/>
            </a:endParaRPr>
          </a:p>
          <a:p>
            <a:pPr fontAlgn="auto">
              <a:spcBef>
                <a:spcPts val="0"/>
              </a:spcBef>
              <a:spcAft>
                <a:spcPts val="0"/>
              </a:spcAft>
              <a:tabLst>
                <a:tab pos="538163" algn="l"/>
              </a:tabLst>
              <a:defRPr/>
            </a:pPr>
            <a:r>
              <a:rPr lang="ja-JP" altLang="en-US" sz="2400" b="1" dirty="0">
                <a:latin typeface="メイリオ" panose="020B0604030504040204" pitchFamily="50" charset="-128"/>
                <a:ea typeface="メイリオ" panose="020B0604030504040204" pitchFamily="50" charset="-128"/>
              </a:rPr>
              <a:t>　　　：</a:t>
            </a:r>
            <a:endParaRPr lang="en-US" altLang="ja-JP" sz="2400" b="1" dirty="0">
              <a:latin typeface="メイリオ" panose="020B0604030504040204" pitchFamily="50" charset="-128"/>
              <a:ea typeface="メイリオ" panose="020B0604030504040204" pitchFamily="50" charset="-128"/>
            </a:endParaRPr>
          </a:p>
          <a:p>
            <a:pPr algn="ctr" fontAlgn="auto">
              <a:spcBef>
                <a:spcPts val="0"/>
              </a:spcBef>
              <a:spcAft>
                <a:spcPts val="0"/>
              </a:spcAft>
              <a:tabLst>
                <a:tab pos="538163" algn="l"/>
              </a:tabLst>
              <a:defRPr/>
            </a:pPr>
            <a:r>
              <a:rPr lang="ja-JP" altLang="en-US" sz="2800" dirty="0">
                <a:latin typeface="メイリオ" panose="020B0604030504040204" pitchFamily="50" charset="-128"/>
                <a:ea typeface="メイリオ" panose="020B0604030504040204" pitchFamily="50" charset="-128"/>
              </a:rPr>
              <a:t>実は、</a:t>
            </a:r>
            <a:r>
              <a:rPr lang="ja-JP" altLang="en-US" sz="4000" b="1" dirty="0">
                <a:solidFill>
                  <a:srgbClr val="FF0000"/>
                </a:solidFill>
                <a:latin typeface="メイリオ" panose="020B0604030504040204" pitchFamily="50" charset="-128"/>
                <a:ea typeface="メイリオ" panose="020B0604030504040204" pitchFamily="50" charset="-128"/>
              </a:rPr>
              <a:t>誰でも使える「宝の山」！</a:t>
            </a:r>
            <a:endParaRPr lang="en-US" altLang="ja-JP" sz="4000"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16765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9305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2800" dirty="0">
                <a:solidFill>
                  <a:srgbClr val="161616"/>
                </a:solidFill>
              </a:rPr>
              <a:t>公共レポジトリの遺伝子発現データを取り扱う際の留意点</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25</a:t>
            </a:fld>
            <a:endParaRPr lang="ja-JP" altLang="en-US" sz="1200">
              <a:solidFill>
                <a:srgbClr val="003A6F"/>
              </a:solidFill>
            </a:endParaRPr>
          </a:p>
        </p:txBody>
      </p:sp>
      <p:sp>
        <p:nvSpPr>
          <p:cNvPr id="12" name="テキスト ボックス 11">
            <a:extLst>
              <a:ext uri="{FF2B5EF4-FFF2-40B4-BE49-F238E27FC236}">
                <a16:creationId xmlns:a16="http://schemas.microsoft.com/office/drawing/2014/main" xmlns="" id="{0386EE43-0C47-4B17-A020-A72A448DC020}"/>
              </a:ext>
            </a:extLst>
          </p:cNvPr>
          <p:cNvSpPr txBox="1"/>
          <p:nvPr/>
        </p:nvSpPr>
        <p:spPr>
          <a:xfrm>
            <a:off x="601785" y="1250920"/>
            <a:ext cx="9304215" cy="5570756"/>
          </a:xfrm>
          <a:prstGeom prst="rect">
            <a:avLst/>
          </a:prstGeom>
          <a:noFill/>
        </p:spPr>
        <p:txBody>
          <a:bodyPr wrap="square">
            <a:spAutoFit/>
          </a:bodyPr>
          <a:lstStyle>
            <a:defPPr>
              <a:defRPr lang="ja-JP"/>
            </a:defPPr>
            <a:lvl1pPr fontAlgn="auto">
              <a:spcBef>
                <a:spcPts val="0"/>
              </a:spcBef>
              <a:spcAft>
                <a:spcPts val="0"/>
              </a:spcAft>
              <a:tabLst>
                <a:tab pos="538163" algn="l"/>
              </a:tabLst>
              <a:defRPr sz="2400">
                <a:latin typeface="メイリオ" panose="020B0604030504040204" pitchFamily="50" charset="-128"/>
                <a:ea typeface="メイリオ" panose="020B0604030504040204" pitchFamily="50" charset="-128"/>
              </a:defRPr>
            </a:lvl1pPr>
          </a:lstStyle>
          <a:p>
            <a:pPr>
              <a:spcAft>
                <a:spcPts val="600"/>
              </a:spcAft>
            </a:pPr>
            <a:r>
              <a:rPr lang="en-US" altLang="ja-JP" dirty="0"/>
              <a:t>【</a:t>
            </a:r>
            <a:r>
              <a:rPr lang="ja-JP" altLang="en-US" dirty="0"/>
              <a:t>取り扱うデータについて理解を深める</a:t>
            </a:r>
            <a:r>
              <a:rPr lang="en-US" altLang="ja-JP" dirty="0"/>
              <a:t>】</a:t>
            </a:r>
          </a:p>
          <a:p>
            <a:pPr marL="342900" indent="-342900">
              <a:spcAft>
                <a:spcPts val="600"/>
              </a:spcAft>
              <a:buFont typeface="Wingdings" panose="05000000000000000000" pitchFamily="2" charset="2"/>
              <a:buChar char="ü"/>
            </a:pPr>
            <a:r>
              <a:rPr lang="ja-JP" altLang="en-US" dirty="0"/>
              <a:t>対応論文があればよく読みこむ（</a:t>
            </a:r>
            <a:r>
              <a:rPr lang="en-US" altLang="ja-JP" dirty="0"/>
              <a:t>Supplementary</a:t>
            </a:r>
            <a:r>
              <a:rPr lang="ja-JP" altLang="en-US" dirty="0"/>
              <a:t>も含めて）。</a:t>
            </a:r>
            <a:endParaRPr lang="en-US" altLang="ja-JP" dirty="0"/>
          </a:p>
          <a:p>
            <a:pPr marL="342900" indent="-342900">
              <a:spcAft>
                <a:spcPts val="600"/>
              </a:spcAft>
              <a:buFont typeface="Wingdings" panose="05000000000000000000" pitchFamily="2" charset="2"/>
              <a:buChar char="ü"/>
            </a:pPr>
            <a:r>
              <a:rPr lang="ja-JP" altLang="en-US" b="1" dirty="0">
                <a:solidFill>
                  <a:srgbClr val="3333FF"/>
                </a:solidFill>
              </a:rPr>
              <a:t>サンプルの由来・調製法</a:t>
            </a:r>
            <a:r>
              <a:rPr lang="ja-JP" altLang="en-US" dirty="0"/>
              <a:t>などに注意を払う（</a:t>
            </a:r>
            <a:r>
              <a:rPr lang="ja-JP" altLang="en-US" dirty="0">
                <a:solidFill>
                  <a:srgbClr val="3333FF"/>
                </a:solidFill>
              </a:rPr>
              <a:t>サンプルの</a:t>
            </a:r>
            <a:r>
              <a:rPr lang="en-US" altLang="ja-JP" dirty="0">
                <a:solidFill>
                  <a:srgbClr val="3333FF"/>
                </a:solidFill>
              </a:rPr>
              <a:t>QC</a:t>
            </a:r>
            <a:r>
              <a:rPr lang="ja-JP" altLang="en-US" dirty="0"/>
              <a:t>）。</a:t>
            </a:r>
            <a:endParaRPr lang="en-US" altLang="ja-JP" dirty="0"/>
          </a:p>
          <a:p>
            <a:pPr marL="342900" indent="-342900">
              <a:spcAft>
                <a:spcPts val="600"/>
              </a:spcAft>
              <a:buFont typeface="Wingdings" panose="05000000000000000000" pitchFamily="2" charset="2"/>
              <a:buChar char="ü"/>
            </a:pPr>
            <a:r>
              <a:rPr lang="ja-JP" altLang="en-US" b="1" dirty="0">
                <a:solidFill>
                  <a:srgbClr val="3333FF"/>
                </a:solidFill>
              </a:rPr>
              <a:t>測定</a:t>
            </a:r>
            <a:r>
              <a:rPr lang="ja-JP" altLang="en-US" b="1" dirty="0" smtClean="0">
                <a:solidFill>
                  <a:srgbClr val="3333FF"/>
                </a:solidFill>
              </a:rPr>
              <a:t>手法・計測方法</a:t>
            </a:r>
            <a:r>
              <a:rPr lang="ja-JP" altLang="en-US" dirty="0" smtClean="0"/>
              <a:t>にも注意</a:t>
            </a:r>
            <a:r>
              <a:rPr lang="ja-JP" altLang="en-US" dirty="0"/>
              <a:t>を払う。</a:t>
            </a:r>
            <a:endParaRPr lang="en-US" altLang="ja-JP" dirty="0"/>
          </a:p>
          <a:p>
            <a:pPr marL="342900" indent="-342900">
              <a:spcAft>
                <a:spcPts val="600"/>
              </a:spcAft>
              <a:buFont typeface="Wingdings" panose="05000000000000000000" pitchFamily="2" charset="2"/>
              <a:buChar char="ü"/>
            </a:pPr>
            <a:r>
              <a:rPr lang="ja-JP" altLang="en-US" b="1" dirty="0">
                <a:solidFill>
                  <a:srgbClr val="3333FF"/>
                </a:solidFill>
              </a:rPr>
              <a:t>定量方法や正規化方法</a:t>
            </a:r>
            <a:r>
              <a:rPr lang="ja-JP" altLang="en-US" dirty="0"/>
              <a:t>にも注意を払う。</a:t>
            </a:r>
            <a:endParaRPr lang="en-US" altLang="ja-JP" dirty="0"/>
          </a:p>
          <a:p>
            <a:pPr>
              <a:spcAft>
                <a:spcPts val="600"/>
              </a:spcAft>
            </a:pPr>
            <a:endParaRPr lang="en-US" altLang="ja-JP" sz="800" dirty="0"/>
          </a:p>
          <a:p>
            <a:pPr>
              <a:spcAft>
                <a:spcPts val="600"/>
              </a:spcAft>
            </a:pPr>
            <a:r>
              <a:rPr lang="en-US" altLang="ja-JP" dirty="0"/>
              <a:t>【</a:t>
            </a:r>
            <a:r>
              <a:rPr lang="ja-JP" altLang="en-US" dirty="0"/>
              <a:t>データの利用にあたって</a:t>
            </a:r>
            <a:r>
              <a:rPr lang="en-US" altLang="ja-JP" dirty="0"/>
              <a:t>】</a:t>
            </a:r>
          </a:p>
          <a:p>
            <a:pPr marL="457200" indent="-457200">
              <a:spcAft>
                <a:spcPts val="600"/>
              </a:spcAft>
              <a:buFont typeface="+mj-lt"/>
              <a:buAutoNum type="arabicPeriod"/>
            </a:pPr>
            <a:r>
              <a:rPr lang="ja-JP" altLang="en-US" dirty="0"/>
              <a:t>必要に応じ、適切なプロトコールで</a:t>
            </a:r>
            <a:r>
              <a:rPr lang="ja-JP" altLang="en-US" b="1" dirty="0">
                <a:solidFill>
                  <a:srgbClr val="FF0000"/>
                </a:solidFill>
              </a:rPr>
              <a:t>再正規化</a:t>
            </a:r>
            <a:r>
              <a:rPr lang="ja-JP" altLang="en-US" dirty="0"/>
              <a:t>を行う。</a:t>
            </a:r>
            <a:endParaRPr lang="en-US" altLang="ja-JP" dirty="0"/>
          </a:p>
          <a:p>
            <a:pPr marL="457200" indent="-457200">
              <a:spcAft>
                <a:spcPts val="600"/>
              </a:spcAft>
              <a:buFont typeface="+mj-lt"/>
              <a:buAutoNum type="arabicPeriod"/>
            </a:pPr>
            <a:r>
              <a:rPr lang="ja-JP" altLang="en-US" b="1" dirty="0">
                <a:solidFill>
                  <a:srgbClr val="FF0000"/>
                </a:solidFill>
              </a:rPr>
              <a:t>信頼できるデータ区間</a:t>
            </a:r>
            <a:r>
              <a:rPr lang="ja-JP" altLang="en-US" dirty="0"/>
              <a:t>を見極める（</a:t>
            </a:r>
            <a:r>
              <a:rPr lang="ja-JP" altLang="en-US" dirty="0">
                <a:solidFill>
                  <a:srgbClr val="FF0000"/>
                </a:solidFill>
              </a:rPr>
              <a:t>データの</a:t>
            </a:r>
            <a:r>
              <a:rPr lang="en-US" altLang="ja-JP" dirty="0">
                <a:solidFill>
                  <a:srgbClr val="FF0000"/>
                </a:solidFill>
              </a:rPr>
              <a:t>QC</a:t>
            </a:r>
            <a:r>
              <a:rPr lang="ja-JP" altLang="en-US" dirty="0"/>
              <a:t>）。</a:t>
            </a:r>
            <a:endParaRPr lang="en-US" altLang="ja-JP" dirty="0"/>
          </a:p>
          <a:p>
            <a:pPr marL="457200" indent="-457200">
              <a:spcAft>
                <a:spcPts val="600"/>
              </a:spcAft>
              <a:buFont typeface="+mj-lt"/>
              <a:buAutoNum type="arabicPeriod"/>
            </a:pPr>
            <a:r>
              <a:rPr lang="ja-JP" altLang="en-US" b="1" dirty="0">
                <a:solidFill>
                  <a:srgbClr val="FF0000"/>
                </a:solidFill>
              </a:rPr>
              <a:t>適切な閾値</a:t>
            </a:r>
            <a:r>
              <a:rPr lang="ja-JP" altLang="en-US" dirty="0"/>
              <a:t>を設定する（</a:t>
            </a:r>
            <a:r>
              <a:rPr lang="ja-JP" altLang="en-US" dirty="0">
                <a:solidFill>
                  <a:srgbClr val="FF0000"/>
                </a:solidFill>
              </a:rPr>
              <a:t>データの</a:t>
            </a:r>
            <a:r>
              <a:rPr lang="en-US" altLang="ja-JP" dirty="0">
                <a:solidFill>
                  <a:srgbClr val="FF0000"/>
                </a:solidFill>
              </a:rPr>
              <a:t>QC</a:t>
            </a:r>
            <a:r>
              <a:rPr lang="ja-JP" altLang="en-US" dirty="0"/>
              <a:t>）。</a:t>
            </a:r>
            <a:endParaRPr lang="en-US" altLang="ja-JP" dirty="0"/>
          </a:p>
          <a:p>
            <a:pPr marL="457200" indent="-457200">
              <a:spcAft>
                <a:spcPts val="600"/>
              </a:spcAft>
              <a:buFont typeface="+mj-lt"/>
              <a:buAutoNum type="arabicPeriod"/>
            </a:pPr>
            <a:r>
              <a:rPr lang="ja-JP" altLang="en-US" b="1" dirty="0">
                <a:solidFill>
                  <a:srgbClr val="FF0000"/>
                </a:solidFill>
              </a:rPr>
              <a:t>最適な解析手法</a:t>
            </a:r>
            <a:r>
              <a:rPr lang="ja-JP" altLang="en-US" dirty="0"/>
              <a:t>を選ぶ。</a:t>
            </a:r>
            <a:endParaRPr lang="en-US" altLang="ja-JP" dirty="0"/>
          </a:p>
          <a:p>
            <a:pPr marL="457200" indent="-457200">
              <a:spcAft>
                <a:spcPts val="600"/>
              </a:spcAft>
              <a:buFont typeface="+mj-lt"/>
              <a:buAutoNum type="arabicPeriod"/>
            </a:pPr>
            <a:r>
              <a:rPr lang="ja-JP" altLang="en-US" dirty="0"/>
              <a:t>できる限り、複数のデータやほかの論文でも</a:t>
            </a:r>
            <a:r>
              <a:rPr lang="ja-JP" altLang="en-US" b="1" dirty="0">
                <a:solidFill>
                  <a:srgbClr val="FF0000"/>
                </a:solidFill>
              </a:rPr>
              <a:t>裏を取る</a:t>
            </a:r>
            <a:r>
              <a:rPr lang="ja-JP" altLang="en-US" dirty="0"/>
              <a:t>。</a:t>
            </a:r>
            <a:endParaRPr lang="en-US" altLang="ja-JP" dirty="0"/>
          </a:p>
          <a:p>
            <a:pPr marL="342900" indent="-342900">
              <a:spcAft>
                <a:spcPts val="600"/>
              </a:spcAft>
              <a:buFont typeface="Wingdings" panose="05000000000000000000" pitchFamily="2" charset="2"/>
              <a:buChar char="ü"/>
            </a:pPr>
            <a:endParaRPr lang="en-US" altLang="ja-JP" dirty="0"/>
          </a:p>
        </p:txBody>
      </p:sp>
    </p:spTree>
    <p:extLst>
      <p:ext uri="{BB962C8B-B14F-4D97-AF65-F5344CB8AC3E}">
        <p14:creationId xmlns:p14="http://schemas.microsoft.com/office/powerpoint/2010/main" val="815297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36375" y="0"/>
            <a:ext cx="8796043" cy="914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600" dirty="0">
                <a:solidFill>
                  <a:srgbClr val="161616"/>
                </a:solidFill>
              </a:rPr>
              <a:t>「データ駆動型研究」</a:t>
            </a:r>
            <a:endParaRPr lang="en-US" altLang="ja-JP" sz="36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26</a:t>
            </a:fld>
            <a:endParaRPr lang="ja-JP" altLang="en-US" sz="1200">
              <a:solidFill>
                <a:srgbClr val="003A6F"/>
              </a:solidFill>
            </a:endParaRPr>
          </a:p>
        </p:txBody>
      </p:sp>
      <p:sp>
        <p:nvSpPr>
          <p:cNvPr id="42" name="Text Box 58">
            <a:extLst>
              <a:ext uri="{FF2B5EF4-FFF2-40B4-BE49-F238E27FC236}">
                <a16:creationId xmlns:a16="http://schemas.microsoft.com/office/drawing/2014/main" xmlns="" id="{E8A9F7D6-6C4F-444E-BA38-0A2F26CF5379}"/>
              </a:ext>
            </a:extLst>
          </p:cNvPr>
          <p:cNvSpPr txBox="1">
            <a:spLocks noChangeArrowheads="1"/>
          </p:cNvSpPr>
          <p:nvPr/>
        </p:nvSpPr>
        <p:spPr bwMode="auto">
          <a:xfrm>
            <a:off x="966095" y="5878864"/>
            <a:ext cx="4185761" cy="461665"/>
          </a:xfrm>
          <a:prstGeom prst="rect">
            <a:avLst/>
          </a:prstGeom>
          <a:noFill/>
          <a:ln w="12700" algn="ctr">
            <a:noFill/>
            <a:miter lim="800000"/>
            <a:headEnd/>
            <a:tailEnd/>
          </a:ln>
          <a:effectLst/>
        </p:spPr>
        <p:txBody>
          <a:bodyPr wrap="none" anchor="ctr">
            <a:spAutoFit/>
          </a:bodyPr>
          <a:lstStyle>
            <a:lvl1pPr eaLnBrk="0" hangingPunct="0">
              <a:defRPr kumimoji="1">
                <a:solidFill>
                  <a:schemeClr val="tx1"/>
                </a:solidFill>
                <a:latin typeface="Calibri" pitchFamily="34" charset="0"/>
                <a:ea typeface="ＭＳ Ｐゴシック" pitchFamily="50" charset="-128"/>
              </a:defRPr>
            </a:lvl1pPr>
            <a:lvl2pPr marL="742950" indent="-285750" eaLnBrk="0" hangingPunct="0">
              <a:defRPr kumimoji="1">
                <a:solidFill>
                  <a:schemeClr val="tx1"/>
                </a:solidFill>
                <a:latin typeface="Calibri" pitchFamily="34" charset="0"/>
                <a:ea typeface="ＭＳ Ｐゴシック" pitchFamily="50" charset="-128"/>
              </a:defRPr>
            </a:lvl2pPr>
            <a:lvl3pPr marL="1143000" indent="-228600" eaLnBrk="0" hangingPunct="0">
              <a:defRPr kumimoji="1">
                <a:solidFill>
                  <a:schemeClr val="tx1"/>
                </a:solidFill>
                <a:latin typeface="Calibri" pitchFamily="34" charset="0"/>
                <a:ea typeface="ＭＳ Ｐゴシック" pitchFamily="50" charset="-128"/>
              </a:defRPr>
            </a:lvl3pPr>
            <a:lvl4pPr marL="1600200" indent="-228600" eaLnBrk="0" hangingPunct="0">
              <a:defRPr kumimoji="1">
                <a:solidFill>
                  <a:schemeClr val="tx1"/>
                </a:solidFill>
                <a:latin typeface="Calibri" pitchFamily="34" charset="0"/>
                <a:ea typeface="ＭＳ Ｐゴシック" pitchFamily="50" charset="-128"/>
              </a:defRPr>
            </a:lvl4pPr>
            <a:lvl5pPr marL="2057400" indent="-228600" eaLnBrk="0" hangingPunct="0">
              <a:defRPr kumimoji="1">
                <a:solidFill>
                  <a:schemeClr val="tx1"/>
                </a:solidFill>
                <a:latin typeface="Calibri"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pitchFamily="50" charset="-128"/>
              </a:defRPr>
            </a:lvl9pPr>
          </a:lstStyle>
          <a:p>
            <a:pPr algn="ctr" eaLnBrk="1" hangingPunct="1">
              <a:defRPr/>
            </a:pPr>
            <a:r>
              <a:rPr lang="ja-JP" altLang="en-US" sz="2400" b="1" dirty="0">
                <a:solidFill>
                  <a:schemeClr val="accent2"/>
                </a:solidFill>
                <a:effectLst>
                  <a:outerShdw blurRad="38100" dist="38100" dir="2700000" algn="tl">
                    <a:srgbClr val="C0C0C0"/>
                  </a:outerShdw>
                </a:effectLst>
                <a:latin typeface="メイリオ" panose="020B0604030504040204" pitchFamily="50" charset="-128"/>
                <a:ea typeface="メイリオ" panose="020B0604030504040204" pitchFamily="50" charset="-128"/>
              </a:rPr>
              <a:t>セレンディピティ期待型研究</a:t>
            </a:r>
            <a:endParaRPr lang="en-US" altLang="ja-JP" sz="2400" b="1" dirty="0">
              <a:solidFill>
                <a:schemeClr val="accent2"/>
              </a:solidFill>
              <a:effectLst>
                <a:outerShdw blurRad="38100" dist="38100" dir="2700000" algn="tl">
                  <a:srgbClr val="C0C0C0"/>
                </a:outerShdw>
              </a:effectLst>
              <a:latin typeface="メイリオ" panose="020B0604030504040204" pitchFamily="50" charset="-128"/>
              <a:ea typeface="メイリオ" panose="020B0604030504040204" pitchFamily="50" charset="-128"/>
            </a:endParaRPr>
          </a:p>
        </p:txBody>
      </p:sp>
      <p:sp>
        <p:nvSpPr>
          <p:cNvPr id="43" name="Text Box 59">
            <a:extLst>
              <a:ext uri="{FF2B5EF4-FFF2-40B4-BE49-F238E27FC236}">
                <a16:creationId xmlns:a16="http://schemas.microsoft.com/office/drawing/2014/main" xmlns="" id="{CE8A65DC-346B-4D71-9674-1F66139B7548}"/>
              </a:ext>
            </a:extLst>
          </p:cNvPr>
          <p:cNvSpPr txBox="1">
            <a:spLocks noChangeArrowheads="1"/>
          </p:cNvSpPr>
          <p:nvPr/>
        </p:nvSpPr>
        <p:spPr bwMode="auto">
          <a:xfrm>
            <a:off x="6105917" y="5878864"/>
            <a:ext cx="2646878" cy="461665"/>
          </a:xfrm>
          <a:prstGeom prst="rect">
            <a:avLst/>
          </a:prstGeom>
          <a:noFill/>
          <a:ln w="12700" algn="ctr">
            <a:noFill/>
            <a:miter lim="800000"/>
            <a:headEnd/>
            <a:tailEnd/>
          </a:ln>
          <a:effectLst/>
        </p:spPr>
        <p:txBody>
          <a:bodyPr wrap="none" anchor="ctr">
            <a:spAutoFit/>
          </a:bodyPr>
          <a:lstStyle>
            <a:lvl1pPr eaLnBrk="0" hangingPunct="0">
              <a:defRPr kumimoji="1">
                <a:solidFill>
                  <a:schemeClr val="tx1"/>
                </a:solidFill>
                <a:latin typeface="Calibri" pitchFamily="34" charset="0"/>
                <a:ea typeface="ＭＳ Ｐゴシック" pitchFamily="50" charset="-128"/>
              </a:defRPr>
            </a:lvl1pPr>
            <a:lvl2pPr marL="742950" indent="-285750" eaLnBrk="0" hangingPunct="0">
              <a:defRPr kumimoji="1">
                <a:solidFill>
                  <a:schemeClr val="tx1"/>
                </a:solidFill>
                <a:latin typeface="Calibri" pitchFamily="34" charset="0"/>
                <a:ea typeface="ＭＳ Ｐゴシック" pitchFamily="50" charset="-128"/>
              </a:defRPr>
            </a:lvl2pPr>
            <a:lvl3pPr marL="1143000" indent="-228600" eaLnBrk="0" hangingPunct="0">
              <a:defRPr kumimoji="1">
                <a:solidFill>
                  <a:schemeClr val="tx1"/>
                </a:solidFill>
                <a:latin typeface="Calibri" pitchFamily="34" charset="0"/>
                <a:ea typeface="ＭＳ Ｐゴシック" pitchFamily="50" charset="-128"/>
              </a:defRPr>
            </a:lvl3pPr>
            <a:lvl4pPr marL="1600200" indent="-228600" eaLnBrk="0" hangingPunct="0">
              <a:defRPr kumimoji="1">
                <a:solidFill>
                  <a:schemeClr val="tx1"/>
                </a:solidFill>
                <a:latin typeface="Calibri" pitchFamily="34" charset="0"/>
                <a:ea typeface="ＭＳ Ｐゴシック" pitchFamily="50" charset="-128"/>
              </a:defRPr>
            </a:lvl4pPr>
            <a:lvl5pPr marL="2057400" indent="-228600" eaLnBrk="0" hangingPunct="0">
              <a:defRPr kumimoji="1">
                <a:solidFill>
                  <a:schemeClr val="tx1"/>
                </a:solidFill>
                <a:latin typeface="Calibri"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pitchFamily="50" charset="-128"/>
              </a:defRPr>
            </a:lvl9pPr>
          </a:lstStyle>
          <a:p>
            <a:pPr algn="ctr" eaLnBrk="1" hangingPunct="1">
              <a:defRPr/>
            </a:pPr>
            <a:r>
              <a:rPr lang="ja-JP" altLang="en-US" sz="2400" b="1" dirty="0">
                <a:solidFill>
                  <a:srgbClr val="FF0000"/>
                </a:solidFill>
                <a:effectLst>
                  <a:outerShdw blurRad="38100" dist="38100" dir="2700000" algn="tl">
                    <a:srgbClr val="C0C0C0"/>
                  </a:outerShdw>
                </a:effectLst>
                <a:latin typeface="メイリオ" panose="020B0604030504040204" pitchFamily="50" charset="-128"/>
                <a:ea typeface="メイリオ" panose="020B0604030504040204" pitchFamily="50" charset="-128"/>
              </a:rPr>
              <a:t>データ駆動型研究</a:t>
            </a:r>
            <a:endParaRPr lang="en-US" altLang="ja-JP" sz="2400" b="1" dirty="0">
              <a:solidFill>
                <a:srgbClr val="FF0000"/>
              </a:solidFill>
              <a:effectLst>
                <a:outerShdw blurRad="38100" dist="38100" dir="2700000" algn="tl">
                  <a:srgbClr val="C0C0C0"/>
                </a:outerShdw>
              </a:effectLst>
              <a:latin typeface="メイリオ" panose="020B0604030504040204" pitchFamily="50" charset="-128"/>
              <a:ea typeface="メイリオ" panose="020B0604030504040204" pitchFamily="50" charset="-128"/>
            </a:endParaRPr>
          </a:p>
        </p:txBody>
      </p:sp>
      <p:sp>
        <p:nvSpPr>
          <p:cNvPr id="44" name="Text Box 61">
            <a:extLst>
              <a:ext uri="{FF2B5EF4-FFF2-40B4-BE49-F238E27FC236}">
                <a16:creationId xmlns:a16="http://schemas.microsoft.com/office/drawing/2014/main" xmlns="" id="{DD1014EE-F531-4231-BC0A-F0ADD7A2FA00}"/>
              </a:ext>
            </a:extLst>
          </p:cNvPr>
          <p:cNvSpPr txBox="1">
            <a:spLocks noChangeArrowheads="1"/>
          </p:cNvSpPr>
          <p:nvPr/>
        </p:nvSpPr>
        <p:spPr bwMode="auto">
          <a:xfrm>
            <a:off x="1900605" y="1271404"/>
            <a:ext cx="2236510" cy="584775"/>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3200" b="1">
                <a:solidFill>
                  <a:srgbClr val="FF0000"/>
                </a:solidFill>
                <a:latin typeface="メイリオ" panose="020B0604030504040204" pitchFamily="50" charset="-128"/>
                <a:ea typeface="メイリオ" panose="020B0604030504040204" pitchFamily="50" charset="-128"/>
              </a:rPr>
              <a:t>新しい発見</a:t>
            </a:r>
          </a:p>
        </p:txBody>
      </p:sp>
      <p:sp>
        <p:nvSpPr>
          <p:cNvPr id="45" name="Text Box 62">
            <a:extLst>
              <a:ext uri="{FF2B5EF4-FFF2-40B4-BE49-F238E27FC236}">
                <a16:creationId xmlns:a16="http://schemas.microsoft.com/office/drawing/2014/main" xmlns="" id="{A927EA30-5833-4B63-87C6-CCF8DD08ECDF}"/>
              </a:ext>
            </a:extLst>
          </p:cNvPr>
          <p:cNvSpPr txBox="1">
            <a:spLocks noChangeArrowheads="1"/>
          </p:cNvSpPr>
          <p:nvPr/>
        </p:nvSpPr>
        <p:spPr bwMode="auto">
          <a:xfrm>
            <a:off x="6332534" y="1271404"/>
            <a:ext cx="2236510" cy="584775"/>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3200" b="1" dirty="0">
                <a:solidFill>
                  <a:srgbClr val="FF0000"/>
                </a:solidFill>
                <a:latin typeface="メイリオ" panose="020B0604030504040204" pitchFamily="50" charset="-128"/>
                <a:ea typeface="メイリオ" panose="020B0604030504040204" pitchFamily="50" charset="-128"/>
              </a:rPr>
              <a:t>新しい発見</a:t>
            </a:r>
          </a:p>
        </p:txBody>
      </p:sp>
      <p:grpSp>
        <p:nvGrpSpPr>
          <p:cNvPr id="5" name="グループ化 4"/>
          <p:cNvGrpSpPr/>
          <p:nvPr/>
        </p:nvGrpSpPr>
        <p:grpSpPr>
          <a:xfrm>
            <a:off x="937570" y="1948593"/>
            <a:ext cx="4149725" cy="3810000"/>
            <a:chOff x="937570" y="1948593"/>
            <a:chExt cx="4149725" cy="3810000"/>
          </a:xfrm>
        </p:grpSpPr>
        <p:sp>
          <p:nvSpPr>
            <p:cNvPr id="10" name="AutoShape 5">
              <a:extLst>
                <a:ext uri="{FF2B5EF4-FFF2-40B4-BE49-F238E27FC236}">
                  <a16:creationId xmlns:a16="http://schemas.microsoft.com/office/drawing/2014/main" xmlns="" id="{F70EBCD7-49ED-4678-AF11-3954E83D225C}"/>
                </a:ext>
              </a:extLst>
            </p:cNvPr>
            <p:cNvSpPr>
              <a:spLocks noChangeArrowheads="1"/>
            </p:cNvSpPr>
            <p:nvPr/>
          </p:nvSpPr>
          <p:spPr bwMode="auto">
            <a:xfrm>
              <a:off x="937570" y="1948593"/>
              <a:ext cx="4149725" cy="3810000"/>
            </a:xfrm>
            <a:prstGeom prst="triangle">
              <a:avLst>
                <a:gd name="adj" fmla="val 50000"/>
              </a:avLst>
            </a:prstGeom>
            <a:noFill/>
            <a:ln w="57150" algn="ctr">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endParaRPr lang="ja-JP" altLang="en-US">
                <a:latin typeface="メイリオ" panose="020B0604030504040204" pitchFamily="50" charset="-128"/>
                <a:ea typeface="メイリオ" panose="020B0604030504040204" pitchFamily="50" charset="-128"/>
              </a:endParaRPr>
            </a:p>
          </p:txBody>
        </p:sp>
        <p:sp>
          <p:nvSpPr>
            <p:cNvPr id="11" name="Text Box 8">
              <a:extLst>
                <a:ext uri="{FF2B5EF4-FFF2-40B4-BE49-F238E27FC236}">
                  <a16:creationId xmlns:a16="http://schemas.microsoft.com/office/drawing/2014/main" xmlns="" id="{C729BE1C-069E-449E-A938-05C221BBC9D7}"/>
                </a:ext>
              </a:extLst>
            </p:cNvPr>
            <p:cNvSpPr txBox="1">
              <a:spLocks noChangeArrowheads="1"/>
            </p:cNvSpPr>
            <p:nvPr/>
          </p:nvSpPr>
          <p:spPr bwMode="auto">
            <a:xfrm>
              <a:off x="2918063" y="3297659"/>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b="1" dirty="0">
                  <a:solidFill>
                    <a:srgbClr val="C00000"/>
                  </a:solidFill>
                  <a:latin typeface="メイリオ" panose="020B0604030504040204" pitchFamily="50" charset="-128"/>
                  <a:ea typeface="メイリオ" panose="020B0604030504040204" pitchFamily="50" charset="-128"/>
                </a:rPr>
                <a:t>仮説</a:t>
              </a:r>
            </a:p>
          </p:txBody>
        </p:sp>
        <p:sp>
          <p:nvSpPr>
            <p:cNvPr id="12" name="Text Box 9">
              <a:extLst>
                <a:ext uri="{FF2B5EF4-FFF2-40B4-BE49-F238E27FC236}">
                  <a16:creationId xmlns:a16="http://schemas.microsoft.com/office/drawing/2014/main" xmlns="" id="{B5C1BE5B-DDCC-458D-991A-D19DD3E9D727}"/>
                </a:ext>
              </a:extLst>
            </p:cNvPr>
            <p:cNvSpPr txBox="1">
              <a:spLocks noChangeArrowheads="1"/>
            </p:cNvSpPr>
            <p:nvPr/>
          </p:nvSpPr>
          <p:spPr bwMode="auto">
            <a:xfrm>
              <a:off x="2344614" y="334695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400" b="1" dirty="0">
                  <a:solidFill>
                    <a:schemeClr val="accent6">
                      <a:lumMod val="75000"/>
                    </a:schemeClr>
                  </a:solidFill>
                  <a:latin typeface="メイリオ" panose="020B0604030504040204" pitchFamily="50" charset="-128"/>
                  <a:ea typeface="メイリオ" panose="020B0604030504040204" pitchFamily="50" charset="-128"/>
                </a:rPr>
                <a:t>実験</a:t>
              </a:r>
            </a:p>
          </p:txBody>
        </p:sp>
        <p:sp>
          <p:nvSpPr>
            <p:cNvPr id="13" name="Text Box 11">
              <a:extLst>
                <a:ext uri="{FF2B5EF4-FFF2-40B4-BE49-F238E27FC236}">
                  <a16:creationId xmlns:a16="http://schemas.microsoft.com/office/drawing/2014/main" xmlns="" id="{704A4E1F-EAF3-4CD1-88C7-61DF97994E5E}"/>
                </a:ext>
              </a:extLst>
            </p:cNvPr>
            <p:cNvSpPr txBox="1">
              <a:spLocks noChangeArrowheads="1"/>
            </p:cNvSpPr>
            <p:nvPr/>
          </p:nvSpPr>
          <p:spPr bwMode="auto">
            <a:xfrm>
              <a:off x="1648503" y="4450253"/>
              <a:ext cx="10985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200" b="1" dirty="0">
                  <a:solidFill>
                    <a:schemeClr val="bg2">
                      <a:lumMod val="50000"/>
                    </a:schemeClr>
                  </a:solidFill>
                  <a:latin typeface="メイリオ" panose="020B0604030504040204" pitchFamily="50" charset="-128"/>
                  <a:ea typeface="メイリオ" panose="020B0604030504040204" pitchFamily="50" charset="-128"/>
                </a:rPr>
                <a:t>塩基配列決定</a:t>
              </a:r>
            </a:p>
          </p:txBody>
        </p:sp>
        <p:sp>
          <p:nvSpPr>
            <p:cNvPr id="14" name="Text Box 12">
              <a:extLst>
                <a:ext uri="{FF2B5EF4-FFF2-40B4-BE49-F238E27FC236}">
                  <a16:creationId xmlns:a16="http://schemas.microsoft.com/office/drawing/2014/main" xmlns="" id="{882D9904-358F-4BD4-82BD-81D11B8686F7}"/>
                </a:ext>
              </a:extLst>
            </p:cNvPr>
            <p:cNvSpPr txBox="1">
              <a:spLocks noChangeArrowheads="1"/>
            </p:cNvSpPr>
            <p:nvPr/>
          </p:nvSpPr>
          <p:spPr bwMode="auto">
            <a:xfrm>
              <a:off x="2759117" y="4490180"/>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b="1" dirty="0">
                  <a:solidFill>
                    <a:srgbClr val="C00000"/>
                  </a:solidFill>
                  <a:latin typeface="メイリオ" panose="020B0604030504040204" pitchFamily="50" charset="-128"/>
                  <a:ea typeface="メイリオ" panose="020B0604030504040204" pitchFamily="50" charset="-128"/>
                </a:rPr>
                <a:t>仮説</a:t>
              </a:r>
            </a:p>
          </p:txBody>
        </p:sp>
        <p:sp>
          <p:nvSpPr>
            <p:cNvPr id="15" name="Text Box 13">
              <a:extLst>
                <a:ext uri="{FF2B5EF4-FFF2-40B4-BE49-F238E27FC236}">
                  <a16:creationId xmlns:a16="http://schemas.microsoft.com/office/drawing/2014/main" xmlns="" id="{0119B522-FCDB-405D-8AC6-85CFB5A5E0C1}"/>
                </a:ext>
              </a:extLst>
            </p:cNvPr>
            <p:cNvSpPr txBox="1">
              <a:spLocks noChangeArrowheads="1"/>
            </p:cNvSpPr>
            <p:nvPr/>
          </p:nvSpPr>
          <p:spPr bwMode="auto">
            <a:xfrm>
              <a:off x="2986954" y="4971221"/>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600" b="1" dirty="0">
                  <a:solidFill>
                    <a:schemeClr val="accent6">
                      <a:lumMod val="75000"/>
                    </a:schemeClr>
                  </a:solidFill>
                  <a:latin typeface="メイリオ" panose="020B0604030504040204" pitchFamily="50" charset="-128"/>
                  <a:ea typeface="メイリオ" panose="020B0604030504040204" pitchFamily="50" charset="-128"/>
                </a:rPr>
                <a:t>実験</a:t>
              </a:r>
            </a:p>
          </p:txBody>
        </p:sp>
        <p:sp>
          <p:nvSpPr>
            <p:cNvPr id="16" name="Text Box 14">
              <a:extLst>
                <a:ext uri="{FF2B5EF4-FFF2-40B4-BE49-F238E27FC236}">
                  <a16:creationId xmlns:a16="http://schemas.microsoft.com/office/drawing/2014/main" xmlns="" id="{2C4819F7-7880-4A3A-B3C4-E868D94E6883}"/>
                </a:ext>
              </a:extLst>
            </p:cNvPr>
            <p:cNvSpPr txBox="1">
              <a:spLocks noChangeArrowheads="1"/>
            </p:cNvSpPr>
            <p:nvPr/>
          </p:nvSpPr>
          <p:spPr bwMode="auto">
            <a:xfrm>
              <a:off x="3048489" y="5297712"/>
              <a:ext cx="1210588" cy="40011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2000" b="1" dirty="0">
                  <a:solidFill>
                    <a:srgbClr val="0000FF"/>
                  </a:solidFill>
                  <a:latin typeface="メイリオ" panose="020B0604030504040204" pitchFamily="50" charset="-128"/>
                  <a:ea typeface="メイリオ" panose="020B0604030504040204" pitchFamily="50" charset="-128"/>
                </a:rPr>
                <a:t>文献調査</a:t>
              </a:r>
            </a:p>
          </p:txBody>
        </p:sp>
        <p:sp>
          <p:nvSpPr>
            <p:cNvPr id="17" name="Text Box 16">
              <a:extLst>
                <a:ext uri="{FF2B5EF4-FFF2-40B4-BE49-F238E27FC236}">
                  <a16:creationId xmlns:a16="http://schemas.microsoft.com/office/drawing/2014/main" xmlns="" id="{ACA6810A-2565-4E4A-8DE6-E4B0EE1E9118}"/>
                </a:ext>
              </a:extLst>
            </p:cNvPr>
            <p:cNvSpPr txBox="1">
              <a:spLocks noChangeArrowheads="1"/>
            </p:cNvSpPr>
            <p:nvPr/>
          </p:nvSpPr>
          <p:spPr bwMode="auto">
            <a:xfrm>
              <a:off x="1756993" y="4794783"/>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600" b="1" dirty="0">
                  <a:solidFill>
                    <a:schemeClr val="accent6">
                      <a:lumMod val="75000"/>
                    </a:schemeClr>
                  </a:solidFill>
                  <a:latin typeface="メイリオ" panose="020B0604030504040204" pitchFamily="50" charset="-128"/>
                  <a:ea typeface="メイリオ" panose="020B0604030504040204" pitchFamily="50" charset="-128"/>
                </a:rPr>
                <a:t>実験</a:t>
              </a:r>
            </a:p>
          </p:txBody>
        </p:sp>
        <p:sp>
          <p:nvSpPr>
            <p:cNvPr id="18" name="Text Box 22">
              <a:extLst>
                <a:ext uri="{FF2B5EF4-FFF2-40B4-BE49-F238E27FC236}">
                  <a16:creationId xmlns:a16="http://schemas.microsoft.com/office/drawing/2014/main" xmlns="" id="{BA409CCB-B91E-471B-BDC8-4FA659415EDA}"/>
                </a:ext>
              </a:extLst>
            </p:cNvPr>
            <p:cNvSpPr txBox="1">
              <a:spLocks noChangeArrowheads="1"/>
            </p:cNvSpPr>
            <p:nvPr/>
          </p:nvSpPr>
          <p:spPr bwMode="auto">
            <a:xfrm>
              <a:off x="3135917" y="3783741"/>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2400" b="1" dirty="0">
                  <a:solidFill>
                    <a:schemeClr val="accent6">
                      <a:lumMod val="75000"/>
                    </a:schemeClr>
                  </a:solidFill>
                  <a:latin typeface="メイリオ" panose="020B0604030504040204" pitchFamily="50" charset="-128"/>
                  <a:ea typeface="メイリオ" panose="020B0604030504040204" pitchFamily="50" charset="-128"/>
                </a:rPr>
                <a:t>実験</a:t>
              </a:r>
            </a:p>
          </p:txBody>
        </p:sp>
        <p:sp>
          <p:nvSpPr>
            <p:cNvPr id="19" name="Text Box 23">
              <a:extLst>
                <a:ext uri="{FF2B5EF4-FFF2-40B4-BE49-F238E27FC236}">
                  <a16:creationId xmlns:a16="http://schemas.microsoft.com/office/drawing/2014/main" xmlns="" id="{3EC73061-ADA1-4211-9F98-D270B4A7AB53}"/>
                </a:ext>
              </a:extLst>
            </p:cNvPr>
            <p:cNvSpPr txBox="1">
              <a:spLocks noChangeArrowheads="1"/>
            </p:cNvSpPr>
            <p:nvPr/>
          </p:nvSpPr>
          <p:spPr bwMode="auto">
            <a:xfrm>
              <a:off x="2636195" y="2526443"/>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2400" b="1" dirty="0">
                  <a:solidFill>
                    <a:schemeClr val="accent6">
                      <a:lumMod val="75000"/>
                    </a:schemeClr>
                  </a:solidFill>
                  <a:latin typeface="メイリオ" panose="020B0604030504040204" pitchFamily="50" charset="-128"/>
                  <a:ea typeface="メイリオ" panose="020B0604030504040204" pitchFamily="50" charset="-128"/>
                </a:rPr>
                <a:t>実験</a:t>
              </a:r>
            </a:p>
          </p:txBody>
        </p:sp>
        <p:sp>
          <p:nvSpPr>
            <p:cNvPr id="20" name="Text Box 24">
              <a:extLst>
                <a:ext uri="{FF2B5EF4-FFF2-40B4-BE49-F238E27FC236}">
                  <a16:creationId xmlns:a16="http://schemas.microsoft.com/office/drawing/2014/main" xmlns="" id="{22871BF0-79DC-460F-B51E-27D28CC715FA}"/>
                </a:ext>
              </a:extLst>
            </p:cNvPr>
            <p:cNvSpPr txBox="1">
              <a:spLocks noChangeArrowheads="1"/>
            </p:cNvSpPr>
            <p:nvPr/>
          </p:nvSpPr>
          <p:spPr bwMode="auto">
            <a:xfrm>
              <a:off x="2040518" y="4136083"/>
              <a:ext cx="539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400" b="1" dirty="0">
                  <a:solidFill>
                    <a:schemeClr val="accent6">
                      <a:lumMod val="75000"/>
                    </a:schemeClr>
                  </a:solidFill>
                  <a:latin typeface="メイリオ" panose="020B0604030504040204" pitchFamily="50" charset="-128"/>
                  <a:ea typeface="メイリオ" panose="020B0604030504040204" pitchFamily="50" charset="-128"/>
                </a:rPr>
                <a:t>実験</a:t>
              </a:r>
            </a:p>
          </p:txBody>
        </p:sp>
        <p:sp>
          <p:nvSpPr>
            <p:cNvPr id="21" name="Text Box 26">
              <a:extLst>
                <a:ext uri="{FF2B5EF4-FFF2-40B4-BE49-F238E27FC236}">
                  <a16:creationId xmlns:a16="http://schemas.microsoft.com/office/drawing/2014/main" xmlns="" id="{02E5935A-5A9B-452F-8037-BFA890430428}"/>
                </a:ext>
              </a:extLst>
            </p:cNvPr>
            <p:cNvSpPr txBox="1">
              <a:spLocks noChangeArrowheads="1"/>
            </p:cNvSpPr>
            <p:nvPr/>
          </p:nvSpPr>
          <p:spPr bwMode="auto">
            <a:xfrm>
              <a:off x="2674589" y="4084356"/>
              <a:ext cx="492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200" b="1" dirty="0">
                  <a:solidFill>
                    <a:schemeClr val="bg2">
                      <a:lumMod val="50000"/>
                    </a:schemeClr>
                  </a:solidFill>
                  <a:latin typeface="メイリオ" panose="020B0604030504040204" pitchFamily="50" charset="-128"/>
                  <a:ea typeface="メイリオ" panose="020B0604030504040204" pitchFamily="50" charset="-128"/>
                </a:rPr>
                <a:t>発現</a:t>
              </a:r>
            </a:p>
          </p:txBody>
        </p:sp>
        <p:sp>
          <p:nvSpPr>
            <p:cNvPr id="22" name="Text Box 32">
              <a:extLst>
                <a:ext uri="{FF2B5EF4-FFF2-40B4-BE49-F238E27FC236}">
                  <a16:creationId xmlns:a16="http://schemas.microsoft.com/office/drawing/2014/main" xmlns="" id="{EB031503-5566-4865-A938-F57D73BAAAD3}"/>
                </a:ext>
              </a:extLst>
            </p:cNvPr>
            <p:cNvSpPr txBox="1">
              <a:spLocks noChangeArrowheads="1"/>
            </p:cNvSpPr>
            <p:nvPr/>
          </p:nvSpPr>
          <p:spPr bwMode="auto">
            <a:xfrm>
              <a:off x="1959513" y="5250593"/>
              <a:ext cx="5437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400" b="1" dirty="0">
                  <a:solidFill>
                    <a:srgbClr val="C00000"/>
                  </a:solidFill>
                  <a:latin typeface="メイリオ" panose="020B0604030504040204" pitchFamily="50" charset="-128"/>
                  <a:ea typeface="メイリオ" panose="020B0604030504040204" pitchFamily="50" charset="-128"/>
                </a:rPr>
                <a:t>仮説</a:t>
              </a:r>
            </a:p>
          </p:txBody>
        </p:sp>
        <p:sp>
          <p:nvSpPr>
            <p:cNvPr id="23" name="Text Box 34">
              <a:extLst>
                <a:ext uri="{FF2B5EF4-FFF2-40B4-BE49-F238E27FC236}">
                  <a16:creationId xmlns:a16="http://schemas.microsoft.com/office/drawing/2014/main" xmlns="" id="{B9F4D476-F18E-4615-B624-0E1A9E5A5B36}"/>
                </a:ext>
              </a:extLst>
            </p:cNvPr>
            <p:cNvSpPr txBox="1">
              <a:spLocks noChangeArrowheads="1"/>
            </p:cNvSpPr>
            <p:nvPr/>
          </p:nvSpPr>
          <p:spPr bwMode="auto">
            <a:xfrm>
              <a:off x="1161390" y="5477464"/>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200" b="1" dirty="0">
                  <a:solidFill>
                    <a:schemeClr val="bg2">
                      <a:lumMod val="50000"/>
                    </a:schemeClr>
                  </a:solidFill>
                  <a:latin typeface="メイリオ" panose="020B0604030504040204" pitchFamily="50" charset="-128"/>
                  <a:ea typeface="メイリオ" panose="020B0604030504040204" pitchFamily="50" charset="-128"/>
                </a:rPr>
                <a:t>クローニング</a:t>
              </a:r>
            </a:p>
          </p:txBody>
        </p:sp>
        <p:sp>
          <p:nvSpPr>
            <p:cNvPr id="47" name="Line 45">
              <a:extLst>
                <a:ext uri="{FF2B5EF4-FFF2-40B4-BE49-F238E27FC236}">
                  <a16:creationId xmlns:a16="http://schemas.microsoft.com/office/drawing/2014/main" xmlns="" id="{6A7915AF-477C-4528-A31E-3C19F7AA91E9}"/>
                </a:ext>
              </a:extLst>
            </p:cNvPr>
            <p:cNvSpPr>
              <a:spLocks noChangeShapeType="1"/>
            </p:cNvSpPr>
            <p:nvPr/>
          </p:nvSpPr>
          <p:spPr bwMode="auto">
            <a:xfrm flipH="1" flipV="1">
              <a:off x="2063468" y="5057521"/>
              <a:ext cx="194209" cy="242761"/>
            </a:xfrm>
            <a:prstGeom prst="line">
              <a:avLst/>
            </a:prstGeom>
            <a:noFill/>
            <a:ln w="12700" cap="rnd">
              <a:solidFill>
                <a:schemeClr val="accent6">
                  <a:lumMod val="75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b="1">
                <a:latin typeface="メイリオ" panose="020B0604030504040204" pitchFamily="50" charset="-128"/>
                <a:ea typeface="メイリオ" panose="020B0604030504040204" pitchFamily="50" charset="-128"/>
              </a:endParaRPr>
            </a:p>
          </p:txBody>
        </p:sp>
        <p:sp>
          <p:nvSpPr>
            <p:cNvPr id="48" name="Line 45">
              <a:extLst>
                <a:ext uri="{FF2B5EF4-FFF2-40B4-BE49-F238E27FC236}">
                  <a16:creationId xmlns:a16="http://schemas.microsoft.com/office/drawing/2014/main" xmlns="" id="{24BCD515-AC58-4374-ABC3-D40EFB91A39F}"/>
                </a:ext>
              </a:extLst>
            </p:cNvPr>
            <p:cNvSpPr>
              <a:spLocks noChangeShapeType="1"/>
            </p:cNvSpPr>
            <p:nvPr/>
          </p:nvSpPr>
          <p:spPr bwMode="auto">
            <a:xfrm flipV="1">
              <a:off x="2290046" y="4693379"/>
              <a:ext cx="492199" cy="129473"/>
            </a:xfrm>
            <a:prstGeom prst="line">
              <a:avLst/>
            </a:prstGeom>
            <a:noFill/>
            <a:ln w="12700" cap="rnd">
              <a:solidFill>
                <a:schemeClr val="accent6">
                  <a:lumMod val="75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b="1">
                <a:latin typeface="メイリオ" panose="020B0604030504040204" pitchFamily="50" charset="-128"/>
                <a:ea typeface="メイリオ" panose="020B0604030504040204" pitchFamily="50" charset="-128"/>
              </a:endParaRPr>
            </a:p>
          </p:txBody>
        </p:sp>
        <p:sp>
          <p:nvSpPr>
            <p:cNvPr id="49" name="Line 45">
              <a:extLst>
                <a:ext uri="{FF2B5EF4-FFF2-40B4-BE49-F238E27FC236}">
                  <a16:creationId xmlns:a16="http://schemas.microsoft.com/office/drawing/2014/main" xmlns="" id="{F4065CB8-E511-4F10-9478-5D89168EEBF1}"/>
                </a:ext>
              </a:extLst>
            </p:cNvPr>
            <p:cNvSpPr>
              <a:spLocks noChangeShapeType="1"/>
            </p:cNvSpPr>
            <p:nvPr/>
          </p:nvSpPr>
          <p:spPr bwMode="auto">
            <a:xfrm flipV="1">
              <a:off x="3094982" y="4175490"/>
              <a:ext cx="449329" cy="373428"/>
            </a:xfrm>
            <a:prstGeom prst="line">
              <a:avLst/>
            </a:prstGeom>
            <a:noFill/>
            <a:ln w="12700" cap="rnd">
              <a:solidFill>
                <a:schemeClr val="accent6">
                  <a:lumMod val="75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b="1">
                <a:latin typeface="メイリオ" panose="020B0604030504040204" pitchFamily="50" charset="-128"/>
                <a:ea typeface="メイリオ" panose="020B0604030504040204" pitchFamily="50" charset="-128"/>
              </a:endParaRPr>
            </a:p>
          </p:txBody>
        </p:sp>
        <p:sp>
          <p:nvSpPr>
            <p:cNvPr id="50" name="Line 45">
              <a:extLst>
                <a:ext uri="{FF2B5EF4-FFF2-40B4-BE49-F238E27FC236}">
                  <a16:creationId xmlns:a16="http://schemas.microsoft.com/office/drawing/2014/main" xmlns="" id="{8095DDF2-E000-43C1-A2CD-26050E3E2E2F}"/>
                </a:ext>
              </a:extLst>
            </p:cNvPr>
            <p:cNvSpPr>
              <a:spLocks noChangeShapeType="1"/>
            </p:cNvSpPr>
            <p:nvPr/>
          </p:nvSpPr>
          <p:spPr bwMode="auto">
            <a:xfrm flipV="1">
              <a:off x="2273862" y="5114165"/>
              <a:ext cx="720191" cy="194209"/>
            </a:xfrm>
            <a:prstGeom prst="line">
              <a:avLst/>
            </a:prstGeom>
            <a:noFill/>
            <a:ln w="12700" cap="rnd">
              <a:solidFill>
                <a:schemeClr val="accent6">
                  <a:lumMod val="75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b="1">
                <a:latin typeface="メイリオ" panose="020B0604030504040204" pitchFamily="50" charset="-128"/>
                <a:ea typeface="メイリオ" panose="020B0604030504040204" pitchFamily="50" charset="-128"/>
              </a:endParaRPr>
            </a:p>
          </p:txBody>
        </p:sp>
        <p:sp>
          <p:nvSpPr>
            <p:cNvPr id="51" name="Line 45">
              <a:extLst>
                <a:ext uri="{FF2B5EF4-FFF2-40B4-BE49-F238E27FC236}">
                  <a16:creationId xmlns:a16="http://schemas.microsoft.com/office/drawing/2014/main" xmlns="" id="{755CEABF-BEED-4CE5-A0B7-821E4C91F90F}"/>
                </a:ext>
              </a:extLst>
            </p:cNvPr>
            <p:cNvSpPr>
              <a:spLocks noChangeShapeType="1"/>
            </p:cNvSpPr>
            <p:nvPr/>
          </p:nvSpPr>
          <p:spPr bwMode="auto">
            <a:xfrm flipH="1">
              <a:off x="2493319" y="5454032"/>
              <a:ext cx="549285" cy="9286"/>
            </a:xfrm>
            <a:prstGeom prst="line">
              <a:avLst/>
            </a:prstGeom>
            <a:noFill/>
            <a:ln w="12700" cap="rnd">
              <a:solidFill>
                <a:schemeClr val="accent6">
                  <a:lumMod val="75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b="1">
                <a:latin typeface="メイリオ" panose="020B0604030504040204" pitchFamily="50" charset="-128"/>
                <a:ea typeface="メイリオ" panose="020B0604030504040204" pitchFamily="50" charset="-128"/>
              </a:endParaRPr>
            </a:p>
          </p:txBody>
        </p:sp>
        <p:sp>
          <p:nvSpPr>
            <p:cNvPr id="52" name="Line 45">
              <a:extLst>
                <a:ext uri="{FF2B5EF4-FFF2-40B4-BE49-F238E27FC236}">
                  <a16:creationId xmlns:a16="http://schemas.microsoft.com/office/drawing/2014/main" xmlns="" id="{B69DEA23-5BE3-4B24-9C8B-C14C56EE30FA}"/>
                </a:ext>
              </a:extLst>
            </p:cNvPr>
            <p:cNvSpPr>
              <a:spLocks noChangeShapeType="1"/>
            </p:cNvSpPr>
            <p:nvPr/>
          </p:nvSpPr>
          <p:spPr bwMode="auto">
            <a:xfrm flipH="1" flipV="1">
              <a:off x="3293457" y="3600956"/>
              <a:ext cx="218485" cy="226577"/>
            </a:xfrm>
            <a:prstGeom prst="line">
              <a:avLst/>
            </a:prstGeom>
            <a:noFill/>
            <a:ln w="12700" cap="rnd">
              <a:solidFill>
                <a:schemeClr val="accent6">
                  <a:lumMod val="75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b="1">
                <a:latin typeface="メイリオ" panose="020B0604030504040204" pitchFamily="50" charset="-128"/>
                <a:ea typeface="メイリオ" panose="020B0604030504040204" pitchFamily="50" charset="-128"/>
              </a:endParaRPr>
            </a:p>
          </p:txBody>
        </p:sp>
        <p:sp>
          <p:nvSpPr>
            <p:cNvPr id="53" name="Line 45">
              <a:extLst>
                <a:ext uri="{FF2B5EF4-FFF2-40B4-BE49-F238E27FC236}">
                  <a16:creationId xmlns:a16="http://schemas.microsoft.com/office/drawing/2014/main" xmlns="" id="{16FA64FF-1FC8-4995-9CB8-62678709B93B}"/>
                </a:ext>
              </a:extLst>
            </p:cNvPr>
            <p:cNvSpPr>
              <a:spLocks noChangeShapeType="1"/>
            </p:cNvSpPr>
            <p:nvPr/>
          </p:nvSpPr>
          <p:spPr bwMode="auto">
            <a:xfrm flipH="1" flipV="1">
              <a:off x="2961684" y="3163985"/>
              <a:ext cx="226578" cy="161841"/>
            </a:xfrm>
            <a:prstGeom prst="line">
              <a:avLst/>
            </a:prstGeom>
            <a:noFill/>
            <a:ln w="12700" cap="rnd">
              <a:solidFill>
                <a:schemeClr val="accent6">
                  <a:lumMod val="75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b="1">
                <a:latin typeface="メイリオ" panose="020B0604030504040204" pitchFamily="50" charset="-128"/>
                <a:ea typeface="メイリオ" panose="020B0604030504040204" pitchFamily="50" charset="-128"/>
              </a:endParaRPr>
            </a:p>
          </p:txBody>
        </p:sp>
        <p:sp>
          <p:nvSpPr>
            <p:cNvPr id="54" name="Line 45">
              <a:extLst>
                <a:ext uri="{FF2B5EF4-FFF2-40B4-BE49-F238E27FC236}">
                  <a16:creationId xmlns:a16="http://schemas.microsoft.com/office/drawing/2014/main" xmlns="" id="{5BE32931-3F27-4E29-9732-2B8E1924603F}"/>
                </a:ext>
              </a:extLst>
            </p:cNvPr>
            <p:cNvSpPr>
              <a:spLocks noChangeShapeType="1"/>
            </p:cNvSpPr>
            <p:nvPr/>
          </p:nvSpPr>
          <p:spPr bwMode="auto">
            <a:xfrm flipH="1" flipV="1">
              <a:off x="2597543" y="4337330"/>
              <a:ext cx="477430" cy="218482"/>
            </a:xfrm>
            <a:prstGeom prst="line">
              <a:avLst/>
            </a:prstGeom>
            <a:noFill/>
            <a:ln w="12700" cap="rnd">
              <a:solidFill>
                <a:schemeClr val="accent6">
                  <a:lumMod val="75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b="1">
                <a:latin typeface="メイリオ" panose="020B0604030504040204" pitchFamily="50" charset="-128"/>
                <a:ea typeface="メイリオ" panose="020B0604030504040204" pitchFamily="50" charset="-128"/>
              </a:endParaRPr>
            </a:p>
          </p:txBody>
        </p:sp>
        <p:sp>
          <p:nvSpPr>
            <p:cNvPr id="55" name="Line 45">
              <a:extLst>
                <a:ext uri="{FF2B5EF4-FFF2-40B4-BE49-F238E27FC236}">
                  <a16:creationId xmlns:a16="http://schemas.microsoft.com/office/drawing/2014/main" xmlns="" id="{9348B8EC-2499-4703-AB6F-A53FB5DC35CB}"/>
                </a:ext>
              </a:extLst>
            </p:cNvPr>
            <p:cNvSpPr>
              <a:spLocks noChangeShapeType="1"/>
            </p:cNvSpPr>
            <p:nvPr/>
          </p:nvSpPr>
          <p:spPr bwMode="auto">
            <a:xfrm flipH="1" flipV="1">
              <a:off x="3034510" y="2929315"/>
              <a:ext cx="169935" cy="388419"/>
            </a:xfrm>
            <a:prstGeom prst="line">
              <a:avLst/>
            </a:prstGeom>
            <a:noFill/>
            <a:ln w="12700" cap="rnd">
              <a:solidFill>
                <a:schemeClr val="accent6">
                  <a:lumMod val="75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b="1">
                <a:latin typeface="メイリオ" panose="020B0604030504040204" pitchFamily="50" charset="-128"/>
                <a:ea typeface="メイリオ" panose="020B0604030504040204" pitchFamily="50" charset="-128"/>
              </a:endParaRPr>
            </a:p>
          </p:txBody>
        </p:sp>
        <p:sp>
          <p:nvSpPr>
            <p:cNvPr id="63" name="Line 45">
              <a:extLst>
                <a:ext uri="{FF2B5EF4-FFF2-40B4-BE49-F238E27FC236}">
                  <a16:creationId xmlns:a16="http://schemas.microsoft.com/office/drawing/2014/main" xmlns="" id="{F4065CB8-E511-4F10-9478-5D89168EEBF1}"/>
                </a:ext>
              </a:extLst>
            </p:cNvPr>
            <p:cNvSpPr>
              <a:spLocks noChangeShapeType="1"/>
            </p:cNvSpPr>
            <p:nvPr/>
          </p:nvSpPr>
          <p:spPr bwMode="auto">
            <a:xfrm flipV="1">
              <a:off x="2330505" y="3981280"/>
              <a:ext cx="16185" cy="169931"/>
            </a:xfrm>
            <a:prstGeom prst="line">
              <a:avLst/>
            </a:prstGeom>
            <a:noFill/>
            <a:ln w="12700" cap="rnd">
              <a:solidFill>
                <a:schemeClr val="accent6">
                  <a:lumMod val="75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b="1">
                <a:latin typeface="メイリオ" panose="020B0604030504040204" pitchFamily="50" charset="-128"/>
                <a:ea typeface="メイリオ" panose="020B0604030504040204" pitchFamily="50" charset="-128"/>
              </a:endParaRPr>
            </a:p>
          </p:txBody>
        </p:sp>
        <p:sp>
          <p:nvSpPr>
            <p:cNvPr id="64" name="Text Box 9">
              <a:extLst>
                <a:ext uri="{FF2B5EF4-FFF2-40B4-BE49-F238E27FC236}">
                  <a16:creationId xmlns:a16="http://schemas.microsoft.com/office/drawing/2014/main" xmlns="" id="{B5C1BE5B-DDCC-458D-991A-D19DD3E9D727}"/>
                </a:ext>
              </a:extLst>
            </p:cNvPr>
            <p:cNvSpPr txBox="1">
              <a:spLocks noChangeArrowheads="1"/>
            </p:cNvSpPr>
            <p:nvPr/>
          </p:nvSpPr>
          <p:spPr bwMode="auto">
            <a:xfrm>
              <a:off x="2464648" y="2997649"/>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400" b="1" dirty="0">
                  <a:solidFill>
                    <a:schemeClr val="accent6">
                      <a:lumMod val="75000"/>
                    </a:schemeClr>
                  </a:solidFill>
                  <a:latin typeface="メイリオ" panose="020B0604030504040204" pitchFamily="50" charset="-128"/>
                  <a:ea typeface="メイリオ" panose="020B0604030504040204" pitchFamily="50" charset="-128"/>
                </a:rPr>
                <a:t>実験</a:t>
              </a:r>
            </a:p>
          </p:txBody>
        </p:sp>
        <p:sp>
          <p:nvSpPr>
            <p:cNvPr id="65" name="Text Box 9">
              <a:extLst>
                <a:ext uri="{FF2B5EF4-FFF2-40B4-BE49-F238E27FC236}">
                  <a16:creationId xmlns:a16="http://schemas.microsoft.com/office/drawing/2014/main" xmlns="" id="{B5C1BE5B-DDCC-458D-991A-D19DD3E9D727}"/>
                </a:ext>
              </a:extLst>
            </p:cNvPr>
            <p:cNvSpPr txBox="1">
              <a:spLocks noChangeArrowheads="1"/>
            </p:cNvSpPr>
            <p:nvPr/>
          </p:nvSpPr>
          <p:spPr bwMode="auto">
            <a:xfrm>
              <a:off x="3629898" y="426000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400" b="1" dirty="0">
                  <a:solidFill>
                    <a:schemeClr val="accent6">
                      <a:lumMod val="75000"/>
                    </a:schemeClr>
                  </a:solidFill>
                  <a:latin typeface="メイリオ" panose="020B0604030504040204" pitchFamily="50" charset="-128"/>
                  <a:ea typeface="メイリオ" panose="020B0604030504040204" pitchFamily="50" charset="-128"/>
                </a:rPr>
                <a:t>実験</a:t>
              </a:r>
            </a:p>
          </p:txBody>
        </p:sp>
        <p:sp>
          <p:nvSpPr>
            <p:cNvPr id="66" name="Text Box 32">
              <a:extLst>
                <a:ext uri="{FF2B5EF4-FFF2-40B4-BE49-F238E27FC236}">
                  <a16:creationId xmlns:a16="http://schemas.microsoft.com/office/drawing/2014/main" xmlns="" id="{EB031503-5566-4865-A938-F57D73BAAAD3}"/>
                </a:ext>
              </a:extLst>
            </p:cNvPr>
            <p:cNvSpPr txBox="1">
              <a:spLocks noChangeArrowheads="1"/>
            </p:cNvSpPr>
            <p:nvPr/>
          </p:nvSpPr>
          <p:spPr bwMode="auto">
            <a:xfrm>
              <a:off x="3608939" y="4682802"/>
              <a:ext cx="5437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400" b="1" dirty="0">
                  <a:solidFill>
                    <a:srgbClr val="C00000"/>
                  </a:solidFill>
                  <a:latin typeface="メイリオ" panose="020B0604030504040204" pitchFamily="50" charset="-128"/>
                  <a:ea typeface="メイリオ" panose="020B0604030504040204" pitchFamily="50" charset="-128"/>
                </a:rPr>
                <a:t>仮説</a:t>
              </a:r>
            </a:p>
          </p:txBody>
        </p:sp>
        <p:sp>
          <p:nvSpPr>
            <p:cNvPr id="67" name="Line 45">
              <a:extLst>
                <a:ext uri="{FF2B5EF4-FFF2-40B4-BE49-F238E27FC236}">
                  <a16:creationId xmlns:a16="http://schemas.microsoft.com/office/drawing/2014/main" xmlns="" id="{F4065CB8-E511-4F10-9478-5D89168EEBF1}"/>
                </a:ext>
              </a:extLst>
            </p:cNvPr>
            <p:cNvSpPr>
              <a:spLocks noChangeShapeType="1"/>
            </p:cNvSpPr>
            <p:nvPr/>
          </p:nvSpPr>
          <p:spPr bwMode="auto">
            <a:xfrm flipV="1">
              <a:off x="3892269" y="4499171"/>
              <a:ext cx="8092" cy="202300"/>
            </a:xfrm>
            <a:prstGeom prst="line">
              <a:avLst/>
            </a:prstGeom>
            <a:noFill/>
            <a:ln w="12700" cap="rnd">
              <a:solidFill>
                <a:schemeClr val="accent6">
                  <a:lumMod val="75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b="1">
                <a:latin typeface="メイリオ" panose="020B0604030504040204" pitchFamily="50" charset="-128"/>
                <a:ea typeface="メイリオ" panose="020B0604030504040204" pitchFamily="50" charset="-128"/>
              </a:endParaRPr>
            </a:p>
          </p:txBody>
        </p:sp>
        <p:sp>
          <p:nvSpPr>
            <p:cNvPr id="68" name="Line 45">
              <a:extLst>
                <a:ext uri="{FF2B5EF4-FFF2-40B4-BE49-F238E27FC236}">
                  <a16:creationId xmlns:a16="http://schemas.microsoft.com/office/drawing/2014/main" xmlns="" id="{F4065CB8-E511-4F10-9478-5D89168EEBF1}"/>
                </a:ext>
              </a:extLst>
            </p:cNvPr>
            <p:cNvSpPr>
              <a:spLocks noChangeShapeType="1"/>
            </p:cNvSpPr>
            <p:nvPr/>
          </p:nvSpPr>
          <p:spPr bwMode="auto">
            <a:xfrm flipV="1">
              <a:off x="3552403" y="4936142"/>
              <a:ext cx="347957" cy="153748"/>
            </a:xfrm>
            <a:prstGeom prst="line">
              <a:avLst/>
            </a:prstGeom>
            <a:noFill/>
            <a:ln w="12700" cap="rnd">
              <a:solidFill>
                <a:schemeClr val="accent6">
                  <a:lumMod val="75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b="1">
                <a:latin typeface="メイリオ" panose="020B0604030504040204" pitchFamily="50" charset="-128"/>
                <a:ea typeface="メイリオ" panose="020B0604030504040204" pitchFamily="50" charset="-128"/>
              </a:endParaRPr>
            </a:p>
          </p:txBody>
        </p:sp>
        <p:sp>
          <p:nvSpPr>
            <p:cNvPr id="69" name="Text Box 32">
              <a:extLst>
                <a:ext uri="{FF2B5EF4-FFF2-40B4-BE49-F238E27FC236}">
                  <a16:creationId xmlns:a16="http://schemas.microsoft.com/office/drawing/2014/main" xmlns="" id="{EB031503-5566-4865-A938-F57D73BAAAD3}"/>
                </a:ext>
              </a:extLst>
            </p:cNvPr>
            <p:cNvSpPr txBox="1">
              <a:spLocks noChangeArrowheads="1"/>
            </p:cNvSpPr>
            <p:nvPr/>
          </p:nvSpPr>
          <p:spPr bwMode="auto">
            <a:xfrm>
              <a:off x="2094380" y="3742778"/>
              <a:ext cx="5437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400" b="1" dirty="0">
                  <a:solidFill>
                    <a:srgbClr val="C00000"/>
                  </a:solidFill>
                  <a:latin typeface="メイリオ" panose="020B0604030504040204" pitchFamily="50" charset="-128"/>
                  <a:ea typeface="メイリオ" panose="020B0604030504040204" pitchFamily="50" charset="-128"/>
                </a:rPr>
                <a:t>仮説</a:t>
              </a:r>
            </a:p>
          </p:txBody>
        </p:sp>
        <p:sp>
          <p:nvSpPr>
            <p:cNvPr id="70" name="Line 45">
              <a:extLst>
                <a:ext uri="{FF2B5EF4-FFF2-40B4-BE49-F238E27FC236}">
                  <a16:creationId xmlns:a16="http://schemas.microsoft.com/office/drawing/2014/main" xmlns="" id="{F4065CB8-E511-4F10-9478-5D89168EEBF1}"/>
                </a:ext>
              </a:extLst>
            </p:cNvPr>
            <p:cNvSpPr>
              <a:spLocks noChangeShapeType="1"/>
            </p:cNvSpPr>
            <p:nvPr/>
          </p:nvSpPr>
          <p:spPr bwMode="auto">
            <a:xfrm flipV="1">
              <a:off x="2385801" y="3615790"/>
              <a:ext cx="121382" cy="137563"/>
            </a:xfrm>
            <a:prstGeom prst="line">
              <a:avLst/>
            </a:prstGeom>
            <a:noFill/>
            <a:ln w="12700" cap="rnd">
              <a:solidFill>
                <a:schemeClr val="accent6">
                  <a:lumMod val="75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b="1">
                <a:latin typeface="メイリオ" panose="020B0604030504040204" pitchFamily="50" charset="-128"/>
                <a:ea typeface="メイリオ" panose="020B0604030504040204" pitchFamily="50" charset="-128"/>
              </a:endParaRPr>
            </a:p>
          </p:txBody>
        </p:sp>
      </p:grpSp>
      <p:sp>
        <p:nvSpPr>
          <p:cNvPr id="57" name="テキスト ボックス 55">
            <a:extLst>
              <a:ext uri="{FF2B5EF4-FFF2-40B4-BE49-F238E27FC236}">
                <a16:creationId xmlns:a16="http://schemas.microsoft.com/office/drawing/2014/main" xmlns="" id="{79EFC6E7-6D26-4AC6-8D03-1068E998A9A8}"/>
              </a:ext>
            </a:extLst>
          </p:cNvPr>
          <p:cNvSpPr txBox="1">
            <a:spLocks noChangeArrowheads="1"/>
          </p:cNvSpPr>
          <p:nvPr/>
        </p:nvSpPr>
        <p:spPr bwMode="auto">
          <a:xfrm>
            <a:off x="296719" y="1952716"/>
            <a:ext cx="233521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2000" b="1" dirty="0">
                <a:latin typeface="メイリオ" panose="020B0604030504040204" pitchFamily="50" charset="-128"/>
                <a:ea typeface="メイリオ" panose="020B0604030504040204" pitchFamily="50" charset="-128"/>
              </a:rPr>
              <a:t>文献調査</a:t>
            </a:r>
            <a:endParaRPr lang="en-US" altLang="ja-JP" sz="2000" b="1" dirty="0">
              <a:latin typeface="メイリオ" panose="020B0604030504040204" pitchFamily="50" charset="-128"/>
              <a:ea typeface="メイリオ" panose="020B0604030504040204" pitchFamily="50" charset="-128"/>
            </a:endParaRPr>
          </a:p>
          <a:p>
            <a:pPr algn="ctr" eaLnBrk="1" hangingPunct="1"/>
            <a:r>
              <a:rPr lang="ja-JP" altLang="en-US" sz="2000" b="1" dirty="0">
                <a:latin typeface="メイリオ" panose="020B0604030504040204" pitchFamily="50" charset="-128"/>
                <a:ea typeface="メイリオ" panose="020B0604030504040204" pitchFamily="50" charset="-128"/>
              </a:rPr>
              <a:t>と</a:t>
            </a:r>
            <a:endParaRPr lang="en-US" altLang="ja-JP" sz="2000" b="1" dirty="0">
              <a:latin typeface="メイリオ" panose="020B0604030504040204" pitchFamily="50" charset="-128"/>
              <a:ea typeface="メイリオ" panose="020B0604030504040204" pitchFamily="50" charset="-128"/>
            </a:endParaRPr>
          </a:p>
          <a:p>
            <a:pPr algn="ctr" eaLnBrk="1" hangingPunct="1"/>
            <a:r>
              <a:rPr lang="ja-JP" altLang="en-US" sz="2000" b="1" dirty="0">
                <a:latin typeface="メイリオ" panose="020B0604030504040204" pitchFamily="50" charset="-128"/>
                <a:ea typeface="メイリオ" panose="020B0604030504040204" pitchFamily="50" charset="-128"/>
              </a:rPr>
              <a:t>たくさんの実験</a:t>
            </a:r>
            <a:endParaRPr lang="en-US" altLang="ja-JP" sz="2000" b="1" dirty="0">
              <a:latin typeface="メイリオ" panose="020B0604030504040204" pitchFamily="50" charset="-128"/>
              <a:ea typeface="メイリオ" panose="020B0604030504040204" pitchFamily="50" charset="-128"/>
            </a:endParaRPr>
          </a:p>
        </p:txBody>
      </p:sp>
      <p:sp>
        <p:nvSpPr>
          <p:cNvPr id="58" name="テキスト ボックス 56">
            <a:extLst>
              <a:ext uri="{FF2B5EF4-FFF2-40B4-BE49-F238E27FC236}">
                <a16:creationId xmlns:a16="http://schemas.microsoft.com/office/drawing/2014/main" xmlns="" id="{E781FD28-75D8-4D7E-8A58-D943878EEAD0}"/>
              </a:ext>
            </a:extLst>
          </p:cNvPr>
          <p:cNvSpPr txBox="1">
            <a:spLocks noChangeArrowheads="1"/>
          </p:cNvSpPr>
          <p:nvPr/>
        </p:nvSpPr>
        <p:spPr bwMode="auto">
          <a:xfrm>
            <a:off x="7803251" y="1952716"/>
            <a:ext cx="202496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2000" b="1" dirty="0">
                <a:latin typeface="メイリオ" panose="020B0604030504040204" pitchFamily="50" charset="-128"/>
                <a:ea typeface="メイリオ" panose="020B0604030504040204" pitchFamily="50" charset="-128"/>
              </a:rPr>
              <a:t>充分な情報解析</a:t>
            </a:r>
            <a:endParaRPr lang="en-US" altLang="ja-JP" sz="2000" b="1" dirty="0">
              <a:latin typeface="メイリオ" panose="020B0604030504040204" pitchFamily="50" charset="-128"/>
              <a:ea typeface="メイリオ" panose="020B0604030504040204" pitchFamily="50" charset="-128"/>
            </a:endParaRPr>
          </a:p>
          <a:p>
            <a:pPr algn="ctr" eaLnBrk="1" hangingPunct="1"/>
            <a:r>
              <a:rPr lang="ja-JP" altLang="en-US" sz="2000" b="1" dirty="0">
                <a:latin typeface="メイリオ" panose="020B0604030504040204" pitchFamily="50" charset="-128"/>
                <a:ea typeface="メイリオ" panose="020B0604030504040204" pitchFamily="50" charset="-128"/>
              </a:rPr>
              <a:t>と</a:t>
            </a:r>
            <a:endParaRPr lang="en-US" altLang="ja-JP" sz="2000" b="1" dirty="0">
              <a:latin typeface="メイリオ" panose="020B0604030504040204" pitchFamily="50" charset="-128"/>
              <a:ea typeface="メイリオ" panose="020B0604030504040204" pitchFamily="50" charset="-128"/>
            </a:endParaRPr>
          </a:p>
          <a:p>
            <a:pPr algn="ctr" eaLnBrk="1" hangingPunct="1"/>
            <a:r>
              <a:rPr lang="ja-JP" altLang="en-US" sz="2000" b="1" dirty="0">
                <a:latin typeface="メイリオ" panose="020B0604030504040204" pitchFamily="50" charset="-128"/>
                <a:ea typeface="メイリオ" panose="020B0604030504040204" pitchFamily="50" charset="-128"/>
              </a:rPr>
              <a:t>最小限の実験</a:t>
            </a:r>
          </a:p>
        </p:txBody>
      </p:sp>
      <p:sp>
        <p:nvSpPr>
          <p:cNvPr id="59" name="AutoShape 56">
            <a:extLst>
              <a:ext uri="{FF2B5EF4-FFF2-40B4-BE49-F238E27FC236}">
                <a16:creationId xmlns:a16="http://schemas.microsoft.com/office/drawing/2014/main" xmlns="" id="{61E54AD3-3940-4A44-9BBB-6AE8A6E60BAF}"/>
              </a:ext>
            </a:extLst>
          </p:cNvPr>
          <p:cNvSpPr>
            <a:spLocks noChangeArrowheads="1"/>
          </p:cNvSpPr>
          <p:nvPr/>
        </p:nvSpPr>
        <p:spPr bwMode="auto">
          <a:xfrm rot="16200000">
            <a:off x="3893322" y="3205589"/>
            <a:ext cx="2674193" cy="922492"/>
          </a:xfrm>
          <a:prstGeom prst="rightArrow">
            <a:avLst>
              <a:gd name="adj1" fmla="val 49861"/>
              <a:gd name="adj2" fmla="val 59132"/>
            </a:avLst>
          </a:prstGeom>
          <a:gradFill flip="none" rotWithShape="1">
            <a:gsLst>
              <a:gs pos="0">
                <a:schemeClr val="accent3"/>
              </a:gs>
              <a:gs pos="35000">
                <a:schemeClr val="accent3"/>
              </a:gs>
              <a:gs pos="100000">
                <a:schemeClr val="bg1">
                  <a:lumMod val="95000"/>
                </a:schemeClr>
              </a:gs>
            </a:gsLst>
            <a:lin ang="10800000" scaled="1"/>
            <a:tileRect/>
          </a:gradFill>
          <a:ln>
            <a:noFill/>
            <a:headEnd/>
            <a:tailEnd/>
          </a:ln>
        </p:spPr>
        <p:style>
          <a:lnRef idx="1">
            <a:schemeClr val="dk1"/>
          </a:lnRef>
          <a:fillRef idx="2">
            <a:schemeClr val="dk1"/>
          </a:fillRef>
          <a:effectRef idx="1">
            <a:schemeClr val="dk1"/>
          </a:effectRef>
          <a:fontRef idx="minor">
            <a:schemeClr val="dk1"/>
          </a:fontRef>
        </p:style>
        <p:txBody>
          <a:bodyPr wrap="none" anchor="ct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endParaRPr lang="ja-JP" altLang="en-US" b="1">
              <a:latin typeface="メイリオ" panose="020B0604030504040204" pitchFamily="50" charset="-128"/>
              <a:ea typeface="メイリオ" panose="020B0604030504040204" pitchFamily="50" charset="-128"/>
            </a:endParaRPr>
          </a:p>
        </p:txBody>
      </p:sp>
      <p:grpSp>
        <p:nvGrpSpPr>
          <p:cNvPr id="4" name="グループ化 3"/>
          <p:cNvGrpSpPr/>
          <p:nvPr/>
        </p:nvGrpSpPr>
        <p:grpSpPr>
          <a:xfrm>
            <a:off x="5373543" y="1933996"/>
            <a:ext cx="4149725" cy="3821422"/>
            <a:chOff x="5373543" y="1933996"/>
            <a:chExt cx="4149725" cy="3821422"/>
          </a:xfrm>
        </p:grpSpPr>
        <p:sp>
          <p:nvSpPr>
            <p:cNvPr id="36" name="Text Box 54">
              <a:extLst>
                <a:ext uri="{FF2B5EF4-FFF2-40B4-BE49-F238E27FC236}">
                  <a16:creationId xmlns:a16="http://schemas.microsoft.com/office/drawing/2014/main" xmlns="" id="{70CEC8DC-160F-43CA-B209-ED5EBD239FB4}"/>
                </a:ext>
              </a:extLst>
            </p:cNvPr>
            <p:cNvSpPr txBox="1">
              <a:spLocks noChangeArrowheads="1"/>
            </p:cNvSpPr>
            <p:nvPr/>
          </p:nvSpPr>
          <p:spPr bwMode="auto">
            <a:xfrm>
              <a:off x="6535220" y="4421341"/>
              <a:ext cx="1826142" cy="584775"/>
            </a:xfrm>
            <a:prstGeom prst="rect">
              <a:avLst/>
            </a:prstGeom>
            <a:solidFill>
              <a:schemeClr val="bg1"/>
            </a:solidFill>
            <a:ln w="12700" algn="ctr">
              <a:noFill/>
              <a:miter lim="800000"/>
              <a:headEnd/>
              <a:tailEnd/>
            </a:ln>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3200" b="1" dirty="0">
                  <a:solidFill>
                    <a:srgbClr val="0070C0"/>
                  </a:solidFill>
                  <a:latin typeface="メイリオ" panose="020B0604030504040204" pitchFamily="50" charset="-128"/>
                  <a:ea typeface="メイリオ" panose="020B0604030504040204" pitchFamily="50" charset="-128"/>
                </a:rPr>
                <a:t>情報解析</a:t>
              </a:r>
            </a:p>
          </p:txBody>
        </p:sp>
        <p:sp>
          <p:nvSpPr>
            <p:cNvPr id="34" name="Text Box 51">
              <a:extLst>
                <a:ext uri="{FF2B5EF4-FFF2-40B4-BE49-F238E27FC236}">
                  <a16:creationId xmlns:a16="http://schemas.microsoft.com/office/drawing/2014/main" xmlns="" id="{D9049F82-9F7E-4858-8B66-89DECA8CDB24}"/>
                </a:ext>
              </a:extLst>
            </p:cNvPr>
            <p:cNvSpPr txBox="1">
              <a:spLocks noChangeArrowheads="1"/>
            </p:cNvSpPr>
            <p:nvPr/>
          </p:nvSpPr>
          <p:spPr bwMode="auto">
            <a:xfrm>
              <a:off x="7099478" y="3807497"/>
              <a:ext cx="697627" cy="400110"/>
            </a:xfrm>
            <a:prstGeom prst="rect">
              <a:avLst/>
            </a:prstGeom>
            <a:solidFill>
              <a:schemeClr val="bg1"/>
            </a:solidFill>
            <a:ln w="12700" algn="ctr">
              <a:noFill/>
              <a:miter lim="800000"/>
              <a:headEnd/>
              <a:tailEnd/>
            </a:ln>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2000" b="1" dirty="0">
                  <a:solidFill>
                    <a:srgbClr val="C00000"/>
                  </a:solidFill>
                  <a:latin typeface="メイリオ" panose="020B0604030504040204" pitchFamily="50" charset="-128"/>
                  <a:ea typeface="メイリオ" panose="020B0604030504040204" pitchFamily="50" charset="-128"/>
                </a:rPr>
                <a:t>仮説</a:t>
              </a:r>
            </a:p>
          </p:txBody>
        </p:sp>
        <p:sp>
          <p:nvSpPr>
            <p:cNvPr id="25" name="AutoShape 42">
              <a:extLst>
                <a:ext uri="{FF2B5EF4-FFF2-40B4-BE49-F238E27FC236}">
                  <a16:creationId xmlns:a16="http://schemas.microsoft.com/office/drawing/2014/main" xmlns="" id="{D02D2438-2502-47B3-A9C3-57143E871147}"/>
                </a:ext>
              </a:extLst>
            </p:cNvPr>
            <p:cNvSpPr>
              <a:spLocks noChangeArrowheads="1"/>
            </p:cNvSpPr>
            <p:nvPr/>
          </p:nvSpPr>
          <p:spPr bwMode="auto">
            <a:xfrm>
              <a:off x="5373543" y="1945418"/>
              <a:ext cx="4149725" cy="3810000"/>
            </a:xfrm>
            <a:prstGeom prst="triangle">
              <a:avLst>
                <a:gd name="adj" fmla="val 50000"/>
              </a:avLst>
            </a:prstGeom>
            <a:noFill/>
            <a:ln w="5715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endParaRPr lang="ja-JP" altLang="en-US">
                <a:latin typeface="メイリオ" panose="020B0604030504040204" pitchFamily="50" charset="-128"/>
                <a:ea typeface="メイリオ" panose="020B0604030504040204" pitchFamily="50" charset="-128"/>
              </a:endParaRPr>
            </a:p>
          </p:txBody>
        </p:sp>
        <p:sp>
          <p:nvSpPr>
            <p:cNvPr id="26" name="AutoShape 43">
              <a:extLst>
                <a:ext uri="{FF2B5EF4-FFF2-40B4-BE49-F238E27FC236}">
                  <a16:creationId xmlns:a16="http://schemas.microsoft.com/office/drawing/2014/main" xmlns="" id="{E89091D8-C2D8-4017-A260-8D57B6167353}"/>
                </a:ext>
              </a:extLst>
            </p:cNvPr>
            <p:cNvSpPr>
              <a:spLocks noChangeArrowheads="1"/>
            </p:cNvSpPr>
            <p:nvPr/>
          </p:nvSpPr>
          <p:spPr bwMode="auto">
            <a:xfrm>
              <a:off x="6514088" y="1933996"/>
              <a:ext cx="1861169" cy="1723604"/>
            </a:xfrm>
            <a:prstGeom prst="triangle">
              <a:avLst>
                <a:gd name="adj" fmla="val 50000"/>
              </a:avLst>
            </a:prstGeom>
            <a:noFill/>
            <a:ln w="57150" algn="ctr">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endParaRPr lang="ja-JP" altLang="en-US">
                <a:latin typeface="メイリオ" panose="020B0604030504040204" pitchFamily="50" charset="-128"/>
                <a:ea typeface="メイリオ" panose="020B0604030504040204" pitchFamily="50" charset="-128"/>
              </a:endParaRPr>
            </a:p>
          </p:txBody>
        </p:sp>
        <p:sp>
          <p:nvSpPr>
            <p:cNvPr id="27" name="Text Box 44">
              <a:extLst>
                <a:ext uri="{FF2B5EF4-FFF2-40B4-BE49-F238E27FC236}">
                  <a16:creationId xmlns:a16="http://schemas.microsoft.com/office/drawing/2014/main" xmlns="" id="{59F63D7E-7F43-4D17-9EAC-DFC3CDF855B3}"/>
                </a:ext>
              </a:extLst>
            </p:cNvPr>
            <p:cNvSpPr txBox="1">
              <a:spLocks noChangeArrowheads="1"/>
            </p:cNvSpPr>
            <p:nvPr/>
          </p:nvSpPr>
          <p:spPr bwMode="auto">
            <a:xfrm>
              <a:off x="7037923" y="2563728"/>
              <a:ext cx="820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2400" b="1" dirty="0">
                  <a:solidFill>
                    <a:schemeClr val="accent6">
                      <a:lumMod val="75000"/>
                    </a:schemeClr>
                  </a:solidFill>
                  <a:latin typeface="メイリオ" panose="020B0604030504040204" pitchFamily="50" charset="-128"/>
                  <a:ea typeface="メイリオ" panose="020B0604030504040204" pitchFamily="50" charset="-128"/>
                </a:rPr>
                <a:t>実験</a:t>
              </a:r>
            </a:p>
          </p:txBody>
        </p:sp>
        <p:sp>
          <p:nvSpPr>
            <p:cNvPr id="29" name="Line 46">
              <a:extLst>
                <a:ext uri="{FF2B5EF4-FFF2-40B4-BE49-F238E27FC236}">
                  <a16:creationId xmlns:a16="http://schemas.microsoft.com/office/drawing/2014/main" xmlns="" id="{EDFB10CF-2586-442F-BB29-763B423C98F0}"/>
                </a:ext>
              </a:extLst>
            </p:cNvPr>
            <p:cNvSpPr>
              <a:spLocks noChangeShapeType="1"/>
            </p:cNvSpPr>
            <p:nvPr/>
          </p:nvSpPr>
          <p:spPr bwMode="auto">
            <a:xfrm flipV="1">
              <a:off x="7447036" y="2929312"/>
              <a:ext cx="2510" cy="218490"/>
            </a:xfrm>
            <a:prstGeom prst="line">
              <a:avLst/>
            </a:prstGeom>
            <a:noFill/>
            <a:ln w="12700" cap="rnd">
              <a:solidFill>
                <a:schemeClr val="accent6">
                  <a:lumMod val="75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b="1">
                <a:latin typeface="メイリオ" panose="020B0604030504040204" pitchFamily="50" charset="-128"/>
                <a:ea typeface="メイリオ" panose="020B0604030504040204" pitchFamily="50" charset="-128"/>
              </a:endParaRPr>
            </a:p>
          </p:txBody>
        </p:sp>
        <p:sp>
          <p:nvSpPr>
            <p:cNvPr id="30" name="Line 47">
              <a:extLst>
                <a:ext uri="{FF2B5EF4-FFF2-40B4-BE49-F238E27FC236}">
                  <a16:creationId xmlns:a16="http://schemas.microsoft.com/office/drawing/2014/main" xmlns="" id="{AA6A2F62-DA39-4314-A0D5-7A4CECBA3636}"/>
                </a:ext>
              </a:extLst>
            </p:cNvPr>
            <p:cNvSpPr>
              <a:spLocks noChangeShapeType="1"/>
            </p:cNvSpPr>
            <p:nvPr/>
          </p:nvSpPr>
          <p:spPr bwMode="auto">
            <a:xfrm flipH="1" flipV="1">
              <a:off x="7446147" y="4143120"/>
              <a:ext cx="4288" cy="275128"/>
            </a:xfrm>
            <a:prstGeom prst="line">
              <a:avLst/>
            </a:prstGeom>
            <a:noFill/>
            <a:ln w="12700" cap="rnd">
              <a:solidFill>
                <a:srgbClr val="0070C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b="1">
                <a:latin typeface="メイリオ" panose="020B0604030504040204" pitchFamily="50" charset="-128"/>
                <a:ea typeface="メイリオ" panose="020B0604030504040204" pitchFamily="50" charset="-128"/>
              </a:endParaRPr>
            </a:p>
          </p:txBody>
        </p:sp>
        <p:grpSp>
          <p:nvGrpSpPr>
            <p:cNvPr id="3" name="グループ化 2"/>
            <p:cNvGrpSpPr/>
            <p:nvPr/>
          </p:nvGrpSpPr>
          <p:grpSpPr>
            <a:xfrm>
              <a:off x="5794588" y="5254275"/>
              <a:ext cx="3469247" cy="400110"/>
              <a:chOff x="5794588" y="5254275"/>
              <a:chExt cx="3469247" cy="400110"/>
            </a:xfrm>
          </p:grpSpPr>
          <p:sp>
            <p:nvSpPr>
              <p:cNvPr id="35" name="Text Box 53">
                <a:extLst>
                  <a:ext uri="{FF2B5EF4-FFF2-40B4-BE49-F238E27FC236}">
                    <a16:creationId xmlns:a16="http://schemas.microsoft.com/office/drawing/2014/main" xmlns="" id="{6384D447-8BF6-4850-B3E4-08F244C997C3}"/>
                  </a:ext>
                </a:extLst>
              </p:cNvPr>
              <p:cNvSpPr txBox="1">
                <a:spLocks noChangeArrowheads="1"/>
              </p:cNvSpPr>
              <p:nvPr/>
            </p:nvSpPr>
            <p:spPr bwMode="auto">
              <a:xfrm>
                <a:off x="5794588" y="5254275"/>
                <a:ext cx="1210589" cy="400110"/>
              </a:xfrm>
              <a:prstGeom prst="rect">
                <a:avLst/>
              </a:prstGeom>
              <a:solidFill>
                <a:schemeClr val="bg1"/>
              </a:solidFill>
              <a:ln w="12700" algn="ctr">
                <a:noFill/>
                <a:miter lim="800000"/>
                <a:headEnd/>
                <a:tailEnd/>
              </a:ln>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2000" b="1" dirty="0">
                    <a:solidFill>
                      <a:srgbClr val="0000FF"/>
                    </a:solidFill>
                    <a:latin typeface="メイリオ" panose="020B0604030504040204" pitchFamily="50" charset="-128"/>
                    <a:ea typeface="メイリオ" panose="020B0604030504040204" pitchFamily="50" charset="-128"/>
                  </a:rPr>
                  <a:t>文献調査</a:t>
                </a:r>
              </a:p>
            </p:txBody>
          </p:sp>
          <p:sp>
            <p:nvSpPr>
              <p:cNvPr id="37" name="Text Box 55">
                <a:extLst>
                  <a:ext uri="{FF2B5EF4-FFF2-40B4-BE49-F238E27FC236}">
                    <a16:creationId xmlns:a16="http://schemas.microsoft.com/office/drawing/2014/main" xmlns="" id="{E899D811-CB1D-4E40-A2A7-5C28A1B2469D}"/>
                  </a:ext>
                </a:extLst>
              </p:cNvPr>
              <p:cNvSpPr txBox="1">
                <a:spLocks noChangeArrowheads="1"/>
              </p:cNvSpPr>
              <p:nvPr/>
            </p:nvSpPr>
            <p:spPr bwMode="auto">
              <a:xfrm>
                <a:off x="7027325" y="5254275"/>
                <a:ext cx="2236510" cy="400110"/>
              </a:xfrm>
              <a:prstGeom prst="rect">
                <a:avLst/>
              </a:prstGeom>
              <a:noFill/>
              <a:ln w="12700" algn="ctr">
                <a:noFill/>
                <a:miter lim="800000"/>
                <a:headEnd/>
                <a:tailEnd/>
              </a:ln>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2000" b="1" dirty="0">
                    <a:solidFill>
                      <a:srgbClr val="0000FF"/>
                    </a:solidFill>
                    <a:latin typeface="メイリオ" panose="020B0604030504040204" pitchFamily="50" charset="-128"/>
                    <a:ea typeface="メイリオ" panose="020B0604030504040204" pitchFamily="50" charset="-128"/>
                  </a:rPr>
                  <a:t>データベース検索</a:t>
                </a:r>
              </a:p>
            </p:txBody>
          </p:sp>
        </p:grpSp>
        <p:sp>
          <p:nvSpPr>
            <p:cNvPr id="60" name="Text Box 24">
              <a:extLst>
                <a:ext uri="{FF2B5EF4-FFF2-40B4-BE49-F238E27FC236}">
                  <a16:creationId xmlns:a16="http://schemas.microsoft.com/office/drawing/2014/main" xmlns="" id="{22871BF0-79DC-460F-B51E-27D28CC715FA}"/>
                </a:ext>
              </a:extLst>
            </p:cNvPr>
            <p:cNvSpPr txBox="1">
              <a:spLocks noChangeArrowheads="1"/>
            </p:cNvSpPr>
            <p:nvPr/>
          </p:nvSpPr>
          <p:spPr bwMode="auto">
            <a:xfrm>
              <a:off x="7178416" y="3163692"/>
              <a:ext cx="539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400" b="1" dirty="0">
                  <a:solidFill>
                    <a:schemeClr val="accent6">
                      <a:lumMod val="75000"/>
                    </a:schemeClr>
                  </a:solidFill>
                  <a:latin typeface="メイリオ" panose="020B0604030504040204" pitchFamily="50" charset="-128"/>
                  <a:ea typeface="メイリオ" panose="020B0604030504040204" pitchFamily="50" charset="-128"/>
                </a:rPr>
                <a:t>実験</a:t>
              </a:r>
            </a:p>
          </p:txBody>
        </p:sp>
        <p:sp>
          <p:nvSpPr>
            <p:cNvPr id="61" name="Line 46">
              <a:extLst>
                <a:ext uri="{FF2B5EF4-FFF2-40B4-BE49-F238E27FC236}">
                  <a16:creationId xmlns:a16="http://schemas.microsoft.com/office/drawing/2014/main" xmlns="" id="{EDFB10CF-2586-442F-BB29-763B423C98F0}"/>
                </a:ext>
              </a:extLst>
            </p:cNvPr>
            <p:cNvSpPr>
              <a:spLocks noChangeShapeType="1"/>
            </p:cNvSpPr>
            <p:nvPr/>
          </p:nvSpPr>
          <p:spPr bwMode="auto">
            <a:xfrm flipV="1">
              <a:off x="7444826" y="3414839"/>
              <a:ext cx="6930" cy="427526"/>
            </a:xfrm>
            <a:prstGeom prst="line">
              <a:avLst/>
            </a:prstGeom>
            <a:noFill/>
            <a:ln w="12700" cap="rnd">
              <a:solidFill>
                <a:srgbClr val="C0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b="1">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6784073" y="4863313"/>
              <a:ext cx="1328436" cy="372234"/>
              <a:chOff x="6747414" y="4863313"/>
              <a:chExt cx="1328436" cy="372234"/>
            </a:xfrm>
          </p:grpSpPr>
          <p:sp>
            <p:nvSpPr>
              <p:cNvPr id="32" name="Line 49">
                <a:extLst>
                  <a:ext uri="{FF2B5EF4-FFF2-40B4-BE49-F238E27FC236}">
                    <a16:creationId xmlns:a16="http://schemas.microsoft.com/office/drawing/2014/main" xmlns="" id="{46C1B599-A7C0-4188-95DC-A116C966D385}"/>
                  </a:ext>
                </a:extLst>
              </p:cNvPr>
              <p:cNvSpPr>
                <a:spLocks noChangeShapeType="1"/>
              </p:cNvSpPr>
              <p:nvPr/>
            </p:nvSpPr>
            <p:spPr bwMode="auto">
              <a:xfrm flipH="1" flipV="1">
                <a:off x="7865458" y="4863313"/>
                <a:ext cx="210392" cy="372234"/>
              </a:xfrm>
              <a:prstGeom prst="line">
                <a:avLst/>
              </a:prstGeom>
              <a:noFill/>
              <a:ln w="12700" cap="rnd">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b="1">
                  <a:latin typeface="メイリオ" panose="020B0604030504040204" pitchFamily="50" charset="-128"/>
                  <a:ea typeface="メイリオ" panose="020B0604030504040204" pitchFamily="50" charset="-128"/>
                </a:endParaRPr>
              </a:p>
            </p:txBody>
          </p:sp>
          <p:sp>
            <p:nvSpPr>
              <p:cNvPr id="62" name="Line 49">
                <a:extLst>
                  <a:ext uri="{FF2B5EF4-FFF2-40B4-BE49-F238E27FC236}">
                    <a16:creationId xmlns:a16="http://schemas.microsoft.com/office/drawing/2014/main" xmlns="" id="{46C1B599-A7C0-4188-95DC-A116C966D385}"/>
                  </a:ext>
                </a:extLst>
              </p:cNvPr>
              <p:cNvSpPr>
                <a:spLocks noChangeShapeType="1"/>
              </p:cNvSpPr>
              <p:nvPr/>
            </p:nvSpPr>
            <p:spPr bwMode="auto">
              <a:xfrm flipV="1">
                <a:off x="6747414" y="4863313"/>
                <a:ext cx="210392" cy="372234"/>
              </a:xfrm>
              <a:prstGeom prst="line">
                <a:avLst/>
              </a:prstGeom>
              <a:noFill/>
              <a:ln w="12700" cap="rnd">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b="1">
                  <a:latin typeface="メイリオ" panose="020B0604030504040204" pitchFamily="50" charset="-128"/>
                  <a:ea typeface="メイリオ" panose="020B0604030504040204" pitchFamily="50" charset="-128"/>
                </a:endParaRPr>
              </a:p>
            </p:txBody>
          </p:sp>
        </p:grpSp>
      </p:grpSp>
    </p:spTree>
    <p:extLst>
      <p:ext uri="{BB962C8B-B14F-4D97-AF65-F5344CB8AC3E}">
        <p14:creationId xmlns:p14="http://schemas.microsoft.com/office/powerpoint/2010/main" val="39595873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52560" y="0"/>
            <a:ext cx="8774394" cy="8982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600" dirty="0">
                <a:solidFill>
                  <a:srgbClr val="006600"/>
                </a:solidFill>
              </a:rPr>
              <a:t>統合ＴＶ</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27</a:t>
            </a:fld>
            <a:endParaRPr lang="ja-JP" altLang="en-US" sz="1200">
              <a:solidFill>
                <a:srgbClr val="003A6F"/>
              </a:solidFill>
            </a:endParaRPr>
          </a:p>
        </p:txBody>
      </p:sp>
      <p:sp>
        <p:nvSpPr>
          <p:cNvPr id="5" name="テキスト ボックス 4"/>
          <p:cNvSpPr txBox="1"/>
          <p:nvPr/>
        </p:nvSpPr>
        <p:spPr>
          <a:xfrm>
            <a:off x="871670" y="1085316"/>
            <a:ext cx="8836351" cy="461665"/>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rPr>
              <a:t>URL】</a:t>
            </a:r>
            <a:r>
              <a:rPr lang="en-US" altLang="ja-JP" sz="2400" dirty="0" err="1">
                <a:latin typeface="メイリオ" panose="020B0604030504040204" pitchFamily="50" charset="-128"/>
                <a:ea typeface="メイリオ" panose="020B0604030504040204" pitchFamily="50" charset="-128"/>
                <a:hlinkClick r:id="rId2"/>
              </a:rPr>
              <a:t>https</a:t>
            </a:r>
            <a:r>
              <a:rPr lang="en-US" altLang="ja-JP" sz="2400" dirty="0">
                <a:latin typeface="メイリオ" panose="020B0604030504040204" pitchFamily="50" charset="-128"/>
                <a:ea typeface="メイリオ" panose="020B0604030504040204" pitchFamily="50" charset="-128"/>
                <a:hlinkClick r:id="rId2"/>
              </a:rPr>
              <a:t>://</a:t>
            </a:r>
            <a:r>
              <a:rPr lang="en-US" altLang="ja-JP" sz="2400" dirty="0" err="1">
                <a:latin typeface="メイリオ" panose="020B0604030504040204" pitchFamily="50" charset="-128"/>
                <a:ea typeface="メイリオ" panose="020B0604030504040204" pitchFamily="50" charset="-128"/>
                <a:hlinkClick r:id="rId2"/>
              </a:rPr>
              <a:t>togotv.dbcls.jp</a:t>
            </a:r>
            <a:r>
              <a:rPr lang="en-US" altLang="ja-JP" sz="2400" dirty="0">
                <a:latin typeface="メイリオ" panose="020B0604030504040204" pitchFamily="50" charset="-128"/>
                <a:ea typeface="メイリオ" panose="020B0604030504040204" pitchFamily="50" charset="-128"/>
                <a:hlinkClick r:id="rId2"/>
              </a:rPr>
              <a:t>/</a:t>
            </a:r>
            <a:endParaRPr lang="en-US" altLang="ja-JP" sz="2400" dirty="0">
              <a:latin typeface="メイリオ" panose="020B0604030504040204" pitchFamily="50" charset="-128"/>
              <a:ea typeface="メイリオ" panose="020B0604030504040204" pitchFamily="50" charset="-128"/>
            </a:endParaRPr>
          </a:p>
        </p:txBody>
      </p:sp>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800"/>
          <a:stretch/>
        </p:blipFill>
        <p:spPr bwMode="auto">
          <a:xfrm>
            <a:off x="401652" y="1524350"/>
            <a:ext cx="4720606" cy="21727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2636341" y="3073011"/>
            <a:ext cx="584289" cy="600773"/>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4224042" y="2592142"/>
            <a:ext cx="5604171" cy="3785652"/>
          </a:xfrm>
          <a:prstGeom prst="rect">
            <a:avLst/>
          </a:prstGeom>
          <a:solidFill>
            <a:srgbClr val="FFFFCC"/>
          </a:solidFill>
          <a:ln>
            <a:solidFill>
              <a:schemeClr val="tx1"/>
            </a:solidFill>
          </a:ln>
        </p:spPr>
        <p:txBody>
          <a:bodyPr wrap="square" rtlCol="0">
            <a:spAutoFit/>
          </a:bodyPr>
          <a:lstStyle/>
          <a:p>
            <a:pPr marL="171450" indent="-171450">
              <a:buFont typeface="Arial" panose="020B0604020202020204" pitchFamily="34" charset="0"/>
              <a:buChar char="•"/>
            </a:pPr>
            <a:r>
              <a:rPr lang="en-US" altLang="ja-JP" sz="1000" b="1" dirty="0" err="1">
                <a:latin typeface="メイリオ" panose="020B0604030504040204" pitchFamily="50" charset="-128"/>
                <a:ea typeface="メイリオ" panose="020B0604030504040204" pitchFamily="50" charset="-128"/>
              </a:rPr>
              <a:t>NCBI</a:t>
            </a:r>
            <a:r>
              <a:rPr lang="en-US" altLang="ja-JP" sz="1000" b="1" dirty="0">
                <a:latin typeface="メイリオ" panose="020B0604030504040204" pitchFamily="50" charset="-128"/>
                <a:ea typeface="メイリオ" panose="020B0604030504040204" pitchFamily="50" charset="-128"/>
              </a:rPr>
              <a:t> GEO</a:t>
            </a:r>
            <a:r>
              <a:rPr lang="ja-JP" altLang="en-US" sz="1000" dirty="0">
                <a:latin typeface="メイリオ" panose="020B0604030504040204" pitchFamily="50" charset="-128"/>
                <a:ea typeface="メイリオ" panose="020B0604030504040204" pitchFamily="50" charset="-128"/>
              </a:rPr>
              <a:t>の使い方</a:t>
            </a:r>
            <a:r>
              <a:rPr lang="en-US" altLang="ja-JP" sz="1000" dirty="0">
                <a:latin typeface="メイリオ" panose="020B0604030504040204" pitchFamily="50" charset="-128"/>
                <a:ea typeface="メイリオ" panose="020B0604030504040204" pitchFamily="50" charset="-128"/>
              </a:rPr>
              <a:t>1 〜</a:t>
            </a:r>
            <a:r>
              <a:rPr lang="ja-JP" altLang="en-US" sz="1000" dirty="0">
                <a:latin typeface="メイリオ" panose="020B0604030504040204" pitchFamily="50" charset="-128"/>
                <a:ea typeface="メイリオ" panose="020B0604030504040204" pitchFamily="50" charset="-128"/>
              </a:rPr>
              <a:t>マイクロアレイデータの検索・取得</a:t>
            </a:r>
            <a:r>
              <a:rPr lang="en-US" altLang="ja-JP" sz="1000" dirty="0">
                <a:latin typeface="メイリオ" panose="020B0604030504040204" pitchFamily="50" charset="-128"/>
                <a:ea typeface="メイリオ" panose="020B0604030504040204" pitchFamily="50" charset="-128"/>
              </a:rPr>
              <a:t>〜2017</a:t>
            </a:r>
          </a:p>
          <a:p>
            <a:pPr marL="171450" indent="-171450">
              <a:buFont typeface="Arial" panose="020B0604020202020204" pitchFamily="34" charset="0"/>
              <a:buChar char="•"/>
            </a:pPr>
            <a:r>
              <a:rPr lang="en-US" altLang="ja-JP" sz="1000" b="1" dirty="0" err="1">
                <a:latin typeface="メイリオ" panose="020B0604030504040204" pitchFamily="50" charset="-128"/>
                <a:ea typeface="メイリオ" panose="020B0604030504040204" pitchFamily="50" charset="-128"/>
              </a:rPr>
              <a:t>NCBI</a:t>
            </a:r>
            <a:r>
              <a:rPr lang="en-US" altLang="ja-JP" sz="1000" b="1" dirty="0">
                <a:latin typeface="メイリオ" panose="020B0604030504040204" pitchFamily="50" charset="-128"/>
                <a:ea typeface="メイリオ" panose="020B0604030504040204" pitchFamily="50" charset="-128"/>
              </a:rPr>
              <a:t> GEO</a:t>
            </a:r>
            <a:r>
              <a:rPr lang="en-US" altLang="ja-JP" sz="1000" dirty="0">
                <a:latin typeface="メイリオ" panose="020B0604030504040204" pitchFamily="50" charset="-128"/>
                <a:ea typeface="メイリオ" panose="020B0604030504040204" pitchFamily="50" charset="-128"/>
              </a:rPr>
              <a:t> </a:t>
            </a:r>
            <a:r>
              <a:rPr lang="ja-JP" altLang="en-US" sz="1000" dirty="0">
                <a:latin typeface="メイリオ" panose="020B0604030504040204" pitchFamily="50" charset="-128"/>
                <a:ea typeface="メイリオ" panose="020B0604030504040204" pitchFamily="50" charset="-128"/>
              </a:rPr>
              <a:t>の使い方</a:t>
            </a:r>
            <a:r>
              <a:rPr lang="en-US" altLang="ja-JP" sz="1000" dirty="0">
                <a:latin typeface="メイリオ" panose="020B0604030504040204" pitchFamily="50" charset="-128"/>
                <a:ea typeface="メイリオ" panose="020B0604030504040204" pitchFamily="50" charset="-128"/>
              </a:rPr>
              <a:t>2 〜</a:t>
            </a:r>
            <a:r>
              <a:rPr lang="ja-JP" altLang="en-US" sz="1000" dirty="0">
                <a:latin typeface="メイリオ" panose="020B0604030504040204" pitchFamily="50" charset="-128"/>
                <a:ea typeface="メイリオ" panose="020B0604030504040204" pitchFamily="50" charset="-128"/>
              </a:rPr>
              <a:t>遺伝子プロファイルの検索・処理済みデータの取得</a:t>
            </a:r>
            <a:r>
              <a:rPr lang="en-US" altLang="ja-JP" sz="1000" dirty="0">
                <a:latin typeface="メイリオ" panose="020B0604030504040204" pitchFamily="50" charset="-128"/>
                <a:ea typeface="メイリオ" panose="020B0604030504040204" pitchFamily="50" charset="-128"/>
              </a:rPr>
              <a:t>〜 2018</a:t>
            </a:r>
          </a:p>
          <a:p>
            <a:pPr marL="171450" indent="-171450">
              <a:buFont typeface="Arial" panose="020B0604020202020204" pitchFamily="34" charset="0"/>
              <a:buChar char="•"/>
            </a:pPr>
            <a:r>
              <a:rPr lang="en-US" altLang="ja-JP" sz="1000" b="1" dirty="0" err="1">
                <a:latin typeface="メイリオ" panose="020B0604030504040204" pitchFamily="50" charset="-128"/>
                <a:ea typeface="メイリオ" panose="020B0604030504040204" pitchFamily="50" charset="-128"/>
              </a:rPr>
              <a:t>NCBI</a:t>
            </a:r>
            <a:r>
              <a:rPr lang="en-US" altLang="ja-JP" sz="1000" b="1" dirty="0">
                <a:latin typeface="メイリオ" panose="020B0604030504040204" pitchFamily="50" charset="-128"/>
                <a:ea typeface="メイリオ" panose="020B0604030504040204" pitchFamily="50" charset="-128"/>
              </a:rPr>
              <a:t> GEO</a:t>
            </a:r>
            <a:r>
              <a:rPr lang="ja-JP" altLang="en-US" sz="1000" dirty="0">
                <a:latin typeface="メイリオ" panose="020B0604030504040204" pitchFamily="50" charset="-128"/>
                <a:ea typeface="メイリオ" panose="020B0604030504040204" pitchFamily="50" charset="-128"/>
              </a:rPr>
              <a:t>のデータセットブラウザを使って公共データの遺伝子発現解析を行う </a:t>
            </a:r>
            <a:r>
              <a:rPr lang="en-US" altLang="ja-JP" sz="1000" dirty="0">
                <a:latin typeface="メイリオ" panose="020B0604030504040204" pitchFamily="50" charset="-128"/>
                <a:ea typeface="メイリオ" panose="020B0604030504040204" pitchFamily="50" charset="-128"/>
              </a:rPr>
              <a:t>2019</a:t>
            </a:r>
          </a:p>
          <a:p>
            <a:pPr marL="171450" indent="-171450">
              <a:buFont typeface="Arial" panose="020B0604020202020204" pitchFamily="34" charset="0"/>
              <a:buChar char="•"/>
            </a:pPr>
            <a:r>
              <a:rPr lang="en-US" altLang="ja-JP" sz="1000" b="1" dirty="0" err="1">
                <a:latin typeface="メイリオ" panose="020B0604030504040204" pitchFamily="50" charset="-128"/>
                <a:ea typeface="メイリオ" panose="020B0604030504040204" pitchFamily="50" charset="-128"/>
              </a:rPr>
              <a:t>AOE</a:t>
            </a:r>
            <a:r>
              <a:rPr lang="ja-JP" altLang="en-US" sz="1000" dirty="0">
                <a:latin typeface="メイリオ" panose="020B0604030504040204" pitchFamily="50" charset="-128"/>
                <a:ea typeface="メイリオ" panose="020B0604030504040204" pitchFamily="50" charset="-128"/>
              </a:rPr>
              <a:t>を使って遺伝子発現データベースの統計を見ながら検索する </a:t>
            </a:r>
            <a:r>
              <a:rPr lang="en-US" altLang="ja-JP" sz="1000" dirty="0">
                <a:latin typeface="メイリオ" panose="020B0604030504040204" pitchFamily="50" charset="-128"/>
                <a:ea typeface="メイリオ" panose="020B0604030504040204" pitchFamily="50" charset="-128"/>
              </a:rPr>
              <a:t>2018</a:t>
            </a:r>
          </a:p>
          <a:p>
            <a:pPr marL="171450" indent="-171450">
              <a:buFont typeface="Arial" panose="020B0604020202020204" pitchFamily="34" charset="0"/>
              <a:buChar char="•"/>
            </a:pPr>
            <a:r>
              <a:rPr lang="en-US" altLang="ja-JP" sz="1000" b="1" dirty="0" err="1">
                <a:latin typeface="メイリオ" panose="020B0604030504040204" pitchFamily="50" charset="-128"/>
                <a:ea typeface="メイリオ" panose="020B0604030504040204" pitchFamily="50" charset="-128"/>
              </a:rPr>
              <a:t>RefEx</a:t>
            </a:r>
            <a:r>
              <a:rPr lang="ja-JP" altLang="en-US" sz="1000" dirty="0">
                <a:latin typeface="メイリオ" panose="020B0604030504040204" pitchFamily="50" charset="-128"/>
                <a:ea typeface="メイリオ" panose="020B0604030504040204" pitchFamily="50" charset="-128"/>
              </a:rPr>
              <a:t>の使い方</a:t>
            </a:r>
          </a:p>
          <a:p>
            <a:pPr marL="171450" indent="-171450">
              <a:buFont typeface="Arial" panose="020B0604020202020204" pitchFamily="34" charset="0"/>
              <a:buChar char="•"/>
            </a:pPr>
            <a:r>
              <a:rPr lang="en-US" altLang="ja-JP" sz="1000" b="1" dirty="0" err="1">
                <a:latin typeface="メイリオ" panose="020B0604030504040204" pitchFamily="50" charset="-128"/>
                <a:ea typeface="メイリオ" panose="020B0604030504040204" pitchFamily="50" charset="-128"/>
              </a:rPr>
              <a:t>OmicsDI</a:t>
            </a:r>
            <a:r>
              <a:rPr lang="en-US" altLang="ja-JP" sz="1000" b="1" dirty="0">
                <a:latin typeface="メイリオ" panose="020B0604030504040204" pitchFamily="50" charset="-128"/>
                <a:ea typeface="メイリオ" panose="020B0604030504040204" pitchFamily="50" charset="-128"/>
              </a:rPr>
              <a:t> </a:t>
            </a:r>
            <a:r>
              <a:rPr lang="ja-JP" altLang="en-US" sz="1000" dirty="0">
                <a:latin typeface="メイリオ" panose="020B0604030504040204" pitchFamily="50" charset="-128"/>
                <a:ea typeface="メイリオ" panose="020B0604030504040204" pitchFamily="50" charset="-128"/>
              </a:rPr>
              <a:t>を使って様々なデータベースからオミクスデータを縦断的に検索する</a:t>
            </a:r>
          </a:p>
          <a:p>
            <a:pPr marL="171450" indent="-171450">
              <a:buFont typeface="Arial" panose="020B0604020202020204" pitchFamily="34" charset="0"/>
              <a:buChar char="•"/>
            </a:pPr>
            <a:r>
              <a:rPr lang="en-US" altLang="ja-JP" sz="1000" b="1" dirty="0">
                <a:latin typeface="メイリオ" panose="020B0604030504040204" pitchFamily="50" charset="-128"/>
                <a:ea typeface="メイリオ" panose="020B0604030504040204" pitchFamily="50" charset="-128"/>
              </a:rPr>
              <a:t>Expression Atlas </a:t>
            </a:r>
            <a:r>
              <a:rPr lang="ja-JP" altLang="en-US" sz="1000" dirty="0">
                <a:latin typeface="メイリオ" panose="020B0604030504040204" pitchFamily="50" charset="-128"/>
                <a:ea typeface="メイリオ" panose="020B0604030504040204" pitchFamily="50" charset="-128"/>
              </a:rPr>
              <a:t>で 様々な生物種の組織や疾患などにおける遺伝子発現の情報を調べる</a:t>
            </a:r>
          </a:p>
          <a:p>
            <a:pPr marL="171450" indent="-171450">
              <a:buFont typeface="Arial" panose="020B0604020202020204" pitchFamily="34" charset="0"/>
              <a:buChar char="•"/>
            </a:pPr>
            <a:r>
              <a:rPr lang="en-US" altLang="ja-JP" sz="1000" b="1" dirty="0" err="1">
                <a:latin typeface="メイリオ" panose="020B0604030504040204" pitchFamily="50" charset="-128"/>
                <a:ea typeface="メイリオ" panose="020B0604030504040204" pitchFamily="50" charset="-128"/>
              </a:rPr>
              <a:t>IMOTA</a:t>
            </a:r>
            <a:r>
              <a:rPr lang="en-US" altLang="ja-JP" sz="1000" dirty="0">
                <a:latin typeface="メイリオ" panose="020B0604030504040204" pitchFamily="50" charset="-128"/>
                <a:ea typeface="メイリオ" panose="020B0604030504040204" pitchFamily="50" charset="-128"/>
              </a:rPr>
              <a:t> </a:t>
            </a:r>
            <a:r>
              <a:rPr lang="ja-JP" altLang="en-US" sz="1000" dirty="0">
                <a:latin typeface="メイリオ" panose="020B0604030504040204" pitchFamily="50" charset="-128"/>
                <a:ea typeface="メイリオ" panose="020B0604030504040204" pitchFamily="50" charset="-128"/>
              </a:rPr>
              <a:t>を使って、組織別に分類された様々なマルチオミクスデータ</a:t>
            </a:r>
            <a:r>
              <a:rPr lang="en-US" altLang="ja-JP" sz="1000" dirty="0">
                <a:latin typeface="メイリオ" panose="020B0604030504040204" pitchFamily="50" charset="-128"/>
                <a:ea typeface="メイリオ" panose="020B0604030504040204" pitchFamily="50" charset="-128"/>
              </a:rPr>
              <a:t>(miRNA/mRNA/protein)</a:t>
            </a:r>
            <a:r>
              <a:rPr lang="ja-JP" altLang="en-US" sz="1000" dirty="0">
                <a:latin typeface="メイリオ" panose="020B0604030504040204" pitchFamily="50" charset="-128"/>
                <a:ea typeface="メイリオ" panose="020B0604030504040204" pitchFamily="50" charset="-128"/>
              </a:rPr>
              <a:t>を調べる</a:t>
            </a:r>
          </a:p>
          <a:p>
            <a:pPr marL="171450" indent="-171450">
              <a:buFont typeface="Arial" panose="020B0604020202020204" pitchFamily="34" charset="0"/>
              <a:buChar char="•"/>
            </a:pPr>
            <a:r>
              <a:rPr lang="en-US" altLang="ja-JP" sz="1000" b="1" dirty="0" err="1">
                <a:latin typeface="メイリオ" panose="020B0604030504040204" pitchFamily="50" charset="-128"/>
                <a:ea typeface="メイリオ" panose="020B0604030504040204" pitchFamily="50" charset="-128"/>
              </a:rPr>
              <a:t>Spotfire</a:t>
            </a:r>
            <a:r>
              <a:rPr lang="ja-JP" altLang="en-US" sz="1000" dirty="0">
                <a:latin typeface="メイリオ" panose="020B0604030504040204" pitchFamily="50" charset="-128"/>
                <a:ea typeface="メイリオ" panose="020B0604030504040204" pitchFamily="50" charset="-128"/>
              </a:rPr>
              <a:t>を用いた公共マイクロアレイデータとローカルなデータの統合 </a:t>
            </a:r>
            <a:r>
              <a:rPr lang="en-US" altLang="ja-JP" sz="1000" dirty="0">
                <a:latin typeface="メイリオ" panose="020B0604030504040204" pitchFamily="50" charset="-128"/>
                <a:ea typeface="メイリオ" panose="020B0604030504040204" pitchFamily="50" charset="-128"/>
              </a:rPr>
              <a:t>2019</a:t>
            </a:r>
          </a:p>
          <a:p>
            <a:pPr marL="171450" indent="-171450">
              <a:buFont typeface="Arial" panose="020B0604020202020204" pitchFamily="34" charset="0"/>
              <a:buChar char="•"/>
            </a:pPr>
            <a:r>
              <a:rPr lang="en-US" altLang="ja-JP" sz="1000" b="1" dirty="0" err="1">
                <a:latin typeface="メイリオ" panose="020B0604030504040204" pitchFamily="50" charset="-128"/>
                <a:ea typeface="メイリオ" panose="020B0604030504040204" pitchFamily="50" charset="-128"/>
              </a:rPr>
              <a:t>Bgee</a:t>
            </a:r>
            <a:r>
              <a:rPr lang="en-US" altLang="ja-JP" sz="1000" b="1" dirty="0">
                <a:latin typeface="メイリオ" panose="020B0604030504040204" pitchFamily="50" charset="-128"/>
                <a:ea typeface="メイリオ" panose="020B0604030504040204" pitchFamily="50" charset="-128"/>
              </a:rPr>
              <a:t> </a:t>
            </a:r>
            <a:r>
              <a:rPr lang="ja-JP" altLang="en-US" sz="1000" dirty="0">
                <a:latin typeface="メイリオ" panose="020B0604030504040204" pitchFamily="50" charset="-128"/>
                <a:ea typeface="メイリオ" panose="020B0604030504040204" pitchFamily="50" charset="-128"/>
              </a:rPr>
              <a:t>を使って複数の生物種の正常組織における遺伝子発現データを検索、比較、取得する</a:t>
            </a:r>
          </a:p>
          <a:p>
            <a:pPr marL="171450" indent="-171450">
              <a:buFont typeface="Arial" panose="020B0604020202020204" pitchFamily="34" charset="0"/>
              <a:buChar char="•"/>
            </a:pPr>
            <a:r>
              <a:rPr lang="en-US" altLang="ja-JP" sz="1000" b="1" dirty="0" err="1">
                <a:latin typeface="メイリオ" panose="020B0604030504040204" pitchFamily="50" charset="-128"/>
                <a:ea typeface="メイリオ" panose="020B0604030504040204" pitchFamily="50" charset="-128"/>
              </a:rPr>
              <a:t>MGI</a:t>
            </a:r>
            <a:r>
              <a:rPr lang="ja-JP" altLang="en-US" sz="1000" dirty="0">
                <a:latin typeface="メイリオ" panose="020B0604030504040204" pitchFamily="50" charset="-128"/>
                <a:ea typeface="メイリオ" panose="020B0604030504040204" pitchFamily="50" charset="-128"/>
              </a:rPr>
              <a:t>を使ってマウスの遺伝子発現情報を調べる </a:t>
            </a:r>
            <a:r>
              <a:rPr lang="en-US" altLang="ja-JP" sz="1000" dirty="0">
                <a:latin typeface="メイリオ" panose="020B0604030504040204" pitchFamily="50" charset="-128"/>
                <a:ea typeface="メイリオ" panose="020B0604030504040204" pitchFamily="50" charset="-128"/>
              </a:rPr>
              <a:t>2019</a:t>
            </a:r>
          </a:p>
          <a:p>
            <a:pPr marL="171450" indent="-171450">
              <a:buFont typeface="Arial" panose="020B0604020202020204" pitchFamily="34" charset="0"/>
              <a:buChar char="•"/>
            </a:pPr>
            <a:r>
              <a:rPr lang="en-US" altLang="ja-JP" sz="1000" b="1" dirty="0" err="1">
                <a:latin typeface="メイリオ" panose="020B0604030504040204" pitchFamily="50" charset="-128"/>
                <a:ea typeface="メイリオ" panose="020B0604030504040204" pitchFamily="50" charset="-128"/>
              </a:rPr>
              <a:t>MGI</a:t>
            </a:r>
            <a:r>
              <a:rPr lang="ja-JP" altLang="en-US" sz="1000" dirty="0">
                <a:latin typeface="メイリオ" panose="020B0604030504040204" pitchFamily="50" charset="-128"/>
                <a:ea typeface="メイリオ" panose="020B0604030504040204" pitchFamily="50" charset="-128"/>
              </a:rPr>
              <a:t>を使ってノックアウトマウスの情報を調べる </a:t>
            </a:r>
            <a:r>
              <a:rPr lang="en-US" altLang="ja-JP" sz="1000" dirty="0">
                <a:latin typeface="メイリオ" panose="020B0604030504040204" pitchFamily="50" charset="-128"/>
                <a:ea typeface="メイリオ" panose="020B0604030504040204" pitchFamily="50" charset="-128"/>
              </a:rPr>
              <a:t>2018</a:t>
            </a:r>
          </a:p>
          <a:p>
            <a:pPr marL="171450" indent="-171450">
              <a:buFont typeface="Arial" panose="020B0604020202020204" pitchFamily="34" charset="0"/>
              <a:buChar char="•"/>
            </a:pPr>
            <a:r>
              <a:rPr lang="en-US" altLang="ja-JP" sz="1000" b="1" dirty="0" err="1">
                <a:latin typeface="メイリオ" panose="020B0604030504040204" pitchFamily="50" charset="-128"/>
                <a:ea typeface="メイリオ" panose="020B0604030504040204" pitchFamily="50" charset="-128"/>
              </a:rPr>
              <a:t>GTEx</a:t>
            </a:r>
            <a:r>
              <a:rPr lang="en-US" altLang="ja-JP" sz="1000" b="1" dirty="0">
                <a:latin typeface="メイリオ" panose="020B0604030504040204" pitchFamily="50" charset="-128"/>
                <a:ea typeface="メイリオ" panose="020B0604030504040204" pitchFamily="50" charset="-128"/>
              </a:rPr>
              <a:t> Portal</a:t>
            </a:r>
            <a:r>
              <a:rPr lang="ja-JP" altLang="en-US" sz="1000" dirty="0">
                <a:latin typeface="メイリオ" panose="020B0604030504040204" pitchFamily="50" charset="-128"/>
                <a:ea typeface="メイリオ" panose="020B0604030504040204" pitchFamily="50" charset="-128"/>
              </a:rPr>
              <a:t>を使ってヒトの各組織での遺伝子発現量や影響する</a:t>
            </a:r>
            <a:r>
              <a:rPr lang="en-US" altLang="ja-JP" sz="1000" dirty="0" err="1">
                <a:latin typeface="メイリオ" panose="020B0604030504040204" pitchFamily="50" charset="-128"/>
                <a:ea typeface="メイリオ" panose="020B0604030504040204" pitchFamily="50" charset="-128"/>
              </a:rPr>
              <a:t>eQTL</a:t>
            </a:r>
            <a:r>
              <a:rPr lang="ja-JP" altLang="en-US" sz="1000" dirty="0">
                <a:latin typeface="メイリオ" panose="020B0604030504040204" pitchFamily="50" charset="-128"/>
                <a:ea typeface="メイリオ" panose="020B0604030504040204" pitchFamily="50" charset="-128"/>
              </a:rPr>
              <a:t>を調べる</a:t>
            </a:r>
          </a:p>
          <a:p>
            <a:pPr marL="171450" indent="-171450">
              <a:buFont typeface="Arial" panose="020B0604020202020204" pitchFamily="34" charset="0"/>
              <a:buChar char="•"/>
            </a:pPr>
            <a:r>
              <a:rPr lang="en-US" altLang="ja-JP" sz="1000" b="1" dirty="0" err="1">
                <a:latin typeface="メイリオ" panose="020B0604030504040204" pitchFamily="50" charset="-128"/>
                <a:ea typeface="メイリオ" panose="020B0604030504040204" pitchFamily="50" charset="-128"/>
              </a:rPr>
              <a:t>UCSC</a:t>
            </a:r>
            <a:r>
              <a:rPr lang="en-US" altLang="ja-JP" sz="1000" b="1" dirty="0">
                <a:latin typeface="メイリオ" panose="020B0604030504040204" pitchFamily="50" charset="-128"/>
                <a:ea typeface="メイリオ" panose="020B0604030504040204" pitchFamily="50" charset="-128"/>
              </a:rPr>
              <a:t> </a:t>
            </a:r>
            <a:r>
              <a:rPr lang="en-US" altLang="ja-JP" sz="1000" b="1" dirty="0" err="1">
                <a:latin typeface="メイリオ" panose="020B0604030504040204" pitchFamily="50" charset="-128"/>
                <a:ea typeface="メイリオ" panose="020B0604030504040204" pitchFamily="50" charset="-128"/>
              </a:rPr>
              <a:t>VisiGene</a:t>
            </a:r>
            <a:r>
              <a:rPr lang="ja-JP" altLang="en-US" sz="1000" dirty="0">
                <a:latin typeface="メイリオ" panose="020B0604030504040204" pitchFamily="50" charset="-128"/>
                <a:ea typeface="メイリオ" panose="020B0604030504040204" pitchFamily="50" charset="-128"/>
              </a:rPr>
              <a:t>を使って生体内における</a:t>
            </a:r>
            <a:r>
              <a:rPr lang="en-US" altLang="ja-JP" sz="1000" dirty="0">
                <a:latin typeface="メイリオ" panose="020B0604030504040204" pitchFamily="50" charset="-128"/>
                <a:ea typeface="メイリオ" panose="020B0604030504040204" pitchFamily="50" charset="-128"/>
              </a:rPr>
              <a:t>mRNA</a:t>
            </a:r>
            <a:r>
              <a:rPr lang="ja-JP" altLang="en-US" sz="1000" dirty="0">
                <a:latin typeface="メイリオ" panose="020B0604030504040204" pitchFamily="50" charset="-128"/>
                <a:ea typeface="メイリオ" panose="020B0604030504040204" pitchFamily="50" charset="-128"/>
              </a:rPr>
              <a:t>の局在を調べる </a:t>
            </a:r>
            <a:r>
              <a:rPr lang="en-US" altLang="ja-JP" sz="1000" dirty="0">
                <a:latin typeface="メイリオ" panose="020B0604030504040204" pitchFamily="50" charset="-128"/>
                <a:ea typeface="メイリオ" panose="020B0604030504040204" pitchFamily="50" charset="-128"/>
              </a:rPr>
              <a:t>2017</a:t>
            </a:r>
          </a:p>
          <a:p>
            <a:pPr marL="171450" indent="-171450">
              <a:buFont typeface="Arial" panose="020B0604020202020204" pitchFamily="34" charset="0"/>
              <a:buChar char="•"/>
            </a:pPr>
            <a:r>
              <a:rPr lang="en-US" altLang="ja-JP" sz="1000" b="1" dirty="0">
                <a:latin typeface="メイリオ" panose="020B0604030504040204" pitchFamily="50" charset="-128"/>
                <a:ea typeface="メイリオ" panose="020B0604030504040204" pitchFamily="50" charset="-128"/>
              </a:rPr>
              <a:t>The Human Protein Atlas</a:t>
            </a:r>
            <a:r>
              <a:rPr lang="ja-JP" altLang="en-US" sz="1000" dirty="0">
                <a:latin typeface="メイリオ" panose="020B0604030504040204" pitchFamily="50" charset="-128"/>
                <a:ea typeface="メイリオ" panose="020B0604030504040204" pitchFamily="50" charset="-128"/>
              </a:rPr>
              <a:t>でヒトのタンパク質の発現情報を</a:t>
            </a:r>
            <a:r>
              <a:rPr lang="en-US" altLang="ja-JP" sz="1000" dirty="0">
                <a:latin typeface="メイリオ" panose="020B0604030504040204" pitchFamily="50" charset="-128"/>
                <a:ea typeface="メイリオ" panose="020B0604030504040204" pitchFamily="50" charset="-128"/>
              </a:rPr>
              <a:t>RNA-</a:t>
            </a:r>
            <a:r>
              <a:rPr lang="en-US" altLang="ja-JP" sz="1000" dirty="0" err="1">
                <a:latin typeface="メイリオ" panose="020B0604030504040204" pitchFamily="50" charset="-128"/>
                <a:ea typeface="メイリオ" panose="020B0604030504040204" pitchFamily="50" charset="-128"/>
              </a:rPr>
              <a:t>seq</a:t>
            </a:r>
            <a:r>
              <a:rPr lang="ja-JP" altLang="en-US" sz="1000" dirty="0">
                <a:latin typeface="メイリオ" panose="020B0604030504040204" pitchFamily="50" charset="-128"/>
                <a:ea typeface="メイリオ" panose="020B0604030504040204" pitchFamily="50" charset="-128"/>
              </a:rPr>
              <a:t>データ、画像データとともに調べる </a:t>
            </a:r>
            <a:r>
              <a:rPr lang="en-US" altLang="ja-JP" sz="1000" dirty="0">
                <a:latin typeface="メイリオ" panose="020B0604030504040204" pitchFamily="50" charset="-128"/>
                <a:ea typeface="メイリオ" panose="020B0604030504040204" pitchFamily="50" charset="-128"/>
              </a:rPr>
              <a:t>2017</a:t>
            </a:r>
          </a:p>
          <a:p>
            <a:pPr marL="171450" indent="-171450">
              <a:buFont typeface="Arial" panose="020B0604020202020204" pitchFamily="34" charset="0"/>
              <a:buChar char="•"/>
            </a:pPr>
            <a:r>
              <a:rPr lang="en-US" altLang="ja-JP" sz="1000" b="1" dirty="0">
                <a:latin typeface="メイリオ" panose="020B0604030504040204" pitchFamily="50" charset="-128"/>
                <a:ea typeface="メイリオ" panose="020B0604030504040204" pitchFamily="50" charset="-128"/>
              </a:rPr>
              <a:t>Allen Brain Atlas</a:t>
            </a:r>
            <a:r>
              <a:rPr lang="ja-JP" altLang="en-US" sz="1000" dirty="0">
                <a:latin typeface="メイリオ" panose="020B0604030504040204" pitchFamily="50" charset="-128"/>
                <a:ea typeface="メイリオ" panose="020B0604030504040204" pitchFamily="50" charset="-128"/>
              </a:rPr>
              <a:t>を使い倒す </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基本編</a:t>
            </a:r>
            <a:r>
              <a:rPr lang="en-US" altLang="ja-JP" sz="1000" dirty="0">
                <a:latin typeface="メイリオ" panose="020B0604030504040204" pitchFamily="50" charset="-128"/>
                <a:ea typeface="メイリオ" panose="020B0604030504040204" pitchFamily="50" charset="-128"/>
              </a:rPr>
              <a:t>〜 2017</a:t>
            </a:r>
          </a:p>
          <a:p>
            <a:pPr marL="171450" indent="-171450">
              <a:buFont typeface="Arial" panose="020B0604020202020204" pitchFamily="34" charset="0"/>
              <a:buChar char="•"/>
            </a:pPr>
            <a:r>
              <a:rPr lang="en-US" altLang="ja-JP" sz="1000" b="1" dirty="0">
                <a:latin typeface="メイリオ" panose="020B0604030504040204" pitchFamily="50" charset="-128"/>
                <a:ea typeface="メイリオ" panose="020B0604030504040204" pitchFamily="50" charset="-128"/>
              </a:rPr>
              <a:t>Arabidopsis </a:t>
            </a:r>
            <a:r>
              <a:rPr lang="en-US" altLang="ja-JP" sz="1000" b="1" dirty="0" err="1">
                <a:latin typeface="メイリオ" panose="020B0604030504040204" pitchFamily="50" charset="-128"/>
                <a:ea typeface="メイリオ" panose="020B0604030504040204" pitchFamily="50" charset="-128"/>
              </a:rPr>
              <a:t>eFP</a:t>
            </a:r>
            <a:r>
              <a:rPr lang="en-US" altLang="ja-JP" sz="1000" b="1" dirty="0">
                <a:latin typeface="メイリオ" panose="020B0604030504040204" pitchFamily="50" charset="-128"/>
                <a:ea typeface="メイリオ" panose="020B0604030504040204" pitchFamily="50" charset="-128"/>
              </a:rPr>
              <a:t> Browser</a:t>
            </a:r>
            <a:r>
              <a:rPr lang="en-US" altLang="ja-JP" sz="1000" dirty="0">
                <a:latin typeface="メイリオ" panose="020B0604030504040204" pitchFamily="50" charset="-128"/>
                <a:ea typeface="メイリオ" panose="020B0604030504040204" pitchFamily="50" charset="-128"/>
              </a:rPr>
              <a:t> </a:t>
            </a:r>
            <a:r>
              <a:rPr lang="ja-JP" altLang="en-US" sz="1000" dirty="0">
                <a:latin typeface="メイリオ" panose="020B0604030504040204" pitchFamily="50" charset="-128"/>
                <a:ea typeface="メイリオ" panose="020B0604030504040204" pitchFamily="50" charset="-128"/>
              </a:rPr>
              <a:t>でシロイヌナズナの遺伝子発現情報を見る</a:t>
            </a:r>
          </a:p>
          <a:p>
            <a:pPr marL="171450" indent="-171450">
              <a:buFont typeface="Arial" panose="020B0604020202020204" pitchFamily="34" charset="0"/>
              <a:buChar char="•"/>
            </a:pPr>
            <a:r>
              <a:rPr lang="en-US" altLang="ja-JP" sz="1000" b="1" dirty="0">
                <a:latin typeface="メイリオ" panose="020B0604030504040204" pitchFamily="50" charset="-128"/>
                <a:ea typeface="メイリオ" panose="020B0604030504040204" pitchFamily="50" charset="-128"/>
              </a:rPr>
              <a:t>Human Brain Transcriptome</a:t>
            </a:r>
            <a:r>
              <a:rPr lang="ja-JP" altLang="en-US" sz="1000" dirty="0">
                <a:latin typeface="メイリオ" panose="020B0604030504040204" pitchFamily="50" charset="-128"/>
                <a:ea typeface="メイリオ" panose="020B0604030504040204" pitchFamily="50" charset="-128"/>
              </a:rPr>
              <a:t>を使ってヒトの脳の発達に関する時空間トランスクリプトームを見る</a:t>
            </a:r>
          </a:p>
          <a:p>
            <a:pPr marL="171450" indent="-171450">
              <a:buFont typeface="Arial" panose="020B0604020202020204" pitchFamily="34" charset="0"/>
              <a:buChar char="•"/>
            </a:pPr>
            <a:r>
              <a:rPr lang="en-US" altLang="ja-JP" sz="1000" dirty="0" err="1">
                <a:latin typeface="メイリオ" panose="020B0604030504040204" pitchFamily="50" charset="-128"/>
                <a:ea typeface="メイリオ" panose="020B0604030504040204" pitchFamily="50" charset="-128"/>
              </a:rPr>
              <a:t>NCBI</a:t>
            </a:r>
            <a:r>
              <a:rPr lang="en-US" altLang="ja-JP" sz="1000" dirty="0">
                <a:latin typeface="メイリオ" panose="020B0604030504040204" pitchFamily="50" charset="-128"/>
                <a:ea typeface="メイリオ" panose="020B0604030504040204" pitchFamily="50" charset="-128"/>
              </a:rPr>
              <a:t> GEO</a:t>
            </a:r>
            <a:r>
              <a:rPr lang="ja-JP" altLang="en-US" sz="1000" dirty="0">
                <a:latin typeface="メイリオ" panose="020B0604030504040204" pitchFamily="50" charset="-128"/>
                <a:ea typeface="メイリオ" panose="020B0604030504040204" pitchFamily="50" charset="-128"/>
              </a:rPr>
              <a:t>の</a:t>
            </a:r>
            <a:r>
              <a:rPr lang="en-US" altLang="ja-JP" sz="1000" b="1" dirty="0" err="1">
                <a:latin typeface="メイリオ" panose="020B0604030504040204" pitchFamily="50" charset="-128"/>
                <a:ea typeface="メイリオ" panose="020B0604030504040204" pitchFamily="50" charset="-128"/>
              </a:rPr>
              <a:t>GEO2R</a:t>
            </a:r>
            <a:r>
              <a:rPr lang="ja-JP" altLang="en-US" sz="1000" dirty="0">
                <a:latin typeface="メイリオ" panose="020B0604030504040204" pitchFamily="50" charset="-128"/>
                <a:ea typeface="メイリオ" panose="020B0604030504040204" pitchFamily="50" charset="-128"/>
              </a:rPr>
              <a:t>を使って公開されているマイクロアレイデータを解析する</a:t>
            </a:r>
          </a:p>
          <a:p>
            <a:pPr marL="171450" indent="-171450">
              <a:buFont typeface="Arial" panose="020B0604020202020204" pitchFamily="34" charset="0"/>
              <a:buChar char="•"/>
            </a:pPr>
            <a:r>
              <a:rPr lang="ja-JP" altLang="en-US" sz="1000" dirty="0">
                <a:latin typeface="メイリオ" panose="020B0604030504040204" pitchFamily="50" charset="-128"/>
                <a:ea typeface="メイリオ" panose="020B0604030504040204" pitchFamily="50" charset="-128"/>
              </a:rPr>
              <a:t>疾患に関連するバリアントや遺伝子発現の情報を調べる</a:t>
            </a:r>
            <a:endParaRPr lang="en-US" altLang="ja-JP" sz="1000" dirty="0">
              <a:latin typeface="メイリオ" panose="020B0604030504040204" pitchFamily="50" charset="-128"/>
              <a:ea typeface="メイリオ" panose="020B0604030504040204" pitchFamily="50" charset="-128"/>
            </a:endParaRPr>
          </a:p>
          <a:p>
            <a:r>
              <a:rPr lang="ja-JP" altLang="en-US" sz="1000" b="1" dirty="0">
                <a:latin typeface="メイリオ" panose="020B0604030504040204" pitchFamily="50" charset="-128"/>
                <a:ea typeface="メイリオ" panose="020B0604030504040204" pitchFamily="50" charset="-128"/>
              </a:rPr>
              <a:t>　　　　　：</a:t>
            </a:r>
          </a:p>
        </p:txBody>
      </p:sp>
      <p:sp>
        <p:nvSpPr>
          <p:cNvPr id="8" name="下カーブ矢印 7"/>
          <p:cNvSpPr/>
          <p:nvPr/>
        </p:nvSpPr>
        <p:spPr>
          <a:xfrm rot="12673757" flipH="1">
            <a:off x="2754539" y="3842598"/>
            <a:ext cx="1473316" cy="495173"/>
          </a:xfrm>
          <a:prstGeom prst="curvedDownArrow">
            <a:avLst>
              <a:gd name="adj1" fmla="val 41695"/>
              <a:gd name="adj2" fmla="val 77502"/>
              <a:gd name="adj3" fmla="val 45089"/>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xmlns="" id="{8D30F68F-D81C-4540-8D22-C9B65813C07C}"/>
              </a:ext>
            </a:extLst>
          </p:cNvPr>
          <p:cNvSpPr txBox="1"/>
          <p:nvPr/>
        </p:nvSpPr>
        <p:spPr>
          <a:xfrm>
            <a:off x="4363744" y="2288512"/>
            <a:ext cx="5324766" cy="369332"/>
          </a:xfrm>
          <a:prstGeom prst="rect">
            <a:avLst/>
          </a:prstGeom>
          <a:noFill/>
        </p:spPr>
        <p:txBody>
          <a:bodyPr wrap="square">
            <a:spAutoFit/>
          </a:bodyPr>
          <a:lstStyle/>
          <a:p>
            <a:pPr algn="ctr"/>
            <a:r>
              <a:rPr lang="ja-JP" altLang="en-US" b="1" dirty="0">
                <a:latin typeface="メイリオ" panose="020B0604030504040204" pitchFamily="50" charset="-128"/>
                <a:ea typeface="メイリオ" panose="020B0604030504040204" pitchFamily="50" charset="-128"/>
              </a:rPr>
              <a:t>「公共の遺伝子発現データの検索や解析を行う」</a:t>
            </a:r>
          </a:p>
        </p:txBody>
      </p:sp>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373" y="262466"/>
            <a:ext cx="2441509" cy="491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descr="Members ｜ DBCL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3885" y="138936"/>
            <a:ext cx="1462676" cy="1608944"/>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p:cNvSpPr txBox="1"/>
          <p:nvPr/>
        </p:nvSpPr>
        <p:spPr>
          <a:xfrm>
            <a:off x="8270060" y="1772156"/>
            <a:ext cx="1635940" cy="523220"/>
          </a:xfrm>
          <a:prstGeom prst="rect">
            <a:avLst/>
          </a:prstGeom>
          <a:noFill/>
        </p:spPr>
        <p:txBody>
          <a:bodyPr wrap="square" rtlCol="0">
            <a:spAutoFit/>
          </a:bodyPr>
          <a:lstStyle/>
          <a:p>
            <a:pPr algn="ctr"/>
            <a:r>
              <a:rPr kumimoji="1" lang="en-US" altLang="ja-JP" sz="1400" dirty="0" err="1" smtClean="0">
                <a:latin typeface="メイリオ" panose="020B0604030504040204" pitchFamily="50" charset="-128"/>
                <a:ea typeface="メイリオ" panose="020B0604030504040204" pitchFamily="50" charset="-128"/>
              </a:rPr>
              <a:t>DBCLS</a:t>
            </a:r>
            <a:r>
              <a:rPr kumimoji="1" lang="ja-JP" altLang="en-US" sz="1400" dirty="0" smtClean="0">
                <a:latin typeface="メイリオ" panose="020B0604030504040204" pitchFamily="50" charset="-128"/>
                <a:ea typeface="メイリオ" panose="020B0604030504040204" pitchFamily="50" charset="-128"/>
              </a:rPr>
              <a:t> </a:t>
            </a:r>
            <a:r>
              <a:rPr lang="ja-JP" altLang="en-US" sz="1400" dirty="0" smtClean="0">
                <a:latin typeface="メイリオ" panose="020B0604030504040204" pitchFamily="50" charset="-128"/>
                <a:ea typeface="メイリオ" panose="020B0604030504040204" pitchFamily="50" charset="-128"/>
              </a:rPr>
              <a:t>小野浩雅</a:t>
            </a:r>
            <a:endParaRPr lang="en-US" altLang="ja-JP" sz="1400" dirty="0" smtClean="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特</a:t>
            </a:r>
            <a:r>
              <a:rPr kumimoji="1" lang="ja-JP" altLang="en-US" sz="1400" dirty="0" smtClean="0">
                <a:latin typeface="メイリオ" panose="020B0604030504040204" pitchFamily="50" charset="-128"/>
                <a:ea typeface="メイリオ" panose="020B0604030504040204" pitchFamily="50" charset="-128"/>
              </a:rPr>
              <a:t>任助教</a:t>
            </a:r>
            <a:endParaRPr kumimoji="1"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2790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387926" y="0"/>
            <a:ext cx="9518073" cy="8982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200" dirty="0">
                <a:solidFill>
                  <a:srgbClr val="161616"/>
                </a:solidFill>
              </a:rPr>
              <a:t>同じデータでも視点を変えると違うものが見えてくる</a:t>
            </a:r>
            <a:r>
              <a:rPr lang="en-US" altLang="ja-JP" sz="3200" dirty="0">
                <a:solidFill>
                  <a:srgbClr val="161616"/>
                </a:solidFill>
              </a:rPr>
              <a:t>!!</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28</a:t>
            </a:fld>
            <a:endParaRPr lang="ja-JP" altLang="en-US" sz="1200">
              <a:solidFill>
                <a:srgbClr val="003A6F"/>
              </a:solidFill>
            </a:endParaRPr>
          </a:p>
        </p:txBody>
      </p:sp>
      <p:graphicFrame>
        <p:nvGraphicFramePr>
          <p:cNvPr id="5" name="Object 2">
            <a:extLst>
              <a:ext uri="{FF2B5EF4-FFF2-40B4-BE49-F238E27FC236}">
                <a16:creationId xmlns:a16="http://schemas.microsoft.com/office/drawing/2014/main" xmlns="" id="{1F7C8213-D75A-4DEA-906B-C76F4D0D4C76}"/>
              </a:ext>
            </a:extLst>
          </p:cNvPr>
          <p:cNvGraphicFramePr>
            <a:graphicFrameLocks noChangeAspect="1"/>
          </p:cNvGraphicFramePr>
          <p:nvPr>
            <p:extLst>
              <p:ext uri="{D42A27DB-BD31-4B8C-83A1-F6EECF244321}">
                <p14:modId xmlns:p14="http://schemas.microsoft.com/office/powerpoint/2010/main" val="1464946001"/>
              </p:ext>
            </p:extLst>
          </p:nvPr>
        </p:nvGraphicFramePr>
        <p:xfrm>
          <a:off x="726495" y="3555055"/>
          <a:ext cx="3794127" cy="2755258"/>
        </p:xfrm>
        <a:graphic>
          <a:graphicData uri="http://schemas.openxmlformats.org/presentationml/2006/ole">
            <mc:AlternateContent xmlns:mc="http://schemas.openxmlformats.org/markup-compatibility/2006">
              <mc:Choice xmlns:v="urn:schemas-microsoft-com:vml" Requires="v">
                <p:oleObj spid="_x0000_s2401" name="Photo Editor Photo" r:id="rId3" imgW="6942857" imgH="5038095" progId="MSPhotoEd.3">
                  <p:embed/>
                </p:oleObj>
              </mc:Choice>
              <mc:Fallback>
                <p:oleObj name="Photo Editor Photo" r:id="rId3" imgW="6942857" imgH="5038095" progId="MSPhotoEd.3">
                  <p:embed/>
                  <p:pic>
                    <p:nvPicPr>
                      <p:cNvPr id="11267" name="Object 2">
                        <a:extLst>
                          <a:ext uri="{FF2B5EF4-FFF2-40B4-BE49-F238E27FC236}">
                            <a16:creationId xmlns:a16="http://schemas.microsoft.com/office/drawing/2014/main" xmlns="" id="{F715B797-88BB-4D94-B398-3A0DE9B9E6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95" y="3555055"/>
                        <a:ext cx="3794127" cy="2755258"/>
                      </a:xfrm>
                      <a:prstGeom prst="rect">
                        <a:avLst/>
                      </a:prstGeom>
                      <a:noFill/>
                      <a:ln>
                        <a:noFill/>
                      </a:ln>
                      <a:effectLst/>
                    </p:spPr>
                  </p:pic>
                </p:oleObj>
              </mc:Fallback>
            </mc:AlternateContent>
          </a:graphicData>
        </a:graphic>
      </p:graphicFrame>
      <p:graphicFrame>
        <p:nvGraphicFramePr>
          <p:cNvPr id="6" name="Object 3">
            <a:extLst>
              <a:ext uri="{FF2B5EF4-FFF2-40B4-BE49-F238E27FC236}">
                <a16:creationId xmlns:a16="http://schemas.microsoft.com/office/drawing/2014/main" xmlns="" id="{8D220987-843E-4289-803F-A9853FE1F036}"/>
              </a:ext>
            </a:extLst>
          </p:cNvPr>
          <p:cNvGraphicFramePr>
            <a:graphicFrameLocks noChangeAspect="1"/>
          </p:cNvGraphicFramePr>
          <p:nvPr>
            <p:extLst>
              <p:ext uri="{D42A27DB-BD31-4B8C-83A1-F6EECF244321}">
                <p14:modId xmlns:p14="http://schemas.microsoft.com/office/powerpoint/2010/main" val="557066121"/>
              </p:ext>
            </p:extLst>
          </p:nvPr>
        </p:nvGraphicFramePr>
        <p:xfrm>
          <a:off x="1475312" y="1058864"/>
          <a:ext cx="7349078" cy="2395537"/>
        </p:xfrm>
        <a:graphic>
          <a:graphicData uri="http://schemas.openxmlformats.org/presentationml/2006/ole">
            <mc:AlternateContent xmlns:mc="http://schemas.openxmlformats.org/markup-compatibility/2006">
              <mc:Choice xmlns:v="urn:schemas-microsoft-com:vml" Requires="v">
                <p:oleObj spid="_x0000_s2402" name="Photo Editor Photo" r:id="rId5" imgW="8449854" imgH="2752381" progId="MSPhotoEd.3">
                  <p:embed/>
                </p:oleObj>
              </mc:Choice>
              <mc:Fallback>
                <p:oleObj name="Photo Editor Photo" r:id="rId5" imgW="8449854" imgH="2752381" progId="MSPhotoEd.3">
                  <p:embed/>
                  <p:pic>
                    <p:nvPicPr>
                      <p:cNvPr id="11268" name="Object 3">
                        <a:extLst>
                          <a:ext uri="{FF2B5EF4-FFF2-40B4-BE49-F238E27FC236}">
                            <a16:creationId xmlns:a16="http://schemas.microsoft.com/office/drawing/2014/main" xmlns="" id="{3370CF3A-3981-48D5-8240-8FEEF9E291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5312" y="1058864"/>
                        <a:ext cx="7349078" cy="2395537"/>
                      </a:xfrm>
                      <a:prstGeom prst="rect">
                        <a:avLst/>
                      </a:prstGeom>
                      <a:noFill/>
                      <a:ln>
                        <a:noFill/>
                      </a:ln>
                      <a:effectLst/>
                    </p:spPr>
                  </p:pic>
                </p:oleObj>
              </mc:Fallback>
            </mc:AlternateContent>
          </a:graphicData>
        </a:graphic>
      </p:graphicFrame>
      <p:sp>
        <p:nvSpPr>
          <p:cNvPr id="7" name="Rectangle 8">
            <a:extLst>
              <a:ext uri="{FF2B5EF4-FFF2-40B4-BE49-F238E27FC236}">
                <a16:creationId xmlns:a16="http://schemas.microsoft.com/office/drawing/2014/main" xmlns="" id="{04E83799-CDEC-40B6-8415-4F505D39563F}"/>
              </a:ext>
            </a:extLst>
          </p:cNvPr>
          <p:cNvSpPr>
            <a:spLocks noChangeArrowheads="1"/>
          </p:cNvSpPr>
          <p:nvPr/>
        </p:nvSpPr>
        <p:spPr bwMode="auto">
          <a:xfrm>
            <a:off x="5149851" y="6142038"/>
            <a:ext cx="4378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1600">
                <a:solidFill>
                  <a:schemeClr val="tx2"/>
                </a:solidFill>
                <a:latin typeface="Tahoma" panose="020B0604030504040204" pitchFamily="34" charset="0"/>
              </a:rPr>
              <a:t>スーラ　「ラ・グランド・ジャッド島の日曜日の午後」</a:t>
            </a:r>
          </a:p>
        </p:txBody>
      </p:sp>
      <p:pic>
        <p:nvPicPr>
          <p:cNvPr id="8" name="Picture 9" descr="500">
            <a:extLst>
              <a:ext uri="{FF2B5EF4-FFF2-40B4-BE49-F238E27FC236}">
                <a16:creationId xmlns:a16="http://schemas.microsoft.com/office/drawing/2014/main" xmlns="" id="{4672F8E6-7255-467B-BA74-5995711E84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0225" y="3555056"/>
            <a:ext cx="3796654" cy="2529360"/>
          </a:xfrm>
          <a:prstGeom prst="rect">
            <a:avLst/>
          </a:prstGeom>
          <a:noFill/>
          <a:ln w="76200">
            <a:pattFill prst="pct75">
              <a:fgClr>
                <a:srgbClr val="660033"/>
              </a:fgClr>
              <a:bgClr>
                <a:srgbClr val="993300"/>
              </a:bgClr>
            </a:pattFill>
            <a:miter lim="800000"/>
            <a:headEnd/>
            <a:tailEnd/>
          </a:ln>
          <a:extLst>
            <a:ext uri="{909E8E84-426E-40DD-AFC4-6F175D3DCCD1}">
              <a14:hiddenFill xmlns:a14="http://schemas.microsoft.com/office/drawing/2010/main">
                <a:solidFill>
                  <a:srgbClr val="FFFFFF"/>
                </a:solidFill>
              </a14:hiddenFill>
            </a:ext>
          </a:extLst>
        </p:spPr>
      </p:pic>
      <p:sp>
        <p:nvSpPr>
          <p:cNvPr id="2" name="動作設定ボタン : 戻る/前へ 1">
            <a:hlinkClick r:id="rId8" action="ppaction://hlinksldjump" highlightClick="1"/>
          </p:cNvPr>
          <p:cNvSpPr/>
          <p:nvPr/>
        </p:nvSpPr>
        <p:spPr>
          <a:xfrm>
            <a:off x="9435313" y="1132884"/>
            <a:ext cx="360000" cy="360000"/>
          </a:xfrm>
          <a:prstGeom prst="actionButtonBackPreviou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895886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690139" y="1352969"/>
            <a:ext cx="4698722" cy="2123658"/>
          </a:xfrm>
          <a:noFill/>
        </p:spPr>
        <p:txBody>
          <a:bodyPr wrap="none" rtlCol="0">
            <a:spAutoFit/>
          </a:bodyPr>
          <a:lstStyle/>
          <a:p>
            <a:r>
              <a:rPr lang="ja-JP" altLang="en-US" sz="4400" b="1" dirty="0">
                <a:solidFill>
                  <a:schemeClr val="tx1"/>
                </a:solidFill>
                <a:latin typeface="メイリオ" panose="020B0604030504040204" pitchFamily="50" charset="-128"/>
                <a:ea typeface="メイリオ" panose="020B0604030504040204" pitchFamily="50" charset="-128"/>
                <a:cs typeface="+mn-cs"/>
              </a:rPr>
              <a:t>遺伝子発現情報の</a:t>
            </a:r>
            <a:r>
              <a:rPr lang="en-US" altLang="ja-JP" sz="4400" b="1" dirty="0">
                <a:solidFill>
                  <a:schemeClr val="tx1"/>
                </a:solidFill>
                <a:latin typeface="メイリオ" panose="020B0604030504040204" pitchFamily="50" charset="-128"/>
                <a:ea typeface="メイリオ" panose="020B0604030504040204" pitchFamily="50" charset="-128"/>
                <a:cs typeface="+mn-cs"/>
              </a:rPr>
              <a:t/>
            </a:r>
            <a:br>
              <a:rPr lang="en-US" altLang="ja-JP" sz="4400" b="1" dirty="0">
                <a:solidFill>
                  <a:schemeClr val="tx1"/>
                </a:solidFill>
                <a:latin typeface="メイリオ" panose="020B0604030504040204" pitchFamily="50" charset="-128"/>
                <a:ea typeface="メイリオ" panose="020B0604030504040204" pitchFamily="50" charset="-128"/>
                <a:cs typeface="+mn-cs"/>
              </a:rPr>
            </a:br>
            <a:r>
              <a:rPr lang="ja-JP" altLang="en-US" sz="4400" b="1" dirty="0">
                <a:solidFill>
                  <a:schemeClr val="tx1"/>
                </a:solidFill>
                <a:latin typeface="メイリオ" panose="020B0604030504040204" pitchFamily="50" charset="-128"/>
                <a:ea typeface="メイリオ" panose="020B0604030504040204" pitchFamily="50" charset="-128"/>
                <a:cs typeface="+mn-cs"/>
              </a:rPr>
              <a:t>「知識化</a:t>
            </a:r>
            <a:r>
              <a:rPr lang="ja-JP" altLang="en-US" sz="4400" b="1" dirty="0" smtClean="0">
                <a:solidFill>
                  <a:schemeClr val="tx1"/>
                </a:solidFill>
                <a:latin typeface="メイリオ" panose="020B0604030504040204" pitchFamily="50" charset="-128"/>
                <a:ea typeface="メイリオ" panose="020B0604030504040204" pitchFamily="50" charset="-128"/>
                <a:cs typeface="+mn-cs"/>
              </a:rPr>
              <a:t>」</a:t>
            </a:r>
            <a:r>
              <a:rPr lang="en-US" altLang="ja-JP" sz="4400" b="1" dirty="0" smtClean="0">
                <a:solidFill>
                  <a:schemeClr val="tx1"/>
                </a:solidFill>
                <a:latin typeface="メイリオ" panose="020B0604030504040204" pitchFamily="50" charset="-128"/>
                <a:ea typeface="メイリオ" panose="020B0604030504040204" pitchFamily="50" charset="-128"/>
                <a:cs typeface="+mn-cs"/>
              </a:rPr>
              <a:t/>
            </a:r>
            <a:br>
              <a:rPr lang="en-US" altLang="ja-JP" sz="4400" b="1" dirty="0" smtClean="0">
                <a:solidFill>
                  <a:schemeClr val="tx1"/>
                </a:solidFill>
                <a:latin typeface="メイリオ" panose="020B0604030504040204" pitchFamily="50" charset="-128"/>
                <a:ea typeface="メイリオ" panose="020B0604030504040204" pitchFamily="50" charset="-128"/>
                <a:cs typeface="+mn-cs"/>
              </a:rPr>
            </a:br>
            <a:r>
              <a:rPr lang="ja-JP" altLang="en-US" sz="4400" b="1" dirty="0" smtClean="0">
                <a:solidFill>
                  <a:schemeClr val="tx1"/>
                </a:solidFill>
                <a:latin typeface="メイリオ" panose="020B0604030504040204" pitchFamily="50" charset="-128"/>
                <a:ea typeface="メイリオ" panose="020B0604030504040204" pitchFamily="50" charset="-128"/>
                <a:cs typeface="+mn-cs"/>
              </a:rPr>
              <a:t>に</a:t>
            </a:r>
            <a:r>
              <a:rPr lang="ja-JP" altLang="en-US" sz="4400" b="1" dirty="0">
                <a:solidFill>
                  <a:schemeClr val="tx1"/>
                </a:solidFill>
                <a:latin typeface="メイリオ" panose="020B0604030504040204" pitchFamily="50" charset="-128"/>
                <a:ea typeface="メイリオ" panose="020B0604030504040204" pitchFamily="50" charset="-128"/>
                <a:cs typeface="+mn-cs"/>
              </a:rPr>
              <a:t>ついて考える</a:t>
            </a:r>
          </a:p>
        </p:txBody>
      </p:sp>
      <p:sp>
        <p:nvSpPr>
          <p:cNvPr id="3" name="正方形/長方形 2"/>
          <p:cNvSpPr/>
          <p:nvPr/>
        </p:nvSpPr>
        <p:spPr>
          <a:xfrm flipH="1">
            <a:off x="1266815" y="1173345"/>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 name="正方形/長方形 3"/>
          <p:cNvSpPr/>
          <p:nvPr/>
        </p:nvSpPr>
        <p:spPr>
          <a:xfrm flipH="1">
            <a:off x="1266815" y="3583423"/>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34658858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119642"/>
            <a:ext cx="8761045" cy="7026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dirty="0">
                <a:solidFill>
                  <a:srgbClr val="161616"/>
                </a:solidFill>
              </a:rPr>
              <a:t>くすりの開発とデータ活用</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3</a:t>
            </a:fld>
            <a:endParaRPr lang="ja-JP" altLang="en-US" sz="1200">
              <a:solidFill>
                <a:srgbClr val="003A6F"/>
              </a:solidFill>
            </a:endParaRPr>
          </a:p>
        </p:txBody>
      </p:sp>
      <p:sp>
        <p:nvSpPr>
          <p:cNvPr id="36" name="テキスト ボックス 35">
            <a:extLst>
              <a:ext uri="{FF2B5EF4-FFF2-40B4-BE49-F238E27FC236}">
                <a16:creationId xmlns:a16="http://schemas.microsoft.com/office/drawing/2014/main" xmlns="" id="{E3CD95BE-8686-41FA-A7E0-8BD1C5473EA7}"/>
              </a:ext>
            </a:extLst>
          </p:cNvPr>
          <p:cNvSpPr txBox="1"/>
          <p:nvPr/>
        </p:nvSpPr>
        <p:spPr>
          <a:xfrm>
            <a:off x="5221517" y="1177230"/>
            <a:ext cx="2852063" cy="1508105"/>
          </a:xfrm>
          <a:prstGeom prst="rect">
            <a:avLst/>
          </a:prstGeom>
          <a:noFill/>
        </p:spPr>
        <p:txBody>
          <a:bodyPr wrap="none" rtlCol="0">
            <a:spAutoFit/>
          </a:bodyPr>
          <a:lstStyle/>
          <a:p>
            <a:pPr>
              <a:tabLst>
                <a:tab pos="3135313" algn="l"/>
              </a:tabLst>
            </a:pPr>
            <a:r>
              <a:rPr lang="ja-JP" altLang="en-US" sz="3200" b="1" dirty="0">
                <a:solidFill>
                  <a:srgbClr val="008000"/>
                </a:solidFill>
                <a:latin typeface="メイリオ" panose="020B0604030504040204" pitchFamily="50" charset="-128"/>
                <a:ea typeface="メイリオ" panose="020B0604030504040204" pitchFamily="50" charset="-128"/>
              </a:rPr>
              <a:t>情報調査･解析</a:t>
            </a:r>
            <a:endParaRPr lang="en-US" altLang="ja-JP" sz="3200" b="1" dirty="0">
              <a:solidFill>
                <a:srgbClr val="008000"/>
              </a:solidFill>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Ø"/>
              <a:tabLst>
                <a:tab pos="3135313" algn="l"/>
              </a:tabLst>
            </a:pPr>
            <a:r>
              <a:rPr lang="ja-JP" altLang="en-US" sz="2000" b="1" dirty="0">
                <a:solidFill>
                  <a:srgbClr val="008000"/>
                </a:solidFill>
                <a:latin typeface="メイリオ" panose="020B0604030504040204" pitchFamily="50" charset="-128"/>
                <a:ea typeface="メイリオ" panose="020B0604030504040204" pitchFamily="50" charset="-128"/>
              </a:rPr>
              <a:t>データマイニング</a:t>
            </a:r>
            <a:endParaRPr lang="en-US" altLang="ja-JP" sz="2000" b="1" dirty="0">
              <a:solidFill>
                <a:srgbClr val="008000"/>
              </a:solidFill>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Ø"/>
              <a:tabLst>
                <a:tab pos="3135313" algn="l"/>
              </a:tabLst>
            </a:pPr>
            <a:r>
              <a:rPr lang="ja-JP" altLang="en-US" sz="2000" b="1" dirty="0">
                <a:solidFill>
                  <a:srgbClr val="008000"/>
                </a:solidFill>
                <a:latin typeface="メイリオ" panose="020B0604030504040204" pitchFamily="50" charset="-128"/>
                <a:ea typeface="メイリオ" panose="020B0604030504040204" pitchFamily="50" charset="-128"/>
              </a:rPr>
              <a:t>プロファイリング</a:t>
            </a:r>
            <a:endParaRPr lang="en-US" altLang="ja-JP" sz="2000" b="1" dirty="0">
              <a:solidFill>
                <a:srgbClr val="008000"/>
              </a:solidFill>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Ø"/>
              <a:tabLst>
                <a:tab pos="3135313" algn="l"/>
              </a:tabLst>
            </a:pPr>
            <a:r>
              <a:rPr lang="ja-JP" altLang="en-US" sz="2000" b="1" dirty="0">
                <a:solidFill>
                  <a:srgbClr val="008000"/>
                </a:solidFill>
                <a:latin typeface="メイリオ" panose="020B0604030504040204" pitchFamily="50" charset="-128"/>
                <a:ea typeface="メイリオ" panose="020B0604030504040204" pitchFamily="50" charset="-128"/>
              </a:rPr>
              <a:t>判別分析</a:t>
            </a:r>
          </a:p>
        </p:txBody>
      </p:sp>
      <p:pic>
        <p:nvPicPr>
          <p:cNvPr id="39" name="図 38">
            <a:extLst>
              <a:ext uri="{FF2B5EF4-FFF2-40B4-BE49-F238E27FC236}">
                <a16:creationId xmlns:a16="http://schemas.microsoft.com/office/drawing/2014/main" xmlns="" id="{51AD055F-EDD3-43CA-9344-3BCC73503417}"/>
              </a:ext>
            </a:extLst>
          </p:cNvPr>
          <p:cNvPicPr>
            <a:picLocks noChangeAspect="1"/>
          </p:cNvPicPr>
          <p:nvPr/>
        </p:nvPicPr>
        <p:blipFill>
          <a:blip r:embed="rId3"/>
          <a:stretch>
            <a:fillRect/>
          </a:stretch>
        </p:blipFill>
        <p:spPr>
          <a:xfrm>
            <a:off x="8460632" y="2784328"/>
            <a:ext cx="1233488" cy="923925"/>
          </a:xfrm>
          <a:prstGeom prst="rect">
            <a:avLst/>
          </a:prstGeom>
        </p:spPr>
      </p:pic>
      <p:grpSp>
        <p:nvGrpSpPr>
          <p:cNvPr id="47" name="グループ化 46">
            <a:extLst>
              <a:ext uri="{FF2B5EF4-FFF2-40B4-BE49-F238E27FC236}">
                <a16:creationId xmlns:a16="http://schemas.microsoft.com/office/drawing/2014/main" xmlns="" id="{FB521BBA-FA03-4953-A402-63536F96487D}"/>
              </a:ext>
            </a:extLst>
          </p:cNvPr>
          <p:cNvGrpSpPr/>
          <p:nvPr/>
        </p:nvGrpSpPr>
        <p:grpSpPr>
          <a:xfrm>
            <a:off x="7372997" y="2800562"/>
            <a:ext cx="1106268" cy="1188637"/>
            <a:chOff x="6697413" y="1390920"/>
            <a:chExt cx="1106268" cy="1188637"/>
          </a:xfrm>
        </p:grpSpPr>
        <p:pic>
          <p:nvPicPr>
            <p:cNvPr id="38" name="図 37">
              <a:extLst>
                <a:ext uri="{FF2B5EF4-FFF2-40B4-BE49-F238E27FC236}">
                  <a16:creationId xmlns:a16="http://schemas.microsoft.com/office/drawing/2014/main" xmlns="" id="{6E082B26-6B36-49BB-8D9E-BC15BC7EEF5C}"/>
                </a:ext>
              </a:extLst>
            </p:cNvPr>
            <p:cNvPicPr>
              <a:picLocks noChangeAspect="1"/>
            </p:cNvPicPr>
            <p:nvPr/>
          </p:nvPicPr>
          <p:blipFill rotWithShape="1">
            <a:blip r:embed="rId4"/>
            <a:srcRect t="13004" b="17809"/>
            <a:stretch/>
          </p:blipFill>
          <p:spPr>
            <a:xfrm>
              <a:off x="6697413" y="1933225"/>
              <a:ext cx="1106268" cy="646332"/>
            </a:xfrm>
            <a:prstGeom prst="rect">
              <a:avLst/>
            </a:prstGeom>
          </p:spPr>
        </p:pic>
        <p:pic>
          <p:nvPicPr>
            <p:cNvPr id="3076" name="Picture 4" descr="Affymetrix GeneChip Mouse Genome 430 2.0 Array | Jun Seita | Flickr">
              <a:extLst>
                <a:ext uri="{FF2B5EF4-FFF2-40B4-BE49-F238E27FC236}">
                  <a16:creationId xmlns:a16="http://schemas.microsoft.com/office/drawing/2014/main" xmlns="" id="{DCB1EEAE-F4E0-4A99-BE15-CC46DE7B41A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222" t="6859" r="33571" b="8924"/>
            <a:stretch/>
          </p:blipFill>
          <p:spPr bwMode="auto">
            <a:xfrm>
              <a:off x="6953169" y="1390920"/>
              <a:ext cx="321318" cy="51147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Affymetrix GeneChip Mouse Genome 430 2.0 Array | Jun Seita | Flickr">
              <a:extLst>
                <a:ext uri="{FF2B5EF4-FFF2-40B4-BE49-F238E27FC236}">
                  <a16:creationId xmlns:a16="http://schemas.microsoft.com/office/drawing/2014/main" xmlns="" id="{5D0560DD-0CEA-439A-89B4-BB9ECBE171C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222" t="6859" r="33571" b="8924"/>
            <a:stretch/>
          </p:blipFill>
          <p:spPr bwMode="auto">
            <a:xfrm>
              <a:off x="7296509" y="1572589"/>
              <a:ext cx="321318" cy="511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グループ化 21"/>
          <p:cNvGrpSpPr/>
          <p:nvPr/>
        </p:nvGrpSpPr>
        <p:grpSpPr>
          <a:xfrm>
            <a:off x="7355305" y="3792191"/>
            <a:ext cx="2360294" cy="2447561"/>
            <a:chOff x="7355305" y="3257379"/>
            <a:chExt cx="2360294" cy="2447561"/>
          </a:xfrm>
        </p:grpSpPr>
        <p:sp>
          <p:nvSpPr>
            <p:cNvPr id="40" name="フローチャート: 磁気ディスク 39">
              <a:extLst>
                <a:ext uri="{FF2B5EF4-FFF2-40B4-BE49-F238E27FC236}">
                  <a16:creationId xmlns:a16="http://schemas.microsoft.com/office/drawing/2014/main" xmlns="" id="{2036C279-EC99-4700-BCB4-9331E6D43506}"/>
                </a:ext>
              </a:extLst>
            </p:cNvPr>
            <p:cNvSpPr/>
            <p:nvPr/>
          </p:nvSpPr>
          <p:spPr>
            <a:xfrm>
              <a:off x="8596903" y="4087452"/>
              <a:ext cx="497899" cy="347442"/>
            </a:xfrm>
            <a:prstGeom prst="flowChartMagneticDisk">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DB</a:t>
              </a:r>
              <a:endParaRPr kumimoji="1" lang="ja-JP" altLang="en-US" sz="2000" b="1" dirty="0"/>
            </a:p>
          </p:txBody>
        </p:sp>
        <p:sp>
          <p:nvSpPr>
            <p:cNvPr id="41" name="フローチャート: 磁気ディスク 40">
              <a:extLst>
                <a:ext uri="{FF2B5EF4-FFF2-40B4-BE49-F238E27FC236}">
                  <a16:creationId xmlns:a16="http://schemas.microsoft.com/office/drawing/2014/main" xmlns="" id="{E0C9ECDE-B987-4185-89E7-B6B2616CF2B6}"/>
                </a:ext>
              </a:extLst>
            </p:cNvPr>
            <p:cNvSpPr/>
            <p:nvPr/>
          </p:nvSpPr>
          <p:spPr>
            <a:xfrm>
              <a:off x="7976104" y="4517913"/>
              <a:ext cx="497899" cy="347442"/>
            </a:xfrm>
            <a:prstGeom prst="flowChartMagneticDisk">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DB</a:t>
              </a:r>
              <a:endParaRPr kumimoji="1" lang="ja-JP" altLang="en-US" sz="2000" b="1" dirty="0"/>
            </a:p>
          </p:txBody>
        </p:sp>
        <p:sp>
          <p:nvSpPr>
            <p:cNvPr id="42" name="フローチャート: 磁気ディスク 41">
              <a:extLst>
                <a:ext uri="{FF2B5EF4-FFF2-40B4-BE49-F238E27FC236}">
                  <a16:creationId xmlns:a16="http://schemas.microsoft.com/office/drawing/2014/main" xmlns="" id="{4F281DA0-2501-47AF-B4F2-2A5970CC0178}"/>
                </a:ext>
              </a:extLst>
            </p:cNvPr>
            <p:cNvSpPr/>
            <p:nvPr/>
          </p:nvSpPr>
          <p:spPr>
            <a:xfrm>
              <a:off x="7355305" y="4948375"/>
              <a:ext cx="497899" cy="347442"/>
            </a:xfrm>
            <a:prstGeom prst="flowChartMagneticDisk">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DB</a:t>
              </a:r>
              <a:endParaRPr kumimoji="1" lang="ja-JP" altLang="en-US" sz="2000" b="1" dirty="0"/>
            </a:p>
          </p:txBody>
        </p:sp>
        <p:sp>
          <p:nvSpPr>
            <p:cNvPr id="50" name="フローチャート: 磁気ディスク 49">
              <a:extLst>
                <a:ext uri="{FF2B5EF4-FFF2-40B4-BE49-F238E27FC236}">
                  <a16:creationId xmlns:a16="http://schemas.microsoft.com/office/drawing/2014/main" xmlns="" id="{53420131-2BC8-4670-A6DB-DF1480B1E022}"/>
                </a:ext>
              </a:extLst>
            </p:cNvPr>
            <p:cNvSpPr/>
            <p:nvPr/>
          </p:nvSpPr>
          <p:spPr>
            <a:xfrm>
              <a:off x="9217700" y="3656991"/>
              <a:ext cx="497899" cy="347442"/>
            </a:xfrm>
            <a:prstGeom prst="flowChartMagneticDisk">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DB</a:t>
              </a:r>
              <a:endParaRPr kumimoji="1" lang="ja-JP" altLang="en-US" sz="2000" b="1" dirty="0"/>
            </a:p>
          </p:txBody>
        </p:sp>
        <p:sp>
          <p:nvSpPr>
            <p:cNvPr id="53" name="フローチャート: 磁気ディスク 52">
              <a:extLst>
                <a:ext uri="{FF2B5EF4-FFF2-40B4-BE49-F238E27FC236}">
                  <a16:creationId xmlns:a16="http://schemas.microsoft.com/office/drawing/2014/main" xmlns="" id="{76A47642-64C4-4FA9-8872-C21833E53226}"/>
                </a:ext>
              </a:extLst>
            </p:cNvPr>
            <p:cNvSpPr/>
            <p:nvPr/>
          </p:nvSpPr>
          <p:spPr>
            <a:xfrm>
              <a:off x="8087619" y="3687840"/>
              <a:ext cx="497899" cy="347442"/>
            </a:xfrm>
            <a:prstGeom prst="flowChartMagneticDisk">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DB</a:t>
              </a:r>
              <a:endParaRPr kumimoji="1" lang="ja-JP" altLang="en-US" sz="2000" b="1" dirty="0"/>
            </a:p>
          </p:txBody>
        </p:sp>
        <p:sp>
          <p:nvSpPr>
            <p:cNvPr id="54" name="フローチャート: 磁気ディスク 53">
              <a:extLst>
                <a:ext uri="{FF2B5EF4-FFF2-40B4-BE49-F238E27FC236}">
                  <a16:creationId xmlns:a16="http://schemas.microsoft.com/office/drawing/2014/main" xmlns="" id="{38B05E76-9EA3-44D4-B97A-BAAE8C2D8FC3}"/>
                </a:ext>
              </a:extLst>
            </p:cNvPr>
            <p:cNvSpPr/>
            <p:nvPr/>
          </p:nvSpPr>
          <p:spPr>
            <a:xfrm>
              <a:off x="7466820" y="4118301"/>
              <a:ext cx="497899" cy="347442"/>
            </a:xfrm>
            <a:prstGeom prst="flowChartMagneticDisk">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DB</a:t>
              </a:r>
              <a:endParaRPr kumimoji="1" lang="ja-JP" altLang="en-US" sz="2000" b="1" dirty="0"/>
            </a:p>
          </p:txBody>
        </p:sp>
        <p:sp>
          <p:nvSpPr>
            <p:cNvPr id="55" name="フローチャート: 磁気ディスク 54">
              <a:extLst>
                <a:ext uri="{FF2B5EF4-FFF2-40B4-BE49-F238E27FC236}">
                  <a16:creationId xmlns:a16="http://schemas.microsoft.com/office/drawing/2014/main" xmlns="" id="{80F8E2D2-A3B5-492D-9EC4-2ADE477B9227}"/>
                </a:ext>
              </a:extLst>
            </p:cNvPr>
            <p:cNvSpPr/>
            <p:nvPr/>
          </p:nvSpPr>
          <p:spPr>
            <a:xfrm>
              <a:off x="8708416" y="3257379"/>
              <a:ext cx="497899" cy="347442"/>
            </a:xfrm>
            <a:prstGeom prst="flowChartMagneticDisk">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DB</a:t>
              </a:r>
              <a:endParaRPr kumimoji="1" lang="ja-JP" altLang="en-US" sz="2000" b="1" dirty="0"/>
            </a:p>
          </p:txBody>
        </p:sp>
        <p:sp>
          <p:nvSpPr>
            <p:cNvPr id="56" name="フローチャート: 磁気ディスク 55">
              <a:extLst>
                <a:ext uri="{FF2B5EF4-FFF2-40B4-BE49-F238E27FC236}">
                  <a16:creationId xmlns:a16="http://schemas.microsoft.com/office/drawing/2014/main" xmlns="" id="{B40F8005-4E05-47C4-A138-8B9139B63BFE}"/>
                </a:ext>
              </a:extLst>
            </p:cNvPr>
            <p:cNvSpPr/>
            <p:nvPr/>
          </p:nvSpPr>
          <p:spPr>
            <a:xfrm>
              <a:off x="8552095" y="4927037"/>
              <a:ext cx="497899" cy="347442"/>
            </a:xfrm>
            <a:prstGeom prst="flowChartMagneticDisk">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DB</a:t>
              </a:r>
              <a:endParaRPr kumimoji="1" lang="ja-JP" altLang="en-US" sz="2000" b="1" dirty="0"/>
            </a:p>
          </p:txBody>
        </p:sp>
        <p:sp>
          <p:nvSpPr>
            <p:cNvPr id="57" name="フローチャート: 磁気ディスク 56">
              <a:extLst>
                <a:ext uri="{FF2B5EF4-FFF2-40B4-BE49-F238E27FC236}">
                  <a16:creationId xmlns:a16="http://schemas.microsoft.com/office/drawing/2014/main" xmlns="" id="{16383B11-70D5-4FAA-9E10-61C2DA99705B}"/>
                </a:ext>
              </a:extLst>
            </p:cNvPr>
            <p:cNvSpPr/>
            <p:nvPr/>
          </p:nvSpPr>
          <p:spPr>
            <a:xfrm>
              <a:off x="7931296" y="5357498"/>
              <a:ext cx="497899" cy="347442"/>
            </a:xfrm>
            <a:prstGeom prst="flowChartMagneticDisk">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DB</a:t>
              </a:r>
              <a:endParaRPr kumimoji="1" lang="ja-JP" altLang="en-US" sz="2000" b="1" dirty="0"/>
            </a:p>
          </p:txBody>
        </p:sp>
        <p:sp>
          <p:nvSpPr>
            <p:cNvPr id="58" name="フローチャート: 磁気ディスク 57">
              <a:extLst>
                <a:ext uri="{FF2B5EF4-FFF2-40B4-BE49-F238E27FC236}">
                  <a16:creationId xmlns:a16="http://schemas.microsoft.com/office/drawing/2014/main" xmlns="" id="{7E44D4D1-E29B-4C8F-B2E6-9867A66E340E}"/>
                </a:ext>
              </a:extLst>
            </p:cNvPr>
            <p:cNvSpPr/>
            <p:nvPr/>
          </p:nvSpPr>
          <p:spPr>
            <a:xfrm>
              <a:off x="9172893" y="4496576"/>
              <a:ext cx="497899" cy="347442"/>
            </a:xfrm>
            <a:prstGeom prst="flowChartMagneticDisk">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DB</a:t>
              </a:r>
              <a:endParaRPr kumimoji="1" lang="ja-JP" altLang="en-US" sz="2000" b="1" dirty="0"/>
            </a:p>
          </p:txBody>
        </p:sp>
      </p:grpSp>
      <p:grpSp>
        <p:nvGrpSpPr>
          <p:cNvPr id="9" name="グループ化 8">
            <a:extLst>
              <a:ext uri="{FF2B5EF4-FFF2-40B4-BE49-F238E27FC236}">
                <a16:creationId xmlns:a16="http://schemas.microsoft.com/office/drawing/2014/main" xmlns="" id="{37FCDAEC-FC9C-4809-9ABB-0C4D6AD1098D}"/>
              </a:ext>
            </a:extLst>
          </p:cNvPr>
          <p:cNvGrpSpPr/>
          <p:nvPr/>
        </p:nvGrpSpPr>
        <p:grpSpPr>
          <a:xfrm>
            <a:off x="2478505" y="1749669"/>
            <a:ext cx="2667925" cy="3295573"/>
            <a:chOff x="2478505" y="1749669"/>
            <a:chExt cx="2667925" cy="3295573"/>
          </a:xfrm>
        </p:grpSpPr>
        <p:cxnSp>
          <p:nvCxnSpPr>
            <p:cNvPr id="23" name="直線矢印コネクタ 22">
              <a:extLst>
                <a:ext uri="{FF2B5EF4-FFF2-40B4-BE49-F238E27FC236}">
                  <a16:creationId xmlns:a16="http://schemas.microsoft.com/office/drawing/2014/main" xmlns="" id="{38D05916-3808-471E-949E-5BFB0EF3E0BF}"/>
                </a:ext>
              </a:extLst>
            </p:cNvPr>
            <p:cNvCxnSpPr>
              <a:cxnSpLocks/>
            </p:cNvCxnSpPr>
            <p:nvPr/>
          </p:nvCxnSpPr>
          <p:spPr>
            <a:xfrm flipH="1">
              <a:off x="2478505" y="1749669"/>
              <a:ext cx="2030510" cy="0"/>
            </a:xfrm>
            <a:prstGeom prst="straightConnector1">
              <a:avLst/>
            </a:prstGeom>
            <a:ln w="57150">
              <a:solidFill>
                <a:srgbClr val="008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xmlns="" id="{8C36635E-F524-47DA-95D0-20EBCB70EF22}"/>
                </a:ext>
              </a:extLst>
            </p:cNvPr>
            <p:cNvCxnSpPr>
              <a:cxnSpLocks/>
            </p:cNvCxnSpPr>
            <p:nvPr/>
          </p:nvCxnSpPr>
          <p:spPr>
            <a:xfrm flipH="1">
              <a:off x="3474942" y="2853104"/>
              <a:ext cx="1034072" cy="1466"/>
            </a:xfrm>
            <a:prstGeom prst="straightConnector1">
              <a:avLst/>
            </a:prstGeom>
            <a:ln w="38100">
              <a:solidFill>
                <a:srgbClr val="008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xmlns="" id="{B3A78B40-3E41-400C-A984-B46BC6E6E1F5}"/>
                </a:ext>
              </a:extLst>
            </p:cNvPr>
            <p:cNvCxnSpPr>
              <a:cxnSpLocks/>
            </p:cNvCxnSpPr>
            <p:nvPr/>
          </p:nvCxnSpPr>
          <p:spPr>
            <a:xfrm flipH="1">
              <a:off x="3474942" y="3401160"/>
              <a:ext cx="1034072" cy="0"/>
            </a:xfrm>
            <a:prstGeom prst="straightConnector1">
              <a:avLst/>
            </a:prstGeom>
            <a:ln w="38100">
              <a:solidFill>
                <a:srgbClr val="008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xmlns="" id="{C88B383B-6DC9-442A-B52E-AAD50C7FC81B}"/>
                </a:ext>
              </a:extLst>
            </p:cNvPr>
            <p:cNvCxnSpPr>
              <a:cxnSpLocks/>
            </p:cNvCxnSpPr>
            <p:nvPr/>
          </p:nvCxnSpPr>
          <p:spPr>
            <a:xfrm flipH="1">
              <a:off x="3474942" y="3947750"/>
              <a:ext cx="1034072" cy="0"/>
            </a:xfrm>
            <a:prstGeom prst="straightConnector1">
              <a:avLst/>
            </a:prstGeom>
            <a:ln w="38100">
              <a:solidFill>
                <a:srgbClr val="008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xmlns="" id="{7945C4BE-33C7-4A7C-9285-A8C97EC683C3}"/>
                </a:ext>
              </a:extLst>
            </p:cNvPr>
            <p:cNvCxnSpPr>
              <a:cxnSpLocks/>
            </p:cNvCxnSpPr>
            <p:nvPr/>
          </p:nvCxnSpPr>
          <p:spPr>
            <a:xfrm flipV="1">
              <a:off x="4509015" y="1749669"/>
              <a:ext cx="0" cy="3295573"/>
            </a:xfrm>
            <a:prstGeom prst="straightConnector1">
              <a:avLst/>
            </a:prstGeom>
            <a:ln w="57150">
              <a:solidFill>
                <a:srgbClr val="008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xmlns="" id="{926EBEB7-FD56-46DC-B5E8-18CDD014733B}"/>
                </a:ext>
              </a:extLst>
            </p:cNvPr>
            <p:cNvCxnSpPr>
              <a:cxnSpLocks/>
            </p:cNvCxnSpPr>
            <p:nvPr/>
          </p:nvCxnSpPr>
          <p:spPr>
            <a:xfrm>
              <a:off x="4509014" y="2005095"/>
              <a:ext cx="637416" cy="0"/>
            </a:xfrm>
            <a:prstGeom prst="straightConnector1">
              <a:avLst/>
            </a:prstGeom>
            <a:ln w="76200">
              <a:solidFill>
                <a:srgbClr val="008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xmlns="" id="{C88B383B-6DC9-442A-B52E-AAD50C7FC81B}"/>
                </a:ext>
              </a:extLst>
            </p:cNvPr>
            <p:cNvCxnSpPr>
              <a:cxnSpLocks/>
            </p:cNvCxnSpPr>
            <p:nvPr/>
          </p:nvCxnSpPr>
          <p:spPr>
            <a:xfrm flipH="1" flipV="1">
              <a:off x="3936054" y="5017168"/>
              <a:ext cx="572961" cy="5403"/>
            </a:xfrm>
            <a:prstGeom prst="straightConnector1">
              <a:avLst/>
            </a:prstGeom>
            <a:ln w="57150">
              <a:solidFill>
                <a:srgbClr val="008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0" name="テキスト ボックス 59">
            <a:extLst>
              <a:ext uri="{FF2B5EF4-FFF2-40B4-BE49-F238E27FC236}">
                <a16:creationId xmlns:a16="http://schemas.microsoft.com/office/drawing/2014/main" xmlns="" id="{8284D8D8-5A20-47E4-9967-6B5ECFB6986A}"/>
              </a:ext>
            </a:extLst>
          </p:cNvPr>
          <p:cNvSpPr txBox="1"/>
          <p:nvPr/>
        </p:nvSpPr>
        <p:spPr>
          <a:xfrm>
            <a:off x="8709694" y="5883014"/>
            <a:ext cx="974946" cy="646331"/>
          </a:xfrm>
          <a:prstGeom prst="rect">
            <a:avLst/>
          </a:prstGeom>
          <a:noFill/>
        </p:spPr>
        <p:txBody>
          <a:bodyPr wrap="none" rtlCol="0">
            <a:spAutoFit/>
          </a:bodyPr>
          <a:lstStyle/>
          <a:p>
            <a:pPr algn="ctr">
              <a:tabLst>
                <a:tab pos="3135313" algn="l"/>
              </a:tabLst>
            </a:pPr>
            <a:r>
              <a:rPr lang="ja-JP" altLang="en-US" dirty="0">
                <a:latin typeface="メイリオ" panose="020B0604030504040204" pitchFamily="50" charset="-128"/>
                <a:ea typeface="メイリオ" panose="020B0604030504040204" pitchFamily="50" charset="-128"/>
              </a:rPr>
              <a:t>公的</a:t>
            </a:r>
            <a:r>
              <a:rPr lang="en-US" altLang="ja-JP" dirty="0">
                <a:latin typeface="メイリオ" panose="020B0604030504040204" pitchFamily="50" charset="-128"/>
                <a:ea typeface="メイリオ" panose="020B0604030504040204" pitchFamily="50" charset="-128"/>
              </a:rPr>
              <a:t>DB</a:t>
            </a:r>
          </a:p>
          <a:p>
            <a:pPr algn="ctr">
              <a:tabLst>
                <a:tab pos="3135313" algn="l"/>
              </a:tabLst>
            </a:pPr>
            <a:r>
              <a:rPr lang="ja-JP" altLang="en-US" dirty="0">
                <a:latin typeface="メイリオ" panose="020B0604030504040204" pitchFamily="50" charset="-128"/>
                <a:ea typeface="メイリオ" panose="020B0604030504040204" pitchFamily="50" charset="-128"/>
              </a:rPr>
              <a:t>商用</a:t>
            </a:r>
            <a:r>
              <a:rPr lang="en-US" altLang="ja-JP" dirty="0">
                <a:latin typeface="メイリオ" panose="020B0604030504040204" pitchFamily="50" charset="-128"/>
                <a:ea typeface="メイリオ" panose="020B0604030504040204" pitchFamily="50" charset="-128"/>
              </a:rPr>
              <a:t>DB</a:t>
            </a:r>
            <a:endParaRPr lang="ja-JP" altLang="en-US" dirty="0">
              <a:latin typeface="メイリオ" panose="020B0604030504040204" pitchFamily="50" charset="-128"/>
              <a:ea typeface="メイリオ" panose="020B0604030504040204" pitchFamily="50" charset="-128"/>
            </a:endParaRPr>
          </a:p>
        </p:txBody>
      </p:sp>
      <p:sp>
        <p:nvSpPr>
          <p:cNvPr id="61" name="テキスト ボックス 60">
            <a:extLst>
              <a:ext uri="{FF2B5EF4-FFF2-40B4-BE49-F238E27FC236}">
                <a16:creationId xmlns:a16="http://schemas.microsoft.com/office/drawing/2014/main" xmlns="" id="{DE8E039E-6C7B-49D6-9D1B-864BEB0759D0}"/>
              </a:ext>
            </a:extLst>
          </p:cNvPr>
          <p:cNvSpPr txBox="1"/>
          <p:nvPr/>
        </p:nvSpPr>
        <p:spPr>
          <a:xfrm>
            <a:off x="7577958" y="2394636"/>
            <a:ext cx="1800493" cy="369332"/>
          </a:xfrm>
          <a:prstGeom prst="rect">
            <a:avLst/>
          </a:prstGeom>
          <a:noFill/>
        </p:spPr>
        <p:txBody>
          <a:bodyPr wrap="none" rtlCol="0">
            <a:spAutoFit/>
          </a:bodyPr>
          <a:lstStyle/>
          <a:p>
            <a:pPr algn="ctr">
              <a:tabLst>
                <a:tab pos="3135313" algn="l"/>
              </a:tabLst>
            </a:pPr>
            <a:r>
              <a:rPr lang="ja-JP" altLang="en-US" dirty="0">
                <a:latin typeface="メイリオ" panose="020B0604030504040204" pitchFamily="50" charset="-128"/>
                <a:ea typeface="メイリオ" panose="020B0604030504040204" pitchFamily="50" charset="-128"/>
              </a:rPr>
              <a:t>自社・外注分析</a:t>
            </a:r>
          </a:p>
        </p:txBody>
      </p:sp>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3339" y="4152087"/>
            <a:ext cx="2574234" cy="1265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descr="https://www.digital-biology.co.jp/allianced/assets/img/products/genespring/img07.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1858"/>
          <a:stretch/>
        </p:blipFill>
        <p:spPr bwMode="auto">
          <a:xfrm>
            <a:off x="4744528" y="2911335"/>
            <a:ext cx="1514308" cy="99400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17453" y="5469148"/>
            <a:ext cx="1145155" cy="1164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グループ化 1"/>
          <p:cNvGrpSpPr/>
          <p:nvPr/>
        </p:nvGrpSpPr>
        <p:grpSpPr>
          <a:xfrm>
            <a:off x="291513" y="1159597"/>
            <a:ext cx="3540452" cy="5241346"/>
            <a:chOff x="386399" y="1159597"/>
            <a:chExt cx="3540452" cy="5241346"/>
          </a:xfrm>
        </p:grpSpPr>
        <p:grpSp>
          <p:nvGrpSpPr>
            <p:cNvPr id="21" name="グループ化 20">
              <a:extLst>
                <a:ext uri="{FF2B5EF4-FFF2-40B4-BE49-F238E27FC236}">
                  <a16:creationId xmlns:a16="http://schemas.microsoft.com/office/drawing/2014/main" xmlns="" id="{E9F5FFE8-74AC-453F-AB08-E7AC37FDEB9E}"/>
                </a:ext>
              </a:extLst>
            </p:cNvPr>
            <p:cNvGrpSpPr/>
            <p:nvPr/>
          </p:nvGrpSpPr>
          <p:grpSpPr>
            <a:xfrm>
              <a:off x="386399" y="1159597"/>
              <a:ext cx="2998177" cy="5241346"/>
              <a:chOff x="597877" y="1150804"/>
              <a:chExt cx="2998177" cy="5241346"/>
            </a:xfrm>
          </p:grpSpPr>
          <p:grpSp>
            <p:nvGrpSpPr>
              <p:cNvPr id="20" name="グループ化 19">
                <a:extLst>
                  <a:ext uri="{FF2B5EF4-FFF2-40B4-BE49-F238E27FC236}">
                    <a16:creationId xmlns:a16="http://schemas.microsoft.com/office/drawing/2014/main" xmlns="" id="{5970320F-9815-40CB-AEC5-EFCF3B414670}"/>
                  </a:ext>
                </a:extLst>
              </p:cNvPr>
              <p:cNvGrpSpPr/>
              <p:nvPr/>
            </p:nvGrpSpPr>
            <p:grpSpPr>
              <a:xfrm>
                <a:off x="652741" y="1529280"/>
                <a:ext cx="2943313" cy="4862870"/>
                <a:chOff x="652741" y="1529280"/>
                <a:chExt cx="2943313" cy="4862870"/>
              </a:xfrm>
            </p:grpSpPr>
            <p:sp>
              <p:nvSpPr>
                <p:cNvPr id="6" name="テキスト ボックス 5">
                  <a:extLst>
                    <a:ext uri="{FF2B5EF4-FFF2-40B4-BE49-F238E27FC236}">
                      <a16:creationId xmlns:a16="http://schemas.microsoft.com/office/drawing/2014/main" xmlns="" id="{41BF6B12-3FFF-431E-9EC8-3DA20552D9C8}"/>
                    </a:ext>
                  </a:extLst>
                </p:cNvPr>
                <p:cNvSpPr txBox="1"/>
                <p:nvPr/>
              </p:nvSpPr>
              <p:spPr>
                <a:xfrm>
                  <a:off x="652741" y="1529280"/>
                  <a:ext cx="2611315" cy="4862870"/>
                </a:xfrm>
                <a:prstGeom prst="rect">
                  <a:avLst/>
                </a:prstGeom>
                <a:noFill/>
              </p:spPr>
              <p:txBody>
                <a:bodyPr wrap="square" rtlCol="0">
                  <a:spAutoFit/>
                </a:bodyPr>
                <a:lstStyle/>
                <a:p>
                  <a:pPr lvl="1" algn="ctr">
                    <a:tabLst>
                      <a:tab pos="3135313" algn="l"/>
                    </a:tabLst>
                  </a:pPr>
                  <a:endParaRPr lang="en-US" altLang="ja-JP" sz="400" dirty="0">
                    <a:latin typeface="メイリオ" panose="020B0604030504040204" pitchFamily="50" charset="-128"/>
                    <a:ea typeface="メイリオ" panose="020B0604030504040204" pitchFamily="50" charset="-128"/>
                  </a:endParaRPr>
                </a:p>
                <a:p>
                  <a:pPr algn="ctr">
                    <a:tabLst>
                      <a:tab pos="3135313" algn="l"/>
                    </a:tabLst>
                  </a:pPr>
                  <a:r>
                    <a:rPr lang="ja-JP" altLang="en-US" b="1" dirty="0">
                      <a:latin typeface="メイリオ" panose="020B0604030504040204" pitchFamily="50" charset="-128"/>
                      <a:ea typeface="メイリオ" panose="020B0604030504040204" pitchFamily="50" charset="-128"/>
                    </a:rPr>
                    <a:t>テーマ提案</a:t>
                  </a:r>
                  <a:endParaRPr lang="en-US" altLang="ja-JP" b="1" dirty="0">
                    <a:latin typeface="メイリオ" panose="020B0604030504040204" pitchFamily="50" charset="-128"/>
                    <a:ea typeface="メイリオ" panose="020B0604030504040204" pitchFamily="50" charset="-128"/>
                  </a:endParaRPr>
                </a:p>
                <a:p>
                  <a:pPr algn="ctr">
                    <a:tabLst>
                      <a:tab pos="3135313" algn="l"/>
                    </a:tabLst>
                  </a:pP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algn="ctr">
                    <a:tabLst>
                      <a:tab pos="3135313" algn="l"/>
                    </a:tabLst>
                  </a:pPr>
                  <a:r>
                    <a:rPr lang="ja-JP" altLang="en-US" b="1" dirty="0">
                      <a:latin typeface="メイリオ" panose="020B0604030504040204" pitchFamily="50" charset="-128"/>
                      <a:ea typeface="メイリオ" panose="020B0604030504040204" pitchFamily="50" charset="-128"/>
                    </a:rPr>
                    <a:t>リード探索</a:t>
                  </a:r>
                  <a:r>
                    <a:rPr lang="en-US" altLang="ja-JP" b="1" dirty="0">
                      <a:latin typeface="メイリオ" panose="020B0604030504040204" pitchFamily="50" charset="-128"/>
                      <a:ea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rPr>
                    <a:t>最適化</a:t>
                  </a:r>
                  <a:endParaRPr lang="en-US" altLang="ja-JP" b="1" dirty="0">
                    <a:latin typeface="メイリオ" panose="020B0604030504040204" pitchFamily="50" charset="-128"/>
                    <a:ea typeface="メイリオ" panose="020B0604030504040204" pitchFamily="50" charset="-128"/>
                  </a:endParaRPr>
                </a:p>
                <a:p>
                  <a:pPr algn="ctr">
                    <a:tabLst>
                      <a:tab pos="3135313" algn="l"/>
                    </a:tabLst>
                  </a:pP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algn="ctr">
                    <a:tabLst>
                      <a:tab pos="3135313" algn="l"/>
                    </a:tabLst>
                  </a:pPr>
                  <a:r>
                    <a:rPr lang="en-US" altLang="ja-JP" b="1" i="1" dirty="0">
                      <a:latin typeface="メイリオ" panose="020B0604030504040204" pitchFamily="50" charset="-128"/>
                      <a:ea typeface="メイリオ" panose="020B0604030504040204" pitchFamily="50" charset="-128"/>
                    </a:rPr>
                    <a:t>in vitro</a:t>
                  </a:r>
                  <a:r>
                    <a:rPr lang="ja-JP" altLang="en-US" b="1" dirty="0">
                      <a:latin typeface="メイリオ" panose="020B0604030504040204" pitchFamily="50" charset="-128"/>
                      <a:ea typeface="メイリオ" panose="020B0604030504040204" pitchFamily="50" charset="-128"/>
                    </a:rPr>
                    <a:t>薬効試験</a:t>
                  </a:r>
                  <a:endParaRPr lang="en-US" altLang="ja-JP" b="1" dirty="0">
                    <a:latin typeface="メイリオ" panose="020B0604030504040204" pitchFamily="50" charset="-128"/>
                    <a:ea typeface="メイリオ" panose="020B0604030504040204" pitchFamily="50" charset="-128"/>
                  </a:endParaRPr>
                </a:p>
                <a:p>
                  <a:pPr algn="ctr">
                    <a:tabLst>
                      <a:tab pos="3135313" algn="l"/>
                    </a:tabLst>
                  </a:pP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algn="ctr">
                    <a:tabLst>
                      <a:tab pos="3135313" algn="l"/>
                    </a:tabLst>
                  </a:pPr>
                  <a:r>
                    <a:rPr lang="en-US" altLang="ja-JP" b="1" i="1" dirty="0">
                      <a:latin typeface="メイリオ" panose="020B0604030504040204" pitchFamily="50" charset="-128"/>
                      <a:ea typeface="メイリオ" panose="020B0604030504040204" pitchFamily="50" charset="-128"/>
                    </a:rPr>
                    <a:t>in vivo</a:t>
                  </a:r>
                  <a:r>
                    <a:rPr lang="ja-JP" altLang="en-US" b="1" dirty="0">
                      <a:latin typeface="メイリオ" panose="020B0604030504040204" pitchFamily="50" charset="-128"/>
                      <a:ea typeface="メイリオ" panose="020B0604030504040204" pitchFamily="50" charset="-128"/>
                    </a:rPr>
                    <a:t>薬効試験</a:t>
                  </a:r>
                  <a:endParaRPr lang="en-US" altLang="ja-JP" b="1" dirty="0">
                    <a:latin typeface="メイリオ" panose="020B0604030504040204" pitchFamily="50" charset="-128"/>
                    <a:ea typeface="メイリオ" panose="020B0604030504040204" pitchFamily="50" charset="-128"/>
                  </a:endParaRPr>
                </a:p>
                <a:p>
                  <a:pPr algn="ctr">
                    <a:tabLst>
                      <a:tab pos="3135313" algn="l"/>
                    </a:tabLst>
                  </a:pPr>
                  <a:r>
                    <a:rPr lang="ja-JP" altLang="en-US" dirty="0">
                      <a:latin typeface="メイリオ" panose="020B0604030504040204" pitchFamily="50" charset="-128"/>
                      <a:ea typeface="メイリオ" panose="020B0604030504040204" pitchFamily="50" charset="-128"/>
                    </a:rPr>
                    <a:t>↓</a:t>
                  </a:r>
                  <a:endParaRPr lang="en-US" altLang="ja-JP" sz="1100" dirty="0">
                    <a:latin typeface="メイリオ" panose="020B0604030504040204" pitchFamily="50" charset="-128"/>
                    <a:ea typeface="メイリオ" panose="020B0604030504040204" pitchFamily="50" charset="-128"/>
                  </a:endParaRPr>
                </a:p>
                <a:p>
                  <a:pPr algn="ctr">
                    <a:tabLst>
                      <a:tab pos="3135313" algn="l"/>
                    </a:tabLst>
                  </a:pPr>
                  <a:r>
                    <a:rPr lang="ja-JP" altLang="en-US" b="1" dirty="0">
                      <a:latin typeface="メイリオ" panose="020B0604030504040204" pitchFamily="50" charset="-128"/>
                      <a:ea typeface="メイリオ" panose="020B0604030504040204" pitchFamily="50" charset="-128"/>
                    </a:rPr>
                    <a:t>安全性試験</a:t>
                  </a:r>
                  <a:endParaRPr lang="en-US" altLang="ja-JP" b="1" dirty="0">
                    <a:latin typeface="メイリオ" panose="020B0604030504040204" pitchFamily="50" charset="-128"/>
                    <a:ea typeface="メイリオ" panose="020B0604030504040204" pitchFamily="50" charset="-128"/>
                  </a:endParaRPr>
                </a:p>
                <a:p>
                  <a:pPr algn="ctr">
                    <a:tabLst>
                      <a:tab pos="3135313" algn="l"/>
                    </a:tabLst>
                  </a:pP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algn="ctr">
                    <a:tabLst>
                      <a:tab pos="3135313" algn="l"/>
                    </a:tabLst>
                  </a:pPr>
                  <a:r>
                    <a:rPr lang="ja-JP" altLang="en-US" b="1" dirty="0">
                      <a:latin typeface="メイリオ" panose="020B0604030504040204" pitchFamily="50" charset="-128"/>
                      <a:ea typeface="メイリオ" panose="020B0604030504040204" pitchFamily="50" charset="-128"/>
                    </a:rPr>
                    <a:t>臨床試験（</a:t>
                  </a:r>
                  <a:r>
                    <a:rPr lang="en-US" altLang="ja-JP" b="1" dirty="0">
                      <a:latin typeface="メイリオ" panose="020B0604030504040204" pitchFamily="50" charset="-128"/>
                      <a:ea typeface="メイリオ" panose="020B0604030504040204" pitchFamily="50" charset="-128"/>
                    </a:rPr>
                    <a:t>I/II/III</a:t>
                  </a:r>
                  <a:r>
                    <a:rPr lang="ja-JP" altLang="en-US" b="1" dirty="0">
                      <a:latin typeface="メイリオ" panose="020B0604030504040204" pitchFamily="50" charset="-128"/>
                      <a:ea typeface="メイリオ" panose="020B0604030504040204" pitchFamily="50" charset="-128"/>
                    </a:rPr>
                    <a:t>）</a:t>
                  </a:r>
                  <a:endParaRPr lang="en-US" altLang="ja-JP" b="1" dirty="0">
                    <a:latin typeface="メイリオ" panose="020B0604030504040204" pitchFamily="50" charset="-128"/>
                    <a:ea typeface="メイリオ" panose="020B0604030504040204" pitchFamily="50" charset="-128"/>
                  </a:endParaRPr>
                </a:p>
                <a:p>
                  <a:pPr algn="ctr">
                    <a:tabLst>
                      <a:tab pos="3135313" algn="l"/>
                    </a:tabLst>
                  </a:pPr>
                  <a:r>
                    <a:rPr lang="ja-JP" altLang="en-US" dirty="0" smtClean="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algn="ctr">
                    <a:tabLst>
                      <a:tab pos="3135313" algn="l"/>
                    </a:tabLst>
                  </a:pPr>
                  <a:r>
                    <a:rPr lang="ja-JP" altLang="en-US" b="1" dirty="0">
                      <a:latin typeface="メイリオ" panose="020B0604030504040204" pitchFamily="50" charset="-128"/>
                      <a:ea typeface="メイリオ" panose="020B0604030504040204" pitchFamily="50" charset="-128"/>
                    </a:rPr>
                    <a:t>申請</a:t>
                  </a:r>
                  <a:r>
                    <a:rPr lang="en-US" altLang="ja-JP" b="1" dirty="0">
                      <a:latin typeface="メイリオ" panose="020B0604030504040204" pitchFamily="50" charset="-128"/>
                      <a:ea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rPr>
                    <a:t>承認</a:t>
                  </a:r>
                  <a:endParaRPr lang="en-US" altLang="ja-JP" b="1" dirty="0">
                    <a:latin typeface="メイリオ" panose="020B0604030504040204" pitchFamily="50" charset="-128"/>
                    <a:ea typeface="メイリオ" panose="020B0604030504040204" pitchFamily="50" charset="-128"/>
                  </a:endParaRPr>
                </a:p>
                <a:p>
                  <a:pPr algn="ctr">
                    <a:tabLst>
                      <a:tab pos="3135313" algn="l"/>
                    </a:tabLst>
                  </a:pP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algn="ctr">
                    <a:tabLst>
                      <a:tab pos="3135313" algn="l"/>
                    </a:tabLst>
                  </a:pPr>
                  <a:r>
                    <a:rPr lang="ja-JP" altLang="en-US" b="1" dirty="0">
                      <a:latin typeface="メイリオ" panose="020B0604030504040204" pitchFamily="50" charset="-128"/>
                      <a:ea typeface="メイリオ" panose="020B0604030504040204" pitchFamily="50" charset="-128"/>
                    </a:rPr>
                    <a:t>上市</a:t>
                  </a:r>
                  <a:endParaRPr lang="en-US" altLang="ja-JP" b="1" dirty="0">
                    <a:latin typeface="メイリオ" panose="020B0604030504040204" pitchFamily="50" charset="-128"/>
                    <a:ea typeface="メイリオ" panose="020B0604030504040204" pitchFamily="50" charset="-128"/>
                  </a:endParaRPr>
                </a:p>
                <a:p>
                  <a:pPr algn="ctr">
                    <a:tabLst>
                      <a:tab pos="3135313" algn="l"/>
                    </a:tabLst>
                  </a:pP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algn="ctr">
                    <a:tabLst>
                      <a:tab pos="3135313" algn="l"/>
                    </a:tabLst>
                  </a:pPr>
                  <a:r>
                    <a:rPr lang="ja-JP" altLang="en-US" b="1" dirty="0">
                      <a:latin typeface="メイリオ" panose="020B0604030504040204" pitchFamily="50" charset="-128"/>
                      <a:ea typeface="メイリオ" panose="020B0604030504040204" pitchFamily="50" charset="-128"/>
                    </a:rPr>
                    <a:t>市販後調査</a:t>
                  </a:r>
                </a:p>
              </p:txBody>
            </p:sp>
            <p:grpSp>
              <p:nvGrpSpPr>
                <p:cNvPr id="17" name="グループ化 16">
                  <a:extLst>
                    <a:ext uri="{FF2B5EF4-FFF2-40B4-BE49-F238E27FC236}">
                      <a16:creationId xmlns:a16="http://schemas.microsoft.com/office/drawing/2014/main" xmlns="" id="{EB799826-1E73-4A77-A045-44F7F8FB8087}"/>
                    </a:ext>
                  </a:extLst>
                </p:cNvPr>
                <p:cNvGrpSpPr/>
                <p:nvPr/>
              </p:nvGrpSpPr>
              <p:grpSpPr>
                <a:xfrm>
                  <a:off x="2242347" y="2834054"/>
                  <a:ext cx="1353707" cy="2766029"/>
                  <a:chOff x="2242347" y="2834054"/>
                  <a:chExt cx="1353707" cy="2766029"/>
                </a:xfrm>
              </p:grpSpPr>
              <p:cxnSp>
                <p:nvCxnSpPr>
                  <p:cNvPr id="8" name="直線矢印コネクタ 7">
                    <a:extLst>
                      <a:ext uri="{FF2B5EF4-FFF2-40B4-BE49-F238E27FC236}">
                        <a16:creationId xmlns:a16="http://schemas.microsoft.com/office/drawing/2014/main" xmlns="" id="{1D44AE94-5B4C-4B9E-9029-FC3BE888ECF5}"/>
                      </a:ext>
                    </a:extLst>
                  </p:cNvPr>
                  <p:cNvCxnSpPr>
                    <a:cxnSpLocks/>
                  </p:cNvCxnSpPr>
                  <p:nvPr/>
                </p:nvCxnSpPr>
                <p:spPr>
                  <a:xfrm>
                    <a:off x="2523392" y="3947746"/>
                    <a:ext cx="1072662" cy="0"/>
                  </a:xfrm>
                  <a:prstGeom prst="straightConnector1">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xmlns="" id="{C6FF0B69-AAB0-4953-A137-01D81D45D946}"/>
                      </a:ext>
                    </a:extLst>
                  </p:cNvPr>
                  <p:cNvCxnSpPr>
                    <a:cxnSpLocks/>
                  </p:cNvCxnSpPr>
                  <p:nvPr/>
                </p:nvCxnSpPr>
                <p:spPr>
                  <a:xfrm>
                    <a:off x="2834054" y="2834054"/>
                    <a:ext cx="762000" cy="0"/>
                  </a:xfrm>
                  <a:prstGeom prst="straightConnector1">
                    <a:avLst/>
                  </a:prstGeom>
                  <a:ln w="1905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xmlns="" id="{B181E51E-3C8C-4B60-ABA4-7AC8AE0939D4}"/>
                      </a:ext>
                    </a:extLst>
                  </p:cNvPr>
                  <p:cNvCxnSpPr>
                    <a:cxnSpLocks/>
                  </p:cNvCxnSpPr>
                  <p:nvPr/>
                </p:nvCxnSpPr>
                <p:spPr>
                  <a:xfrm>
                    <a:off x="3596054" y="2834054"/>
                    <a:ext cx="0" cy="1113692"/>
                  </a:xfrm>
                  <a:prstGeom prst="straightConnector1">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xmlns="" id="{459D2729-6A8E-42CE-8124-D05848165AF2}"/>
                      </a:ext>
                    </a:extLst>
                  </p:cNvPr>
                  <p:cNvCxnSpPr>
                    <a:cxnSpLocks/>
                  </p:cNvCxnSpPr>
                  <p:nvPr/>
                </p:nvCxnSpPr>
                <p:spPr>
                  <a:xfrm>
                    <a:off x="2834054" y="3390900"/>
                    <a:ext cx="762000" cy="0"/>
                  </a:xfrm>
                  <a:prstGeom prst="straightConnector1">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xmlns="" id="{1D44AE94-5B4C-4B9E-9029-FC3BE888ECF5}"/>
                      </a:ext>
                    </a:extLst>
                  </p:cNvPr>
                  <p:cNvCxnSpPr>
                    <a:cxnSpLocks/>
                  </p:cNvCxnSpPr>
                  <p:nvPr/>
                </p:nvCxnSpPr>
                <p:spPr>
                  <a:xfrm>
                    <a:off x="2242347" y="5600083"/>
                    <a:ext cx="1353707" cy="0"/>
                  </a:xfrm>
                  <a:prstGeom prst="straightConnector1">
                    <a:avLst/>
                  </a:prstGeom>
                  <a:ln w="190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xmlns="" id="{C6FF0B69-AAB0-4953-A137-01D81D45D946}"/>
                      </a:ext>
                    </a:extLst>
                  </p:cNvPr>
                  <p:cNvCxnSpPr>
                    <a:cxnSpLocks/>
                  </p:cNvCxnSpPr>
                  <p:nvPr/>
                </p:nvCxnSpPr>
                <p:spPr>
                  <a:xfrm>
                    <a:off x="3040420" y="4486391"/>
                    <a:ext cx="555634" cy="0"/>
                  </a:xfrm>
                  <a:prstGeom prst="straightConnector1">
                    <a:avLst/>
                  </a:prstGeom>
                  <a:ln w="19050">
                    <a:solidFill>
                      <a:schemeClr val="tx1"/>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xmlns="" id="{B181E51E-3C8C-4B60-ABA4-7AC8AE0939D4}"/>
                      </a:ext>
                    </a:extLst>
                  </p:cNvPr>
                  <p:cNvCxnSpPr>
                    <a:cxnSpLocks/>
                  </p:cNvCxnSpPr>
                  <p:nvPr/>
                </p:nvCxnSpPr>
                <p:spPr>
                  <a:xfrm>
                    <a:off x="3596054" y="4486391"/>
                    <a:ext cx="0" cy="1113692"/>
                  </a:xfrm>
                  <a:prstGeom prst="straightConnector1">
                    <a:avLst/>
                  </a:prstGeom>
                  <a:ln w="190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8" name="正方形/長方形 17">
                <a:extLst>
                  <a:ext uri="{FF2B5EF4-FFF2-40B4-BE49-F238E27FC236}">
                    <a16:creationId xmlns:a16="http://schemas.microsoft.com/office/drawing/2014/main" xmlns="" id="{79905DE0-A840-4788-A4A9-5E1A93CA4E2A}"/>
                  </a:ext>
                </a:extLst>
              </p:cNvPr>
              <p:cNvSpPr/>
              <p:nvPr/>
            </p:nvSpPr>
            <p:spPr>
              <a:xfrm>
                <a:off x="597877" y="1150804"/>
                <a:ext cx="2954655" cy="369332"/>
              </a:xfrm>
              <a:prstGeom prst="rect">
                <a:avLst/>
              </a:prstGeom>
            </p:spPr>
            <p:txBody>
              <a:bodyPr wrap="none">
                <a:spAutoFit/>
              </a:bodyPr>
              <a:lstStyle/>
              <a:p>
                <a:pPr algn="ctr">
                  <a:tabLst>
                    <a:tab pos="3135313" algn="l"/>
                  </a:tabLst>
                </a:pP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創薬研究－開発の流れ</a:t>
                </a:r>
                <a:r>
                  <a:rPr lang="en-US" altLang="ja-JP" dirty="0">
                    <a:latin typeface="メイリオ" panose="020B0604030504040204" pitchFamily="50" charset="-128"/>
                    <a:ea typeface="メイリオ" panose="020B0604030504040204" pitchFamily="50" charset="-128"/>
                  </a:rPr>
                  <a:t>】</a:t>
                </a:r>
              </a:p>
            </p:txBody>
          </p:sp>
        </p:grpSp>
        <p:sp>
          <p:nvSpPr>
            <p:cNvPr id="10" name="正方形/長方形 9"/>
            <p:cNvSpPr/>
            <p:nvPr/>
          </p:nvSpPr>
          <p:spPr>
            <a:xfrm>
              <a:off x="2818855" y="4875632"/>
              <a:ext cx="1107996" cy="369332"/>
            </a:xfrm>
            <a:prstGeom prst="rect">
              <a:avLst/>
            </a:prstGeom>
            <a:solidFill>
              <a:schemeClr val="bg1"/>
            </a:solidFill>
          </p:spPr>
          <p:txBody>
            <a:bodyPr wrap="none">
              <a:spAutoFit/>
            </a:bodyPr>
            <a:lstStyle/>
            <a:p>
              <a:pPr algn="ctr"/>
              <a:r>
                <a:rPr lang="ja-JP" altLang="en-US" dirty="0">
                  <a:latin typeface="メイリオ" panose="020B0604030504040204" pitchFamily="50" charset="-128"/>
                  <a:ea typeface="メイリオ" panose="020B0604030504040204" pitchFamily="50" charset="-128"/>
                </a:rPr>
                <a:t>適用拡大</a:t>
              </a:r>
            </a:p>
          </p:txBody>
        </p:sp>
      </p:grpSp>
      <p:pic>
        <p:nvPicPr>
          <p:cNvPr id="3074"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00800" y="3160370"/>
            <a:ext cx="893734" cy="902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34425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07205" y="1252006"/>
            <a:ext cx="9152546" cy="2325583"/>
          </a:xfrm>
        </p:spPr>
        <p:txBody>
          <a:bodyPr/>
          <a:lstStyle/>
          <a:p>
            <a:r>
              <a:rPr lang="ja-JP" altLang="en-US" sz="3200" dirty="0"/>
              <a:t>本日のデモデータ</a:t>
            </a:r>
            <a:r>
              <a:rPr lang="en-US" altLang="ja-JP" sz="3200" dirty="0"/>
              <a:t>[1]</a:t>
            </a:r>
            <a:br>
              <a:rPr lang="en-US" altLang="ja-JP" sz="3200" dirty="0"/>
            </a:br>
            <a:r>
              <a:rPr lang="en-US" altLang="ja-JP" sz="4400" dirty="0" err="1"/>
              <a:t>GSE21422</a:t>
            </a:r>
            <a:r>
              <a:rPr lang="en-US" altLang="ja-JP" sz="3200" dirty="0"/>
              <a:t/>
            </a:r>
            <a:br>
              <a:rPr lang="en-US" altLang="ja-JP" sz="3200" dirty="0"/>
            </a:br>
            <a:r>
              <a:rPr lang="ja-JP" altLang="en-US" sz="3200" dirty="0"/>
              <a:t>非侵襲性乳管</a:t>
            </a:r>
            <a:r>
              <a:rPr lang="ja-JP" altLang="en-US" sz="3200" dirty="0" smtClean="0"/>
              <a:t>がん</a:t>
            </a:r>
            <a:r>
              <a:rPr lang="en-US" altLang="ja-JP" sz="3200" dirty="0" smtClean="0"/>
              <a:t>(DCIS)</a:t>
            </a:r>
            <a:r>
              <a:rPr lang="ja-JP" altLang="en-US" sz="3200" dirty="0" err="1" smtClean="0"/>
              <a:t>と</a:t>
            </a:r>
            <a:r>
              <a:rPr lang="ja-JP" altLang="en-US" sz="3200" dirty="0" err="1"/>
              <a:t>侵襲</a:t>
            </a:r>
            <a:r>
              <a:rPr lang="ja-JP" altLang="en-US" sz="3200" dirty="0"/>
              <a:t>性乳管</a:t>
            </a:r>
            <a:r>
              <a:rPr lang="ja-JP" altLang="en-US" sz="3200" dirty="0" smtClean="0"/>
              <a:t>がん</a:t>
            </a:r>
            <a:r>
              <a:rPr lang="en-US" altLang="ja-JP" sz="3200" dirty="0" smtClean="0"/>
              <a:t>(IDC)</a:t>
            </a:r>
            <a:endParaRPr kumimoji="1" lang="ja-JP" altLang="en-US" sz="4400" dirty="0"/>
          </a:p>
        </p:txBody>
      </p:sp>
      <p:sp>
        <p:nvSpPr>
          <p:cNvPr id="3" name="正方形/長方形 2"/>
          <p:cNvSpPr/>
          <p:nvPr/>
        </p:nvSpPr>
        <p:spPr>
          <a:xfrm flipH="1">
            <a:off x="1266815" y="1173345"/>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 name="正方形/長方形 3"/>
          <p:cNvSpPr/>
          <p:nvPr/>
        </p:nvSpPr>
        <p:spPr>
          <a:xfrm flipH="1">
            <a:off x="1266815" y="3583423"/>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正方形/長方形 4"/>
          <p:cNvSpPr/>
          <p:nvPr/>
        </p:nvSpPr>
        <p:spPr>
          <a:xfrm>
            <a:off x="1270449" y="3996753"/>
            <a:ext cx="7566053" cy="369332"/>
          </a:xfrm>
          <a:prstGeom prst="rect">
            <a:avLst/>
          </a:prstGeom>
        </p:spPr>
        <p:txBody>
          <a:bodyPr wrap="square">
            <a:spAutoFit/>
          </a:bodyPr>
          <a:lstStyle/>
          <a:p>
            <a:pPr algn="ctr">
              <a:tabLst>
                <a:tab pos="2057400" algn="l"/>
              </a:tabLst>
            </a:pPr>
            <a:r>
              <a:rPr lang="en-US" altLang="ja-JP" dirty="0">
                <a:latin typeface="メイリオ" panose="020B0604030504040204" pitchFamily="50" charset="-128"/>
                <a:ea typeface="メイリオ" panose="020B0604030504040204" pitchFamily="50" charset="-128"/>
              </a:rPr>
              <a:t>URL</a:t>
            </a:r>
            <a:r>
              <a:rPr lang="ja-JP" altLang="en-US" dirty="0">
                <a:latin typeface="メイリオ" panose="020B0604030504040204" pitchFamily="50" charset="-128"/>
                <a:ea typeface="メイリオ" panose="020B0604030504040204" pitchFamily="50" charset="-128"/>
              </a:rPr>
              <a:t>：</a:t>
            </a:r>
            <a:r>
              <a:rPr lang="en-US" altLang="ja-JP" sz="1600" dirty="0">
                <a:solidFill>
                  <a:srgbClr val="3333FF"/>
                </a:solidFill>
                <a:latin typeface="メイリオ" panose="020B0604030504040204" pitchFamily="50" charset="-128"/>
                <a:ea typeface="メイリオ" panose="020B0604030504040204" pitchFamily="50" charset="-128"/>
              </a:rPr>
              <a:t>https://</a:t>
            </a:r>
            <a:r>
              <a:rPr lang="en-US" altLang="ja-JP" sz="1600" dirty="0" err="1">
                <a:solidFill>
                  <a:srgbClr val="3333FF"/>
                </a:solidFill>
                <a:latin typeface="メイリオ" panose="020B0604030504040204" pitchFamily="50" charset="-128"/>
                <a:ea typeface="メイリオ" panose="020B0604030504040204" pitchFamily="50" charset="-128"/>
              </a:rPr>
              <a:t>www.ncbi.nlm.nih.gov</a:t>
            </a:r>
            <a:r>
              <a:rPr lang="en-US" altLang="ja-JP" sz="1600" dirty="0">
                <a:solidFill>
                  <a:srgbClr val="3333FF"/>
                </a:solidFill>
                <a:latin typeface="メイリオ" panose="020B0604030504040204" pitchFamily="50" charset="-128"/>
                <a:ea typeface="メイリオ" panose="020B0604030504040204" pitchFamily="50" charset="-128"/>
              </a:rPr>
              <a:t>/geo/query/</a:t>
            </a:r>
            <a:r>
              <a:rPr lang="en-US" altLang="ja-JP" sz="1600" dirty="0" err="1">
                <a:solidFill>
                  <a:srgbClr val="3333FF"/>
                </a:solidFill>
                <a:latin typeface="メイリオ" panose="020B0604030504040204" pitchFamily="50" charset="-128"/>
                <a:ea typeface="メイリオ" panose="020B0604030504040204" pitchFamily="50" charset="-128"/>
              </a:rPr>
              <a:t>acc.cgi?acc</a:t>
            </a:r>
            <a:r>
              <a:rPr lang="en-US" altLang="ja-JP" sz="1600" dirty="0">
                <a:solidFill>
                  <a:srgbClr val="3333FF"/>
                </a:solidFill>
                <a:latin typeface="メイリオ" panose="020B0604030504040204" pitchFamily="50" charset="-128"/>
                <a:ea typeface="メイリオ" panose="020B0604030504040204" pitchFamily="50" charset="-128"/>
              </a:rPr>
              <a:t>=</a:t>
            </a:r>
            <a:r>
              <a:rPr lang="en-US" altLang="ja-JP" sz="1600" dirty="0" err="1">
                <a:solidFill>
                  <a:srgbClr val="3333FF"/>
                </a:solidFill>
                <a:latin typeface="メイリオ" panose="020B0604030504040204" pitchFamily="50" charset="-128"/>
                <a:ea typeface="メイリオ" panose="020B0604030504040204" pitchFamily="50" charset="-128"/>
              </a:rPr>
              <a:t>GSE21422</a:t>
            </a:r>
            <a:endParaRPr lang="en-US" altLang="ja-JP" sz="1600" dirty="0">
              <a:solidFill>
                <a:srgbClr val="3333FF"/>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295249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3">
            <a:extLst>
              <a:ext uri="{FF2B5EF4-FFF2-40B4-BE49-F238E27FC236}">
                <a16:creationId xmlns:a16="http://schemas.microsoft.com/office/drawing/2014/main" xmlns="" id="{150CD379-A052-4FEA-B331-A8C55C00B11D}"/>
              </a:ext>
            </a:extLst>
          </p:cNvPr>
          <p:cNvSpPr>
            <a:spLocks noGrp="1"/>
          </p:cNvSpPr>
          <p:nvPr>
            <p:ph type="title"/>
          </p:nvPr>
        </p:nvSpPr>
        <p:spPr>
          <a:xfrm>
            <a:off x="428878" y="0"/>
            <a:ext cx="9477122" cy="90630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2800" dirty="0">
                <a:solidFill>
                  <a:srgbClr val="161616"/>
                </a:solidFill>
              </a:rPr>
              <a:t>非侵襲性乳管がん</a:t>
            </a:r>
            <a:r>
              <a:rPr lang="en-US" altLang="ja-JP" sz="2800" dirty="0">
                <a:solidFill>
                  <a:srgbClr val="161616"/>
                </a:solidFill>
              </a:rPr>
              <a:t>(DCIS)</a:t>
            </a:r>
            <a:r>
              <a:rPr lang="ja-JP" altLang="en-US" sz="2800" dirty="0">
                <a:solidFill>
                  <a:srgbClr val="161616"/>
                </a:solidFill>
              </a:rPr>
              <a:t>・侵襲性乳管がん</a:t>
            </a:r>
            <a:r>
              <a:rPr lang="en-US" altLang="ja-JP" sz="2800" dirty="0">
                <a:solidFill>
                  <a:srgbClr val="161616"/>
                </a:solidFill>
              </a:rPr>
              <a:t>(IDC)</a:t>
            </a:r>
            <a:endParaRPr lang="ja-JP" altLang="en-US" sz="2800" dirty="0">
              <a:solidFill>
                <a:srgbClr val="161616"/>
              </a:solidFill>
            </a:endParaRPr>
          </a:p>
        </p:txBody>
      </p:sp>
      <p:sp>
        <p:nvSpPr>
          <p:cNvPr id="16389" name="スライド番号プレースホルダー 1">
            <a:extLst>
              <a:ext uri="{FF2B5EF4-FFF2-40B4-BE49-F238E27FC236}">
                <a16:creationId xmlns:a16="http://schemas.microsoft.com/office/drawing/2014/main" xmlns="" id="{C715B67D-A5D1-4AE2-8F57-7D8AFA4E9941}"/>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3CEC06E-F095-44C5-B840-5DB848042B26}" type="slidenum">
              <a:rPr lang="ja-JP" altLang="en-US" sz="1200">
                <a:solidFill>
                  <a:srgbClr val="003A6F"/>
                </a:solidFill>
              </a:rPr>
              <a:pPr>
                <a:spcBef>
                  <a:spcPct val="0"/>
                </a:spcBef>
                <a:buFontTx/>
                <a:buNone/>
              </a:pPr>
              <a:t>31</a:t>
            </a:fld>
            <a:endParaRPr lang="ja-JP" altLang="en-US" sz="1200">
              <a:solidFill>
                <a:srgbClr val="003A6F"/>
              </a:solidFill>
            </a:endParaRPr>
          </a:p>
        </p:txBody>
      </p:sp>
      <p:sp>
        <p:nvSpPr>
          <p:cNvPr id="12" name="テキスト ボックス 11"/>
          <p:cNvSpPr txBox="1"/>
          <p:nvPr/>
        </p:nvSpPr>
        <p:spPr>
          <a:xfrm>
            <a:off x="704006" y="1046042"/>
            <a:ext cx="9201993" cy="2092881"/>
          </a:xfrm>
          <a:prstGeom prst="rect">
            <a:avLst/>
          </a:prstGeom>
          <a:noFill/>
        </p:spPr>
        <p:txBody>
          <a:bodyPr wrap="square" rtlCol="0">
            <a:spAutoFit/>
          </a:bodyPr>
          <a:lstStyle/>
          <a:p>
            <a:pPr>
              <a:tabLst>
                <a:tab pos="1617663" algn="l"/>
                <a:tab pos="2057400" algn="l"/>
              </a:tabLst>
            </a:pPr>
            <a:r>
              <a:rPr lang="en-US" altLang="ja-JP" sz="2000" b="1" dirty="0">
                <a:solidFill>
                  <a:srgbClr val="002060"/>
                </a:solidFill>
                <a:latin typeface="メイリオ" panose="020B0604030504040204" pitchFamily="50" charset="-128"/>
                <a:ea typeface="メイリオ" panose="020B0604030504040204" pitchFamily="50" charset="-128"/>
              </a:rPr>
              <a:t>Series </a:t>
            </a:r>
            <a:r>
              <a:rPr lang="en-US" altLang="ja-JP" sz="2000" b="1" dirty="0" err="1">
                <a:solidFill>
                  <a:srgbClr val="002060"/>
                </a:solidFill>
                <a:latin typeface="メイリオ" panose="020B0604030504040204" pitchFamily="50" charset="-128"/>
                <a:ea typeface="メイリオ" panose="020B0604030504040204" pitchFamily="50" charset="-128"/>
              </a:rPr>
              <a:t>GSE21422</a:t>
            </a:r>
            <a:endParaRPr lang="en-US" altLang="ja-JP" sz="2000" b="1" dirty="0">
              <a:solidFill>
                <a:srgbClr val="002060"/>
              </a:solidFill>
              <a:latin typeface="メイリオ" panose="020B0604030504040204" pitchFamily="50" charset="-128"/>
              <a:ea typeface="メイリオ" panose="020B0604030504040204" pitchFamily="50" charset="-128"/>
            </a:endParaRPr>
          </a:p>
          <a:p>
            <a:pPr>
              <a:tabLst>
                <a:tab pos="1617663" algn="l"/>
                <a:tab pos="2057400" algn="l"/>
              </a:tabLst>
            </a:pPr>
            <a:r>
              <a:rPr lang="en-US" altLang="ja-JP" sz="1400" dirty="0">
                <a:latin typeface="メイリオ" panose="020B0604030504040204" pitchFamily="50" charset="-128"/>
                <a:ea typeface="メイリオ" panose="020B0604030504040204" pitchFamily="50" charset="-128"/>
              </a:rPr>
              <a:t>URL</a:t>
            </a:r>
            <a:r>
              <a:rPr lang="en-US" altLang="ja-JP" sz="1200" dirty="0">
                <a:latin typeface="メイリオ" panose="020B0604030504040204" pitchFamily="50" charset="-128"/>
                <a:ea typeface="メイリオ" panose="020B0604030504040204" pitchFamily="50" charset="-128"/>
              </a:rPr>
              <a:t>	</a:t>
            </a:r>
            <a:r>
              <a:rPr lang="en-US" altLang="ja-JP" sz="1200" dirty="0">
                <a:solidFill>
                  <a:srgbClr val="3333FF"/>
                </a:solidFill>
                <a:latin typeface="メイリオ" panose="020B0604030504040204" pitchFamily="50" charset="-128"/>
                <a:ea typeface="メイリオ" panose="020B0604030504040204" pitchFamily="50" charset="-128"/>
              </a:rPr>
              <a:t>https://</a:t>
            </a:r>
            <a:r>
              <a:rPr lang="en-US" altLang="ja-JP" sz="1200" dirty="0" err="1">
                <a:solidFill>
                  <a:srgbClr val="3333FF"/>
                </a:solidFill>
                <a:latin typeface="メイリオ" panose="020B0604030504040204" pitchFamily="50" charset="-128"/>
                <a:ea typeface="メイリオ" panose="020B0604030504040204" pitchFamily="50" charset="-128"/>
              </a:rPr>
              <a:t>www.ncbi.nlm.nih.gov</a:t>
            </a:r>
            <a:r>
              <a:rPr lang="en-US" altLang="ja-JP" sz="1200" dirty="0">
                <a:solidFill>
                  <a:srgbClr val="3333FF"/>
                </a:solidFill>
                <a:latin typeface="メイリオ" panose="020B0604030504040204" pitchFamily="50" charset="-128"/>
                <a:ea typeface="メイリオ" panose="020B0604030504040204" pitchFamily="50" charset="-128"/>
              </a:rPr>
              <a:t>/geo/query/</a:t>
            </a:r>
            <a:r>
              <a:rPr lang="en-US" altLang="ja-JP" sz="1200" dirty="0" err="1">
                <a:solidFill>
                  <a:srgbClr val="3333FF"/>
                </a:solidFill>
                <a:latin typeface="メイリオ" panose="020B0604030504040204" pitchFamily="50" charset="-128"/>
                <a:ea typeface="メイリオ" panose="020B0604030504040204" pitchFamily="50" charset="-128"/>
              </a:rPr>
              <a:t>acc.cgi?acc</a:t>
            </a:r>
            <a:r>
              <a:rPr lang="en-US" altLang="ja-JP" sz="1200" dirty="0">
                <a:solidFill>
                  <a:srgbClr val="3333FF"/>
                </a:solidFill>
                <a:latin typeface="メイリオ" panose="020B0604030504040204" pitchFamily="50" charset="-128"/>
                <a:ea typeface="メイリオ" panose="020B0604030504040204" pitchFamily="50" charset="-128"/>
              </a:rPr>
              <a:t>=</a:t>
            </a:r>
            <a:r>
              <a:rPr lang="en-US" altLang="ja-JP" sz="1200" dirty="0" err="1">
                <a:solidFill>
                  <a:srgbClr val="3333FF"/>
                </a:solidFill>
                <a:latin typeface="メイリオ" panose="020B0604030504040204" pitchFamily="50" charset="-128"/>
                <a:ea typeface="メイリオ" panose="020B0604030504040204" pitchFamily="50" charset="-128"/>
              </a:rPr>
              <a:t>GSE21422</a:t>
            </a:r>
            <a:endParaRPr lang="en-US" altLang="ja-JP" sz="1200" dirty="0">
              <a:solidFill>
                <a:srgbClr val="3333FF"/>
              </a:solidFill>
              <a:latin typeface="メイリオ" panose="020B0604030504040204" pitchFamily="50" charset="-128"/>
              <a:ea typeface="メイリオ" panose="020B0604030504040204" pitchFamily="50" charset="-128"/>
            </a:endParaRPr>
          </a:p>
          <a:p>
            <a:pPr>
              <a:tabLst>
                <a:tab pos="1617663" algn="l"/>
                <a:tab pos="2057400" algn="l"/>
              </a:tabLst>
            </a:pPr>
            <a:r>
              <a:rPr lang="en-US" altLang="ja-JP" sz="1400" dirty="0">
                <a:latin typeface="メイリオ" panose="020B0604030504040204" pitchFamily="50" charset="-128"/>
                <a:ea typeface="メイリオ" panose="020B0604030504040204" pitchFamily="50" charset="-128"/>
              </a:rPr>
              <a:t>Title	Expression profiling of human DCIS and invasive ductal breast carcinoma</a:t>
            </a:r>
          </a:p>
          <a:p>
            <a:pPr>
              <a:tabLst>
                <a:tab pos="1617663" algn="l"/>
                <a:tab pos="2057400" algn="l"/>
              </a:tabLst>
            </a:pPr>
            <a:r>
              <a:rPr lang="en-US" altLang="ja-JP" sz="1400" dirty="0">
                <a:latin typeface="メイリオ" panose="020B0604030504040204" pitchFamily="50" charset="-128"/>
                <a:ea typeface="メイリオ" panose="020B0604030504040204" pitchFamily="50" charset="-128"/>
              </a:rPr>
              <a:t>Organism	Homo</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sapiens</a:t>
            </a:r>
          </a:p>
          <a:p>
            <a:pPr>
              <a:tabLst>
                <a:tab pos="1617663" algn="l"/>
                <a:tab pos="2057400" algn="l"/>
              </a:tabLst>
            </a:pPr>
            <a:r>
              <a:rPr lang="en-US" altLang="ja-JP" sz="1400" dirty="0">
                <a:latin typeface="メイリオ" panose="020B0604030504040204" pitchFamily="50" charset="-128"/>
                <a:ea typeface="メイリオ" panose="020B0604030504040204" pitchFamily="50" charset="-128"/>
              </a:rPr>
              <a:t>Overall design	Expression profiling by array</a:t>
            </a:r>
          </a:p>
          <a:p>
            <a:pPr>
              <a:tabLst>
                <a:tab pos="1617663" algn="l"/>
                <a:tab pos="2057400" algn="l"/>
              </a:tabLst>
            </a:pPr>
            <a:r>
              <a:rPr lang="en-US" altLang="ja-JP" sz="1400" dirty="0">
                <a:latin typeface="メイリオ" panose="020B0604030504040204" pitchFamily="50" charset="-128"/>
                <a:ea typeface="メイリオ" panose="020B0604030504040204" pitchFamily="50" charset="-128"/>
              </a:rPr>
              <a:t>Platforms (1)	</a:t>
            </a:r>
            <a:r>
              <a:rPr lang="en-US" altLang="ja-JP" sz="1400" dirty="0" err="1">
                <a:latin typeface="メイリオ" panose="020B0604030504040204" pitchFamily="50" charset="-128"/>
                <a:ea typeface="メイリオ" panose="020B0604030504040204" pitchFamily="50" charset="-128"/>
              </a:rPr>
              <a:t>GPL570</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[HG-</a:t>
            </a:r>
            <a:r>
              <a:rPr lang="en-US" altLang="ja-JP" sz="1400" dirty="0" err="1">
                <a:latin typeface="メイリオ" panose="020B0604030504040204" pitchFamily="50" charset="-128"/>
                <a:ea typeface="メイリオ" panose="020B0604030504040204" pitchFamily="50" charset="-128"/>
              </a:rPr>
              <a:t>U133_Plus_2</a:t>
            </a: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Affymetrix</a:t>
            </a:r>
            <a:r>
              <a:rPr lang="en-US" altLang="ja-JP" sz="1400" dirty="0">
                <a:latin typeface="メイリオ" panose="020B0604030504040204" pitchFamily="50" charset="-128"/>
                <a:ea typeface="メイリオ" panose="020B0604030504040204" pitchFamily="50" charset="-128"/>
              </a:rPr>
              <a:t> Human Genome </a:t>
            </a:r>
            <a:r>
              <a:rPr lang="en-US" altLang="ja-JP" sz="1400" dirty="0" err="1">
                <a:latin typeface="メイリオ" panose="020B0604030504040204" pitchFamily="50" charset="-128"/>
                <a:ea typeface="メイリオ" panose="020B0604030504040204" pitchFamily="50" charset="-128"/>
              </a:rPr>
              <a:t>U133</a:t>
            </a:r>
            <a:r>
              <a:rPr lang="en-US" altLang="ja-JP" sz="1400" dirty="0">
                <a:latin typeface="メイリオ" panose="020B0604030504040204" pitchFamily="50" charset="-128"/>
                <a:ea typeface="メイリオ" panose="020B0604030504040204" pitchFamily="50" charset="-128"/>
              </a:rPr>
              <a:t> Plus 2.0 Array</a:t>
            </a:r>
          </a:p>
          <a:p>
            <a:pPr>
              <a:tabLst>
                <a:tab pos="1617663" algn="l"/>
                <a:tab pos="2057400" algn="l"/>
              </a:tabLst>
            </a:pPr>
            <a:r>
              <a:rPr lang="en-US" altLang="ja-JP" sz="1200" dirty="0">
                <a:latin typeface="メイリオ" panose="020B0604030504040204" pitchFamily="50" charset="-128"/>
                <a:ea typeface="メイリオ" panose="020B0604030504040204" pitchFamily="50" charset="-128"/>
              </a:rPr>
              <a:t>	</a:t>
            </a:r>
            <a:r>
              <a:rPr lang="en-US" altLang="ja-JP" sz="1200" dirty="0">
                <a:solidFill>
                  <a:srgbClr val="3333FF"/>
                </a:solidFill>
                <a:latin typeface="メイリオ" panose="020B0604030504040204" pitchFamily="50" charset="-128"/>
                <a:ea typeface="メイリオ" panose="020B0604030504040204" pitchFamily="50" charset="-128"/>
              </a:rPr>
              <a:t>https://</a:t>
            </a:r>
            <a:r>
              <a:rPr lang="en-US" altLang="ja-JP" sz="1200" dirty="0" err="1">
                <a:solidFill>
                  <a:srgbClr val="3333FF"/>
                </a:solidFill>
                <a:latin typeface="メイリオ" panose="020B0604030504040204" pitchFamily="50" charset="-128"/>
                <a:ea typeface="メイリオ" panose="020B0604030504040204" pitchFamily="50" charset="-128"/>
              </a:rPr>
              <a:t>www.ncbi.nlm.nih.gov</a:t>
            </a:r>
            <a:r>
              <a:rPr lang="en-US" altLang="ja-JP" sz="1200" dirty="0">
                <a:solidFill>
                  <a:srgbClr val="3333FF"/>
                </a:solidFill>
                <a:latin typeface="メイリオ" panose="020B0604030504040204" pitchFamily="50" charset="-128"/>
                <a:ea typeface="メイリオ" panose="020B0604030504040204" pitchFamily="50" charset="-128"/>
              </a:rPr>
              <a:t>/geo/query/</a:t>
            </a:r>
            <a:r>
              <a:rPr lang="en-US" altLang="ja-JP" sz="1200" dirty="0" err="1">
                <a:solidFill>
                  <a:srgbClr val="3333FF"/>
                </a:solidFill>
                <a:latin typeface="メイリオ" panose="020B0604030504040204" pitchFamily="50" charset="-128"/>
                <a:ea typeface="メイリオ" panose="020B0604030504040204" pitchFamily="50" charset="-128"/>
              </a:rPr>
              <a:t>acc.cgi?acc</a:t>
            </a:r>
            <a:r>
              <a:rPr lang="en-US" altLang="ja-JP" sz="1200" dirty="0">
                <a:solidFill>
                  <a:srgbClr val="3333FF"/>
                </a:solidFill>
                <a:latin typeface="メイリオ" panose="020B0604030504040204" pitchFamily="50" charset="-128"/>
                <a:ea typeface="メイリオ" panose="020B0604030504040204" pitchFamily="50" charset="-128"/>
              </a:rPr>
              <a:t>=</a:t>
            </a:r>
            <a:r>
              <a:rPr lang="en-US" altLang="ja-JP" sz="1200" dirty="0" err="1">
                <a:solidFill>
                  <a:srgbClr val="3333FF"/>
                </a:solidFill>
                <a:latin typeface="メイリオ" panose="020B0604030504040204" pitchFamily="50" charset="-128"/>
                <a:ea typeface="メイリオ" panose="020B0604030504040204" pitchFamily="50" charset="-128"/>
              </a:rPr>
              <a:t>GPL570</a:t>
            </a:r>
            <a:endParaRPr lang="en-US" altLang="ja-JP" sz="1200" dirty="0">
              <a:solidFill>
                <a:srgbClr val="3333FF"/>
              </a:solidFill>
              <a:latin typeface="メイリオ" panose="020B0604030504040204" pitchFamily="50" charset="-128"/>
              <a:ea typeface="メイリオ" panose="020B0604030504040204" pitchFamily="50" charset="-128"/>
            </a:endParaRPr>
          </a:p>
          <a:p>
            <a:pPr>
              <a:tabLst>
                <a:tab pos="1617663" algn="l"/>
                <a:tab pos="2057400" algn="l"/>
              </a:tabLst>
            </a:pPr>
            <a:r>
              <a:rPr lang="en-US" altLang="ja-JP" sz="1400" dirty="0" err="1">
                <a:latin typeface="メイリオ" panose="020B0604030504040204" pitchFamily="50" charset="-128"/>
                <a:ea typeface="メイリオ" panose="020B0604030504040204" pitchFamily="50" charset="-128"/>
              </a:rPr>
              <a:t>BioProject</a:t>
            </a: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PRJNA126373</a:t>
            </a:r>
            <a:endParaRPr lang="en-US" altLang="ja-JP" sz="1400" dirty="0">
              <a:latin typeface="メイリオ" panose="020B0604030504040204" pitchFamily="50" charset="-128"/>
              <a:ea typeface="メイリオ" panose="020B0604030504040204" pitchFamily="50" charset="-128"/>
            </a:endParaRPr>
          </a:p>
          <a:p>
            <a:pPr>
              <a:tabLst>
                <a:tab pos="1617663" algn="l"/>
                <a:tab pos="2057400" algn="l"/>
              </a:tabLst>
            </a:pPr>
            <a:r>
              <a:rPr lang="en-US" altLang="ja-JP" sz="1400" dirty="0">
                <a:solidFill>
                  <a:srgbClr val="3333FF"/>
                </a:solidFill>
                <a:latin typeface="メイリオ" panose="020B0604030504040204" pitchFamily="50" charset="-128"/>
                <a:ea typeface="メイリオ" panose="020B0604030504040204" pitchFamily="50" charset="-128"/>
              </a:rPr>
              <a:t>	</a:t>
            </a:r>
            <a:r>
              <a:rPr lang="en-US" altLang="ja-JP" sz="1200" dirty="0">
                <a:solidFill>
                  <a:srgbClr val="3333FF"/>
                </a:solidFill>
                <a:latin typeface="メイリオ" panose="020B0604030504040204" pitchFamily="50" charset="-128"/>
                <a:ea typeface="メイリオ" panose="020B0604030504040204" pitchFamily="50" charset="-128"/>
              </a:rPr>
              <a:t>https://</a:t>
            </a:r>
            <a:r>
              <a:rPr lang="en-US" altLang="ja-JP" sz="1200" dirty="0" err="1">
                <a:solidFill>
                  <a:srgbClr val="3333FF"/>
                </a:solidFill>
                <a:latin typeface="メイリオ" panose="020B0604030504040204" pitchFamily="50" charset="-128"/>
                <a:ea typeface="メイリオ" panose="020B0604030504040204" pitchFamily="50" charset="-128"/>
              </a:rPr>
              <a:t>www.ncbi.nlm.nih.gov</a:t>
            </a:r>
            <a:r>
              <a:rPr lang="en-US" altLang="ja-JP" sz="1200" dirty="0">
                <a:solidFill>
                  <a:srgbClr val="3333FF"/>
                </a:solidFill>
                <a:latin typeface="メイリオ" panose="020B0604030504040204" pitchFamily="50" charset="-128"/>
                <a:ea typeface="メイリオ" panose="020B0604030504040204" pitchFamily="50" charset="-128"/>
              </a:rPr>
              <a:t>/</a:t>
            </a:r>
            <a:r>
              <a:rPr lang="en-US" altLang="ja-JP" sz="1200" dirty="0" err="1">
                <a:solidFill>
                  <a:srgbClr val="3333FF"/>
                </a:solidFill>
                <a:latin typeface="メイリオ" panose="020B0604030504040204" pitchFamily="50" charset="-128"/>
                <a:ea typeface="メイリオ" panose="020B0604030504040204" pitchFamily="50" charset="-128"/>
              </a:rPr>
              <a:t>bioproject</a:t>
            </a:r>
            <a:r>
              <a:rPr lang="en-US" altLang="ja-JP" sz="1200" dirty="0">
                <a:solidFill>
                  <a:srgbClr val="3333FF"/>
                </a:solidFill>
                <a:latin typeface="メイリオ" panose="020B0604030504040204" pitchFamily="50" charset="-128"/>
                <a:ea typeface="メイリオ" panose="020B0604030504040204" pitchFamily="50" charset="-128"/>
              </a:rPr>
              <a:t>/</a:t>
            </a:r>
            <a:r>
              <a:rPr lang="en-US" altLang="ja-JP" sz="1200" dirty="0" err="1">
                <a:solidFill>
                  <a:srgbClr val="3333FF"/>
                </a:solidFill>
                <a:latin typeface="メイリオ" panose="020B0604030504040204" pitchFamily="50" charset="-128"/>
                <a:ea typeface="メイリオ" panose="020B0604030504040204" pitchFamily="50" charset="-128"/>
              </a:rPr>
              <a:t>PRJNA126373</a:t>
            </a:r>
            <a:endParaRPr lang="en-US" altLang="ja-JP" sz="1200" dirty="0">
              <a:solidFill>
                <a:srgbClr val="3333FF"/>
              </a:solidFill>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28942" y="4932105"/>
            <a:ext cx="8829230" cy="1692771"/>
          </a:xfrm>
          <a:prstGeom prst="rect">
            <a:avLst/>
          </a:prstGeom>
          <a:noFill/>
        </p:spPr>
        <p:txBody>
          <a:bodyPr wrap="square" rtlCol="0">
            <a:spAutoFit/>
          </a:bodyPr>
          <a:lstStyle/>
          <a:p>
            <a:r>
              <a:rPr lang="en-US" altLang="ja-JP" dirty="0">
                <a:solidFill>
                  <a:srgbClr val="003300"/>
                </a:solidFill>
                <a:latin typeface="メイリオ" panose="020B0604030504040204" pitchFamily="50" charset="-128"/>
                <a:ea typeface="メイリオ" panose="020B0604030504040204" pitchFamily="50" charset="-128"/>
              </a:rPr>
              <a:t>【</a:t>
            </a:r>
            <a:r>
              <a:rPr lang="ja-JP" altLang="en-US" dirty="0">
                <a:solidFill>
                  <a:srgbClr val="003300"/>
                </a:solidFill>
                <a:latin typeface="メイリオ" panose="020B0604030504040204" pitchFamily="50" charset="-128"/>
                <a:ea typeface="メイリオ" panose="020B0604030504040204" pitchFamily="50" charset="-128"/>
              </a:rPr>
              <a:t>解析サンプル</a:t>
            </a:r>
            <a:r>
              <a:rPr lang="en-US" altLang="ja-JP" dirty="0">
                <a:solidFill>
                  <a:srgbClr val="003300"/>
                </a:solidFill>
                <a:latin typeface="メイリオ" panose="020B0604030504040204" pitchFamily="50" charset="-128"/>
                <a:ea typeface="メイリオ" panose="020B0604030504040204" pitchFamily="50" charset="-128"/>
              </a:rPr>
              <a:t>】</a:t>
            </a:r>
          </a:p>
          <a:p>
            <a:pPr lvl="1">
              <a:tabLst>
                <a:tab pos="7897813" algn="r"/>
              </a:tabLst>
            </a:pPr>
            <a:r>
              <a:rPr lang="en-US" altLang="ja-JP" sz="2400" b="1" dirty="0">
                <a:solidFill>
                  <a:srgbClr val="003300"/>
                </a:solidFill>
                <a:latin typeface="メイリオ" panose="020B0604030504040204" pitchFamily="50" charset="-128"/>
                <a:ea typeface="メイリオ" panose="020B0604030504040204" pitchFamily="50" charset="-128"/>
              </a:rPr>
              <a:t>Healthy</a:t>
            </a:r>
            <a:r>
              <a:rPr lang="ja-JP" altLang="en-US" sz="2400" b="1" dirty="0">
                <a:solidFill>
                  <a:srgbClr val="003300"/>
                </a:solidFill>
                <a:latin typeface="メイリオ" panose="020B0604030504040204" pitchFamily="50" charset="-128"/>
                <a:ea typeface="メイリオ" panose="020B0604030504040204" pitchFamily="50" charset="-128"/>
              </a:rPr>
              <a:t> </a:t>
            </a:r>
            <a:r>
              <a:rPr lang="en-US" altLang="ja-JP" sz="2400" b="1" dirty="0">
                <a:solidFill>
                  <a:srgbClr val="003300"/>
                </a:solidFill>
                <a:latin typeface="メイリオ" panose="020B0604030504040204" pitchFamily="50" charset="-128"/>
                <a:ea typeface="メイリオ" panose="020B0604030504040204" pitchFamily="50" charset="-128"/>
              </a:rPr>
              <a:t>breast	5 </a:t>
            </a:r>
            <a:r>
              <a:rPr lang="ja-JP" altLang="en-US" sz="2400" b="1" dirty="0">
                <a:solidFill>
                  <a:srgbClr val="003300"/>
                </a:solidFill>
                <a:latin typeface="メイリオ" panose="020B0604030504040204" pitchFamily="50" charset="-128"/>
                <a:ea typeface="メイリオ" panose="020B0604030504040204" pitchFamily="50" charset="-128"/>
              </a:rPr>
              <a:t>サンプル</a:t>
            </a:r>
            <a:endParaRPr lang="en-US" altLang="ja-JP" sz="2400" b="1" dirty="0">
              <a:solidFill>
                <a:srgbClr val="003300"/>
              </a:solidFill>
              <a:latin typeface="メイリオ" panose="020B0604030504040204" pitchFamily="50" charset="-128"/>
              <a:ea typeface="メイリオ" panose="020B0604030504040204" pitchFamily="50" charset="-128"/>
            </a:endParaRPr>
          </a:p>
          <a:p>
            <a:pPr lvl="1">
              <a:tabLst>
                <a:tab pos="7897813" algn="r"/>
              </a:tabLst>
            </a:pPr>
            <a:r>
              <a:rPr lang="en-US" altLang="ja-JP" sz="2400" b="1" dirty="0">
                <a:solidFill>
                  <a:srgbClr val="003300"/>
                </a:solidFill>
                <a:latin typeface="メイリオ" panose="020B0604030504040204" pitchFamily="50" charset="-128"/>
                <a:ea typeface="メイリオ" panose="020B0604030504040204" pitchFamily="50" charset="-128"/>
              </a:rPr>
              <a:t>Ductal carcinoma in situ (DCIS)	9 </a:t>
            </a:r>
            <a:r>
              <a:rPr lang="ja-JP" altLang="en-US" sz="2400" b="1" dirty="0">
                <a:solidFill>
                  <a:srgbClr val="003300"/>
                </a:solidFill>
                <a:latin typeface="メイリオ" panose="020B0604030504040204" pitchFamily="50" charset="-128"/>
                <a:ea typeface="メイリオ" panose="020B0604030504040204" pitchFamily="50" charset="-128"/>
              </a:rPr>
              <a:t>サンプル</a:t>
            </a:r>
            <a:endParaRPr lang="en-US" altLang="ja-JP" sz="2400" b="1" dirty="0">
              <a:solidFill>
                <a:srgbClr val="003300"/>
              </a:solidFill>
              <a:latin typeface="メイリオ" panose="020B0604030504040204" pitchFamily="50" charset="-128"/>
              <a:ea typeface="メイリオ" panose="020B0604030504040204" pitchFamily="50" charset="-128"/>
            </a:endParaRPr>
          </a:p>
          <a:p>
            <a:pPr lvl="1">
              <a:tabLst>
                <a:tab pos="7897813" algn="r"/>
              </a:tabLst>
            </a:pPr>
            <a:r>
              <a:rPr lang="en-US" altLang="ja-JP" sz="2400" b="1" dirty="0">
                <a:solidFill>
                  <a:srgbClr val="003300"/>
                </a:solidFill>
                <a:latin typeface="メイリオ" panose="020B0604030504040204" pitchFamily="50" charset="-128"/>
                <a:ea typeface="メイリオ" panose="020B0604030504040204" pitchFamily="50" charset="-128"/>
              </a:rPr>
              <a:t>Invasive ductal carcinoma (IDC)	5 </a:t>
            </a:r>
            <a:r>
              <a:rPr lang="ja-JP" altLang="en-US" sz="2400" b="1" dirty="0">
                <a:solidFill>
                  <a:srgbClr val="003300"/>
                </a:solidFill>
                <a:latin typeface="メイリオ" panose="020B0604030504040204" pitchFamily="50" charset="-128"/>
                <a:ea typeface="メイリオ" panose="020B0604030504040204" pitchFamily="50" charset="-128"/>
              </a:rPr>
              <a:t>サンプル</a:t>
            </a:r>
            <a:endParaRPr lang="en-US" altLang="ja-JP" sz="2400" b="1" dirty="0">
              <a:solidFill>
                <a:srgbClr val="003300"/>
              </a:solidFill>
              <a:latin typeface="メイリオ" panose="020B0604030504040204" pitchFamily="50" charset="-128"/>
              <a:ea typeface="メイリオ" panose="020B0604030504040204" pitchFamily="50" charset="-128"/>
            </a:endParaRPr>
          </a:p>
          <a:p>
            <a:pPr lvl="1"/>
            <a:endParaRPr lang="en-US" altLang="ja-JP" sz="1400" dirty="0">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556953" y="3206008"/>
            <a:ext cx="9349047" cy="1661993"/>
          </a:xfrm>
          <a:prstGeom prst="rect">
            <a:avLst/>
          </a:prstGeom>
          <a:noFill/>
        </p:spPr>
        <p:txBody>
          <a:bodyPr wrap="square" rtlCol="0">
            <a:spAutoFit/>
          </a:bodyPr>
          <a:lstStyle/>
          <a:p>
            <a:pPr>
              <a:tabLst>
                <a:tab pos="1703388" algn="l"/>
              </a:tabLst>
            </a:pP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関連論文</a:t>
            </a:r>
            <a:r>
              <a:rPr lang="en-US" altLang="ja-JP" sz="1400" dirty="0">
                <a:latin typeface="メイリオ" panose="020B0604030504040204" pitchFamily="50" charset="-128"/>
                <a:ea typeface="メイリオ" panose="020B0604030504040204" pitchFamily="50" charset="-128"/>
              </a:rPr>
              <a:t>】</a:t>
            </a:r>
          </a:p>
          <a:p>
            <a:pPr>
              <a:tabLst>
                <a:tab pos="1703388" algn="l"/>
              </a:tabLst>
            </a:pPr>
            <a:r>
              <a:rPr lang="en-US" altLang="ja-JP" sz="1400" dirty="0">
                <a:latin typeface="メイリオ" panose="020B0604030504040204" pitchFamily="50" charset="-128"/>
                <a:ea typeface="メイリオ" panose="020B0604030504040204" pitchFamily="50" charset="-128"/>
              </a:rPr>
              <a:t>Cell </a:t>
            </a:r>
            <a:r>
              <a:rPr lang="en-US" altLang="ja-JP" sz="1400" dirty="0" err="1">
                <a:latin typeface="メイリオ" panose="020B0604030504040204" pitchFamily="50" charset="-128"/>
                <a:ea typeface="メイリオ" panose="020B0604030504040204" pitchFamily="50" charset="-128"/>
              </a:rPr>
              <a:t>Oncol</a:t>
            </a:r>
            <a:r>
              <a:rPr lang="en-US" altLang="ja-JP" sz="1400" dirty="0">
                <a:latin typeface="メイリオ" panose="020B0604030504040204" pitchFamily="50" charset="-128"/>
                <a:ea typeface="メイリオ" panose="020B0604030504040204" pitchFamily="50" charset="-128"/>
              </a:rPr>
              <a:t>. (2011) 34:419–434</a:t>
            </a:r>
          </a:p>
          <a:p>
            <a:pPr>
              <a:tabLst>
                <a:tab pos="1703388" algn="l"/>
              </a:tabLst>
            </a:pPr>
            <a:r>
              <a:rPr lang="en-US" altLang="ja-JP" sz="2000" b="1" dirty="0">
                <a:latin typeface="メイリオ" panose="020B0604030504040204" pitchFamily="50" charset="-128"/>
                <a:ea typeface="メイリオ" panose="020B0604030504040204" pitchFamily="50" charset="-128"/>
              </a:rPr>
              <a:t>Latent transforming growth factor binding protein 4 (</a:t>
            </a:r>
            <a:r>
              <a:rPr lang="en-US" altLang="ja-JP" sz="2000" b="1" dirty="0" err="1">
                <a:latin typeface="メイリオ" panose="020B0604030504040204" pitchFamily="50" charset="-128"/>
                <a:ea typeface="メイリオ" panose="020B0604030504040204" pitchFamily="50" charset="-128"/>
              </a:rPr>
              <a:t>LTBP4</a:t>
            </a:r>
            <a:r>
              <a:rPr lang="en-US" altLang="ja-JP" sz="2000" b="1" dirty="0">
                <a:latin typeface="メイリオ" panose="020B0604030504040204" pitchFamily="50" charset="-128"/>
                <a:ea typeface="メイリオ" panose="020B0604030504040204" pitchFamily="50" charset="-128"/>
              </a:rPr>
              <a:t>) is downregulated in mouse and human DCIS and mammary carcinomas</a:t>
            </a:r>
          </a:p>
          <a:p>
            <a:pPr lvl="1">
              <a:tabLst>
                <a:tab pos="1703388" algn="l"/>
              </a:tabLst>
            </a:pPr>
            <a:r>
              <a:rPr lang="en-US" altLang="ja-JP" sz="1400" dirty="0">
                <a:latin typeface="メイリオ" panose="020B0604030504040204" pitchFamily="50" charset="-128"/>
                <a:ea typeface="メイリオ" panose="020B0604030504040204" pitchFamily="50" charset="-128"/>
              </a:rPr>
              <a:t>Celine </a:t>
            </a:r>
            <a:r>
              <a:rPr lang="en-US" altLang="ja-JP" sz="1400" dirty="0" err="1">
                <a:latin typeface="メイリオ" panose="020B0604030504040204" pitchFamily="50" charset="-128"/>
                <a:ea typeface="メイリオ" panose="020B0604030504040204" pitchFamily="50" charset="-128"/>
              </a:rPr>
              <a:t>Kretschmer</a:t>
            </a:r>
            <a:r>
              <a:rPr lang="ja-JP" altLang="en-US" sz="1400" dirty="0">
                <a:latin typeface="メイリオ" panose="020B0604030504040204" pitchFamily="50" charset="-128"/>
                <a:ea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rPr>
              <a:t>et al.</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rPr>
              <a:t>Charité</a:t>
            </a:r>
            <a:r>
              <a:rPr lang="en-US" altLang="ja-JP" sz="1400" dirty="0">
                <a:latin typeface="メイリオ" panose="020B0604030504040204" pitchFamily="50" charset="-128"/>
                <a:ea typeface="メイリオ" panose="020B0604030504040204" pitchFamily="50" charset="-128"/>
              </a:rPr>
              <a:t> Berlin, </a:t>
            </a:r>
            <a:r>
              <a:rPr lang="en-US" altLang="ja-JP" sz="1400" dirty="0" err="1">
                <a:latin typeface="メイリオ" panose="020B0604030504040204" pitchFamily="50" charset="-128"/>
                <a:ea typeface="メイリオ" panose="020B0604030504040204" pitchFamily="50" charset="-128"/>
              </a:rPr>
              <a:t>CVK</a:t>
            </a:r>
            <a:r>
              <a:rPr lang="en-US" altLang="ja-JP" sz="1400" dirty="0">
                <a:latin typeface="メイリオ" panose="020B0604030504040204" pitchFamily="50" charset="-128"/>
                <a:ea typeface="メイリオ" panose="020B0604030504040204" pitchFamily="50" charset="-128"/>
              </a:rPr>
              <a:t>, Med. </a:t>
            </a:r>
            <a:r>
              <a:rPr lang="en-US" altLang="ja-JP" sz="1400" dirty="0" err="1">
                <a:latin typeface="メイリオ" panose="020B0604030504040204" pitchFamily="50" charset="-128"/>
                <a:ea typeface="メイリオ" panose="020B0604030504040204" pitchFamily="50" charset="-128"/>
              </a:rPr>
              <a:t>Klinik</a:t>
            </a: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Hepatologie</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&amp; </a:t>
            </a:r>
            <a:r>
              <a:rPr lang="en-US" altLang="ja-JP" sz="1400" dirty="0" err="1">
                <a:latin typeface="メイリオ" panose="020B0604030504040204" pitchFamily="50" charset="-128"/>
                <a:ea typeface="メイリオ" panose="020B0604030504040204" pitchFamily="50" charset="-128"/>
              </a:rPr>
              <a:t>Gastroenterologie</a:t>
            </a:r>
            <a:r>
              <a:rPr lang="en-US" altLang="ja-JP" sz="1400" dirty="0">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23287347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3">
            <a:extLst>
              <a:ext uri="{FF2B5EF4-FFF2-40B4-BE49-F238E27FC236}">
                <a16:creationId xmlns="" xmlns:a16="http://schemas.microsoft.com/office/drawing/2014/main" id="{150CD379-A052-4FEA-B331-A8C55C00B11D}"/>
              </a:ext>
            </a:extLst>
          </p:cNvPr>
          <p:cNvSpPr>
            <a:spLocks noGrp="1"/>
          </p:cNvSpPr>
          <p:nvPr>
            <p:ph type="title"/>
          </p:nvPr>
        </p:nvSpPr>
        <p:spPr>
          <a:xfrm>
            <a:off x="830263" y="0"/>
            <a:ext cx="8559800" cy="90630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2800" dirty="0">
                <a:solidFill>
                  <a:srgbClr val="161616"/>
                </a:solidFill>
              </a:rPr>
              <a:t>Cell </a:t>
            </a:r>
            <a:r>
              <a:rPr lang="en-US" altLang="ja-JP" sz="2800" dirty="0" err="1">
                <a:solidFill>
                  <a:srgbClr val="161616"/>
                </a:solidFill>
              </a:rPr>
              <a:t>Oncol</a:t>
            </a:r>
            <a:r>
              <a:rPr lang="en-US" altLang="ja-JP" sz="2800" dirty="0">
                <a:solidFill>
                  <a:srgbClr val="161616"/>
                </a:solidFill>
              </a:rPr>
              <a:t>. (2011) 34:419–434</a:t>
            </a:r>
          </a:p>
        </p:txBody>
      </p:sp>
      <p:sp>
        <p:nvSpPr>
          <p:cNvPr id="16389" name="スライド番号プレースホルダー 1">
            <a:extLst>
              <a:ext uri="{FF2B5EF4-FFF2-40B4-BE49-F238E27FC236}">
                <a16:creationId xmlns="" xmlns:a16="http://schemas.microsoft.com/office/drawing/2014/main" id="{C715B67D-A5D1-4AE2-8F57-7D8AFA4E9941}"/>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3CEC06E-F095-44C5-B840-5DB848042B26}" type="slidenum">
              <a:rPr lang="ja-JP" altLang="en-US" sz="1200">
                <a:solidFill>
                  <a:srgbClr val="003A6F"/>
                </a:solidFill>
              </a:rPr>
              <a:pPr>
                <a:spcBef>
                  <a:spcPct val="0"/>
                </a:spcBef>
                <a:buFontTx/>
                <a:buNone/>
              </a:pPr>
              <a:t>32</a:t>
            </a:fld>
            <a:endParaRPr lang="ja-JP" altLang="en-US" sz="1200">
              <a:solidFill>
                <a:srgbClr val="003A6F"/>
              </a:solidFill>
            </a:endParaRPr>
          </a:p>
        </p:txBody>
      </p:sp>
      <p:sp>
        <p:nvSpPr>
          <p:cNvPr id="14" name="テキスト ボックス 13"/>
          <p:cNvSpPr txBox="1"/>
          <p:nvPr/>
        </p:nvSpPr>
        <p:spPr>
          <a:xfrm>
            <a:off x="557694" y="1092972"/>
            <a:ext cx="9150328" cy="5139869"/>
          </a:xfrm>
          <a:prstGeom prst="rect">
            <a:avLst/>
          </a:prstGeom>
          <a:noFill/>
        </p:spPr>
        <p:txBody>
          <a:bodyPr wrap="square" rtlCol="0">
            <a:spAutoFit/>
          </a:bodyPr>
          <a:lstStyle/>
          <a:p>
            <a:pPr marL="0" lvl="1">
              <a:spcBef>
                <a:spcPts val="600"/>
              </a:spcBef>
              <a:spcAft>
                <a:spcPts val="600"/>
              </a:spcAft>
              <a:tabLst>
                <a:tab pos="1703388" algn="l"/>
              </a:tabLst>
            </a:pP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要旨</a:t>
            </a:r>
            <a:r>
              <a:rPr lang="en-US" altLang="ja-JP" dirty="0">
                <a:latin typeface="メイリオ" panose="020B0604030504040204" pitchFamily="50" charset="-128"/>
                <a:ea typeface="メイリオ" panose="020B0604030504040204" pitchFamily="50" charset="-128"/>
              </a:rPr>
              <a:t>】</a:t>
            </a:r>
          </a:p>
          <a:p>
            <a:pPr marL="179388" lvl="1" indent="265113">
              <a:spcBef>
                <a:spcPts val="600"/>
              </a:spcBef>
              <a:spcAft>
                <a:spcPts val="600"/>
              </a:spcAft>
              <a:tabLst>
                <a:tab pos="1703388" algn="l"/>
              </a:tabLst>
            </a:pPr>
            <a:r>
              <a:rPr lang="en-US" altLang="ja-JP" dirty="0" err="1">
                <a:latin typeface="メイリオ" panose="020B0604030504040204" pitchFamily="50" charset="-128"/>
                <a:ea typeface="メイリオ" panose="020B0604030504040204" pitchFamily="50" charset="-128"/>
              </a:rPr>
              <a:t>TGF</a:t>
            </a:r>
            <a:r>
              <a:rPr lang="en-US" altLang="ja-JP" dirty="0">
                <a:latin typeface="メイリオ" panose="020B0604030504040204" pitchFamily="50" charset="-128"/>
                <a:ea typeface="メイリオ" panose="020B0604030504040204" pitchFamily="50" charset="-128"/>
              </a:rPr>
              <a:t>-β</a:t>
            </a:r>
            <a:r>
              <a:rPr lang="ja-JP" altLang="en-US" dirty="0">
                <a:latin typeface="メイリオ" panose="020B0604030504040204" pitchFamily="50" charset="-128"/>
                <a:ea typeface="メイリオ" panose="020B0604030504040204" pitchFamily="50" charset="-128"/>
              </a:rPr>
              <a:t>は上皮細胞の増殖を阻害し、乳腺腫瘍の発がんに関与する。 また、</a:t>
            </a:r>
            <a:r>
              <a:rPr lang="en-US" altLang="ja-JP" dirty="0">
                <a:latin typeface="メイリオ" panose="020B0604030504040204" pitchFamily="50" charset="-128"/>
                <a:ea typeface="メイリオ" panose="020B0604030504040204" pitchFamily="50" charset="-128"/>
              </a:rPr>
              <a:t>3</a:t>
            </a:r>
            <a:r>
              <a:rPr lang="ja-JP" altLang="en-US" dirty="0">
                <a:latin typeface="メイリオ" panose="020B0604030504040204" pitchFamily="50" charset="-128"/>
                <a:ea typeface="メイリオ" panose="020B0604030504040204" pitchFamily="50" charset="-128"/>
              </a:rPr>
              <a:t>種類の</a:t>
            </a:r>
            <a:r>
              <a:rPr lang="en-US" altLang="ja-JP" dirty="0" err="1">
                <a:latin typeface="メイリオ" panose="020B0604030504040204" pitchFamily="50" charset="-128"/>
                <a:ea typeface="メイリオ" panose="020B0604030504040204" pitchFamily="50" charset="-128"/>
              </a:rPr>
              <a:t>LTBP</a:t>
            </a:r>
            <a:r>
              <a:rPr lang="ja-JP" altLang="en-US" dirty="0">
                <a:latin typeface="メイリオ" panose="020B0604030504040204" pitchFamily="50" charset="-128"/>
                <a:ea typeface="メイリオ" panose="020B0604030504040204" pitchFamily="50" charset="-128"/>
              </a:rPr>
              <a:t>が</a:t>
            </a:r>
            <a:r>
              <a:rPr lang="en-US" altLang="ja-JP" dirty="0" err="1">
                <a:latin typeface="メイリオ" panose="020B0604030504040204" pitchFamily="50" charset="-128"/>
                <a:ea typeface="メイリオ" panose="020B0604030504040204" pitchFamily="50" charset="-128"/>
              </a:rPr>
              <a:t>TGF</a:t>
            </a:r>
            <a:r>
              <a:rPr lang="en-US" altLang="ja-JP" dirty="0">
                <a:latin typeface="メイリオ" panose="020B0604030504040204" pitchFamily="50" charset="-128"/>
                <a:ea typeface="メイリオ" panose="020B0604030504040204" pitchFamily="50" charset="-128"/>
              </a:rPr>
              <a:t>-β</a:t>
            </a:r>
            <a:r>
              <a:rPr lang="ja-JP" altLang="en-US" dirty="0">
                <a:latin typeface="メイリオ" panose="020B0604030504040204" pitchFamily="50" charset="-128"/>
                <a:ea typeface="メイリオ" panose="020B0604030504040204" pitchFamily="50" charset="-128"/>
              </a:rPr>
              <a:t>の機能の調節に関与していることが知られている。</a:t>
            </a:r>
            <a:endParaRPr lang="en-US" altLang="ja-JP" dirty="0">
              <a:latin typeface="メイリオ" panose="020B0604030504040204" pitchFamily="50" charset="-128"/>
              <a:ea typeface="メイリオ" panose="020B0604030504040204" pitchFamily="50" charset="-128"/>
            </a:endParaRPr>
          </a:p>
          <a:p>
            <a:pPr marL="179388" lvl="1" indent="265113">
              <a:spcBef>
                <a:spcPts val="600"/>
              </a:spcBef>
              <a:spcAft>
                <a:spcPts val="600"/>
              </a:spcAft>
              <a:tabLst>
                <a:tab pos="1703388" algn="l"/>
              </a:tabLst>
            </a:pPr>
            <a:r>
              <a:rPr lang="ja-JP" altLang="en-US" dirty="0">
                <a:latin typeface="メイリオ" panose="020B0604030504040204" pitchFamily="50" charset="-128"/>
                <a:ea typeface="メイリオ" panose="020B0604030504040204" pitchFamily="50" charset="-128"/>
              </a:rPr>
              <a:t>ヒトとマウスの非浸潤性乳管がん（</a:t>
            </a:r>
            <a:r>
              <a:rPr lang="en-US" altLang="ja-JP" dirty="0">
                <a:latin typeface="メイリオ" panose="020B0604030504040204" pitchFamily="50" charset="-128"/>
                <a:ea typeface="メイリオ" panose="020B0604030504040204" pitchFamily="50" charset="-128"/>
              </a:rPr>
              <a:t>DCIS</a:t>
            </a:r>
            <a:r>
              <a:rPr lang="ja-JP" altLang="en-US" dirty="0">
                <a:latin typeface="メイリオ" panose="020B0604030504040204" pitchFamily="50" charset="-128"/>
                <a:ea typeface="メイリオ" panose="020B0604030504040204" pitchFamily="50" charset="-128"/>
              </a:rPr>
              <a:t>）における</a:t>
            </a:r>
            <a:r>
              <a:rPr lang="en-US" altLang="ja-JP" dirty="0" err="1">
                <a:latin typeface="メイリオ" panose="020B0604030504040204" pitchFamily="50" charset="-128"/>
                <a:ea typeface="メイリオ" panose="020B0604030504040204" pitchFamily="50" charset="-128"/>
              </a:rPr>
              <a:t>LTBP4</a:t>
            </a:r>
            <a:r>
              <a:rPr lang="ja-JP" altLang="en-US" dirty="0">
                <a:latin typeface="メイリオ" panose="020B0604030504040204" pitchFamily="50" charset="-128"/>
                <a:ea typeface="メイリオ" panose="020B0604030504040204" pitchFamily="50" charset="-128"/>
              </a:rPr>
              <a:t>とそのアイソフォーム</a:t>
            </a:r>
            <a:r>
              <a:rPr lang="en-US" altLang="ja-JP" dirty="0" err="1">
                <a:latin typeface="メイリオ" panose="020B0604030504040204" pitchFamily="50" charset="-128"/>
                <a:ea typeface="メイリオ" panose="020B0604030504040204" pitchFamily="50" charset="-128"/>
              </a:rPr>
              <a:t>LTBP1</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LTBP3</a:t>
            </a:r>
            <a:r>
              <a:rPr lang="ja-JP" altLang="en-US" dirty="0" err="1">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そして</a:t>
            </a:r>
            <a:r>
              <a:rPr lang="en-US" altLang="ja-JP" dirty="0" err="1">
                <a:latin typeface="メイリオ" panose="020B0604030504040204" pitchFamily="50" charset="-128"/>
                <a:ea typeface="メイリオ" panose="020B0604030504040204" pitchFamily="50" charset="-128"/>
              </a:rPr>
              <a:t>TGF</a:t>
            </a:r>
            <a:r>
              <a:rPr lang="en-US" altLang="ja-JP" dirty="0">
                <a:latin typeface="メイリオ" panose="020B0604030504040204" pitchFamily="50" charset="-128"/>
                <a:ea typeface="メイリオ" panose="020B0604030504040204" pitchFamily="50" charset="-128"/>
              </a:rPr>
              <a:t>β1</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TGF</a:t>
            </a:r>
            <a:r>
              <a:rPr lang="en-US" altLang="ja-JP" dirty="0">
                <a:latin typeface="メイリオ" panose="020B0604030504040204" pitchFamily="50" charset="-128"/>
                <a:ea typeface="メイリオ" panose="020B0604030504040204" pitchFamily="50" charset="-128"/>
              </a:rPr>
              <a:t>β2</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TGF</a:t>
            </a:r>
            <a:r>
              <a:rPr lang="en-US" altLang="ja-JP" dirty="0">
                <a:latin typeface="メイリオ" panose="020B0604030504040204" pitchFamily="50" charset="-128"/>
                <a:ea typeface="メイリオ" panose="020B0604030504040204" pitchFamily="50" charset="-128"/>
              </a:rPr>
              <a:t>β3</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SMAD2</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SMAD3</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SMAD4</a:t>
            </a:r>
            <a:r>
              <a:rPr lang="ja-JP" altLang="en-US" dirty="0">
                <a:latin typeface="メイリオ" panose="020B0604030504040204" pitchFamily="50" charset="-128"/>
                <a:ea typeface="メイリオ" panose="020B0604030504040204" pitchFamily="50" charset="-128"/>
              </a:rPr>
              <a:t>の発現を調べ、浸潤性乳管がん（</a:t>
            </a:r>
            <a:r>
              <a:rPr lang="en-US" altLang="ja-JP" dirty="0">
                <a:latin typeface="メイリオ" panose="020B0604030504040204" pitchFamily="50" charset="-128"/>
                <a:ea typeface="メイリオ" panose="020B0604030504040204" pitchFamily="50" charset="-128"/>
              </a:rPr>
              <a:t>IDC</a:t>
            </a:r>
            <a:r>
              <a:rPr lang="ja-JP" altLang="en-US" dirty="0">
                <a:latin typeface="メイリオ" panose="020B0604030504040204" pitchFamily="50" charset="-128"/>
                <a:ea typeface="メイリオ" panose="020B0604030504040204" pitchFamily="50" charset="-128"/>
              </a:rPr>
              <a:t>）と比較した。さらに乳がん細胞株（</a:t>
            </a:r>
            <a:r>
              <a:rPr lang="en-US" altLang="ja-JP" dirty="0" err="1">
                <a:latin typeface="メイリオ" panose="020B0604030504040204" pitchFamily="50" charset="-128"/>
                <a:ea typeface="メイリオ" panose="020B0604030504040204" pitchFamily="50" charset="-128"/>
              </a:rPr>
              <a:t>MCF7</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Hs578T</a:t>
            </a:r>
            <a:r>
              <a:rPr lang="ja-JP" altLang="en-US" dirty="0" err="1">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MDA-</a:t>
            </a:r>
            <a:r>
              <a:rPr lang="en-US" altLang="ja-JP" dirty="0" err="1">
                <a:latin typeface="メイリオ" panose="020B0604030504040204" pitchFamily="50" charset="-128"/>
                <a:ea typeface="メイリオ" panose="020B0604030504040204" pitchFamily="50" charset="-128"/>
              </a:rPr>
              <a:t>MB361</a:t>
            </a:r>
            <a:r>
              <a:rPr lang="ja-JP" altLang="en-US" dirty="0">
                <a:latin typeface="メイリオ" panose="020B0604030504040204" pitchFamily="50" charset="-128"/>
                <a:ea typeface="メイリオ" panose="020B0604030504040204" pitchFamily="50" charset="-128"/>
              </a:rPr>
              <a:t>）と良性乳腺細胞株（</a:t>
            </a:r>
            <a:r>
              <a:rPr lang="en-US" altLang="ja-JP" dirty="0" err="1">
                <a:latin typeface="メイリオ" panose="020B0604030504040204" pitchFamily="50" charset="-128"/>
                <a:ea typeface="メイリオ" panose="020B0604030504040204" pitchFamily="50" charset="-128"/>
              </a:rPr>
              <a:t>Hs578BsT</a:t>
            </a:r>
            <a:r>
              <a:rPr lang="ja-JP" altLang="en-US" dirty="0">
                <a:latin typeface="メイリオ" panose="020B0604030504040204" pitchFamily="50" charset="-128"/>
                <a:ea typeface="メイリオ" panose="020B0604030504040204" pitchFamily="50" charset="-128"/>
              </a:rPr>
              <a:t>）の発現を調べた。マイクロアレイ、</a:t>
            </a:r>
            <a:r>
              <a:rPr lang="en-US" altLang="ja-JP" dirty="0">
                <a:latin typeface="メイリオ" panose="020B0604030504040204" pitchFamily="50" charset="-128"/>
                <a:ea typeface="メイリオ" panose="020B0604030504040204" pitchFamily="50" charset="-128"/>
              </a:rPr>
              <a:t>q-PCR</a:t>
            </a:r>
            <a:r>
              <a:rPr lang="ja-JP" altLang="en-US" dirty="0" err="1">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イムノブロット、免疫組織化学、免疫蛍光抗体法を用いた。</a:t>
            </a:r>
            <a:endParaRPr lang="en-US" altLang="ja-JP" dirty="0">
              <a:latin typeface="メイリオ" panose="020B0604030504040204" pitchFamily="50" charset="-128"/>
              <a:ea typeface="メイリオ" panose="020B0604030504040204" pitchFamily="50" charset="-128"/>
            </a:endParaRPr>
          </a:p>
          <a:p>
            <a:pPr marL="179388" lvl="1" indent="265113">
              <a:spcBef>
                <a:spcPts val="600"/>
              </a:spcBef>
              <a:spcAft>
                <a:spcPts val="600"/>
              </a:spcAft>
              <a:tabLst>
                <a:tab pos="1703388" algn="l"/>
              </a:tabLst>
            </a:pPr>
            <a:r>
              <a:rPr lang="ja-JP" altLang="en-US" dirty="0">
                <a:latin typeface="メイリオ" panose="020B0604030504040204" pitchFamily="50" charset="-128"/>
                <a:ea typeface="メイリオ" panose="020B0604030504040204" pitchFamily="50" charset="-128"/>
              </a:rPr>
              <a:t>非がん組織（</a:t>
            </a:r>
            <a:r>
              <a:rPr lang="en-US" altLang="ja-JP" dirty="0">
                <a:latin typeface="メイリオ" panose="020B0604030504040204" pitchFamily="50" charset="-128"/>
                <a:ea typeface="メイリオ" panose="020B0604030504040204" pitchFamily="50" charset="-128"/>
              </a:rPr>
              <a:t>n=5</a:t>
            </a:r>
            <a:r>
              <a:rPr lang="ja-JP" altLang="en-US" dirty="0">
                <a:latin typeface="メイリオ" panose="020B0604030504040204" pitchFamily="50" charset="-128"/>
                <a:ea typeface="メイリオ" panose="020B0604030504040204" pitchFamily="50" charset="-128"/>
              </a:rPr>
              <a:t>）と比較し、調べた全ての</a:t>
            </a:r>
            <a:r>
              <a:rPr lang="en-US" altLang="ja-JP" dirty="0" err="1">
                <a:latin typeface="メイリオ" panose="020B0604030504040204" pitchFamily="50" charset="-128"/>
                <a:ea typeface="メイリオ" panose="020B0604030504040204" pitchFamily="50" charset="-128"/>
              </a:rPr>
              <a:t>WAP-TNP8</a:t>
            </a:r>
            <a:r>
              <a:rPr lang="ja-JP" altLang="en-US" dirty="0">
                <a:latin typeface="メイリオ" panose="020B0604030504040204" pitchFamily="50" charset="-128"/>
                <a:ea typeface="メイリオ" panose="020B0604030504040204" pitchFamily="50" charset="-128"/>
              </a:rPr>
              <a:t>マウスとヒトの</a:t>
            </a:r>
            <a:r>
              <a:rPr lang="en-US" altLang="ja-JP" dirty="0">
                <a:latin typeface="メイリオ" panose="020B0604030504040204" pitchFamily="50" charset="-128"/>
                <a:ea typeface="メイリオ" panose="020B0604030504040204" pitchFamily="50" charset="-128"/>
              </a:rPr>
              <a:t>DCIS</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n=9</a:t>
            </a:r>
            <a:r>
              <a:rPr lang="ja-JP" altLang="en-US" dirty="0">
                <a:latin typeface="メイリオ" panose="020B0604030504040204" pitchFamily="50" charset="-128"/>
                <a:ea typeface="メイリオ" panose="020B0604030504040204" pitchFamily="50" charset="-128"/>
              </a:rPr>
              <a:t>）、および</a:t>
            </a:r>
            <a:r>
              <a:rPr lang="en-US" altLang="ja-JP" dirty="0">
                <a:latin typeface="メイリオ" panose="020B0604030504040204" pitchFamily="50" charset="-128"/>
                <a:ea typeface="メイリオ" panose="020B0604030504040204" pitchFamily="50" charset="-128"/>
              </a:rPr>
              <a:t>IDC</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n=5</a:t>
            </a:r>
            <a:r>
              <a:rPr lang="ja-JP" altLang="en-US" dirty="0">
                <a:latin typeface="メイリオ" panose="020B0604030504040204" pitchFamily="50" charset="-128"/>
                <a:ea typeface="メイリオ" panose="020B0604030504040204" pitchFamily="50" charset="-128"/>
              </a:rPr>
              <a:t>）において、</a:t>
            </a:r>
            <a:r>
              <a:rPr lang="en-US" altLang="ja-JP" b="1" dirty="0" err="1">
                <a:latin typeface="メイリオ" panose="020B0604030504040204" pitchFamily="50" charset="-128"/>
                <a:ea typeface="メイリオ" panose="020B0604030504040204" pitchFamily="50" charset="-128"/>
              </a:rPr>
              <a:t>LTBP4</a:t>
            </a:r>
            <a:r>
              <a:rPr lang="ja-JP" altLang="en-US" b="1" dirty="0">
                <a:latin typeface="メイリオ" panose="020B0604030504040204" pitchFamily="50" charset="-128"/>
                <a:ea typeface="メイリオ" panose="020B0604030504040204" pitchFamily="50" charset="-128"/>
              </a:rPr>
              <a:t>の発現低下</a:t>
            </a:r>
            <a:r>
              <a:rPr lang="ja-JP" altLang="en-US" dirty="0">
                <a:latin typeface="メイリオ" panose="020B0604030504040204" pitchFamily="50" charset="-128"/>
                <a:ea typeface="メイリオ" panose="020B0604030504040204" pitchFamily="50" charset="-128"/>
              </a:rPr>
              <a:t>とともに、</a:t>
            </a:r>
            <a:r>
              <a:rPr lang="en-US" altLang="ja-JP" b="1" dirty="0" err="1">
                <a:latin typeface="メイリオ" panose="020B0604030504040204" pitchFamily="50" charset="-128"/>
                <a:ea typeface="メイリオ" panose="020B0604030504040204" pitchFamily="50" charset="-128"/>
              </a:rPr>
              <a:t>BMP4</a:t>
            </a:r>
            <a:r>
              <a:rPr lang="ja-JP" altLang="en-US" b="1" dirty="0">
                <a:latin typeface="メイリオ" panose="020B0604030504040204" pitchFamily="50" charset="-128"/>
                <a:ea typeface="メイリオ" panose="020B0604030504040204" pitchFamily="50" charset="-128"/>
              </a:rPr>
              <a:t>の発現が低下</a:t>
            </a:r>
            <a:r>
              <a:rPr lang="ja-JP" altLang="en-US" dirty="0">
                <a:latin typeface="メイリオ" panose="020B0604030504040204" pitchFamily="50" charset="-128"/>
                <a:ea typeface="メイリオ" panose="020B0604030504040204" pitchFamily="50" charset="-128"/>
              </a:rPr>
              <a:t>し、またその阻害因子である</a:t>
            </a:r>
            <a:r>
              <a:rPr lang="en-US" altLang="ja-JP" b="1" dirty="0" err="1">
                <a:latin typeface="メイリオ" panose="020B0604030504040204" pitchFamily="50" charset="-128"/>
                <a:ea typeface="メイリオ" panose="020B0604030504040204" pitchFamily="50" charset="-128"/>
              </a:rPr>
              <a:t>GREM1</a:t>
            </a:r>
            <a:r>
              <a:rPr lang="ja-JP" altLang="en-US" b="1" dirty="0">
                <a:latin typeface="メイリオ" panose="020B0604030504040204" pitchFamily="50" charset="-128"/>
                <a:ea typeface="メイリオ" panose="020B0604030504040204" pitchFamily="50" charset="-128"/>
              </a:rPr>
              <a:t>の発現が増加</a:t>
            </a:r>
            <a:r>
              <a:rPr lang="ja-JP" altLang="en-US" dirty="0">
                <a:latin typeface="メイリオ" panose="020B0604030504040204" pitchFamily="50" charset="-128"/>
                <a:ea typeface="メイリオ" panose="020B0604030504040204" pitchFamily="50" charset="-128"/>
              </a:rPr>
              <a:t>していることを見出した。さらに、乳がん細胞株（</a:t>
            </a:r>
            <a:r>
              <a:rPr lang="en-US" altLang="ja-JP" dirty="0" err="1">
                <a:latin typeface="メイリオ" panose="020B0604030504040204" pitchFamily="50" charset="-128"/>
                <a:ea typeface="メイリオ" panose="020B0604030504040204" pitchFamily="50" charset="-128"/>
              </a:rPr>
              <a:t>Hs578T</a:t>
            </a:r>
            <a:r>
              <a:rPr lang="ja-JP" altLang="en-US" dirty="0">
                <a:latin typeface="メイリオ" panose="020B0604030504040204" pitchFamily="50" charset="-128"/>
                <a:ea typeface="メイリオ" panose="020B0604030504040204" pitchFamily="50" charset="-128"/>
              </a:rPr>
              <a:t>）を組換え</a:t>
            </a:r>
            <a:r>
              <a:rPr lang="en-US" altLang="ja-JP" dirty="0" err="1">
                <a:latin typeface="メイリオ" panose="020B0604030504040204" pitchFamily="50" charset="-128"/>
                <a:ea typeface="メイリオ" panose="020B0604030504040204" pitchFamily="50" charset="-128"/>
              </a:rPr>
              <a:t>TGF</a:t>
            </a:r>
            <a:r>
              <a:rPr lang="en-US" altLang="ja-JP" dirty="0">
                <a:latin typeface="メイリオ" panose="020B0604030504040204" pitchFamily="50" charset="-128"/>
                <a:ea typeface="メイリオ" panose="020B0604030504040204" pitchFamily="50" charset="-128"/>
              </a:rPr>
              <a:t>β1</a:t>
            </a:r>
            <a:r>
              <a:rPr lang="ja-JP" altLang="en-US" dirty="0">
                <a:latin typeface="メイリオ" panose="020B0604030504040204" pitchFamily="50" charset="-128"/>
                <a:ea typeface="メイリオ" panose="020B0604030504040204" pitchFamily="50" charset="-128"/>
              </a:rPr>
              <a:t>で処理したところ、</a:t>
            </a:r>
            <a:r>
              <a:rPr lang="en-US" altLang="ja-JP" dirty="0" err="1">
                <a:latin typeface="メイリオ" panose="020B0604030504040204" pitchFamily="50" charset="-128"/>
                <a:ea typeface="メイリオ" panose="020B0604030504040204" pitchFamily="50" charset="-128"/>
              </a:rPr>
              <a:t>BMP4</a:t>
            </a:r>
            <a:r>
              <a:rPr lang="ja-JP" altLang="en-US" dirty="0">
                <a:latin typeface="メイリオ" panose="020B0604030504040204" pitchFamily="50" charset="-128"/>
                <a:ea typeface="メイリオ" panose="020B0604030504040204" pitchFamily="50" charset="-128"/>
              </a:rPr>
              <a:t>は上昇し</a:t>
            </a:r>
            <a:r>
              <a:rPr lang="en-US" altLang="ja-JP" dirty="0" err="1">
                <a:latin typeface="メイリオ" panose="020B0604030504040204" pitchFamily="50" charset="-128"/>
                <a:ea typeface="メイリオ" panose="020B0604030504040204" pitchFamily="50" charset="-128"/>
              </a:rPr>
              <a:t>GREM1</a:t>
            </a:r>
            <a:r>
              <a:rPr lang="ja-JP" altLang="en-US" dirty="0" err="1">
                <a:latin typeface="メイリオ" panose="020B0604030504040204" pitchFamily="50" charset="-128"/>
                <a:ea typeface="メイリオ" panose="020B0604030504040204" pitchFamily="50" charset="-128"/>
              </a:rPr>
              <a:t>は低</a:t>
            </a:r>
            <a:r>
              <a:rPr lang="ja-JP" altLang="en-US" dirty="0">
                <a:latin typeface="メイリオ" panose="020B0604030504040204" pitchFamily="50" charset="-128"/>
                <a:ea typeface="メイリオ" panose="020B0604030504040204" pitchFamily="50" charset="-128"/>
              </a:rPr>
              <a:t>下した。</a:t>
            </a:r>
            <a:endParaRPr lang="en-US" altLang="ja-JP" dirty="0">
              <a:latin typeface="メイリオ" panose="020B0604030504040204" pitchFamily="50" charset="-128"/>
              <a:ea typeface="メイリオ" panose="020B0604030504040204" pitchFamily="50" charset="-128"/>
            </a:endParaRPr>
          </a:p>
          <a:p>
            <a:pPr marL="179388" lvl="1" indent="265113">
              <a:spcBef>
                <a:spcPts val="600"/>
              </a:spcBef>
              <a:spcAft>
                <a:spcPts val="600"/>
              </a:spcAft>
              <a:tabLst>
                <a:tab pos="1703388" algn="l"/>
              </a:tabLst>
            </a:pPr>
            <a:r>
              <a:rPr lang="ja-JP" altLang="en-US" b="1" dirty="0">
                <a:latin typeface="メイリオ" panose="020B0604030504040204" pitchFamily="50" charset="-128"/>
                <a:ea typeface="メイリオ" panose="020B0604030504040204" pitchFamily="50" charset="-128"/>
              </a:rPr>
              <a:t>悪性乳腺腫瘍組織では、</a:t>
            </a:r>
            <a:r>
              <a:rPr lang="en-US" altLang="ja-JP" b="1" dirty="0" err="1">
                <a:latin typeface="メイリオ" panose="020B0604030504040204" pitchFamily="50" charset="-128"/>
                <a:ea typeface="メイリオ" panose="020B0604030504040204" pitchFamily="50" charset="-128"/>
              </a:rPr>
              <a:t>LTBP4</a:t>
            </a:r>
            <a:r>
              <a:rPr lang="ja-JP" altLang="en-US" b="1" dirty="0">
                <a:latin typeface="メイリオ" panose="020B0604030504040204" pitchFamily="50" charset="-128"/>
                <a:ea typeface="メイリオ" panose="020B0604030504040204" pitchFamily="50" charset="-128"/>
              </a:rPr>
              <a:t>を介したターゲッティングが欠如することにより、</a:t>
            </a:r>
            <a:r>
              <a:rPr lang="en-US" altLang="ja-JP" b="1" dirty="0" err="1">
                <a:latin typeface="メイリオ" panose="020B0604030504040204" pitchFamily="50" charset="-128"/>
                <a:ea typeface="メイリオ" panose="020B0604030504040204" pitchFamily="50" charset="-128"/>
              </a:rPr>
              <a:t>TGF</a:t>
            </a:r>
            <a:r>
              <a:rPr lang="en-US" altLang="ja-JP" b="1" dirty="0">
                <a:latin typeface="メイリオ" panose="020B0604030504040204" pitchFamily="50" charset="-128"/>
                <a:ea typeface="メイリオ" panose="020B0604030504040204" pitchFamily="50" charset="-128"/>
              </a:rPr>
              <a:t>β1</a:t>
            </a:r>
            <a:r>
              <a:rPr lang="ja-JP" altLang="en-US" b="1" dirty="0">
                <a:latin typeface="メイリオ" panose="020B0604030504040204" pitchFamily="50" charset="-128"/>
                <a:ea typeface="メイリオ" panose="020B0604030504040204" pitchFamily="50" charset="-128"/>
              </a:rPr>
              <a:t>と</a:t>
            </a:r>
            <a:r>
              <a:rPr lang="en-US" altLang="ja-JP" b="1" dirty="0">
                <a:latin typeface="メイリオ" panose="020B0604030504040204" pitchFamily="50" charset="-128"/>
                <a:ea typeface="メイリオ" panose="020B0604030504040204" pitchFamily="50" charset="-128"/>
              </a:rPr>
              <a:t>BMP</a:t>
            </a:r>
            <a:r>
              <a:rPr lang="ja-JP" altLang="en-US" b="1" dirty="0">
                <a:latin typeface="メイリオ" panose="020B0604030504040204" pitchFamily="50" charset="-128"/>
                <a:ea typeface="メイリオ" panose="020B0604030504040204" pitchFamily="50" charset="-128"/>
              </a:rPr>
              <a:t>のバイオアベイラビリティと機能の変化が引き起こされている可能性が考えられた。</a:t>
            </a:r>
            <a:endParaRPr lang="en-US" altLang="ja-JP"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412839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61851" y="553790"/>
            <a:ext cx="8420100" cy="2274520"/>
          </a:xfrm>
        </p:spPr>
        <p:txBody>
          <a:bodyPr/>
          <a:lstStyle/>
          <a:p>
            <a:r>
              <a:rPr lang="en-US" altLang="ja-JP" sz="5400" dirty="0" err="1"/>
              <a:t>GSEA</a:t>
            </a:r>
            <a:r>
              <a:rPr lang="en-US" altLang="ja-JP" sz="4000" dirty="0"/>
              <a:t/>
            </a:r>
            <a:br>
              <a:rPr lang="en-US" altLang="ja-JP" sz="4000" dirty="0"/>
            </a:br>
            <a:r>
              <a:rPr lang="en-US" altLang="ja-JP" sz="3600" dirty="0"/>
              <a:t>(Gene Set Enrichment Analysis)</a:t>
            </a:r>
            <a:br>
              <a:rPr lang="en-US" altLang="ja-JP" sz="3600" dirty="0"/>
            </a:br>
            <a:r>
              <a:rPr lang="en-US" altLang="ja-JP" sz="2400" dirty="0"/>
              <a:t>https://</a:t>
            </a:r>
            <a:r>
              <a:rPr lang="en-US" altLang="ja-JP" sz="2400" dirty="0" err="1"/>
              <a:t>www.gsea-msigdb.org</a:t>
            </a:r>
            <a:r>
              <a:rPr lang="en-US" altLang="ja-JP" sz="2400" dirty="0"/>
              <a:t>/</a:t>
            </a:r>
            <a:r>
              <a:rPr lang="en-US" altLang="ja-JP" sz="2400" dirty="0" err="1"/>
              <a:t>gsea</a:t>
            </a:r>
            <a:r>
              <a:rPr lang="en-US" altLang="ja-JP" sz="2400" dirty="0"/>
              <a:t>/</a:t>
            </a:r>
            <a:r>
              <a:rPr lang="en-US" altLang="ja-JP" sz="2400" dirty="0" err="1"/>
              <a:t>index.jsp</a:t>
            </a:r>
            <a:endParaRPr kumimoji="1" lang="ja-JP" altLang="en-US" sz="4000" dirty="0"/>
          </a:p>
        </p:txBody>
      </p:sp>
      <p:pic>
        <p:nvPicPr>
          <p:cNvPr id="3" name="Picture 2">
            <a:extLst>
              <a:ext uri="{FF2B5EF4-FFF2-40B4-BE49-F238E27FC236}">
                <a16:creationId xmlns:a16="http://schemas.microsoft.com/office/drawing/2014/main" xmlns="" id="{4ED83F2E-0D70-4B6E-802A-8C1239994D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0109" y="3039262"/>
            <a:ext cx="5030814" cy="31328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xmlns="" id="{2CFC2483-80EB-4775-8FC5-46B6EDCC4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906" y="143367"/>
            <a:ext cx="1225348" cy="646541"/>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xmlns="" id="{3A058B92-9A14-452A-9A3E-5E02E7D59AA4}"/>
              </a:ext>
            </a:extLst>
          </p:cNvPr>
          <p:cNvPicPr>
            <a:picLocks noChangeAspect="1"/>
          </p:cNvPicPr>
          <p:nvPr/>
        </p:nvPicPr>
        <p:blipFill>
          <a:blip r:embed="rId4"/>
          <a:stretch>
            <a:fillRect/>
          </a:stretch>
        </p:blipFill>
        <p:spPr>
          <a:xfrm>
            <a:off x="1140977" y="4254127"/>
            <a:ext cx="1323043" cy="2269089"/>
          </a:xfrm>
          <a:prstGeom prst="rect">
            <a:avLst/>
          </a:prstGeom>
        </p:spPr>
      </p:pic>
      <p:pic>
        <p:nvPicPr>
          <p:cNvPr id="6" name="図 5">
            <a:extLst>
              <a:ext uri="{FF2B5EF4-FFF2-40B4-BE49-F238E27FC236}">
                <a16:creationId xmlns:a16="http://schemas.microsoft.com/office/drawing/2014/main" xmlns="" id="{EC4108DB-C14E-46AA-BA50-95E12378E6F8}"/>
              </a:ext>
            </a:extLst>
          </p:cNvPr>
          <p:cNvPicPr>
            <a:picLocks noChangeAspect="1"/>
          </p:cNvPicPr>
          <p:nvPr/>
        </p:nvPicPr>
        <p:blipFill>
          <a:blip r:embed="rId5"/>
          <a:stretch>
            <a:fillRect/>
          </a:stretch>
        </p:blipFill>
        <p:spPr>
          <a:xfrm>
            <a:off x="1405679" y="2906645"/>
            <a:ext cx="1233488" cy="923925"/>
          </a:xfrm>
          <a:prstGeom prst="rect">
            <a:avLst/>
          </a:prstGeom>
        </p:spPr>
      </p:pic>
      <p:grpSp>
        <p:nvGrpSpPr>
          <p:cNvPr id="7" name="グループ化 6">
            <a:extLst>
              <a:ext uri="{FF2B5EF4-FFF2-40B4-BE49-F238E27FC236}">
                <a16:creationId xmlns:a16="http://schemas.microsoft.com/office/drawing/2014/main" xmlns="" id="{5B860B4E-C65B-40DD-8525-8060E584A93F}"/>
              </a:ext>
            </a:extLst>
          </p:cNvPr>
          <p:cNvGrpSpPr/>
          <p:nvPr/>
        </p:nvGrpSpPr>
        <p:grpSpPr>
          <a:xfrm>
            <a:off x="429252" y="2974391"/>
            <a:ext cx="1106268" cy="1188637"/>
            <a:chOff x="6697413" y="1390920"/>
            <a:chExt cx="1106268" cy="1188637"/>
          </a:xfrm>
        </p:grpSpPr>
        <p:pic>
          <p:nvPicPr>
            <p:cNvPr id="8" name="図 7">
              <a:extLst>
                <a:ext uri="{FF2B5EF4-FFF2-40B4-BE49-F238E27FC236}">
                  <a16:creationId xmlns:a16="http://schemas.microsoft.com/office/drawing/2014/main" xmlns="" id="{651638E0-82AD-4F01-A651-525323F0CB3D}"/>
                </a:ext>
              </a:extLst>
            </p:cNvPr>
            <p:cNvPicPr>
              <a:picLocks noChangeAspect="1"/>
            </p:cNvPicPr>
            <p:nvPr/>
          </p:nvPicPr>
          <p:blipFill rotWithShape="1">
            <a:blip r:embed="rId6"/>
            <a:srcRect t="13004" b="17809"/>
            <a:stretch/>
          </p:blipFill>
          <p:spPr>
            <a:xfrm>
              <a:off x="6697413" y="1933225"/>
              <a:ext cx="1106268" cy="646332"/>
            </a:xfrm>
            <a:prstGeom prst="rect">
              <a:avLst/>
            </a:prstGeom>
          </p:spPr>
        </p:pic>
        <p:pic>
          <p:nvPicPr>
            <p:cNvPr id="9" name="Picture 4" descr="Affymetrix GeneChip Mouse Genome 430 2.0 Array | Jun Seita | Flickr">
              <a:extLst>
                <a:ext uri="{FF2B5EF4-FFF2-40B4-BE49-F238E27FC236}">
                  <a16:creationId xmlns:a16="http://schemas.microsoft.com/office/drawing/2014/main" xmlns="" id="{A93FF61F-B810-4FE8-B3FE-10DFD5EA449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1222" t="6859" r="33571" b="8924"/>
            <a:stretch/>
          </p:blipFill>
          <p:spPr bwMode="auto">
            <a:xfrm>
              <a:off x="6953169" y="1390920"/>
              <a:ext cx="321318" cy="5114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ffymetrix GeneChip Mouse Genome 430 2.0 Array | Jun Seita | Flickr">
              <a:extLst>
                <a:ext uri="{FF2B5EF4-FFF2-40B4-BE49-F238E27FC236}">
                  <a16:creationId xmlns:a16="http://schemas.microsoft.com/office/drawing/2014/main" xmlns="" id="{86DDF547-35DC-4433-9059-72E8CA70700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1222" t="6859" r="33571" b="8924"/>
            <a:stretch/>
          </p:blipFill>
          <p:spPr bwMode="auto">
            <a:xfrm>
              <a:off x="7296509" y="1572589"/>
              <a:ext cx="321318" cy="51147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矢印: 右 4">
            <a:extLst>
              <a:ext uri="{FF2B5EF4-FFF2-40B4-BE49-F238E27FC236}">
                <a16:creationId xmlns:a16="http://schemas.microsoft.com/office/drawing/2014/main" xmlns="" id="{FE28E9BE-40BF-4DAB-ACB5-E1DFC0F9B129}"/>
              </a:ext>
            </a:extLst>
          </p:cNvPr>
          <p:cNvSpPr/>
          <p:nvPr/>
        </p:nvSpPr>
        <p:spPr>
          <a:xfrm>
            <a:off x="2574254" y="3590369"/>
            <a:ext cx="439069" cy="350468"/>
          </a:xfrm>
          <a:prstGeom prst="rightArrow">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xmlns="" id="{EC2C05D4-C52C-4652-86CD-9BCABF3C46D7}"/>
              </a:ext>
            </a:extLst>
          </p:cNvPr>
          <p:cNvSpPr/>
          <p:nvPr/>
        </p:nvSpPr>
        <p:spPr>
          <a:xfrm>
            <a:off x="2574254" y="5164919"/>
            <a:ext cx="439069" cy="350468"/>
          </a:xfrm>
          <a:prstGeom prst="rightArrow">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00" name="Picture 4">
            <a:extLst>
              <a:ext uri="{FF2B5EF4-FFF2-40B4-BE49-F238E27FC236}">
                <a16:creationId xmlns:a16="http://schemas.microsoft.com/office/drawing/2014/main" xmlns="" id="{840A54F7-1280-4937-B14C-B1A557846C7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26832" y="324928"/>
            <a:ext cx="1659271" cy="37568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xmlns="" id="{82CCEA55-6717-4F04-8FCB-E2D97405ABF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85314" y="259794"/>
            <a:ext cx="1761406" cy="445413"/>
          </a:xfrm>
          <a:prstGeom prst="rect">
            <a:avLst/>
          </a:prstGeom>
          <a:noFill/>
          <a:extLst>
            <a:ext uri="{909E8E84-426E-40DD-AFC4-6F175D3DCCD1}">
              <a14:hiddenFill xmlns:a14="http://schemas.microsoft.com/office/drawing/2010/main">
                <a:solidFill>
                  <a:srgbClr val="FFFFFF"/>
                </a:solidFill>
              </a14:hiddenFill>
            </a:ext>
          </a:extLst>
        </p:spPr>
      </p:pic>
      <p:sp>
        <p:nvSpPr>
          <p:cNvPr id="17" name="矢印: 右 12">
            <a:extLst>
              <a:ext uri="{FF2B5EF4-FFF2-40B4-BE49-F238E27FC236}">
                <a16:creationId xmlns:a16="http://schemas.microsoft.com/office/drawing/2014/main" xmlns="" id="{687F4D2B-CFA2-46C0-9FFC-68CCA411C028}"/>
              </a:ext>
            </a:extLst>
          </p:cNvPr>
          <p:cNvSpPr/>
          <p:nvPr/>
        </p:nvSpPr>
        <p:spPr>
          <a:xfrm>
            <a:off x="7586103" y="4282726"/>
            <a:ext cx="439069" cy="645899"/>
          </a:xfrm>
          <a:prstGeom prst="rightArrow">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xmlns="" id="{7E0BC140-1E3A-4561-B183-19292ACE9921}"/>
              </a:ext>
            </a:extLst>
          </p:cNvPr>
          <p:cNvSpPr txBox="1"/>
          <p:nvPr/>
        </p:nvSpPr>
        <p:spPr>
          <a:xfrm>
            <a:off x="8078921" y="4374843"/>
            <a:ext cx="1740922" cy="523220"/>
          </a:xfrm>
          <a:prstGeom prst="rect">
            <a:avLst/>
          </a:prstGeom>
          <a:noFill/>
        </p:spPr>
        <p:txBody>
          <a:bodyPr wrap="square">
            <a:spAutoFit/>
          </a:bodyPr>
          <a:lstStyle/>
          <a:p>
            <a:pPr algn="ctr" fontAlgn="auto">
              <a:spcBef>
                <a:spcPts val="0"/>
              </a:spcBef>
              <a:spcAft>
                <a:spcPts val="0"/>
              </a:spcAft>
              <a:tabLst>
                <a:tab pos="538163" algn="l"/>
              </a:tabLst>
              <a:defRPr/>
            </a:pPr>
            <a:r>
              <a:rPr lang="ja-JP" altLang="en-US" sz="2800" b="1" dirty="0">
                <a:latin typeface="メイリオ" panose="020B0604030504040204" pitchFamily="50" charset="-128"/>
                <a:ea typeface="メイリオ" panose="020B0604030504040204" pitchFamily="50" charset="-128"/>
              </a:rPr>
              <a:t>機能情報</a:t>
            </a:r>
            <a:endParaRPr lang="en-US" altLang="ja-JP" sz="28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563846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1657885" y="0"/>
            <a:ext cx="8248116" cy="89460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err="1">
                <a:solidFill>
                  <a:srgbClr val="161616"/>
                </a:solidFill>
              </a:rPr>
              <a:t>GSEA</a:t>
            </a:r>
            <a:r>
              <a:rPr lang="en-US" altLang="ja-JP" sz="3200" dirty="0">
                <a:solidFill>
                  <a:srgbClr val="161616"/>
                </a:solidFill>
              </a:rPr>
              <a:t>/</a:t>
            </a:r>
            <a:r>
              <a:rPr lang="en-US" altLang="ja-JP" sz="3200" dirty="0" err="1">
                <a:solidFill>
                  <a:srgbClr val="161616"/>
                </a:solidFill>
              </a:rPr>
              <a:t>MSigDB</a:t>
            </a:r>
            <a:r>
              <a:rPr lang="ja-JP" altLang="en-US" sz="1800" dirty="0">
                <a:solidFill>
                  <a:srgbClr val="161616"/>
                </a:solidFill>
              </a:rPr>
              <a:t> </a:t>
            </a:r>
            <a:r>
              <a:rPr lang="en-US" altLang="ja-JP" sz="1800" dirty="0">
                <a:solidFill>
                  <a:srgbClr val="161616"/>
                </a:solidFill>
              </a:rPr>
              <a:t>(</a:t>
            </a:r>
            <a:r>
              <a:rPr lang="en-US" altLang="ja-JP" sz="1800" dirty="0"/>
              <a:t>https://</a:t>
            </a:r>
            <a:r>
              <a:rPr lang="en-US" altLang="ja-JP" sz="1800" dirty="0" err="1"/>
              <a:t>www.gsea-msigdb.org</a:t>
            </a:r>
            <a:r>
              <a:rPr lang="en-US" altLang="ja-JP" sz="1800" dirty="0"/>
              <a:t>/</a:t>
            </a:r>
            <a:r>
              <a:rPr lang="en-US" altLang="ja-JP" sz="1800" dirty="0" err="1"/>
              <a:t>gsea</a:t>
            </a:r>
            <a:r>
              <a:rPr lang="en-US" altLang="ja-JP" sz="1800" dirty="0"/>
              <a:t>/</a:t>
            </a:r>
            <a:r>
              <a:rPr lang="en-US" altLang="ja-JP" sz="1800" dirty="0" err="1"/>
              <a:t>index.jsp</a:t>
            </a:r>
            <a:r>
              <a:rPr lang="en-US" altLang="ja-JP" sz="1800" dirty="0">
                <a:solidFill>
                  <a:srgbClr val="161616"/>
                </a:solidFill>
              </a:rPr>
              <a:t>)</a:t>
            </a:r>
            <a:endParaRPr lang="ja-JP" altLang="en-US" sz="18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34</a:t>
            </a:fld>
            <a:endParaRPr lang="ja-JP" altLang="en-US" sz="1200">
              <a:solidFill>
                <a:srgbClr val="003A6F"/>
              </a:solidFill>
            </a:endParaRPr>
          </a:p>
        </p:txBody>
      </p:sp>
      <p:sp>
        <p:nvSpPr>
          <p:cNvPr id="12" name="テキスト ボックス 11">
            <a:extLst>
              <a:ext uri="{FF2B5EF4-FFF2-40B4-BE49-F238E27FC236}">
                <a16:creationId xmlns:a16="http://schemas.microsoft.com/office/drawing/2014/main" xmlns="" id="{0386EE43-0C47-4B17-A020-A72A448DC020}"/>
              </a:ext>
            </a:extLst>
          </p:cNvPr>
          <p:cNvSpPr txBox="1"/>
          <p:nvPr/>
        </p:nvSpPr>
        <p:spPr>
          <a:xfrm>
            <a:off x="601785" y="1115198"/>
            <a:ext cx="9304215" cy="907941"/>
          </a:xfrm>
          <a:prstGeom prst="rect">
            <a:avLst/>
          </a:prstGeom>
          <a:noFill/>
        </p:spPr>
        <p:txBody>
          <a:bodyPr wrap="square">
            <a:spAutoFit/>
          </a:bodyPr>
          <a:lstStyle/>
          <a:p>
            <a:pPr fontAlgn="auto">
              <a:spcBef>
                <a:spcPts val="600"/>
              </a:spcBef>
              <a:spcAft>
                <a:spcPts val="0"/>
              </a:spcAft>
              <a:tabLst>
                <a:tab pos="538163" algn="l"/>
              </a:tabLst>
              <a:defRPr/>
            </a:pP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クエリ</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アレイデータ</a:t>
            </a:r>
            <a:r>
              <a:rPr lang="en-US" altLang="ja-JP" sz="2400" dirty="0">
                <a:latin typeface="メイリオ" panose="020B0604030504040204" pitchFamily="50" charset="-128"/>
                <a:ea typeface="メイリオ" panose="020B0604030504040204" pitchFamily="50" charset="-128"/>
              </a:rPr>
              <a:t>/RNA-seq</a:t>
            </a:r>
            <a:r>
              <a:rPr lang="ja-JP" altLang="en-US" sz="2400" dirty="0">
                <a:latin typeface="メイリオ" panose="020B0604030504040204" pitchFamily="50" charset="-128"/>
                <a:ea typeface="メイリオ" panose="020B0604030504040204" pitchFamily="50" charset="-128"/>
              </a:rPr>
              <a:t>データ（</a:t>
            </a:r>
            <a:r>
              <a:rPr lang="en-US" altLang="ja-JP" sz="2400" dirty="0" err="1">
                <a:latin typeface="メイリオ" panose="020B0604030504040204" pitchFamily="50" charset="-128"/>
                <a:ea typeface="メイリオ" panose="020B0604030504040204" pitchFamily="50" charset="-128"/>
              </a:rPr>
              <a:t>gct</a:t>
            </a:r>
            <a:r>
              <a:rPr lang="en-US" altLang="ja-JP" sz="2400" dirty="0">
                <a:latin typeface="メイリオ" panose="020B0604030504040204" pitchFamily="50" charset="-128"/>
                <a:ea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rPr>
              <a:t>cls</a:t>
            </a:r>
            <a:r>
              <a:rPr lang="ja-JP" altLang="en-US" sz="2400" dirty="0">
                <a:latin typeface="メイリオ" panose="020B0604030504040204" pitchFamily="50" charset="-128"/>
                <a:ea typeface="メイリオ" panose="020B0604030504040204" pitchFamily="50" charset="-128"/>
              </a:rPr>
              <a:t>ファイル）</a:t>
            </a:r>
            <a:endParaRPr lang="en-US" altLang="ja-JP" sz="2400" dirty="0">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得られる結果</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どのような機能が亢進</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減衰しているか</a:t>
            </a:r>
            <a:endParaRPr lang="en-US" altLang="ja-JP" sz="24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xmlns="" id="{F8C735EB-9B9D-4F0D-8DD7-1EBCB084101F}"/>
              </a:ext>
            </a:extLst>
          </p:cNvPr>
          <p:cNvSpPr txBox="1"/>
          <p:nvPr/>
        </p:nvSpPr>
        <p:spPr>
          <a:xfrm>
            <a:off x="638027" y="2131165"/>
            <a:ext cx="8983403" cy="423192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623888" indent="-623888">
              <a:spcAft>
                <a:spcPts val="600"/>
              </a:spcAft>
              <a:tabLst>
                <a:tab pos="623888" algn="l"/>
              </a:tabLst>
            </a:pPr>
            <a:r>
              <a:rPr lang="en-US" altLang="ja-JP" sz="2800" b="1" dirty="0" err="1">
                <a:latin typeface="メイリオ" panose="020B0604030504040204" pitchFamily="50" charset="-128"/>
                <a:ea typeface="メイリオ" panose="020B0604030504040204" pitchFamily="50" charset="-128"/>
              </a:rPr>
              <a:t>MSigDB</a:t>
            </a:r>
            <a:endParaRPr lang="en-US" altLang="ja-JP" sz="2800" b="1" dirty="0">
              <a:latin typeface="メイリオ" panose="020B0604030504040204" pitchFamily="50" charset="-128"/>
              <a:ea typeface="メイリオ" panose="020B0604030504040204" pitchFamily="50" charset="-128"/>
            </a:endParaRPr>
          </a:p>
          <a:p>
            <a:pPr marL="1081088" lvl="1" indent="-623888">
              <a:spcAft>
                <a:spcPts val="600"/>
              </a:spcAft>
              <a:tabLst>
                <a:tab pos="623888" algn="l"/>
              </a:tabLst>
            </a:pPr>
            <a:r>
              <a:rPr lang="en-US" altLang="ja-JP" sz="2000" b="1" dirty="0">
                <a:latin typeface="メイリオ" panose="020B0604030504040204" pitchFamily="50" charset="-128"/>
                <a:ea typeface="メイリオ" panose="020B0604030504040204" pitchFamily="50" charset="-128"/>
              </a:rPr>
              <a:t>H</a:t>
            </a:r>
            <a:r>
              <a:rPr lang="en-US" altLang="ja-JP" sz="2400" b="1" dirty="0">
                <a:latin typeface="メイリオ" panose="020B0604030504040204" pitchFamily="50" charset="-128"/>
                <a:ea typeface="メイリオ" panose="020B0604030504040204" pitchFamily="50" charset="-128"/>
              </a:rPr>
              <a:t>	</a:t>
            </a:r>
            <a:r>
              <a:rPr lang="en-US" altLang="ja-JP" sz="1400" b="1" dirty="0">
                <a:latin typeface="メイリオ" panose="020B0604030504040204" pitchFamily="50" charset="-128"/>
                <a:ea typeface="メイリオ" panose="020B0604030504040204" pitchFamily="50" charset="-128"/>
              </a:rPr>
              <a:t>hallmark gene sets </a:t>
            </a:r>
            <a:r>
              <a:rPr lang="en-US" altLang="ja-JP" sz="1200" dirty="0">
                <a:latin typeface="メイリオ" panose="020B0604030504040204" pitchFamily="50" charset="-128"/>
                <a:ea typeface="メイリオ" panose="020B0604030504040204" pitchFamily="50" charset="-128"/>
              </a:rPr>
              <a:t>(biological states or processes).</a:t>
            </a:r>
          </a:p>
          <a:p>
            <a:pPr marL="1081088" lvl="1" indent="-623888">
              <a:spcAft>
                <a:spcPts val="600"/>
              </a:spcAft>
              <a:tabLst>
                <a:tab pos="623888" algn="l"/>
              </a:tabLst>
            </a:pPr>
            <a:r>
              <a:rPr lang="en-US" altLang="ja-JP" sz="2000" b="1" dirty="0" err="1">
                <a:latin typeface="メイリオ" panose="020B0604030504040204" pitchFamily="50" charset="-128"/>
                <a:ea typeface="メイリオ" panose="020B0604030504040204" pitchFamily="50" charset="-128"/>
              </a:rPr>
              <a:t>C1</a:t>
            </a:r>
            <a:r>
              <a:rPr lang="en-US" altLang="ja-JP" sz="1200" dirty="0">
                <a:latin typeface="メイリオ" panose="020B0604030504040204" pitchFamily="50" charset="-128"/>
                <a:ea typeface="メイリオ" panose="020B0604030504040204" pitchFamily="50" charset="-128"/>
              </a:rPr>
              <a:t>	</a:t>
            </a:r>
            <a:r>
              <a:rPr lang="en-US" altLang="ja-JP" sz="1400" b="1" dirty="0">
                <a:latin typeface="メイリオ" panose="020B0604030504040204" pitchFamily="50" charset="-128"/>
                <a:ea typeface="メイリオ" panose="020B0604030504040204" pitchFamily="50" charset="-128"/>
              </a:rPr>
              <a:t>positional gene sets </a:t>
            </a:r>
            <a:r>
              <a:rPr lang="en-US" altLang="ja-JP" sz="1200" dirty="0">
                <a:latin typeface="メイリオ" panose="020B0604030504040204" pitchFamily="50" charset="-128"/>
                <a:ea typeface="メイリオ" panose="020B0604030504040204" pitchFamily="50" charset="-128"/>
              </a:rPr>
              <a:t>(human chromosome and cytogenetic band).</a:t>
            </a:r>
          </a:p>
          <a:p>
            <a:pPr marL="1081088" lvl="1" indent="-623888">
              <a:spcAft>
                <a:spcPts val="600"/>
              </a:spcAft>
              <a:tabLst>
                <a:tab pos="623888" algn="l"/>
              </a:tabLst>
            </a:pPr>
            <a:r>
              <a:rPr lang="en-US" altLang="ja-JP" sz="2000" b="1" dirty="0" err="1">
                <a:solidFill>
                  <a:srgbClr val="FF0000"/>
                </a:solidFill>
                <a:latin typeface="メイリオ" panose="020B0604030504040204" pitchFamily="50" charset="-128"/>
                <a:ea typeface="メイリオ" panose="020B0604030504040204" pitchFamily="50" charset="-128"/>
              </a:rPr>
              <a:t>C2</a:t>
            </a:r>
            <a:r>
              <a:rPr lang="en-US" altLang="ja-JP" b="1" dirty="0">
                <a:solidFill>
                  <a:srgbClr val="FF0000"/>
                </a:solidFill>
                <a:latin typeface="メイリオ" panose="020B0604030504040204" pitchFamily="50" charset="-128"/>
                <a:ea typeface="メイリオ" panose="020B0604030504040204" pitchFamily="50" charset="-128"/>
              </a:rPr>
              <a:t>	</a:t>
            </a:r>
            <a:r>
              <a:rPr lang="en-US" altLang="ja-JP" sz="1400" b="1" dirty="0">
                <a:solidFill>
                  <a:srgbClr val="FF0000"/>
                </a:solidFill>
                <a:latin typeface="メイリオ" panose="020B0604030504040204" pitchFamily="50" charset="-128"/>
                <a:ea typeface="メイリオ" panose="020B0604030504040204" pitchFamily="50" charset="-128"/>
              </a:rPr>
              <a:t>curated gene sets </a:t>
            </a:r>
            <a:r>
              <a:rPr lang="en-US" altLang="ja-JP" sz="1200" dirty="0">
                <a:solidFill>
                  <a:srgbClr val="FF0000"/>
                </a:solidFill>
                <a:latin typeface="メイリオ" panose="020B0604030504040204" pitchFamily="50" charset="-128"/>
                <a:ea typeface="メイリオ" panose="020B0604030504040204" pitchFamily="50" charset="-128"/>
              </a:rPr>
              <a:t>(pathway databases in PubMed and knowledge of domain experts).</a:t>
            </a:r>
          </a:p>
          <a:p>
            <a:pPr marL="1081088" lvl="1" indent="-623888">
              <a:spcAft>
                <a:spcPts val="600"/>
              </a:spcAft>
              <a:tabLst>
                <a:tab pos="623888" algn="l"/>
              </a:tabLst>
            </a:pPr>
            <a:r>
              <a:rPr lang="en-US" altLang="ja-JP" sz="2000" b="1" dirty="0" err="1">
                <a:latin typeface="メイリオ" panose="020B0604030504040204" pitchFamily="50" charset="-128"/>
                <a:ea typeface="メイリオ" panose="020B0604030504040204" pitchFamily="50" charset="-128"/>
              </a:rPr>
              <a:t>C3</a:t>
            </a:r>
            <a:r>
              <a:rPr lang="en-US" altLang="ja-JP" b="1" dirty="0">
                <a:latin typeface="メイリオ" panose="020B0604030504040204" pitchFamily="50" charset="-128"/>
                <a:ea typeface="メイリオ" panose="020B0604030504040204" pitchFamily="50" charset="-128"/>
              </a:rPr>
              <a:t>	</a:t>
            </a:r>
            <a:r>
              <a:rPr lang="en-US" altLang="ja-JP" sz="1400" b="1" dirty="0">
                <a:latin typeface="メイリオ" panose="020B0604030504040204" pitchFamily="50" charset="-128"/>
                <a:ea typeface="メイリオ" panose="020B0604030504040204" pitchFamily="50" charset="-128"/>
              </a:rPr>
              <a:t>regulatory target gene sets </a:t>
            </a:r>
            <a:r>
              <a:rPr lang="en-US" altLang="ja-JP" sz="1200" dirty="0">
                <a:latin typeface="メイリオ" panose="020B0604030504040204" pitchFamily="50" charset="-128"/>
                <a:ea typeface="メイリオ" panose="020B0604030504040204" pitchFamily="50" charset="-128"/>
              </a:rPr>
              <a:t>(microRNA target seed sequences and predicted transcription factor binding sites).</a:t>
            </a:r>
          </a:p>
          <a:p>
            <a:pPr marL="1081088" lvl="1" indent="-623888">
              <a:spcAft>
                <a:spcPts val="600"/>
              </a:spcAft>
              <a:tabLst>
                <a:tab pos="623888" algn="l"/>
              </a:tabLst>
            </a:pPr>
            <a:r>
              <a:rPr lang="en-US" altLang="ja-JP" sz="2000" b="1" dirty="0" err="1">
                <a:latin typeface="メイリオ" panose="020B0604030504040204" pitchFamily="50" charset="-128"/>
                <a:ea typeface="メイリオ" panose="020B0604030504040204" pitchFamily="50" charset="-128"/>
              </a:rPr>
              <a:t>C4</a:t>
            </a:r>
            <a:r>
              <a:rPr lang="en-US" altLang="ja-JP" b="1" dirty="0">
                <a:latin typeface="メイリオ" panose="020B0604030504040204" pitchFamily="50" charset="-128"/>
                <a:ea typeface="メイリオ" panose="020B0604030504040204" pitchFamily="50" charset="-128"/>
              </a:rPr>
              <a:t>	</a:t>
            </a:r>
            <a:r>
              <a:rPr lang="en-US" altLang="ja-JP" sz="1400" b="1" dirty="0">
                <a:latin typeface="メイリオ" panose="020B0604030504040204" pitchFamily="50" charset="-128"/>
                <a:ea typeface="メイリオ" panose="020B0604030504040204" pitchFamily="50" charset="-128"/>
              </a:rPr>
              <a:t>computational gene sets </a:t>
            </a:r>
            <a:r>
              <a:rPr lang="en-US" altLang="ja-JP" sz="1200" dirty="0">
                <a:latin typeface="メイリオ" panose="020B0604030504040204" pitchFamily="50" charset="-128"/>
                <a:ea typeface="メイリオ" panose="020B0604030504040204" pitchFamily="50" charset="-128"/>
              </a:rPr>
              <a:t>(large collections of cancer-oriented microarray data).</a:t>
            </a:r>
          </a:p>
          <a:p>
            <a:pPr marL="1081088" lvl="1" indent="-623888">
              <a:spcAft>
                <a:spcPts val="600"/>
              </a:spcAft>
              <a:tabLst>
                <a:tab pos="623888" algn="l"/>
              </a:tabLst>
            </a:pPr>
            <a:r>
              <a:rPr lang="en-US" altLang="ja-JP" sz="2000" b="1" dirty="0" err="1">
                <a:latin typeface="メイリオ" panose="020B0604030504040204" pitchFamily="50" charset="-128"/>
                <a:ea typeface="メイリオ" panose="020B0604030504040204" pitchFamily="50" charset="-128"/>
              </a:rPr>
              <a:t>C5</a:t>
            </a:r>
            <a:r>
              <a:rPr lang="en-US" altLang="ja-JP" b="1" dirty="0">
                <a:latin typeface="メイリオ" panose="020B0604030504040204" pitchFamily="50" charset="-128"/>
                <a:ea typeface="メイリオ" panose="020B0604030504040204" pitchFamily="50" charset="-128"/>
              </a:rPr>
              <a:t>	</a:t>
            </a:r>
            <a:r>
              <a:rPr lang="en-US" altLang="ja-JP" sz="1400" b="1" dirty="0">
                <a:latin typeface="メイリオ" panose="020B0604030504040204" pitchFamily="50" charset="-128"/>
                <a:ea typeface="メイリオ" panose="020B0604030504040204" pitchFamily="50" charset="-128"/>
              </a:rPr>
              <a:t>ontology gene sets </a:t>
            </a:r>
            <a:r>
              <a:rPr lang="en-US" altLang="ja-JP" sz="1200" dirty="0">
                <a:latin typeface="メイリオ" panose="020B0604030504040204" pitchFamily="50" charset="-128"/>
                <a:ea typeface="メイリオ" panose="020B0604030504040204" pitchFamily="50" charset="-128"/>
              </a:rPr>
              <a:t>(annotated by the same ontology term).</a:t>
            </a:r>
          </a:p>
          <a:p>
            <a:pPr marL="1081088" lvl="1" indent="-623888">
              <a:spcAft>
                <a:spcPts val="600"/>
              </a:spcAft>
              <a:tabLst>
                <a:tab pos="623888" algn="l"/>
              </a:tabLst>
            </a:pPr>
            <a:r>
              <a:rPr lang="en-US" altLang="ja-JP" sz="2000" b="1" dirty="0" err="1">
                <a:latin typeface="メイリオ" panose="020B0604030504040204" pitchFamily="50" charset="-128"/>
                <a:ea typeface="メイリオ" panose="020B0604030504040204" pitchFamily="50" charset="-128"/>
              </a:rPr>
              <a:t>C6</a:t>
            </a:r>
            <a:r>
              <a:rPr lang="en-US" altLang="ja-JP" b="1" dirty="0">
                <a:latin typeface="メイリオ" panose="020B0604030504040204" pitchFamily="50" charset="-128"/>
                <a:ea typeface="メイリオ" panose="020B0604030504040204" pitchFamily="50" charset="-128"/>
              </a:rPr>
              <a:t>	</a:t>
            </a:r>
            <a:r>
              <a:rPr lang="en-US" altLang="ja-JP" sz="1400" b="1" dirty="0">
                <a:latin typeface="メイリオ" panose="020B0604030504040204" pitchFamily="50" charset="-128"/>
                <a:ea typeface="メイリオ" panose="020B0604030504040204" pitchFamily="50" charset="-128"/>
              </a:rPr>
              <a:t>oncogenic signature gene sets </a:t>
            </a:r>
            <a:r>
              <a:rPr lang="en-US" altLang="ja-JP" sz="1200" dirty="0">
                <a:latin typeface="メイリオ" panose="020B0604030504040204" pitchFamily="50" charset="-128"/>
                <a:ea typeface="メイリオ" panose="020B0604030504040204" pitchFamily="50" charset="-128"/>
              </a:rPr>
              <a:t>(cancer gene perturbations).</a:t>
            </a:r>
          </a:p>
          <a:p>
            <a:pPr marL="1081088" lvl="1" indent="-623888">
              <a:spcAft>
                <a:spcPts val="600"/>
              </a:spcAft>
              <a:tabLst>
                <a:tab pos="623888" algn="l"/>
              </a:tabLst>
            </a:pPr>
            <a:r>
              <a:rPr lang="en-US" altLang="ja-JP" sz="2000" b="1" dirty="0" err="1">
                <a:latin typeface="メイリオ" panose="020B0604030504040204" pitchFamily="50" charset="-128"/>
                <a:ea typeface="メイリオ" panose="020B0604030504040204" pitchFamily="50" charset="-128"/>
              </a:rPr>
              <a:t>C7</a:t>
            </a:r>
            <a:r>
              <a:rPr lang="en-US" altLang="ja-JP" b="1" dirty="0">
                <a:latin typeface="メイリオ" panose="020B0604030504040204" pitchFamily="50" charset="-128"/>
                <a:ea typeface="メイリオ" panose="020B0604030504040204" pitchFamily="50" charset="-128"/>
              </a:rPr>
              <a:t>	</a:t>
            </a:r>
            <a:r>
              <a:rPr lang="en-US" altLang="ja-JP" sz="1400" b="1" dirty="0">
                <a:latin typeface="メイリオ" panose="020B0604030504040204" pitchFamily="50" charset="-128"/>
                <a:ea typeface="メイリオ" panose="020B0604030504040204" pitchFamily="50" charset="-128"/>
              </a:rPr>
              <a:t>immunologic signature gene sets </a:t>
            </a:r>
            <a:r>
              <a:rPr lang="en-US" altLang="ja-JP" sz="1200" dirty="0">
                <a:latin typeface="メイリオ" panose="020B0604030504040204" pitchFamily="50" charset="-128"/>
                <a:ea typeface="メイリオ" panose="020B0604030504040204" pitchFamily="50" charset="-128"/>
              </a:rPr>
              <a:t>(cell states and perturbations within the immune system).</a:t>
            </a:r>
          </a:p>
          <a:p>
            <a:pPr marL="1081088" lvl="1" indent="-623888">
              <a:spcAft>
                <a:spcPts val="600"/>
              </a:spcAft>
              <a:tabLst>
                <a:tab pos="623888" algn="l"/>
              </a:tabLst>
            </a:pPr>
            <a:r>
              <a:rPr lang="en-US" altLang="ja-JP" sz="2000" b="1" dirty="0" err="1">
                <a:solidFill>
                  <a:srgbClr val="3333FF"/>
                </a:solidFill>
                <a:latin typeface="メイリオ" panose="020B0604030504040204" pitchFamily="50" charset="-128"/>
                <a:ea typeface="メイリオ" panose="020B0604030504040204" pitchFamily="50" charset="-128"/>
              </a:rPr>
              <a:t>C8</a:t>
            </a:r>
            <a:r>
              <a:rPr lang="en-US" altLang="ja-JP" b="1" dirty="0">
                <a:solidFill>
                  <a:srgbClr val="3333FF"/>
                </a:solidFill>
                <a:latin typeface="メイリオ" panose="020B0604030504040204" pitchFamily="50" charset="-128"/>
                <a:ea typeface="メイリオ" panose="020B0604030504040204" pitchFamily="50" charset="-128"/>
              </a:rPr>
              <a:t>	</a:t>
            </a:r>
            <a:r>
              <a:rPr lang="en-US" altLang="ja-JP" sz="1400" b="1" dirty="0">
                <a:solidFill>
                  <a:srgbClr val="3333FF"/>
                </a:solidFill>
                <a:latin typeface="メイリオ" panose="020B0604030504040204" pitchFamily="50" charset="-128"/>
                <a:ea typeface="メイリオ" panose="020B0604030504040204" pitchFamily="50" charset="-128"/>
              </a:rPr>
              <a:t>cell type signature gene sets </a:t>
            </a:r>
            <a:r>
              <a:rPr lang="en-US" altLang="ja-JP" sz="1200" dirty="0">
                <a:solidFill>
                  <a:srgbClr val="3333FF"/>
                </a:solidFill>
                <a:latin typeface="メイリオ" panose="020B0604030504040204" pitchFamily="50" charset="-128"/>
                <a:ea typeface="メイリオ" panose="020B0604030504040204" pitchFamily="50" charset="-128"/>
              </a:rPr>
              <a:t>(cluster markers identified in single-cell studies of human tissue).</a:t>
            </a:r>
            <a:endParaRPr kumimoji="1" lang="ja-JP" altLang="en-US" sz="1200" dirty="0">
              <a:solidFill>
                <a:srgbClr val="3333FF"/>
              </a:solidFill>
              <a:latin typeface="メイリオ" panose="020B0604030504040204" pitchFamily="50" charset="-128"/>
              <a:ea typeface="メイリオ" panose="020B0604030504040204" pitchFamily="50" charset="-128"/>
            </a:endParaRPr>
          </a:p>
        </p:txBody>
      </p:sp>
      <p:pic>
        <p:nvPicPr>
          <p:cNvPr id="6" name="Picture 2">
            <a:extLst>
              <a:ext uri="{FF2B5EF4-FFF2-40B4-BE49-F238E27FC236}">
                <a16:creationId xmlns:a16="http://schemas.microsoft.com/office/drawing/2014/main" xmlns="" id="{2CFC2483-80EB-4775-8FC5-46B6EDCC49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085" y="143367"/>
            <a:ext cx="1225348" cy="646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471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1764064" y="14288"/>
            <a:ext cx="7762889" cy="8834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err="1">
                <a:solidFill>
                  <a:srgbClr val="161616"/>
                </a:solidFill>
              </a:rPr>
              <a:t>GSEA</a:t>
            </a:r>
            <a:r>
              <a:rPr lang="ja-JP" altLang="en-US" sz="3200" dirty="0">
                <a:solidFill>
                  <a:srgbClr val="161616"/>
                </a:solidFill>
              </a:rPr>
              <a:t>を使った解析</a:t>
            </a:r>
            <a:r>
              <a:rPr lang="ja-JP" altLang="en-US" sz="3200" dirty="0" smtClean="0">
                <a:solidFill>
                  <a:srgbClr val="161616"/>
                </a:solidFill>
              </a:rPr>
              <a:t>事例　</a:t>
            </a:r>
            <a:r>
              <a:rPr lang="ja-JP" altLang="en-US" sz="2400" dirty="0" smtClean="0">
                <a:solidFill>
                  <a:srgbClr val="161616"/>
                </a:solidFill>
              </a:rPr>
              <a:t>（</a:t>
            </a:r>
            <a:r>
              <a:rPr lang="en-US" altLang="ja-JP" sz="2400" dirty="0" err="1">
                <a:solidFill>
                  <a:srgbClr val="161616"/>
                </a:solidFill>
              </a:rPr>
              <a:t>GSE21422</a:t>
            </a:r>
            <a:r>
              <a:rPr lang="ja-JP" altLang="en-US" sz="2400" dirty="0">
                <a:solidFill>
                  <a:srgbClr val="161616"/>
                </a:solidFill>
              </a:rPr>
              <a:t> 乳管がん）</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35</a:t>
            </a:fld>
            <a:endParaRPr lang="ja-JP" altLang="en-US" sz="1200">
              <a:solidFill>
                <a:srgbClr val="003A6F"/>
              </a:solidFill>
            </a:endParaRPr>
          </a:p>
        </p:txBody>
      </p:sp>
      <p:pic>
        <p:nvPicPr>
          <p:cNvPr id="5" name="Picture 2">
            <a:extLst>
              <a:ext uri="{FF2B5EF4-FFF2-40B4-BE49-F238E27FC236}">
                <a16:creationId xmlns:a16="http://schemas.microsoft.com/office/drawing/2014/main" xmlns="" id="{2CFC2483-80EB-4775-8FC5-46B6EDCC49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085" y="143367"/>
            <a:ext cx="1225348" cy="6465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492708724"/>
              </p:ext>
            </p:extLst>
          </p:nvPr>
        </p:nvGraphicFramePr>
        <p:xfrm>
          <a:off x="631181" y="1469485"/>
          <a:ext cx="9054984" cy="2531745"/>
        </p:xfrm>
        <a:graphic>
          <a:graphicData uri="http://schemas.openxmlformats.org/drawingml/2006/table">
            <a:tbl>
              <a:tblPr>
                <a:tableStyleId>{5C22544A-7EE6-4342-B048-85BDC9FD1C3A}</a:tableStyleId>
              </a:tblPr>
              <a:tblGrid>
                <a:gridCol w="310424">
                  <a:extLst>
                    <a:ext uri="{9D8B030D-6E8A-4147-A177-3AD203B41FA5}">
                      <a16:colId xmlns:a16="http://schemas.microsoft.com/office/drawing/2014/main" xmlns="" val="20000"/>
                    </a:ext>
                  </a:extLst>
                </a:gridCol>
                <a:gridCol w="3629476">
                  <a:extLst>
                    <a:ext uri="{9D8B030D-6E8A-4147-A177-3AD203B41FA5}">
                      <a16:colId xmlns:a16="http://schemas.microsoft.com/office/drawing/2014/main" xmlns="" val="20001"/>
                    </a:ext>
                  </a:extLst>
                </a:gridCol>
                <a:gridCol w="485790">
                  <a:extLst>
                    <a:ext uri="{9D8B030D-6E8A-4147-A177-3AD203B41FA5}">
                      <a16:colId xmlns:a16="http://schemas.microsoft.com/office/drawing/2014/main" xmlns="" val="20002"/>
                    </a:ext>
                  </a:extLst>
                </a:gridCol>
                <a:gridCol w="485790">
                  <a:extLst>
                    <a:ext uri="{9D8B030D-6E8A-4147-A177-3AD203B41FA5}">
                      <a16:colId xmlns:a16="http://schemas.microsoft.com/office/drawing/2014/main" xmlns="" val="20003"/>
                    </a:ext>
                  </a:extLst>
                </a:gridCol>
                <a:gridCol w="485790">
                  <a:extLst>
                    <a:ext uri="{9D8B030D-6E8A-4147-A177-3AD203B41FA5}">
                      <a16:colId xmlns:a16="http://schemas.microsoft.com/office/drawing/2014/main" xmlns="" val="20004"/>
                    </a:ext>
                  </a:extLst>
                </a:gridCol>
                <a:gridCol w="485790">
                  <a:extLst>
                    <a:ext uri="{9D8B030D-6E8A-4147-A177-3AD203B41FA5}">
                      <a16:colId xmlns:a16="http://schemas.microsoft.com/office/drawing/2014/main" xmlns="" val="20005"/>
                    </a:ext>
                  </a:extLst>
                </a:gridCol>
                <a:gridCol w="485790">
                  <a:extLst>
                    <a:ext uri="{9D8B030D-6E8A-4147-A177-3AD203B41FA5}">
                      <a16:colId xmlns:a16="http://schemas.microsoft.com/office/drawing/2014/main" xmlns="" val="20006"/>
                    </a:ext>
                  </a:extLst>
                </a:gridCol>
                <a:gridCol w="485790">
                  <a:extLst>
                    <a:ext uri="{9D8B030D-6E8A-4147-A177-3AD203B41FA5}">
                      <a16:colId xmlns:a16="http://schemas.microsoft.com/office/drawing/2014/main" xmlns="" val="20007"/>
                    </a:ext>
                  </a:extLst>
                </a:gridCol>
                <a:gridCol w="485790">
                  <a:extLst>
                    <a:ext uri="{9D8B030D-6E8A-4147-A177-3AD203B41FA5}">
                      <a16:colId xmlns:a16="http://schemas.microsoft.com/office/drawing/2014/main" xmlns="" val="20008"/>
                    </a:ext>
                  </a:extLst>
                </a:gridCol>
                <a:gridCol w="1714554">
                  <a:extLst>
                    <a:ext uri="{9D8B030D-6E8A-4147-A177-3AD203B41FA5}">
                      <a16:colId xmlns:a16="http://schemas.microsoft.com/office/drawing/2014/main" xmlns="" val="20009"/>
                    </a:ext>
                  </a:extLst>
                </a:gridCol>
              </a:tblGrid>
              <a:tr h="142875">
                <a:tc gridSpan="10">
                  <a:txBody>
                    <a:bodyPr/>
                    <a:lstStyle/>
                    <a:p>
                      <a:pPr algn="ctr" fontAlgn="ctr"/>
                      <a:r>
                        <a:rPr lang="en-US" sz="2400" b="1" u="none" strike="noStrike" dirty="0">
                          <a:effectLst/>
                        </a:rPr>
                        <a:t>Gene sets enriched in phenotype DCIS (9 samples), top 10</a:t>
                      </a:r>
                      <a:endParaRPr lang="en-US" sz="2400" b="1" i="0" u="none" strike="noStrike" dirty="0">
                        <a:solidFill>
                          <a:srgbClr val="000000"/>
                        </a:solidFill>
                        <a:effectLst/>
                        <a:latin typeface="ＭＳ Ｐゴシック"/>
                      </a:endParaRPr>
                    </a:p>
                  </a:txBody>
                  <a:tcPr marL="9525" marR="9525" marT="9525" marB="0" anchor="ctr">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xmlns="" val="10000"/>
                  </a:ext>
                </a:extLst>
              </a:tr>
              <a:tr h="142875">
                <a:tc rowSpan="2">
                  <a:txBody>
                    <a:bodyPr/>
                    <a:lstStyle/>
                    <a:p>
                      <a:pPr algn="ctr" fontAlgn="ctr"/>
                      <a:r>
                        <a:rPr lang="en-US" altLang="ja-JP" sz="900" b="1" u="none" strike="noStrike" dirty="0">
                          <a:effectLst/>
                        </a:rPr>
                        <a:t>Rank</a:t>
                      </a:r>
                      <a:r>
                        <a:rPr lang="ja-JP" altLang="en-US" sz="900" b="1" u="none" strike="noStrike" dirty="0">
                          <a:effectLst/>
                        </a:rPr>
                        <a:t>　</a:t>
                      </a:r>
                      <a:endParaRPr lang="ja-JP" altLang="en-US" sz="900" b="1" i="0" u="none" strike="noStrike" dirty="0">
                        <a:solidFill>
                          <a:srgbClr val="000000"/>
                        </a:solidFill>
                        <a:effectLst/>
                        <a:latin typeface="ＭＳ Ｐゴシック"/>
                      </a:endParaRPr>
                    </a:p>
                  </a:txBody>
                  <a:tcPr marL="9525" marR="9525" marT="9525" marB="0" anchor="ctr">
                    <a:solidFill>
                      <a:schemeClr val="bg2">
                        <a:lumMod val="90000"/>
                      </a:schemeClr>
                    </a:solidFill>
                  </a:tcPr>
                </a:tc>
                <a:tc>
                  <a:txBody>
                    <a:bodyPr/>
                    <a:lstStyle/>
                    <a:p>
                      <a:pPr algn="ctr" fontAlgn="ctr"/>
                      <a:r>
                        <a:rPr lang="en-US" sz="900" b="1" u="none" strike="noStrike" dirty="0" err="1">
                          <a:effectLst/>
                        </a:rPr>
                        <a:t>GS</a:t>
                      </a:r>
                      <a:endParaRPr lang="en-US" sz="900" b="1" i="0" u="none" strike="noStrike" dirty="0">
                        <a:solidFill>
                          <a:srgbClr val="000000"/>
                        </a:solidFill>
                        <a:effectLst/>
                        <a:latin typeface="ＭＳ Ｐゴシック"/>
                      </a:endParaRPr>
                    </a:p>
                  </a:txBody>
                  <a:tcPr marL="9525" marR="9525" marT="9525" marB="0" anchor="ctr">
                    <a:solidFill>
                      <a:schemeClr val="bg2">
                        <a:lumMod val="90000"/>
                      </a:schemeClr>
                    </a:solidFill>
                  </a:tcPr>
                </a:tc>
                <a:tc rowSpan="2">
                  <a:txBody>
                    <a:bodyPr/>
                    <a:lstStyle/>
                    <a:p>
                      <a:pPr algn="ctr" fontAlgn="ctr"/>
                      <a:r>
                        <a:rPr lang="en-US" sz="900" b="1" u="none" strike="noStrike" dirty="0">
                          <a:effectLst/>
                        </a:rPr>
                        <a:t>SIZE</a:t>
                      </a:r>
                      <a:endParaRPr lang="en-US" sz="900" b="1" i="0" u="none" strike="noStrike" dirty="0">
                        <a:solidFill>
                          <a:srgbClr val="000000"/>
                        </a:solidFill>
                        <a:effectLst/>
                        <a:latin typeface="ＭＳ Ｐゴシック"/>
                      </a:endParaRPr>
                    </a:p>
                  </a:txBody>
                  <a:tcPr marL="9525" marR="9525" marT="9525" marB="0" anchor="ctr">
                    <a:solidFill>
                      <a:schemeClr val="bg2">
                        <a:lumMod val="90000"/>
                      </a:schemeClr>
                    </a:solidFill>
                  </a:tcPr>
                </a:tc>
                <a:tc rowSpan="2">
                  <a:txBody>
                    <a:bodyPr/>
                    <a:lstStyle/>
                    <a:p>
                      <a:pPr algn="ctr" fontAlgn="ctr"/>
                      <a:r>
                        <a:rPr lang="en-US" sz="900" b="1" u="none" strike="noStrike" dirty="0">
                          <a:effectLst/>
                        </a:rPr>
                        <a:t>ES</a:t>
                      </a:r>
                      <a:endParaRPr lang="en-US" sz="900" b="1" i="0" u="none" strike="noStrike" dirty="0">
                        <a:solidFill>
                          <a:srgbClr val="3333FF"/>
                        </a:solidFill>
                        <a:effectLst/>
                        <a:latin typeface="ＭＳ Ｐゴシック"/>
                      </a:endParaRPr>
                    </a:p>
                  </a:txBody>
                  <a:tcPr marL="9525" marR="9525" marT="9525" marB="0" anchor="ctr">
                    <a:solidFill>
                      <a:schemeClr val="bg2">
                        <a:lumMod val="90000"/>
                      </a:schemeClr>
                    </a:solidFill>
                  </a:tcPr>
                </a:tc>
                <a:tc rowSpan="2">
                  <a:txBody>
                    <a:bodyPr/>
                    <a:lstStyle/>
                    <a:p>
                      <a:pPr algn="ctr" fontAlgn="ctr"/>
                      <a:r>
                        <a:rPr lang="en-US" sz="900" b="1" u="none" strike="noStrike" dirty="0" err="1">
                          <a:effectLst/>
                        </a:rPr>
                        <a:t>NES</a:t>
                      </a:r>
                      <a:endParaRPr lang="en-US" sz="900" b="1" i="0" u="none" strike="noStrike" dirty="0">
                        <a:solidFill>
                          <a:srgbClr val="FF0000"/>
                        </a:solidFill>
                        <a:effectLst/>
                        <a:latin typeface="ＭＳ Ｐゴシック"/>
                      </a:endParaRPr>
                    </a:p>
                  </a:txBody>
                  <a:tcPr marL="9525" marR="9525" marT="9525" marB="0" anchor="ctr">
                    <a:solidFill>
                      <a:schemeClr val="bg2">
                        <a:lumMod val="90000"/>
                      </a:schemeClr>
                    </a:solidFill>
                  </a:tcPr>
                </a:tc>
                <a:tc rowSpan="2">
                  <a:txBody>
                    <a:bodyPr/>
                    <a:lstStyle/>
                    <a:p>
                      <a:pPr algn="ctr" fontAlgn="ctr"/>
                      <a:r>
                        <a:rPr lang="en-US" sz="900" b="1" u="none" strike="noStrike" dirty="0">
                          <a:effectLst/>
                        </a:rPr>
                        <a:t>NOM p-</a:t>
                      </a:r>
                      <a:r>
                        <a:rPr lang="en-US" sz="900" b="1" u="none" strike="noStrike" dirty="0" err="1">
                          <a:effectLst/>
                        </a:rPr>
                        <a:t>val</a:t>
                      </a:r>
                      <a:endParaRPr lang="en-US" sz="900" b="1" i="0" u="none" strike="noStrike" dirty="0">
                        <a:solidFill>
                          <a:srgbClr val="000000"/>
                        </a:solidFill>
                        <a:effectLst/>
                        <a:latin typeface="ＭＳ Ｐゴシック"/>
                      </a:endParaRPr>
                    </a:p>
                  </a:txBody>
                  <a:tcPr marL="9525" marR="9525" marT="9525" marB="0" anchor="ctr">
                    <a:solidFill>
                      <a:schemeClr val="bg2">
                        <a:lumMod val="90000"/>
                      </a:schemeClr>
                    </a:solidFill>
                  </a:tcPr>
                </a:tc>
                <a:tc rowSpan="2">
                  <a:txBody>
                    <a:bodyPr/>
                    <a:lstStyle/>
                    <a:p>
                      <a:pPr algn="ctr" fontAlgn="ctr"/>
                      <a:r>
                        <a:rPr lang="en-US" sz="900" b="1" u="none" strike="noStrike" dirty="0">
                          <a:effectLst/>
                        </a:rPr>
                        <a:t>FDR q-</a:t>
                      </a:r>
                      <a:r>
                        <a:rPr lang="en-US" sz="900" b="1" u="none" strike="noStrike" dirty="0" err="1">
                          <a:effectLst/>
                        </a:rPr>
                        <a:t>val</a:t>
                      </a:r>
                      <a:endParaRPr lang="en-US" sz="900" b="1" i="0" u="none" strike="noStrike" dirty="0">
                        <a:solidFill>
                          <a:srgbClr val="000000"/>
                        </a:solidFill>
                        <a:effectLst/>
                        <a:latin typeface="ＭＳ Ｐゴシック"/>
                      </a:endParaRPr>
                    </a:p>
                  </a:txBody>
                  <a:tcPr marL="9525" marR="9525" marT="9525" marB="0" anchor="ctr">
                    <a:solidFill>
                      <a:schemeClr val="bg2">
                        <a:lumMod val="90000"/>
                      </a:schemeClr>
                    </a:solidFill>
                  </a:tcPr>
                </a:tc>
                <a:tc rowSpan="2">
                  <a:txBody>
                    <a:bodyPr/>
                    <a:lstStyle/>
                    <a:p>
                      <a:pPr algn="ctr" fontAlgn="ctr"/>
                      <a:r>
                        <a:rPr lang="en-US" sz="900" b="1" u="none" strike="noStrike">
                          <a:effectLst/>
                        </a:rPr>
                        <a:t>FWER p-val</a:t>
                      </a:r>
                      <a:endParaRPr lang="en-US" sz="900" b="1" i="0" u="none" strike="noStrike">
                        <a:solidFill>
                          <a:srgbClr val="000000"/>
                        </a:solidFill>
                        <a:effectLst/>
                        <a:latin typeface="ＭＳ Ｐゴシック"/>
                      </a:endParaRPr>
                    </a:p>
                  </a:txBody>
                  <a:tcPr marL="9525" marR="9525" marT="9525" marB="0" anchor="ctr">
                    <a:solidFill>
                      <a:schemeClr val="bg2">
                        <a:lumMod val="90000"/>
                      </a:schemeClr>
                    </a:solidFill>
                  </a:tcPr>
                </a:tc>
                <a:tc rowSpan="2">
                  <a:txBody>
                    <a:bodyPr/>
                    <a:lstStyle/>
                    <a:p>
                      <a:pPr algn="ctr" fontAlgn="ctr"/>
                      <a:r>
                        <a:rPr lang="en-US" sz="900" b="1" u="none" strike="noStrike">
                          <a:effectLst/>
                        </a:rPr>
                        <a:t>RANK AT MAX</a:t>
                      </a:r>
                      <a:endParaRPr lang="en-US" sz="900" b="1" i="0" u="none" strike="noStrike">
                        <a:solidFill>
                          <a:srgbClr val="000000"/>
                        </a:solidFill>
                        <a:effectLst/>
                        <a:latin typeface="ＭＳ Ｐゴシック"/>
                      </a:endParaRPr>
                    </a:p>
                  </a:txBody>
                  <a:tcPr marL="9525" marR="9525" marT="9525" marB="0" anchor="ctr">
                    <a:solidFill>
                      <a:schemeClr val="bg2">
                        <a:lumMod val="90000"/>
                      </a:schemeClr>
                    </a:solidFill>
                  </a:tcPr>
                </a:tc>
                <a:tc rowSpan="2">
                  <a:txBody>
                    <a:bodyPr/>
                    <a:lstStyle/>
                    <a:p>
                      <a:pPr algn="ctr" fontAlgn="ctr"/>
                      <a:r>
                        <a:rPr lang="en-US" sz="900" b="1" u="none" strike="noStrike">
                          <a:effectLst/>
                        </a:rPr>
                        <a:t>LEADING EDGE</a:t>
                      </a:r>
                      <a:endParaRPr lang="en-US" sz="900" b="1" i="0" u="none" strike="noStrike">
                        <a:solidFill>
                          <a:srgbClr val="000000"/>
                        </a:solidFill>
                        <a:effectLst/>
                        <a:latin typeface="ＭＳ Ｐゴシック"/>
                      </a:endParaRPr>
                    </a:p>
                  </a:txBody>
                  <a:tcPr marL="9525" marR="9525" marT="9525" marB="0" anchor="ctr">
                    <a:solidFill>
                      <a:schemeClr val="bg2">
                        <a:lumMod val="90000"/>
                      </a:schemeClr>
                    </a:solidFill>
                  </a:tcPr>
                </a:tc>
                <a:extLst>
                  <a:ext uri="{0D108BD9-81ED-4DB2-BD59-A6C34878D82A}">
                    <a16:rowId xmlns:a16="http://schemas.microsoft.com/office/drawing/2014/main" xmlns="" val="10001"/>
                  </a:ext>
                </a:extLst>
              </a:tr>
              <a:tr h="142875">
                <a:tc vMerge="1">
                  <a:txBody>
                    <a:bodyPr/>
                    <a:lstStyle/>
                    <a:p>
                      <a:endParaRPr kumimoji="1" lang="ja-JP" altLang="en-US"/>
                    </a:p>
                  </a:txBody>
                  <a:tcPr/>
                </a:tc>
                <a:tc>
                  <a:txBody>
                    <a:bodyPr/>
                    <a:lstStyle/>
                    <a:p>
                      <a:pPr algn="ctr" fontAlgn="ctr"/>
                      <a:r>
                        <a:rPr lang="en-US" sz="900" b="1" u="none" strike="noStrike" dirty="0">
                          <a:effectLst/>
                        </a:rPr>
                        <a:t>follow link to </a:t>
                      </a:r>
                      <a:r>
                        <a:rPr lang="en-US" sz="900" b="1" u="none" strike="noStrike" dirty="0" err="1">
                          <a:effectLst/>
                        </a:rPr>
                        <a:t>MSigDB</a:t>
                      </a:r>
                      <a:endParaRPr lang="en-US" sz="900" b="1" i="0" u="none" strike="noStrike" dirty="0">
                        <a:solidFill>
                          <a:srgbClr val="000000"/>
                        </a:solidFill>
                        <a:effectLst/>
                        <a:latin typeface="ＭＳ Ｐゴシック"/>
                      </a:endParaRPr>
                    </a:p>
                  </a:txBody>
                  <a:tcPr marL="9525" marR="9525" marT="9525" marB="0" anchor="ctr">
                    <a:solidFill>
                      <a:schemeClr val="bg2">
                        <a:lumMod val="90000"/>
                      </a:schemeClr>
                    </a:solidFill>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xmlns="" val="10002"/>
                  </a:ext>
                </a:extLst>
              </a:tr>
              <a:tr h="142875">
                <a:tc>
                  <a:txBody>
                    <a:bodyPr/>
                    <a:lstStyle/>
                    <a:p>
                      <a:pPr algn="r" fontAlgn="ctr"/>
                      <a:r>
                        <a:rPr lang="en-US" altLang="ja-JP" sz="900" u="none" strike="noStrike">
                          <a:effectLst/>
                        </a:rPr>
                        <a:t>1</a:t>
                      </a:r>
                      <a:endParaRPr lang="en-US" altLang="ja-JP" sz="900" b="0" i="0" u="none" strike="noStrike">
                        <a:solidFill>
                          <a:srgbClr val="000000"/>
                        </a:solidFill>
                        <a:effectLst/>
                        <a:latin typeface="ＭＳ Ｐゴシック"/>
                      </a:endParaRPr>
                    </a:p>
                  </a:txBody>
                  <a:tcPr marL="9525" marR="9525" marT="9525" marB="0" anchor="ctr"/>
                </a:tc>
                <a:tc>
                  <a:txBody>
                    <a:bodyPr/>
                    <a:lstStyle/>
                    <a:p>
                      <a:pPr algn="l" fontAlgn="ctr"/>
                      <a:r>
                        <a:rPr lang="en-US" sz="900" u="sng" strike="noStrike">
                          <a:effectLst/>
                          <a:hlinkClick r:id="rId3"/>
                        </a:rPr>
                        <a:t>REACTOME_CONDENSATION_OF_PROPHASE_CHROMOSOMES</a:t>
                      </a:r>
                      <a:endParaRPr lang="en-US" sz="900" b="0" i="0" u="sng" strike="noStrike">
                        <a:solidFill>
                          <a:srgbClr val="0563C1"/>
                        </a:solidFill>
                        <a:effectLst/>
                        <a:latin typeface="ＭＳ Ｐゴシック"/>
                      </a:endParaRPr>
                    </a:p>
                  </a:txBody>
                  <a:tcPr marL="9525" marR="9525" marT="9525" marB="0" anchor="ctr"/>
                </a:tc>
                <a:tc>
                  <a:txBody>
                    <a:bodyPr/>
                    <a:lstStyle/>
                    <a:p>
                      <a:pPr algn="ctr" fontAlgn="ctr"/>
                      <a:r>
                        <a:rPr lang="en-US" altLang="ja-JP" sz="1000" u="none" strike="noStrike" dirty="0">
                          <a:effectLst/>
                        </a:rPr>
                        <a:t>58</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0.80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1.83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0.000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0.230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0.125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2945</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l" fontAlgn="ctr"/>
                      <a:r>
                        <a:rPr lang="en-US" sz="900" u="none" strike="noStrike" dirty="0">
                          <a:effectLst/>
                        </a:rPr>
                        <a:t>tags=52%, list=14%, signal=60%</a:t>
                      </a:r>
                      <a:endParaRPr lang="en-US" sz="9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3"/>
                  </a:ext>
                </a:extLst>
              </a:tr>
              <a:tr h="142875">
                <a:tc>
                  <a:txBody>
                    <a:bodyPr/>
                    <a:lstStyle/>
                    <a:p>
                      <a:pPr algn="r" fontAlgn="ctr"/>
                      <a:r>
                        <a:rPr lang="en-US" altLang="ja-JP" sz="900" u="none" strike="noStrike">
                          <a:effectLst/>
                        </a:rPr>
                        <a:t>2</a:t>
                      </a:r>
                      <a:endParaRPr lang="en-US" altLang="ja-JP" sz="900" b="0" i="0" u="none" strike="noStrike">
                        <a:solidFill>
                          <a:srgbClr val="000000"/>
                        </a:solidFill>
                        <a:effectLst/>
                        <a:latin typeface="ＭＳ Ｐゴシック"/>
                      </a:endParaRPr>
                    </a:p>
                  </a:txBody>
                  <a:tcPr marL="9525" marR="9525" marT="9525" marB="0" anchor="ctr"/>
                </a:tc>
                <a:tc>
                  <a:txBody>
                    <a:bodyPr/>
                    <a:lstStyle/>
                    <a:p>
                      <a:pPr algn="l" fontAlgn="ctr"/>
                      <a:r>
                        <a:rPr lang="en-US" sz="900" u="sng" strike="noStrike">
                          <a:effectLst/>
                          <a:hlinkClick r:id="rId4"/>
                        </a:rPr>
                        <a:t>REACTOME_PRC2_METHYLATES_HISTONES_AND_DNA</a:t>
                      </a:r>
                      <a:endParaRPr lang="en-US" sz="900" b="0" i="0" u="sng" strike="noStrike">
                        <a:solidFill>
                          <a:srgbClr val="0563C1"/>
                        </a:solidFill>
                        <a:effectLst/>
                        <a:latin typeface="ＭＳ Ｐゴシック"/>
                      </a:endParaRPr>
                    </a:p>
                  </a:txBody>
                  <a:tcPr marL="9525" marR="9525" marT="9525" marB="0" anchor="ctr"/>
                </a:tc>
                <a:tc>
                  <a:txBody>
                    <a:bodyPr/>
                    <a:lstStyle/>
                    <a:p>
                      <a:pPr algn="ctr" fontAlgn="ctr"/>
                      <a:r>
                        <a:rPr lang="en-US" altLang="ja-JP" sz="1000" u="none" strike="noStrike" dirty="0">
                          <a:effectLst/>
                        </a:rPr>
                        <a:t>57</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0.80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1.82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0.000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0.147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0.152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2390</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l" fontAlgn="ctr"/>
                      <a:r>
                        <a:rPr lang="en-US" sz="900" u="none" strike="noStrike">
                          <a:effectLst/>
                        </a:rPr>
                        <a:t>tags=47%, list=11%, signal=53%</a:t>
                      </a:r>
                      <a:endParaRPr lang="en-US" sz="900" b="0" i="0" u="none" strike="noStrike">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4"/>
                  </a:ext>
                </a:extLst>
              </a:tr>
              <a:tr h="142875">
                <a:tc>
                  <a:txBody>
                    <a:bodyPr/>
                    <a:lstStyle/>
                    <a:p>
                      <a:pPr algn="r" fontAlgn="ctr"/>
                      <a:r>
                        <a:rPr lang="en-US" altLang="ja-JP" sz="900" u="none" strike="noStrike">
                          <a:effectLst/>
                        </a:rPr>
                        <a:t>3</a:t>
                      </a:r>
                      <a:endParaRPr lang="en-US" altLang="ja-JP" sz="900" b="0" i="0" u="none" strike="noStrike">
                        <a:solidFill>
                          <a:srgbClr val="000000"/>
                        </a:solidFill>
                        <a:effectLst/>
                        <a:latin typeface="ＭＳ Ｐゴシック"/>
                      </a:endParaRPr>
                    </a:p>
                  </a:txBody>
                  <a:tcPr marL="9525" marR="9525" marT="9525" marB="0" anchor="ctr"/>
                </a:tc>
                <a:tc>
                  <a:txBody>
                    <a:bodyPr/>
                    <a:lstStyle/>
                    <a:p>
                      <a:pPr algn="l" fontAlgn="ctr"/>
                      <a:r>
                        <a:rPr lang="en-US" sz="900" u="sng" strike="noStrike">
                          <a:effectLst/>
                          <a:hlinkClick r:id="rId5"/>
                        </a:rPr>
                        <a:t>WP_FBXL10_ENHANCEMENT_OF_MAPERK_SIGNALING_IN_DIFFUSE_LARGE_BCELL_LYMPHOMA</a:t>
                      </a:r>
                      <a:endParaRPr lang="en-US" sz="900" b="0" i="0" u="sng" strike="noStrike">
                        <a:solidFill>
                          <a:srgbClr val="0563C1"/>
                        </a:solidFill>
                        <a:effectLst/>
                        <a:latin typeface="ＭＳ Ｐゴシック"/>
                      </a:endParaRPr>
                    </a:p>
                  </a:txBody>
                  <a:tcPr marL="9525" marR="9525" marT="9525" marB="0" anchor="ctr"/>
                </a:tc>
                <a:tc>
                  <a:txBody>
                    <a:bodyPr/>
                    <a:lstStyle/>
                    <a:p>
                      <a:pPr algn="ctr" fontAlgn="ctr"/>
                      <a:r>
                        <a:rPr lang="en-US" altLang="ja-JP" sz="1000" u="none" strike="noStrike">
                          <a:effectLst/>
                        </a:rPr>
                        <a:t>28</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0.71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1.81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0.000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0.133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0.190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1650</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l" fontAlgn="ctr"/>
                      <a:r>
                        <a:rPr lang="en-US" sz="900" u="none" strike="noStrike" dirty="0">
                          <a:effectLst/>
                        </a:rPr>
                        <a:t>tags=36%, list=8%, signal=39%</a:t>
                      </a:r>
                      <a:endParaRPr lang="en-US" sz="9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5"/>
                  </a:ext>
                </a:extLst>
              </a:tr>
              <a:tr h="142875">
                <a:tc>
                  <a:txBody>
                    <a:bodyPr/>
                    <a:lstStyle/>
                    <a:p>
                      <a:pPr algn="r" fontAlgn="ctr"/>
                      <a:r>
                        <a:rPr lang="en-US" altLang="ja-JP" sz="900" u="none" strike="noStrike">
                          <a:effectLst/>
                        </a:rPr>
                        <a:t>4</a:t>
                      </a:r>
                      <a:endParaRPr lang="en-US" altLang="ja-JP" sz="900" b="0" i="0" u="none" strike="noStrike">
                        <a:solidFill>
                          <a:srgbClr val="000000"/>
                        </a:solidFill>
                        <a:effectLst/>
                        <a:latin typeface="ＭＳ Ｐゴシック"/>
                      </a:endParaRPr>
                    </a:p>
                  </a:txBody>
                  <a:tcPr marL="9525" marR="9525" marT="9525" marB="0" anchor="ctr"/>
                </a:tc>
                <a:tc>
                  <a:txBody>
                    <a:bodyPr/>
                    <a:lstStyle/>
                    <a:p>
                      <a:pPr algn="l" fontAlgn="ctr"/>
                      <a:r>
                        <a:rPr lang="en-US" sz="900" u="sng" strike="noStrike">
                          <a:effectLst/>
                          <a:hlinkClick r:id="rId6"/>
                        </a:rPr>
                        <a:t>REACTOME_AMYLOID_FIBER_FORMATION</a:t>
                      </a:r>
                      <a:endParaRPr lang="en-US" sz="900" b="0" i="0" u="sng" strike="noStrike">
                        <a:solidFill>
                          <a:srgbClr val="0563C1"/>
                        </a:solidFill>
                        <a:effectLst/>
                        <a:latin typeface="ＭＳ Ｐゴシック"/>
                      </a:endParaRPr>
                    </a:p>
                  </a:txBody>
                  <a:tcPr marL="9525" marR="9525" marT="9525" marB="0" anchor="ctr"/>
                </a:tc>
                <a:tc>
                  <a:txBody>
                    <a:bodyPr/>
                    <a:lstStyle/>
                    <a:p>
                      <a:pPr algn="ctr" fontAlgn="ctr"/>
                      <a:r>
                        <a:rPr lang="en-US" altLang="ja-JP" sz="1000" u="none" strike="noStrike">
                          <a:effectLst/>
                        </a:rPr>
                        <a:t>94</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0.58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1.81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0.021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0.101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0.191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2390</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l" fontAlgn="ctr"/>
                      <a:r>
                        <a:rPr lang="en-US" sz="900" u="none" strike="noStrike">
                          <a:effectLst/>
                        </a:rPr>
                        <a:t>tags=30%, list=11%, signal=33%</a:t>
                      </a:r>
                      <a:endParaRPr lang="en-US" sz="900" b="0" i="0" u="none" strike="noStrike">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6"/>
                  </a:ext>
                </a:extLst>
              </a:tr>
              <a:tr h="142875">
                <a:tc>
                  <a:txBody>
                    <a:bodyPr/>
                    <a:lstStyle/>
                    <a:p>
                      <a:pPr algn="r" fontAlgn="ctr"/>
                      <a:r>
                        <a:rPr lang="en-US" altLang="ja-JP" sz="900" u="none" strike="noStrike">
                          <a:effectLst/>
                        </a:rPr>
                        <a:t>5</a:t>
                      </a:r>
                      <a:endParaRPr lang="en-US" altLang="ja-JP" sz="900" b="0" i="0" u="none" strike="noStrike">
                        <a:solidFill>
                          <a:srgbClr val="000000"/>
                        </a:solidFill>
                        <a:effectLst/>
                        <a:latin typeface="ＭＳ Ｐゴシック"/>
                      </a:endParaRPr>
                    </a:p>
                  </a:txBody>
                  <a:tcPr marL="9525" marR="9525" marT="9525" marB="0" anchor="ctr"/>
                </a:tc>
                <a:tc>
                  <a:txBody>
                    <a:bodyPr/>
                    <a:lstStyle/>
                    <a:p>
                      <a:pPr algn="l" fontAlgn="ctr"/>
                      <a:r>
                        <a:rPr lang="en-US" sz="900" u="sng" strike="noStrike">
                          <a:effectLst/>
                          <a:hlinkClick r:id="rId7"/>
                        </a:rPr>
                        <a:t>REACTOME_MEIOTIC_RECOMBINATION</a:t>
                      </a:r>
                      <a:endParaRPr lang="en-US" sz="900" b="0" i="0" u="sng" strike="noStrike">
                        <a:solidFill>
                          <a:srgbClr val="0563C1"/>
                        </a:solidFill>
                        <a:effectLst/>
                        <a:latin typeface="ＭＳ Ｐゴシック"/>
                      </a:endParaRPr>
                    </a:p>
                  </a:txBody>
                  <a:tcPr marL="9525" marR="9525" marT="9525" marB="0" anchor="ctr"/>
                </a:tc>
                <a:tc>
                  <a:txBody>
                    <a:bodyPr/>
                    <a:lstStyle/>
                    <a:p>
                      <a:pPr algn="ctr" fontAlgn="ctr"/>
                      <a:r>
                        <a:rPr lang="en-US" altLang="ja-JP" sz="1000" u="none" strike="noStrike">
                          <a:effectLst/>
                        </a:rPr>
                        <a:t>71</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0.73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1.80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0.000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0.093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0.214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2902</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l" fontAlgn="ctr"/>
                      <a:r>
                        <a:rPr lang="en-US" sz="900" u="none" strike="noStrike">
                          <a:effectLst/>
                        </a:rPr>
                        <a:t>tags=39%, list=14%, signal=46%</a:t>
                      </a:r>
                      <a:endParaRPr lang="en-US" sz="900" b="0" i="0" u="none" strike="noStrike">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7"/>
                  </a:ext>
                </a:extLst>
              </a:tr>
              <a:tr h="142875">
                <a:tc>
                  <a:txBody>
                    <a:bodyPr/>
                    <a:lstStyle/>
                    <a:p>
                      <a:pPr algn="r" fontAlgn="ctr"/>
                      <a:r>
                        <a:rPr lang="en-US" altLang="ja-JP" sz="900" u="none" strike="noStrike">
                          <a:effectLst/>
                        </a:rPr>
                        <a:t>6</a:t>
                      </a:r>
                      <a:endParaRPr lang="en-US" altLang="ja-JP" sz="900" b="0" i="0" u="none" strike="noStrike">
                        <a:solidFill>
                          <a:srgbClr val="000000"/>
                        </a:solidFill>
                        <a:effectLst/>
                        <a:latin typeface="ＭＳ Ｐゴシック"/>
                      </a:endParaRPr>
                    </a:p>
                  </a:txBody>
                  <a:tcPr marL="9525" marR="9525" marT="9525" marB="0" anchor="ctr"/>
                </a:tc>
                <a:tc>
                  <a:txBody>
                    <a:bodyPr/>
                    <a:lstStyle/>
                    <a:p>
                      <a:pPr algn="l" fontAlgn="ctr"/>
                      <a:r>
                        <a:rPr lang="en-US" sz="900" u="sng" strike="noStrike">
                          <a:effectLst/>
                          <a:hlinkClick r:id="rId8"/>
                        </a:rPr>
                        <a:t>REACTOME_SIRT1_NEGATIVELY_REGULATES_RRNA_EXPRESSION</a:t>
                      </a:r>
                      <a:endParaRPr lang="en-US" sz="900" b="0" i="0" u="sng" strike="noStrike">
                        <a:solidFill>
                          <a:srgbClr val="0563C1"/>
                        </a:solidFill>
                        <a:effectLst/>
                        <a:latin typeface="ＭＳ Ｐゴシック"/>
                      </a:endParaRPr>
                    </a:p>
                  </a:txBody>
                  <a:tcPr marL="9525" marR="9525" marT="9525" marB="0" anchor="ctr"/>
                </a:tc>
                <a:tc>
                  <a:txBody>
                    <a:bodyPr/>
                    <a:lstStyle/>
                    <a:p>
                      <a:pPr algn="ctr" fontAlgn="ctr"/>
                      <a:r>
                        <a:rPr lang="en-US" altLang="ja-JP" sz="1000" u="none" strike="noStrike">
                          <a:effectLst/>
                        </a:rPr>
                        <a:t>52</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0.78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1.79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0.006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0.101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0.278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3040</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l" fontAlgn="ctr"/>
                      <a:r>
                        <a:rPr lang="en-US" sz="900" u="none" strike="noStrike">
                          <a:effectLst/>
                        </a:rPr>
                        <a:t>tags=44%, list=15%, signal=52%</a:t>
                      </a:r>
                      <a:endParaRPr lang="en-US" sz="900" b="0" i="0" u="none" strike="noStrike">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8"/>
                  </a:ext>
                </a:extLst>
              </a:tr>
              <a:tr h="142875">
                <a:tc>
                  <a:txBody>
                    <a:bodyPr/>
                    <a:lstStyle/>
                    <a:p>
                      <a:pPr algn="r" fontAlgn="ctr"/>
                      <a:r>
                        <a:rPr lang="en-US" altLang="ja-JP" sz="900" u="none" strike="noStrike">
                          <a:effectLst/>
                        </a:rPr>
                        <a:t>7</a:t>
                      </a:r>
                      <a:endParaRPr lang="en-US" altLang="ja-JP" sz="900" b="0" i="0" u="none" strike="noStrike">
                        <a:solidFill>
                          <a:srgbClr val="000000"/>
                        </a:solidFill>
                        <a:effectLst/>
                        <a:latin typeface="ＭＳ Ｐゴシック"/>
                      </a:endParaRPr>
                    </a:p>
                  </a:txBody>
                  <a:tcPr marL="9525" marR="9525" marT="9525" marB="0" anchor="ctr"/>
                </a:tc>
                <a:tc>
                  <a:txBody>
                    <a:bodyPr/>
                    <a:lstStyle/>
                    <a:p>
                      <a:pPr algn="l" fontAlgn="ctr"/>
                      <a:r>
                        <a:rPr lang="en-US" sz="900" u="sng" strike="noStrike">
                          <a:effectLst/>
                          <a:hlinkClick r:id="rId9"/>
                        </a:rPr>
                        <a:t>REACTOME_PROCESSING_OF_DNA_DOUBLE_STRAND_BREAK_ENDS</a:t>
                      </a:r>
                      <a:endParaRPr lang="en-US" sz="900" b="0" i="0" u="sng" strike="noStrike">
                        <a:solidFill>
                          <a:srgbClr val="0563C1"/>
                        </a:solidFill>
                        <a:effectLst/>
                        <a:latin typeface="ＭＳ Ｐゴシック"/>
                      </a:endParaRPr>
                    </a:p>
                  </a:txBody>
                  <a:tcPr marL="9525" marR="9525" marT="9525" marB="0" anchor="ctr"/>
                </a:tc>
                <a:tc>
                  <a:txBody>
                    <a:bodyPr/>
                    <a:lstStyle/>
                    <a:p>
                      <a:pPr algn="ctr" fontAlgn="ctr"/>
                      <a:r>
                        <a:rPr lang="en-US" altLang="ja-JP" sz="1000" u="none" strike="noStrike">
                          <a:effectLst/>
                        </a:rPr>
                        <a:t>90</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0.68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1.78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0.000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0.092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0.293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2902</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l" fontAlgn="ctr"/>
                      <a:r>
                        <a:rPr lang="en-US" sz="900" u="none" strike="noStrike">
                          <a:effectLst/>
                        </a:rPr>
                        <a:t>tags=46%, list=14%, signal=53%</a:t>
                      </a:r>
                      <a:endParaRPr lang="en-US" sz="900" b="0" i="0" u="none" strike="noStrike">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9"/>
                  </a:ext>
                </a:extLst>
              </a:tr>
              <a:tr h="142875">
                <a:tc>
                  <a:txBody>
                    <a:bodyPr/>
                    <a:lstStyle/>
                    <a:p>
                      <a:pPr algn="r" fontAlgn="ctr"/>
                      <a:r>
                        <a:rPr lang="en-US" altLang="ja-JP" sz="900" u="none" strike="noStrike">
                          <a:effectLst/>
                        </a:rPr>
                        <a:t>8</a:t>
                      </a:r>
                      <a:endParaRPr lang="en-US" altLang="ja-JP" sz="900" b="0" i="0" u="none" strike="noStrike">
                        <a:solidFill>
                          <a:srgbClr val="000000"/>
                        </a:solidFill>
                        <a:effectLst/>
                        <a:latin typeface="ＭＳ Ｐゴシック"/>
                      </a:endParaRPr>
                    </a:p>
                  </a:txBody>
                  <a:tcPr marL="9525" marR="9525" marT="9525" marB="0" anchor="ctr"/>
                </a:tc>
                <a:tc>
                  <a:txBody>
                    <a:bodyPr/>
                    <a:lstStyle/>
                    <a:p>
                      <a:pPr algn="l" fontAlgn="ctr"/>
                      <a:r>
                        <a:rPr lang="en-US" sz="900" u="sng" strike="noStrike">
                          <a:effectLst/>
                          <a:hlinkClick r:id="rId10"/>
                        </a:rPr>
                        <a:t>REACTOME_ACTIVATED_PKN1_STIMULATES_TRANSCRIPTION_OF_AR_ANDROGEN_RECEPTOR_REGULATED_GENES_KLK2_AND_KLK3</a:t>
                      </a:r>
                      <a:endParaRPr lang="en-US" sz="900" b="0" i="0" u="sng" strike="noStrike">
                        <a:solidFill>
                          <a:srgbClr val="0563C1"/>
                        </a:solidFill>
                        <a:effectLst/>
                        <a:latin typeface="ＭＳ Ｐゴシック"/>
                      </a:endParaRPr>
                    </a:p>
                  </a:txBody>
                  <a:tcPr marL="9525" marR="9525" marT="9525" marB="0" anchor="ctr"/>
                </a:tc>
                <a:tc>
                  <a:txBody>
                    <a:bodyPr/>
                    <a:lstStyle/>
                    <a:p>
                      <a:pPr algn="ctr" fontAlgn="ctr"/>
                      <a:r>
                        <a:rPr lang="en-US" altLang="ja-JP" sz="1000" u="none" strike="noStrike">
                          <a:effectLst/>
                        </a:rPr>
                        <a:t>51</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0.76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1.78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0.010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0.082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0.298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2390</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l" fontAlgn="ctr"/>
                      <a:r>
                        <a:rPr lang="en-US" sz="900" u="none" strike="noStrike">
                          <a:effectLst/>
                        </a:rPr>
                        <a:t>tags=39%, list=11%, signal=44%</a:t>
                      </a:r>
                      <a:endParaRPr lang="en-US" sz="900" b="0" i="0" u="none" strike="noStrike">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10"/>
                  </a:ext>
                </a:extLst>
              </a:tr>
              <a:tr h="142875">
                <a:tc>
                  <a:txBody>
                    <a:bodyPr/>
                    <a:lstStyle/>
                    <a:p>
                      <a:pPr algn="r" fontAlgn="ctr"/>
                      <a:r>
                        <a:rPr lang="en-US" altLang="ja-JP" sz="900" u="none" strike="noStrike">
                          <a:effectLst/>
                        </a:rPr>
                        <a:t>9</a:t>
                      </a:r>
                      <a:endParaRPr lang="en-US" altLang="ja-JP" sz="900" b="0" i="0" u="none" strike="noStrike">
                        <a:solidFill>
                          <a:srgbClr val="000000"/>
                        </a:solidFill>
                        <a:effectLst/>
                        <a:latin typeface="ＭＳ Ｐゴシック"/>
                      </a:endParaRPr>
                    </a:p>
                  </a:txBody>
                  <a:tcPr marL="9525" marR="9525" marT="9525" marB="0" anchor="ctr"/>
                </a:tc>
                <a:tc>
                  <a:txBody>
                    <a:bodyPr/>
                    <a:lstStyle/>
                    <a:p>
                      <a:pPr algn="l" fontAlgn="ctr"/>
                      <a:r>
                        <a:rPr lang="en-US" sz="900" u="sng" strike="noStrike">
                          <a:effectLst/>
                          <a:hlinkClick r:id="rId11"/>
                        </a:rPr>
                        <a:t>REACTOME_DNA_METHYLATION</a:t>
                      </a:r>
                      <a:endParaRPr lang="en-US" sz="900" b="0" i="0" u="sng" strike="noStrike">
                        <a:solidFill>
                          <a:srgbClr val="0563C1"/>
                        </a:solidFill>
                        <a:effectLst/>
                        <a:latin typeface="ＭＳ Ｐゴシック"/>
                      </a:endParaRPr>
                    </a:p>
                  </a:txBody>
                  <a:tcPr marL="9525" marR="9525" marT="9525" marB="0" anchor="ctr"/>
                </a:tc>
                <a:tc>
                  <a:txBody>
                    <a:bodyPr/>
                    <a:lstStyle/>
                    <a:p>
                      <a:pPr algn="ctr" fontAlgn="ctr"/>
                      <a:r>
                        <a:rPr lang="en-US" altLang="ja-JP" sz="1000" u="none" strike="noStrike">
                          <a:effectLst/>
                        </a:rPr>
                        <a:t>49</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0.84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1.78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0.004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0.083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0.325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2390</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l" fontAlgn="ctr"/>
                      <a:r>
                        <a:rPr lang="en-US" sz="900" u="none" strike="noStrike" dirty="0">
                          <a:effectLst/>
                        </a:rPr>
                        <a:t>tags=49%, list=11%, signal=55%</a:t>
                      </a:r>
                      <a:endParaRPr lang="en-US" sz="9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11"/>
                  </a:ext>
                </a:extLst>
              </a:tr>
              <a:tr h="142875">
                <a:tc>
                  <a:txBody>
                    <a:bodyPr/>
                    <a:lstStyle/>
                    <a:p>
                      <a:pPr algn="r" fontAlgn="ctr"/>
                      <a:r>
                        <a:rPr lang="en-US" altLang="ja-JP" sz="900" u="none" strike="noStrike">
                          <a:effectLst/>
                        </a:rPr>
                        <a:t>10</a:t>
                      </a:r>
                      <a:endParaRPr lang="en-US" altLang="ja-JP" sz="900" b="0" i="0" u="none" strike="noStrike">
                        <a:solidFill>
                          <a:srgbClr val="000000"/>
                        </a:solidFill>
                        <a:effectLst/>
                        <a:latin typeface="ＭＳ Ｐゴシック"/>
                      </a:endParaRPr>
                    </a:p>
                  </a:txBody>
                  <a:tcPr marL="9525" marR="9525" marT="9525" marB="0" anchor="ctr"/>
                </a:tc>
                <a:tc>
                  <a:txBody>
                    <a:bodyPr/>
                    <a:lstStyle/>
                    <a:p>
                      <a:pPr algn="l" fontAlgn="ctr"/>
                      <a:r>
                        <a:rPr lang="en-US" sz="900" u="sng" strike="noStrike" dirty="0" err="1">
                          <a:effectLst/>
                          <a:hlinkClick r:id="rId12"/>
                        </a:rPr>
                        <a:t>REACTOME_OXIDATIVE_STRESS_INDUCED_SENESCENCE</a:t>
                      </a:r>
                      <a:endParaRPr lang="en-US" sz="900" b="0" i="0" u="sng" strike="noStrike" dirty="0">
                        <a:solidFill>
                          <a:srgbClr val="0563C1"/>
                        </a:solidFill>
                        <a:effectLst/>
                        <a:latin typeface="ＭＳ Ｐゴシック"/>
                      </a:endParaRPr>
                    </a:p>
                  </a:txBody>
                  <a:tcPr marL="9525" marR="9525" marT="9525" marB="0" anchor="ctr"/>
                </a:tc>
                <a:tc>
                  <a:txBody>
                    <a:bodyPr/>
                    <a:lstStyle/>
                    <a:p>
                      <a:pPr algn="ctr" fontAlgn="ctr"/>
                      <a:r>
                        <a:rPr lang="en-US" altLang="ja-JP" sz="1000" u="none" strike="noStrike">
                          <a:effectLst/>
                        </a:rPr>
                        <a:t>108</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0.56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1.77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0.000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0.089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0.367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2390</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l" fontAlgn="ctr"/>
                      <a:r>
                        <a:rPr lang="en-US" sz="900" u="none" strike="noStrike" dirty="0">
                          <a:effectLst/>
                        </a:rPr>
                        <a:t>tags=32%, list=11%, signal=36%</a:t>
                      </a:r>
                      <a:endParaRPr lang="en-US" sz="9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12"/>
                  </a:ext>
                </a:extLst>
              </a:tr>
            </a:tbl>
          </a:graphicData>
        </a:graphic>
      </p:graphicFrame>
      <p:graphicFrame>
        <p:nvGraphicFramePr>
          <p:cNvPr id="12" name="表 11"/>
          <p:cNvGraphicFramePr>
            <a:graphicFrameLocks noGrp="1"/>
          </p:cNvGraphicFramePr>
          <p:nvPr>
            <p:extLst>
              <p:ext uri="{D42A27DB-BD31-4B8C-83A1-F6EECF244321}">
                <p14:modId xmlns:p14="http://schemas.microsoft.com/office/powerpoint/2010/main" val="1094718615"/>
              </p:ext>
            </p:extLst>
          </p:nvPr>
        </p:nvGraphicFramePr>
        <p:xfrm>
          <a:off x="618856" y="4070063"/>
          <a:ext cx="9075404" cy="2287905"/>
        </p:xfrm>
        <a:graphic>
          <a:graphicData uri="http://schemas.openxmlformats.org/drawingml/2006/table">
            <a:tbl>
              <a:tblPr>
                <a:tableStyleId>{5C22544A-7EE6-4342-B048-85BDC9FD1C3A}</a:tableStyleId>
              </a:tblPr>
              <a:tblGrid>
                <a:gridCol w="323851">
                  <a:extLst>
                    <a:ext uri="{9D8B030D-6E8A-4147-A177-3AD203B41FA5}">
                      <a16:colId xmlns:a16="http://schemas.microsoft.com/office/drawing/2014/main" xmlns="" val="20000"/>
                    </a:ext>
                  </a:extLst>
                </a:gridCol>
                <a:gridCol w="3624937">
                  <a:extLst>
                    <a:ext uri="{9D8B030D-6E8A-4147-A177-3AD203B41FA5}">
                      <a16:colId xmlns:a16="http://schemas.microsoft.com/office/drawing/2014/main" xmlns="" val="20001"/>
                    </a:ext>
                  </a:extLst>
                </a:gridCol>
                <a:gridCol w="486885">
                  <a:extLst>
                    <a:ext uri="{9D8B030D-6E8A-4147-A177-3AD203B41FA5}">
                      <a16:colId xmlns:a16="http://schemas.microsoft.com/office/drawing/2014/main" xmlns="" val="20002"/>
                    </a:ext>
                  </a:extLst>
                </a:gridCol>
                <a:gridCol w="486885">
                  <a:extLst>
                    <a:ext uri="{9D8B030D-6E8A-4147-A177-3AD203B41FA5}">
                      <a16:colId xmlns:a16="http://schemas.microsoft.com/office/drawing/2014/main" xmlns="" val="20003"/>
                    </a:ext>
                  </a:extLst>
                </a:gridCol>
                <a:gridCol w="486885">
                  <a:extLst>
                    <a:ext uri="{9D8B030D-6E8A-4147-A177-3AD203B41FA5}">
                      <a16:colId xmlns:a16="http://schemas.microsoft.com/office/drawing/2014/main" xmlns="" val="20004"/>
                    </a:ext>
                  </a:extLst>
                </a:gridCol>
                <a:gridCol w="486885">
                  <a:extLst>
                    <a:ext uri="{9D8B030D-6E8A-4147-A177-3AD203B41FA5}">
                      <a16:colId xmlns:a16="http://schemas.microsoft.com/office/drawing/2014/main" xmlns="" val="20005"/>
                    </a:ext>
                  </a:extLst>
                </a:gridCol>
                <a:gridCol w="486885">
                  <a:extLst>
                    <a:ext uri="{9D8B030D-6E8A-4147-A177-3AD203B41FA5}">
                      <a16:colId xmlns:a16="http://schemas.microsoft.com/office/drawing/2014/main" xmlns="" val="20006"/>
                    </a:ext>
                  </a:extLst>
                </a:gridCol>
                <a:gridCol w="486885">
                  <a:extLst>
                    <a:ext uri="{9D8B030D-6E8A-4147-A177-3AD203B41FA5}">
                      <a16:colId xmlns:a16="http://schemas.microsoft.com/office/drawing/2014/main" xmlns="" val="20007"/>
                    </a:ext>
                  </a:extLst>
                </a:gridCol>
                <a:gridCol w="486885">
                  <a:extLst>
                    <a:ext uri="{9D8B030D-6E8A-4147-A177-3AD203B41FA5}">
                      <a16:colId xmlns:a16="http://schemas.microsoft.com/office/drawing/2014/main" xmlns="" val="20008"/>
                    </a:ext>
                  </a:extLst>
                </a:gridCol>
                <a:gridCol w="1718421">
                  <a:extLst>
                    <a:ext uri="{9D8B030D-6E8A-4147-A177-3AD203B41FA5}">
                      <a16:colId xmlns:a16="http://schemas.microsoft.com/office/drawing/2014/main" xmlns="" val="20009"/>
                    </a:ext>
                  </a:extLst>
                </a:gridCol>
              </a:tblGrid>
              <a:tr h="142875">
                <a:tc gridSpan="10">
                  <a:txBody>
                    <a:bodyPr/>
                    <a:lstStyle/>
                    <a:p>
                      <a:pPr algn="ctr" fontAlgn="ctr"/>
                      <a:r>
                        <a:rPr lang="en-US" sz="2400" b="1" u="none" strike="noStrike" dirty="0">
                          <a:effectLst/>
                        </a:rPr>
                        <a:t>Gene sets enriched in phenotype IDC (5 samples), top 10</a:t>
                      </a:r>
                      <a:endParaRPr lang="en-US" sz="2400" b="1" i="0" u="none" strike="noStrike" dirty="0">
                        <a:solidFill>
                          <a:srgbClr val="000000"/>
                        </a:solidFill>
                        <a:effectLst/>
                        <a:latin typeface="ＭＳ Ｐゴシック"/>
                      </a:endParaRPr>
                    </a:p>
                  </a:txBody>
                  <a:tcPr marL="9525" marR="9525" marT="9525" marB="0" anchor="ctr">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xmlns="" val="10000"/>
                  </a:ext>
                </a:extLst>
              </a:tr>
              <a:tr h="142875">
                <a:tc rowSpan="2">
                  <a:txBody>
                    <a:bodyPr/>
                    <a:lstStyle/>
                    <a:p>
                      <a:pPr algn="ctr" fontAlgn="ctr"/>
                      <a:r>
                        <a:rPr lang="en-US" altLang="ja-JP" sz="900" b="1" u="none" strike="noStrike" dirty="0">
                          <a:effectLst/>
                        </a:rPr>
                        <a:t>Rank</a:t>
                      </a:r>
                      <a:r>
                        <a:rPr lang="ja-JP" altLang="en-US" sz="900" b="1" u="none" strike="noStrike" dirty="0">
                          <a:effectLst/>
                        </a:rPr>
                        <a:t>　</a:t>
                      </a:r>
                      <a:endParaRPr lang="ja-JP" altLang="en-US" sz="900" b="1" i="0" u="none" strike="noStrike" dirty="0">
                        <a:solidFill>
                          <a:srgbClr val="000000"/>
                        </a:solidFill>
                        <a:effectLst/>
                        <a:latin typeface="ＭＳ Ｐゴシック"/>
                      </a:endParaRPr>
                    </a:p>
                  </a:txBody>
                  <a:tcPr marL="9525" marR="9525" marT="9525" marB="0" anchor="ctr">
                    <a:solidFill>
                      <a:schemeClr val="bg2">
                        <a:lumMod val="90000"/>
                      </a:schemeClr>
                    </a:solidFill>
                  </a:tcPr>
                </a:tc>
                <a:tc>
                  <a:txBody>
                    <a:bodyPr/>
                    <a:lstStyle/>
                    <a:p>
                      <a:pPr algn="ctr" fontAlgn="ctr"/>
                      <a:r>
                        <a:rPr lang="en-US" sz="900" b="1" u="none" strike="noStrike" dirty="0" err="1">
                          <a:effectLst/>
                        </a:rPr>
                        <a:t>GS</a:t>
                      </a:r>
                      <a:endParaRPr lang="en-US" sz="900" b="1" i="0" u="none" strike="noStrike" dirty="0">
                        <a:solidFill>
                          <a:srgbClr val="000000"/>
                        </a:solidFill>
                        <a:effectLst/>
                        <a:latin typeface="ＭＳ Ｐゴシック"/>
                      </a:endParaRPr>
                    </a:p>
                  </a:txBody>
                  <a:tcPr marL="9525" marR="9525" marT="9525" marB="0" anchor="ctr">
                    <a:solidFill>
                      <a:schemeClr val="bg2">
                        <a:lumMod val="90000"/>
                      </a:schemeClr>
                    </a:solidFill>
                  </a:tcPr>
                </a:tc>
                <a:tc rowSpan="2">
                  <a:txBody>
                    <a:bodyPr/>
                    <a:lstStyle/>
                    <a:p>
                      <a:pPr algn="ctr" fontAlgn="ctr"/>
                      <a:r>
                        <a:rPr lang="en-US" sz="900" b="1" u="none" strike="noStrike">
                          <a:effectLst/>
                        </a:rPr>
                        <a:t>SIZE</a:t>
                      </a:r>
                      <a:endParaRPr lang="en-US" sz="900" b="1" i="0" u="none" strike="noStrike">
                        <a:solidFill>
                          <a:srgbClr val="000000"/>
                        </a:solidFill>
                        <a:effectLst/>
                        <a:latin typeface="ＭＳ Ｐゴシック"/>
                      </a:endParaRPr>
                    </a:p>
                  </a:txBody>
                  <a:tcPr marL="9525" marR="9525" marT="9525" marB="0" anchor="ctr">
                    <a:solidFill>
                      <a:schemeClr val="bg2">
                        <a:lumMod val="90000"/>
                      </a:schemeClr>
                    </a:solidFill>
                  </a:tcPr>
                </a:tc>
                <a:tc rowSpan="2">
                  <a:txBody>
                    <a:bodyPr/>
                    <a:lstStyle/>
                    <a:p>
                      <a:pPr algn="ctr" fontAlgn="ctr"/>
                      <a:r>
                        <a:rPr lang="en-US" sz="900" b="1" u="none" strike="noStrike">
                          <a:effectLst/>
                        </a:rPr>
                        <a:t>ES</a:t>
                      </a:r>
                      <a:endParaRPr lang="en-US" sz="900" b="1" i="0" u="none" strike="noStrike">
                        <a:solidFill>
                          <a:srgbClr val="3333FF"/>
                        </a:solidFill>
                        <a:effectLst/>
                        <a:latin typeface="ＭＳ Ｐゴシック"/>
                      </a:endParaRPr>
                    </a:p>
                  </a:txBody>
                  <a:tcPr marL="9525" marR="9525" marT="9525" marB="0" anchor="ctr">
                    <a:solidFill>
                      <a:schemeClr val="bg2">
                        <a:lumMod val="90000"/>
                      </a:schemeClr>
                    </a:solidFill>
                  </a:tcPr>
                </a:tc>
                <a:tc rowSpan="2">
                  <a:txBody>
                    <a:bodyPr/>
                    <a:lstStyle/>
                    <a:p>
                      <a:pPr algn="ctr" fontAlgn="ctr"/>
                      <a:r>
                        <a:rPr lang="en-US" sz="900" b="1" u="none" strike="noStrike" dirty="0" err="1">
                          <a:effectLst/>
                        </a:rPr>
                        <a:t>NES</a:t>
                      </a:r>
                      <a:endParaRPr lang="en-US" sz="900" b="1" i="0" u="none" strike="noStrike" dirty="0">
                        <a:solidFill>
                          <a:srgbClr val="FF0000"/>
                        </a:solidFill>
                        <a:effectLst/>
                        <a:latin typeface="ＭＳ Ｐゴシック"/>
                      </a:endParaRPr>
                    </a:p>
                  </a:txBody>
                  <a:tcPr marL="9525" marR="9525" marT="9525" marB="0" anchor="ctr">
                    <a:solidFill>
                      <a:schemeClr val="bg2">
                        <a:lumMod val="90000"/>
                      </a:schemeClr>
                    </a:solidFill>
                  </a:tcPr>
                </a:tc>
                <a:tc rowSpan="2">
                  <a:txBody>
                    <a:bodyPr/>
                    <a:lstStyle/>
                    <a:p>
                      <a:pPr algn="ctr" fontAlgn="ctr"/>
                      <a:r>
                        <a:rPr lang="en-US" sz="900" b="1" u="none" strike="noStrike" dirty="0">
                          <a:effectLst/>
                        </a:rPr>
                        <a:t>NOM p-</a:t>
                      </a:r>
                      <a:r>
                        <a:rPr lang="en-US" sz="900" b="1" u="none" strike="noStrike" dirty="0" err="1">
                          <a:effectLst/>
                        </a:rPr>
                        <a:t>val</a:t>
                      </a:r>
                      <a:endParaRPr lang="en-US" sz="900" b="1" i="0" u="none" strike="noStrike" dirty="0">
                        <a:solidFill>
                          <a:srgbClr val="000000"/>
                        </a:solidFill>
                        <a:effectLst/>
                        <a:latin typeface="ＭＳ Ｐゴシック"/>
                      </a:endParaRPr>
                    </a:p>
                  </a:txBody>
                  <a:tcPr marL="9525" marR="9525" marT="9525" marB="0" anchor="ctr">
                    <a:solidFill>
                      <a:schemeClr val="bg2">
                        <a:lumMod val="90000"/>
                      </a:schemeClr>
                    </a:solidFill>
                  </a:tcPr>
                </a:tc>
                <a:tc rowSpan="2">
                  <a:txBody>
                    <a:bodyPr/>
                    <a:lstStyle/>
                    <a:p>
                      <a:pPr algn="ctr" fontAlgn="ctr"/>
                      <a:r>
                        <a:rPr lang="en-US" sz="900" b="1" u="none" strike="noStrike" dirty="0">
                          <a:effectLst/>
                        </a:rPr>
                        <a:t>FDR q-</a:t>
                      </a:r>
                      <a:r>
                        <a:rPr lang="en-US" sz="900" b="1" u="none" strike="noStrike" dirty="0" err="1">
                          <a:effectLst/>
                        </a:rPr>
                        <a:t>val</a:t>
                      </a:r>
                      <a:endParaRPr lang="en-US" sz="900" b="1" i="0" u="none" strike="noStrike" dirty="0">
                        <a:solidFill>
                          <a:srgbClr val="000000"/>
                        </a:solidFill>
                        <a:effectLst/>
                        <a:latin typeface="ＭＳ Ｐゴシック"/>
                      </a:endParaRPr>
                    </a:p>
                  </a:txBody>
                  <a:tcPr marL="9525" marR="9525" marT="9525" marB="0" anchor="ctr">
                    <a:solidFill>
                      <a:schemeClr val="bg2">
                        <a:lumMod val="90000"/>
                      </a:schemeClr>
                    </a:solidFill>
                  </a:tcPr>
                </a:tc>
                <a:tc rowSpan="2">
                  <a:txBody>
                    <a:bodyPr/>
                    <a:lstStyle/>
                    <a:p>
                      <a:pPr algn="ctr" fontAlgn="ctr"/>
                      <a:r>
                        <a:rPr lang="en-US" sz="900" b="1" u="none" strike="noStrike" dirty="0" err="1">
                          <a:effectLst/>
                        </a:rPr>
                        <a:t>FWER</a:t>
                      </a:r>
                      <a:r>
                        <a:rPr lang="en-US" sz="900" b="1" u="none" strike="noStrike" dirty="0">
                          <a:effectLst/>
                        </a:rPr>
                        <a:t> p-</a:t>
                      </a:r>
                      <a:r>
                        <a:rPr lang="en-US" sz="900" b="1" u="none" strike="noStrike" dirty="0" err="1">
                          <a:effectLst/>
                        </a:rPr>
                        <a:t>val</a:t>
                      </a:r>
                      <a:endParaRPr lang="en-US" sz="900" b="1" i="0" u="none" strike="noStrike" dirty="0">
                        <a:solidFill>
                          <a:srgbClr val="000000"/>
                        </a:solidFill>
                        <a:effectLst/>
                        <a:latin typeface="ＭＳ Ｐゴシック"/>
                      </a:endParaRPr>
                    </a:p>
                  </a:txBody>
                  <a:tcPr marL="9525" marR="9525" marT="9525" marB="0" anchor="ctr">
                    <a:solidFill>
                      <a:schemeClr val="bg2">
                        <a:lumMod val="90000"/>
                      </a:schemeClr>
                    </a:solidFill>
                  </a:tcPr>
                </a:tc>
                <a:tc rowSpan="2">
                  <a:txBody>
                    <a:bodyPr/>
                    <a:lstStyle/>
                    <a:p>
                      <a:pPr algn="ctr" fontAlgn="ctr"/>
                      <a:r>
                        <a:rPr lang="en-US" sz="900" b="1" u="none" strike="noStrike" dirty="0">
                          <a:effectLst/>
                        </a:rPr>
                        <a:t>RANK AT MAX</a:t>
                      </a:r>
                      <a:endParaRPr lang="en-US" sz="900" b="1" i="0" u="none" strike="noStrike" dirty="0">
                        <a:solidFill>
                          <a:srgbClr val="000000"/>
                        </a:solidFill>
                        <a:effectLst/>
                        <a:latin typeface="ＭＳ Ｐゴシック"/>
                      </a:endParaRPr>
                    </a:p>
                  </a:txBody>
                  <a:tcPr marL="9525" marR="9525" marT="9525" marB="0" anchor="ctr">
                    <a:solidFill>
                      <a:schemeClr val="bg2">
                        <a:lumMod val="90000"/>
                      </a:schemeClr>
                    </a:solidFill>
                  </a:tcPr>
                </a:tc>
                <a:tc rowSpan="2">
                  <a:txBody>
                    <a:bodyPr/>
                    <a:lstStyle/>
                    <a:p>
                      <a:pPr algn="ctr" fontAlgn="ctr"/>
                      <a:r>
                        <a:rPr lang="en-US" sz="900" b="1" u="none" strike="noStrike" dirty="0">
                          <a:effectLst/>
                        </a:rPr>
                        <a:t>LEADING EDGE</a:t>
                      </a:r>
                      <a:endParaRPr lang="en-US" sz="900" b="1" i="0" u="none" strike="noStrike" dirty="0">
                        <a:solidFill>
                          <a:srgbClr val="000000"/>
                        </a:solidFill>
                        <a:effectLst/>
                        <a:latin typeface="ＭＳ Ｐゴシック"/>
                      </a:endParaRPr>
                    </a:p>
                  </a:txBody>
                  <a:tcPr marL="9525" marR="9525" marT="9525" marB="0" anchor="ctr">
                    <a:solidFill>
                      <a:schemeClr val="bg2">
                        <a:lumMod val="90000"/>
                      </a:schemeClr>
                    </a:solidFill>
                  </a:tcPr>
                </a:tc>
                <a:extLst>
                  <a:ext uri="{0D108BD9-81ED-4DB2-BD59-A6C34878D82A}">
                    <a16:rowId xmlns:a16="http://schemas.microsoft.com/office/drawing/2014/main" xmlns="" val="10001"/>
                  </a:ext>
                </a:extLst>
              </a:tr>
              <a:tr h="142875">
                <a:tc vMerge="1">
                  <a:txBody>
                    <a:bodyPr/>
                    <a:lstStyle/>
                    <a:p>
                      <a:endParaRPr kumimoji="1" lang="ja-JP" altLang="en-US"/>
                    </a:p>
                  </a:txBody>
                  <a:tcPr/>
                </a:tc>
                <a:tc>
                  <a:txBody>
                    <a:bodyPr/>
                    <a:lstStyle/>
                    <a:p>
                      <a:pPr algn="ctr" fontAlgn="ctr"/>
                      <a:r>
                        <a:rPr lang="en-US" sz="900" b="1" u="none" strike="noStrike" dirty="0">
                          <a:effectLst/>
                        </a:rPr>
                        <a:t>follow link to </a:t>
                      </a:r>
                      <a:r>
                        <a:rPr lang="en-US" sz="900" b="1" u="none" strike="noStrike" dirty="0" err="1">
                          <a:effectLst/>
                        </a:rPr>
                        <a:t>MSigDB</a:t>
                      </a:r>
                      <a:endParaRPr lang="en-US" sz="900" b="1" i="0" u="none" strike="noStrike" dirty="0">
                        <a:solidFill>
                          <a:srgbClr val="000000"/>
                        </a:solidFill>
                        <a:effectLst/>
                        <a:latin typeface="ＭＳ Ｐゴシック"/>
                      </a:endParaRPr>
                    </a:p>
                  </a:txBody>
                  <a:tcPr marL="9525" marR="9525" marT="9525" marB="0" anchor="ctr">
                    <a:solidFill>
                      <a:schemeClr val="bg2">
                        <a:lumMod val="90000"/>
                      </a:schemeClr>
                    </a:solidFill>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xmlns="" val="10002"/>
                  </a:ext>
                </a:extLst>
              </a:tr>
              <a:tr h="142875">
                <a:tc>
                  <a:txBody>
                    <a:bodyPr/>
                    <a:lstStyle/>
                    <a:p>
                      <a:pPr algn="r" fontAlgn="ctr"/>
                      <a:r>
                        <a:rPr lang="en-US" altLang="ja-JP" sz="900" u="none" strike="noStrike">
                          <a:effectLst/>
                        </a:rPr>
                        <a:t>1</a:t>
                      </a:r>
                      <a:endParaRPr lang="en-US" altLang="ja-JP" sz="900" b="0" i="0" u="none" strike="noStrike">
                        <a:solidFill>
                          <a:srgbClr val="000000"/>
                        </a:solidFill>
                        <a:effectLst/>
                        <a:latin typeface="ＭＳ Ｐゴシック"/>
                      </a:endParaRPr>
                    </a:p>
                  </a:txBody>
                  <a:tcPr marL="9525" marR="9525" marT="9525" marB="0" anchor="ctr"/>
                </a:tc>
                <a:tc>
                  <a:txBody>
                    <a:bodyPr/>
                    <a:lstStyle/>
                    <a:p>
                      <a:pPr algn="l" fontAlgn="ctr"/>
                      <a:r>
                        <a:rPr lang="en-US" sz="900" u="sng" strike="noStrike">
                          <a:effectLst/>
                          <a:hlinkClick r:id="rId13"/>
                        </a:rPr>
                        <a:t>PID_AURORA_B_PATHWAY</a:t>
                      </a:r>
                      <a:endParaRPr lang="en-US" sz="900" b="0" i="0" u="sng" strike="noStrike">
                        <a:solidFill>
                          <a:srgbClr val="0563C1"/>
                        </a:solidFill>
                        <a:effectLst/>
                        <a:latin typeface="ＭＳ Ｐゴシック"/>
                      </a:endParaRPr>
                    </a:p>
                  </a:txBody>
                  <a:tcPr marL="9525" marR="9525" marT="9525" marB="0" anchor="ctr"/>
                </a:tc>
                <a:tc>
                  <a:txBody>
                    <a:bodyPr/>
                    <a:lstStyle/>
                    <a:p>
                      <a:pPr algn="ctr" fontAlgn="ctr"/>
                      <a:r>
                        <a:rPr lang="en-US" altLang="ja-JP" sz="1000" u="none" strike="noStrike" dirty="0">
                          <a:effectLst/>
                        </a:rPr>
                        <a:t>39</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0.68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1.83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0.000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0.161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0.122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1162</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l" fontAlgn="ctr"/>
                      <a:r>
                        <a:rPr lang="en-US" sz="900" u="none" strike="noStrike" dirty="0">
                          <a:effectLst/>
                        </a:rPr>
                        <a:t>tags=46%, list=6%, signal=49%</a:t>
                      </a:r>
                      <a:endParaRPr lang="en-US" sz="9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3"/>
                  </a:ext>
                </a:extLst>
              </a:tr>
              <a:tr h="142875">
                <a:tc>
                  <a:txBody>
                    <a:bodyPr/>
                    <a:lstStyle/>
                    <a:p>
                      <a:pPr algn="r" fontAlgn="ctr"/>
                      <a:r>
                        <a:rPr lang="en-US" altLang="ja-JP" sz="900" u="none" strike="noStrike">
                          <a:effectLst/>
                        </a:rPr>
                        <a:t>2</a:t>
                      </a:r>
                      <a:endParaRPr lang="en-US" altLang="ja-JP" sz="900" b="0" i="0" u="none" strike="noStrike">
                        <a:solidFill>
                          <a:srgbClr val="000000"/>
                        </a:solidFill>
                        <a:effectLst/>
                        <a:latin typeface="ＭＳ Ｐゴシック"/>
                      </a:endParaRPr>
                    </a:p>
                  </a:txBody>
                  <a:tcPr marL="9525" marR="9525" marT="9525" marB="0" anchor="ctr"/>
                </a:tc>
                <a:tc>
                  <a:txBody>
                    <a:bodyPr/>
                    <a:lstStyle/>
                    <a:p>
                      <a:pPr algn="l" fontAlgn="ctr"/>
                      <a:r>
                        <a:rPr lang="en-US" sz="900" u="sng" strike="noStrike">
                          <a:effectLst/>
                          <a:hlinkClick r:id="rId14"/>
                        </a:rPr>
                        <a:t>JEON_SMAD6_TARGETS_DN</a:t>
                      </a:r>
                      <a:endParaRPr lang="en-US" sz="900" b="0" i="0" u="sng" strike="noStrike">
                        <a:solidFill>
                          <a:srgbClr val="0563C1"/>
                        </a:solidFill>
                        <a:effectLst/>
                        <a:latin typeface="ＭＳ Ｐゴシック"/>
                      </a:endParaRPr>
                    </a:p>
                  </a:txBody>
                  <a:tcPr marL="9525" marR="9525" marT="9525" marB="0" anchor="ctr"/>
                </a:tc>
                <a:tc>
                  <a:txBody>
                    <a:bodyPr/>
                    <a:lstStyle/>
                    <a:p>
                      <a:pPr algn="ctr" fontAlgn="ctr"/>
                      <a:r>
                        <a:rPr lang="en-US" altLang="ja-JP" sz="1000" u="none" strike="noStrike" dirty="0">
                          <a:effectLst/>
                        </a:rPr>
                        <a:t>19</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0.73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1.79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0.000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0.189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0.204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1022</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l" fontAlgn="ctr"/>
                      <a:r>
                        <a:rPr lang="en-US" sz="900" u="none" strike="noStrike">
                          <a:effectLst/>
                        </a:rPr>
                        <a:t>tags=42%, list=5%, signal=44%</a:t>
                      </a:r>
                      <a:endParaRPr lang="en-US" sz="900" b="0" i="0" u="none" strike="noStrike">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4"/>
                  </a:ext>
                </a:extLst>
              </a:tr>
              <a:tr h="142875">
                <a:tc>
                  <a:txBody>
                    <a:bodyPr/>
                    <a:lstStyle/>
                    <a:p>
                      <a:pPr algn="r" fontAlgn="ctr"/>
                      <a:r>
                        <a:rPr lang="en-US" altLang="ja-JP" sz="900" u="none" strike="noStrike">
                          <a:effectLst/>
                        </a:rPr>
                        <a:t>3</a:t>
                      </a:r>
                      <a:endParaRPr lang="en-US" altLang="ja-JP" sz="900" b="0" i="0" u="none" strike="noStrike">
                        <a:solidFill>
                          <a:srgbClr val="000000"/>
                        </a:solidFill>
                        <a:effectLst/>
                        <a:latin typeface="ＭＳ Ｐゴシック"/>
                      </a:endParaRPr>
                    </a:p>
                  </a:txBody>
                  <a:tcPr marL="9525" marR="9525" marT="9525" marB="0" anchor="ctr"/>
                </a:tc>
                <a:tc>
                  <a:txBody>
                    <a:bodyPr/>
                    <a:lstStyle/>
                    <a:p>
                      <a:pPr algn="l" fontAlgn="ctr"/>
                      <a:r>
                        <a:rPr lang="en-US" sz="900" u="sng" strike="noStrike">
                          <a:effectLst/>
                          <a:hlinkClick r:id="rId15"/>
                        </a:rPr>
                        <a:t>NAKAYAMA_SOFT_TISSUE_TUMORS_PCA2_UP</a:t>
                      </a:r>
                      <a:endParaRPr lang="en-US" sz="900" b="0" i="0" u="sng" strike="noStrike">
                        <a:solidFill>
                          <a:srgbClr val="0563C1"/>
                        </a:solidFill>
                        <a:effectLst/>
                        <a:latin typeface="ＭＳ Ｐゴシック"/>
                      </a:endParaRPr>
                    </a:p>
                  </a:txBody>
                  <a:tcPr marL="9525" marR="9525" marT="9525" marB="0" anchor="ctr"/>
                </a:tc>
                <a:tc>
                  <a:txBody>
                    <a:bodyPr/>
                    <a:lstStyle/>
                    <a:p>
                      <a:pPr algn="ctr" fontAlgn="ctr"/>
                      <a:r>
                        <a:rPr lang="en-US" altLang="ja-JP" sz="1000" u="none" strike="noStrike" dirty="0">
                          <a:effectLst/>
                        </a:rPr>
                        <a:t>89</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0.75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1.74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0.000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0.342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0.439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1093</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l" fontAlgn="ctr"/>
                      <a:r>
                        <a:rPr lang="en-US" sz="900" u="none" strike="noStrike">
                          <a:effectLst/>
                        </a:rPr>
                        <a:t>tags=49%, list=5%, signal=52%</a:t>
                      </a:r>
                      <a:endParaRPr lang="en-US" sz="900" b="0" i="0" u="none" strike="noStrike">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5"/>
                  </a:ext>
                </a:extLst>
              </a:tr>
              <a:tr h="142875">
                <a:tc>
                  <a:txBody>
                    <a:bodyPr/>
                    <a:lstStyle/>
                    <a:p>
                      <a:pPr algn="r" fontAlgn="ctr"/>
                      <a:r>
                        <a:rPr lang="en-US" altLang="ja-JP" sz="900" u="none" strike="noStrike">
                          <a:effectLst/>
                        </a:rPr>
                        <a:t>4</a:t>
                      </a:r>
                      <a:endParaRPr lang="en-US" altLang="ja-JP" sz="900" b="0" i="0" u="none" strike="noStrike">
                        <a:solidFill>
                          <a:srgbClr val="000000"/>
                        </a:solidFill>
                        <a:effectLst/>
                        <a:latin typeface="ＭＳ Ｐゴシック"/>
                      </a:endParaRPr>
                    </a:p>
                  </a:txBody>
                  <a:tcPr marL="9525" marR="9525" marT="9525" marB="0" anchor="ctr"/>
                </a:tc>
                <a:tc>
                  <a:txBody>
                    <a:bodyPr/>
                    <a:lstStyle/>
                    <a:p>
                      <a:pPr algn="l" fontAlgn="ctr"/>
                      <a:r>
                        <a:rPr lang="en-US" sz="900" u="sng" strike="noStrike">
                          <a:effectLst/>
                          <a:hlinkClick r:id="rId16"/>
                        </a:rPr>
                        <a:t>SU_TESTIS</a:t>
                      </a:r>
                      <a:endParaRPr lang="en-US" sz="900" b="0" i="0" u="sng" strike="noStrike">
                        <a:solidFill>
                          <a:srgbClr val="0563C1"/>
                        </a:solidFill>
                        <a:effectLst/>
                        <a:latin typeface="ＭＳ Ｐゴシック"/>
                      </a:endParaRPr>
                    </a:p>
                  </a:txBody>
                  <a:tcPr marL="9525" marR="9525" marT="9525" marB="0" anchor="ctr"/>
                </a:tc>
                <a:tc>
                  <a:txBody>
                    <a:bodyPr/>
                    <a:lstStyle/>
                    <a:p>
                      <a:pPr algn="ctr" fontAlgn="ctr"/>
                      <a:r>
                        <a:rPr lang="en-US" altLang="ja-JP" sz="1000" u="none" strike="noStrike">
                          <a:effectLst/>
                        </a:rPr>
                        <a:t>80</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0.63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1.74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0.000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0.264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0.443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2301</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l" fontAlgn="ctr"/>
                      <a:r>
                        <a:rPr lang="en-US" sz="900" u="none" strike="noStrike">
                          <a:effectLst/>
                        </a:rPr>
                        <a:t>tags=31%, list=11%, signal=35%</a:t>
                      </a:r>
                      <a:endParaRPr lang="en-US" sz="900" b="0" i="0" u="none" strike="noStrike">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6"/>
                  </a:ext>
                </a:extLst>
              </a:tr>
              <a:tr h="142875">
                <a:tc>
                  <a:txBody>
                    <a:bodyPr/>
                    <a:lstStyle/>
                    <a:p>
                      <a:pPr algn="r" fontAlgn="ctr"/>
                      <a:r>
                        <a:rPr lang="en-US" altLang="ja-JP" sz="900" u="none" strike="noStrike">
                          <a:effectLst/>
                        </a:rPr>
                        <a:t>5</a:t>
                      </a:r>
                      <a:endParaRPr lang="en-US" altLang="ja-JP" sz="900" b="0" i="0" u="none" strike="noStrike">
                        <a:solidFill>
                          <a:srgbClr val="000000"/>
                        </a:solidFill>
                        <a:effectLst/>
                        <a:latin typeface="ＭＳ Ｐゴシック"/>
                      </a:endParaRPr>
                    </a:p>
                  </a:txBody>
                  <a:tcPr marL="9525" marR="9525" marT="9525" marB="0" anchor="ctr"/>
                </a:tc>
                <a:tc>
                  <a:txBody>
                    <a:bodyPr/>
                    <a:lstStyle/>
                    <a:p>
                      <a:pPr algn="l" fontAlgn="ctr"/>
                      <a:r>
                        <a:rPr lang="en-US" sz="900" u="sng" strike="noStrike">
                          <a:effectLst/>
                          <a:hlinkClick r:id="rId17"/>
                        </a:rPr>
                        <a:t>LEE_EARLY_T_LYMPHOCYTE_UP</a:t>
                      </a:r>
                      <a:endParaRPr lang="en-US" sz="900" b="0" i="0" u="sng" strike="noStrike">
                        <a:solidFill>
                          <a:srgbClr val="0563C1"/>
                        </a:solidFill>
                        <a:effectLst/>
                        <a:latin typeface="ＭＳ Ｐゴシック"/>
                      </a:endParaRPr>
                    </a:p>
                  </a:txBody>
                  <a:tcPr marL="9525" marR="9525" marT="9525" marB="0" anchor="ctr"/>
                </a:tc>
                <a:tc>
                  <a:txBody>
                    <a:bodyPr/>
                    <a:lstStyle/>
                    <a:p>
                      <a:pPr algn="ctr" fontAlgn="ctr"/>
                      <a:r>
                        <a:rPr lang="en-US" altLang="ja-JP" sz="1000" u="none" strike="noStrike">
                          <a:effectLst/>
                        </a:rPr>
                        <a:t>109</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0.77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1.73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0.000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0.242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0.455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2268</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l" fontAlgn="ctr"/>
                      <a:r>
                        <a:rPr lang="en-US" sz="900" u="none" strike="noStrike">
                          <a:effectLst/>
                        </a:rPr>
                        <a:t>tags=61%, list=11%, signal=69%</a:t>
                      </a:r>
                      <a:endParaRPr lang="en-US" sz="900" b="0" i="0" u="none" strike="noStrike">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7"/>
                  </a:ext>
                </a:extLst>
              </a:tr>
              <a:tr h="142875">
                <a:tc>
                  <a:txBody>
                    <a:bodyPr/>
                    <a:lstStyle/>
                    <a:p>
                      <a:pPr algn="r" fontAlgn="ctr"/>
                      <a:r>
                        <a:rPr lang="en-US" altLang="ja-JP" sz="900" u="none" strike="noStrike">
                          <a:effectLst/>
                        </a:rPr>
                        <a:t>6</a:t>
                      </a:r>
                      <a:endParaRPr lang="en-US" altLang="ja-JP" sz="900" b="0" i="0" u="none" strike="noStrike">
                        <a:solidFill>
                          <a:srgbClr val="000000"/>
                        </a:solidFill>
                        <a:effectLst/>
                        <a:latin typeface="ＭＳ Ｐゴシック"/>
                      </a:endParaRPr>
                    </a:p>
                  </a:txBody>
                  <a:tcPr marL="9525" marR="9525" marT="9525" marB="0" anchor="ctr"/>
                </a:tc>
                <a:tc>
                  <a:txBody>
                    <a:bodyPr/>
                    <a:lstStyle/>
                    <a:p>
                      <a:pPr algn="l" fontAlgn="ctr"/>
                      <a:r>
                        <a:rPr lang="en-US" sz="900" u="sng" strike="noStrike">
                          <a:effectLst/>
                          <a:hlinkClick r:id="rId18"/>
                        </a:rPr>
                        <a:t>REACTOME_TRNA_MODIFICATION_IN_THE_NUCLEUS_AND_CYTOSOL</a:t>
                      </a:r>
                      <a:endParaRPr lang="en-US" sz="900" b="0" i="0" u="sng" strike="noStrike">
                        <a:solidFill>
                          <a:srgbClr val="0563C1"/>
                        </a:solidFill>
                        <a:effectLst/>
                        <a:latin typeface="ＭＳ Ｐゴシック"/>
                      </a:endParaRPr>
                    </a:p>
                  </a:txBody>
                  <a:tcPr marL="9525" marR="9525" marT="9525" marB="0" anchor="ctr"/>
                </a:tc>
                <a:tc>
                  <a:txBody>
                    <a:bodyPr/>
                    <a:lstStyle/>
                    <a:p>
                      <a:pPr algn="ctr" fontAlgn="ctr"/>
                      <a:r>
                        <a:rPr lang="en-US" altLang="ja-JP" sz="1000" u="none" strike="noStrike">
                          <a:effectLst/>
                        </a:rPr>
                        <a:t>41</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0.63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1.73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0.000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0.204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0.455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2900</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l" fontAlgn="ctr"/>
                      <a:r>
                        <a:rPr lang="en-US" sz="900" u="none" strike="noStrike">
                          <a:effectLst/>
                        </a:rPr>
                        <a:t>tags=44%, list=14%, signal=51%</a:t>
                      </a:r>
                      <a:endParaRPr lang="en-US" sz="900" b="0" i="0" u="none" strike="noStrike">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8"/>
                  </a:ext>
                </a:extLst>
              </a:tr>
              <a:tr h="142875">
                <a:tc>
                  <a:txBody>
                    <a:bodyPr/>
                    <a:lstStyle/>
                    <a:p>
                      <a:pPr algn="r" fontAlgn="ctr"/>
                      <a:r>
                        <a:rPr lang="en-US" altLang="ja-JP" sz="900" u="none" strike="noStrike">
                          <a:effectLst/>
                        </a:rPr>
                        <a:t>7</a:t>
                      </a:r>
                      <a:endParaRPr lang="en-US" altLang="ja-JP" sz="900" b="0" i="0" u="none" strike="noStrike">
                        <a:solidFill>
                          <a:srgbClr val="000000"/>
                        </a:solidFill>
                        <a:effectLst/>
                        <a:latin typeface="ＭＳ Ｐゴシック"/>
                      </a:endParaRPr>
                    </a:p>
                  </a:txBody>
                  <a:tcPr marL="9525" marR="9525" marT="9525" marB="0" anchor="ctr"/>
                </a:tc>
                <a:tc>
                  <a:txBody>
                    <a:bodyPr/>
                    <a:lstStyle/>
                    <a:p>
                      <a:pPr algn="l" fontAlgn="ctr"/>
                      <a:r>
                        <a:rPr lang="en-US" sz="900" u="sng" strike="noStrike">
                          <a:effectLst/>
                          <a:hlinkClick r:id="rId19"/>
                        </a:rPr>
                        <a:t>CHEMNITZ_RESPONSE_TO_PROSTAGLANDIN_E2_UP</a:t>
                      </a:r>
                      <a:endParaRPr lang="en-US" sz="900" b="0" i="0" u="sng" strike="noStrike">
                        <a:solidFill>
                          <a:srgbClr val="0563C1"/>
                        </a:solidFill>
                        <a:effectLst/>
                        <a:latin typeface="ＭＳ Ｐゴシック"/>
                      </a:endParaRPr>
                    </a:p>
                  </a:txBody>
                  <a:tcPr marL="9525" marR="9525" marT="9525" marB="0" anchor="ctr"/>
                </a:tc>
                <a:tc>
                  <a:txBody>
                    <a:bodyPr/>
                    <a:lstStyle/>
                    <a:p>
                      <a:pPr algn="ctr" fontAlgn="ctr"/>
                      <a:r>
                        <a:rPr lang="en-US" altLang="ja-JP" sz="1000" u="none" strike="noStrike">
                          <a:effectLst/>
                        </a:rPr>
                        <a:t>147</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0.60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1.73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0.000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0.179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0.459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1422</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l" fontAlgn="ctr"/>
                      <a:r>
                        <a:rPr lang="en-US" sz="900" u="none" strike="noStrike">
                          <a:effectLst/>
                        </a:rPr>
                        <a:t>tags=42%, list=7%, signal=45%</a:t>
                      </a:r>
                      <a:endParaRPr lang="en-US" sz="900" b="0" i="0" u="none" strike="noStrike">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9"/>
                  </a:ext>
                </a:extLst>
              </a:tr>
              <a:tr h="142875">
                <a:tc>
                  <a:txBody>
                    <a:bodyPr/>
                    <a:lstStyle/>
                    <a:p>
                      <a:pPr algn="r" fontAlgn="ctr"/>
                      <a:r>
                        <a:rPr lang="en-US" altLang="ja-JP" sz="900" u="none" strike="noStrike">
                          <a:effectLst/>
                        </a:rPr>
                        <a:t>8</a:t>
                      </a:r>
                      <a:endParaRPr lang="en-US" altLang="ja-JP" sz="900" b="0" i="0" u="none" strike="noStrike">
                        <a:solidFill>
                          <a:srgbClr val="000000"/>
                        </a:solidFill>
                        <a:effectLst/>
                        <a:latin typeface="ＭＳ Ｐゴシック"/>
                      </a:endParaRPr>
                    </a:p>
                  </a:txBody>
                  <a:tcPr marL="9525" marR="9525" marT="9525" marB="0" anchor="ctr"/>
                </a:tc>
                <a:tc>
                  <a:txBody>
                    <a:bodyPr/>
                    <a:lstStyle/>
                    <a:p>
                      <a:pPr algn="l" fontAlgn="ctr"/>
                      <a:r>
                        <a:rPr lang="en-US" sz="900" u="sng" strike="noStrike">
                          <a:effectLst/>
                          <a:hlinkClick r:id="rId20"/>
                        </a:rPr>
                        <a:t>REACTOME_PROTEIN_UBIQUITINATION</a:t>
                      </a:r>
                      <a:endParaRPr lang="en-US" sz="900" b="0" i="0" u="sng" strike="noStrike">
                        <a:solidFill>
                          <a:srgbClr val="0563C1"/>
                        </a:solidFill>
                        <a:effectLst/>
                        <a:latin typeface="ＭＳ Ｐゴシック"/>
                      </a:endParaRPr>
                    </a:p>
                  </a:txBody>
                  <a:tcPr marL="9525" marR="9525" marT="9525" marB="0" anchor="ctr"/>
                </a:tc>
                <a:tc>
                  <a:txBody>
                    <a:bodyPr/>
                    <a:lstStyle/>
                    <a:p>
                      <a:pPr algn="ctr" fontAlgn="ctr"/>
                      <a:r>
                        <a:rPr lang="en-US" altLang="ja-JP" sz="1000" u="none" strike="noStrike">
                          <a:effectLst/>
                        </a:rPr>
                        <a:t>77</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0.59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1.72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0.010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0.171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0.481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3210</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l" fontAlgn="ctr"/>
                      <a:r>
                        <a:rPr lang="en-US" sz="900" u="none" strike="noStrike">
                          <a:effectLst/>
                        </a:rPr>
                        <a:t>tags=45%, list=15%, signal=54%</a:t>
                      </a:r>
                      <a:endParaRPr lang="en-US" sz="900" b="0" i="0" u="none" strike="noStrike">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10"/>
                  </a:ext>
                </a:extLst>
              </a:tr>
              <a:tr h="142875">
                <a:tc>
                  <a:txBody>
                    <a:bodyPr/>
                    <a:lstStyle/>
                    <a:p>
                      <a:pPr algn="r" fontAlgn="ctr"/>
                      <a:r>
                        <a:rPr lang="en-US" altLang="ja-JP" sz="900" u="none" strike="noStrike">
                          <a:effectLst/>
                        </a:rPr>
                        <a:t>9</a:t>
                      </a:r>
                      <a:endParaRPr lang="en-US" altLang="ja-JP" sz="900" b="0" i="0" u="none" strike="noStrike">
                        <a:solidFill>
                          <a:srgbClr val="000000"/>
                        </a:solidFill>
                        <a:effectLst/>
                        <a:latin typeface="ＭＳ Ｐゴシック"/>
                      </a:endParaRPr>
                    </a:p>
                  </a:txBody>
                  <a:tcPr marL="9525" marR="9525" marT="9525" marB="0" anchor="ctr"/>
                </a:tc>
                <a:tc>
                  <a:txBody>
                    <a:bodyPr/>
                    <a:lstStyle/>
                    <a:p>
                      <a:pPr algn="l" fontAlgn="ctr"/>
                      <a:r>
                        <a:rPr lang="en-US" sz="900" u="sng" strike="noStrike">
                          <a:effectLst/>
                          <a:hlinkClick r:id="rId21"/>
                        </a:rPr>
                        <a:t>FERREIRA_EWINGS_SARCOMA_UNSTABLE_VS_STABLE_UP</a:t>
                      </a:r>
                      <a:endParaRPr lang="en-US" sz="900" b="0" i="0" u="sng" strike="noStrike">
                        <a:solidFill>
                          <a:srgbClr val="0563C1"/>
                        </a:solidFill>
                        <a:effectLst/>
                        <a:latin typeface="ＭＳ Ｐゴシック"/>
                      </a:endParaRPr>
                    </a:p>
                  </a:txBody>
                  <a:tcPr marL="9525" marR="9525" marT="9525" marB="0" anchor="ctr"/>
                </a:tc>
                <a:tc>
                  <a:txBody>
                    <a:bodyPr/>
                    <a:lstStyle/>
                    <a:p>
                      <a:pPr algn="ctr" fontAlgn="ctr"/>
                      <a:r>
                        <a:rPr lang="en-US" altLang="ja-JP" sz="1000" u="none" strike="noStrike">
                          <a:effectLst/>
                        </a:rPr>
                        <a:t>161</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0.66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1.72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0.000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0.161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0.500 </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2211</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l" fontAlgn="ctr"/>
                      <a:r>
                        <a:rPr lang="en-US" sz="900" u="none" strike="noStrike">
                          <a:effectLst/>
                        </a:rPr>
                        <a:t>tags=48%, list=11%, signal=54%</a:t>
                      </a:r>
                      <a:endParaRPr lang="en-US" sz="900" b="0" i="0" u="none" strike="noStrike">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11"/>
                  </a:ext>
                </a:extLst>
              </a:tr>
              <a:tr h="142875">
                <a:tc>
                  <a:txBody>
                    <a:bodyPr/>
                    <a:lstStyle/>
                    <a:p>
                      <a:pPr algn="r" fontAlgn="ctr"/>
                      <a:r>
                        <a:rPr lang="en-US" altLang="ja-JP" sz="900" u="none" strike="noStrike">
                          <a:effectLst/>
                        </a:rPr>
                        <a:t>10</a:t>
                      </a:r>
                      <a:endParaRPr lang="en-US" altLang="ja-JP" sz="900" b="0" i="0" u="none" strike="noStrike">
                        <a:solidFill>
                          <a:srgbClr val="000000"/>
                        </a:solidFill>
                        <a:effectLst/>
                        <a:latin typeface="ＭＳ Ｐゴシック"/>
                      </a:endParaRPr>
                    </a:p>
                  </a:txBody>
                  <a:tcPr marL="9525" marR="9525" marT="9525" marB="0" anchor="ctr"/>
                </a:tc>
                <a:tc>
                  <a:txBody>
                    <a:bodyPr/>
                    <a:lstStyle/>
                    <a:p>
                      <a:pPr algn="l" fontAlgn="ctr"/>
                      <a:r>
                        <a:rPr lang="en-US" sz="900" u="sng" strike="noStrike">
                          <a:effectLst/>
                          <a:hlinkClick r:id="rId22"/>
                        </a:rPr>
                        <a:t>ODONNELL_TFRC_TARGETS_DN</a:t>
                      </a:r>
                      <a:endParaRPr lang="en-US" sz="900" b="0" i="0" u="sng" strike="noStrike">
                        <a:solidFill>
                          <a:srgbClr val="0563C1"/>
                        </a:solidFill>
                        <a:effectLst/>
                        <a:latin typeface="ＭＳ Ｐゴシック"/>
                      </a:endParaRPr>
                    </a:p>
                  </a:txBody>
                  <a:tcPr marL="9525" marR="9525" marT="9525" marB="0" anchor="ctr"/>
                </a:tc>
                <a:tc>
                  <a:txBody>
                    <a:bodyPr/>
                    <a:lstStyle/>
                    <a:p>
                      <a:pPr algn="ctr" fontAlgn="ctr"/>
                      <a:r>
                        <a:rPr lang="en-US" altLang="ja-JP" sz="1000" u="none" strike="noStrike">
                          <a:effectLst/>
                        </a:rPr>
                        <a:t>141</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0.67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1.71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0.000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0.187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a:effectLst/>
                        </a:rPr>
                        <a:t>0.580 </a:t>
                      </a:r>
                      <a:endParaRPr lang="en-US" altLang="ja-JP" sz="1000" b="0" i="0" u="none" strike="noStrike">
                        <a:solidFill>
                          <a:srgbClr val="000000"/>
                        </a:solidFill>
                        <a:effectLst/>
                        <a:latin typeface="ＭＳ Ｐゴシック"/>
                      </a:endParaRPr>
                    </a:p>
                  </a:txBody>
                  <a:tcPr marL="9525" marR="9525" marT="9525" marB="0" anchor="ctr"/>
                </a:tc>
                <a:tc>
                  <a:txBody>
                    <a:bodyPr/>
                    <a:lstStyle/>
                    <a:p>
                      <a:pPr algn="ctr" fontAlgn="ctr"/>
                      <a:r>
                        <a:rPr lang="en-US" altLang="ja-JP" sz="1000" u="none" strike="noStrike" dirty="0">
                          <a:effectLst/>
                        </a:rPr>
                        <a:t>2739</a:t>
                      </a:r>
                      <a:endParaRPr lang="en-US" altLang="ja-JP" sz="1000" b="0" i="0" u="none" strike="noStrike" dirty="0">
                        <a:solidFill>
                          <a:srgbClr val="000000"/>
                        </a:solidFill>
                        <a:effectLst/>
                        <a:latin typeface="ＭＳ Ｐゴシック"/>
                      </a:endParaRPr>
                    </a:p>
                  </a:txBody>
                  <a:tcPr marL="9525" marR="9525" marT="9525" marB="0" anchor="ctr"/>
                </a:tc>
                <a:tc>
                  <a:txBody>
                    <a:bodyPr/>
                    <a:lstStyle/>
                    <a:p>
                      <a:pPr algn="l" fontAlgn="ctr"/>
                      <a:r>
                        <a:rPr lang="en-US" sz="900" u="none" strike="noStrike" dirty="0">
                          <a:effectLst/>
                        </a:rPr>
                        <a:t>tags=47%, list=13%, signal=54%</a:t>
                      </a:r>
                      <a:endParaRPr lang="en-US" sz="9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12"/>
                  </a:ext>
                </a:extLst>
              </a:tr>
            </a:tbl>
          </a:graphicData>
        </a:graphic>
      </p:graphicFrame>
      <p:sp>
        <p:nvSpPr>
          <p:cNvPr id="19" name="テキスト ボックス 18"/>
          <p:cNvSpPr txBox="1"/>
          <p:nvPr/>
        </p:nvSpPr>
        <p:spPr>
          <a:xfrm>
            <a:off x="2956113" y="1060057"/>
            <a:ext cx="4452324" cy="400110"/>
          </a:xfrm>
          <a:prstGeom prst="rect">
            <a:avLst/>
          </a:prstGeom>
          <a:solidFill>
            <a:schemeClr val="accent5">
              <a:lumMod val="20000"/>
              <a:lumOff val="80000"/>
            </a:schemeClr>
          </a:solidFill>
        </p:spPr>
        <p:txBody>
          <a:bodyPr wrap="square" rtlCol="0">
            <a:spAutoFit/>
          </a:bodyPr>
          <a:lstStyle/>
          <a:p>
            <a:pPr algn="ctr"/>
            <a:r>
              <a:rPr lang="en-US" altLang="ja-JP" sz="2000" b="1" dirty="0" err="1">
                <a:solidFill>
                  <a:srgbClr val="FF0000"/>
                </a:solidFill>
                <a:latin typeface="メイリオ" panose="020B0604030504040204" pitchFamily="50" charset="-128"/>
                <a:ea typeface="メイリオ" panose="020B0604030504040204" pitchFamily="50" charset="-128"/>
              </a:rPr>
              <a:t>C2</a:t>
            </a:r>
            <a:r>
              <a:rPr lang="en-US" altLang="ja-JP" sz="2000" b="1" dirty="0">
                <a:solidFill>
                  <a:srgbClr val="FF0000"/>
                </a:solidFill>
                <a:latin typeface="メイリオ" panose="020B0604030504040204" pitchFamily="50" charset="-128"/>
                <a:ea typeface="メイリオ" panose="020B0604030504040204" pitchFamily="50" charset="-128"/>
              </a:rPr>
              <a:t>: "curated gene sets"</a:t>
            </a:r>
            <a:endParaRPr kumimoji="1" lang="ja-JP" altLang="en-US" sz="2000" b="1"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58155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675" y="3174859"/>
            <a:ext cx="1233442" cy="3199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838" y="3754813"/>
            <a:ext cx="2619375"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1764064" y="14288"/>
            <a:ext cx="7762889" cy="8834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2800" dirty="0" err="1">
                <a:solidFill>
                  <a:srgbClr val="161616"/>
                </a:solidFill>
              </a:rPr>
              <a:t>GSEA</a:t>
            </a:r>
            <a:r>
              <a:rPr lang="ja-JP" altLang="en-US" sz="2800" dirty="0">
                <a:solidFill>
                  <a:srgbClr val="161616"/>
                </a:solidFill>
              </a:rPr>
              <a:t>を使った解析</a:t>
            </a:r>
            <a:r>
              <a:rPr lang="ja-JP" altLang="en-US" sz="2800" dirty="0" smtClean="0">
                <a:solidFill>
                  <a:srgbClr val="161616"/>
                </a:solidFill>
              </a:rPr>
              <a:t>事例　（</a:t>
            </a:r>
            <a:r>
              <a:rPr lang="en-US" altLang="ja-JP" sz="2800" dirty="0" err="1">
                <a:solidFill>
                  <a:srgbClr val="161616"/>
                </a:solidFill>
              </a:rPr>
              <a:t>GSE21422</a:t>
            </a:r>
            <a:r>
              <a:rPr lang="ja-JP" altLang="en-US" sz="2800" dirty="0">
                <a:solidFill>
                  <a:srgbClr val="161616"/>
                </a:solidFill>
              </a:rPr>
              <a:t> 乳管がん）</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36</a:t>
            </a:fld>
            <a:endParaRPr lang="ja-JP" altLang="en-US" sz="1200">
              <a:solidFill>
                <a:srgbClr val="003A6F"/>
              </a:solidFill>
            </a:endParaRPr>
          </a:p>
        </p:txBody>
      </p:sp>
      <p:pic>
        <p:nvPicPr>
          <p:cNvPr id="5" name="Picture 2">
            <a:extLst>
              <a:ext uri="{FF2B5EF4-FFF2-40B4-BE49-F238E27FC236}">
                <a16:creationId xmlns:a16="http://schemas.microsoft.com/office/drawing/2014/main" xmlns="" id="{2CFC2483-80EB-4775-8FC5-46B6EDCC49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085" y="143367"/>
            <a:ext cx="1225348" cy="64654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365019" y="1986045"/>
            <a:ext cx="4418252" cy="1138773"/>
          </a:xfrm>
          <a:prstGeom prst="rect">
            <a:avLst/>
          </a:prstGeom>
        </p:spPr>
        <p:txBody>
          <a:bodyPr wrap="square">
            <a:spAutoFit/>
          </a:bodyPr>
          <a:lstStyle/>
          <a:p>
            <a:pPr algn="ctr"/>
            <a:r>
              <a:rPr lang="en-US" altLang="ja-JP" sz="1400" b="1" dirty="0">
                <a:latin typeface="メイリオ" panose="020B0604030504040204" pitchFamily="50" charset="-128"/>
                <a:ea typeface="メイリオ" panose="020B0604030504040204" pitchFamily="50" charset="-128"/>
              </a:rPr>
              <a:t>"</a:t>
            </a:r>
            <a:r>
              <a:rPr lang="en-US" altLang="ja-JP" sz="1400" b="1" dirty="0" err="1">
                <a:latin typeface="メイリオ" panose="020B0604030504040204" pitchFamily="50" charset="-128"/>
                <a:ea typeface="メイリオ" panose="020B0604030504040204" pitchFamily="50" charset="-128"/>
              </a:rPr>
              <a:t>PID_AURORA_B_PATHWAY</a:t>
            </a:r>
            <a:r>
              <a:rPr lang="en-US" altLang="ja-JP" sz="1400" b="1" dirty="0">
                <a:latin typeface="メイリオ" panose="020B0604030504040204" pitchFamily="50" charset="-128"/>
                <a:ea typeface="メイリオ" panose="020B0604030504040204" pitchFamily="50" charset="-128"/>
              </a:rPr>
              <a:t>"</a:t>
            </a:r>
          </a:p>
          <a:p>
            <a:pPr algn="ctr"/>
            <a:endParaRPr lang="en-US" altLang="ja-JP" sz="1400" b="1" dirty="0">
              <a:latin typeface="メイリオ" panose="020B0604030504040204" pitchFamily="50" charset="-128"/>
              <a:ea typeface="メイリオ" panose="020B0604030504040204" pitchFamily="50" charset="-128"/>
            </a:endParaRPr>
          </a:p>
          <a:p>
            <a:r>
              <a:rPr lang="en-US" altLang="ja-JP" sz="1200" b="1" dirty="0">
                <a:latin typeface="メイリオ" panose="020B0604030504040204" pitchFamily="50" charset="-128"/>
                <a:ea typeface="メイリオ" panose="020B0604030504040204" pitchFamily="50" charset="-128"/>
              </a:rPr>
              <a:t>Group	Rank	ES	</a:t>
            </a:r>
            <a:r>
              <a:rPr lang="en-US" altLang="ja-JP" sz="1200" b="1" dirty="0" err="1">
                <a:latin typeface="メイリオ" panose="020B0604030504040204" pitchFamily="50" charset="-128"/>
                <a:ea typeface="メイリオ" panose="020B0604030504040204" pitchFamily="50" charset="-128"/>
              </a:rPr>
              <a:t>NES</a:t>
            </a:r>
            <a:r>
              <a:rPr lang="en-US" altLang="ja-JP" sz="1200" b="1" dirty="0">
                <a:latin typeface="メイリオ" panose="020B0604030504040204" pitchFamily="50" charset="-128"/>
                <a:ea typeface="メイリオ" panose="020B0604030504040204" pitchFamily="50" charset="-128"/>
              </a:rPr>
              <a:t>	NON P</a:t>
            </a:r>
          </a:p>
          <a:p>
            <a:r>
              <a:rPr lang="en-US" altLang="ja-JP" sz="1400" dirty="0">
                <a:latin typeface="メイリオ" panose="020B0604030504040204" pitchFamily="50" charset="-128"/>
                <a:ea typeface="メイリオ" panose="020B0604030504040204" pitchFamily="50" charset="-128"/>
              </a:rPr>
              <a:t>DCIS	377	0.57 	1.39	0.154 </a:t>
            </a:r>
          </a:p>
          <a:p>
            <a:r>
              <a:rPr lang="en-US" altLang="ja-JP" sz="1400" dirty="0">
                <a:solidFill>
                  <a:srgbClr val="FF0000"/>
                </a:solidFill>
                <a:latin typeface="メイリオ" panose="020B0604030504040204" pitchFamily="50" charset="-128"/>
                <a:ea typeface="メイリオ" panose="020B0604030504040204" pitchFamily="50" charset="-128"/>
              </a:rPr>
              <a:t>IDC	1	0.68 	1.83 	0.000</a:t>
            </a:r>
            <a:r>
              <a:rPr lang="en-US" altLang="ja-JP" sz="1200" dirty="0">
                <a:solidFill>
                  <a:srgbClr val="FF0000"/>
                </a:solidFill>
                <a:latin typeface="メイリオ" panose="020B0604030504040204" pitchFamily="50" charset="-128"/>
                <a:ea typeface="メイリオ" panose="020B0604030504040204" pitchFamily="50" charset="-128"/>
              </a:rPr>
              <a:t> </a:t>
            </a:r>
            <a:endParaRPr lang="ja-JP" altLang="en-US" sz="1200" dirty="0">
              <a:solidFill>
                <a:srgbClr val="FF0000"/>
              </a:solidFill>
              <a:latin typeface="メイリオ" panose="020B0604030504040204" pitchFamily="50" charset="-128"/>
              <a:ea typeface="メイリオ" panose="020B0604030504040204" pitchFamily="50" charset="-128"/>
            </a:endParaRPr>
          </a:p>
        </p:txBody>
      </p:sp>
      <p:sp>
        <p:nvSpPr>
          <p:cNvPr id="3" name="テキスト ボックス 2"/>
          <p:cNvSpPr txBox="1"/>
          <p:nvPr/>
        </p:nvSpPr>
        <p:spPr>
          <a:xfrm>
            <a:off x="5508516" y="1527962"/>
            <a:ext cx="4131259" cy="461665"/>
          </a:xfrm>
          <a:prstGeom prst="rect">
            <a:avLst/>
          </a:prstGeom>
          <a:noFill/>
        </p:spPr>
        <p:txBody>
          <a:bodyPr wrap="none" rtlCol="0">
            <a:spAutoFit/>
          </a:bodyPr>
          <a:lstStyle/>
          <a:p>
            <a:pPr algn="ctr"/>
            <a:r>
              <a:rPr kumimoji="1" lang="en-US" altLang="ja-JP" sz="2400" dirty="0">
                <a:latin typeface="メイリオ" panose="020B0604030504040204" pitchFamily="50" charset="-128"/>
                <a:ea typeface="メイリオ" panose="020B0604030504040204" pitchFamily="50" charset="-128"/>
              </a:rPr>
              <a:t>【IDC</a:t>
            </a:r>
            <a:r>
              <a:rPr kumimoji="1" lang="ja-JP" altLang="en-US" sz="2400" dirty="0">
                <a:latin typeface="メイリオ" panose="020B0604030504040204" pitchFamily="50" charset="-128"/>
                <a:ea typeface="メイリオ" panose="020B0604030504040204" pitchFamily="50" charset="-128"/>
              </a:rPr>
              <a:t>で亢進していた機能</a:t>
            </a:r>
            <a:r>
              <a:rPr lang="en-US" altLang="ja-JP"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2579" y="3754813"/>
            <a:ext cx="2619375"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8417" y="3185218"/>
            <a:ext cx="1217295" cy="3188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正方形/長方形 9"/>
          <p:cNvSpPr/>
          <p:nvPr/>
        </p:nvSpPr>
        <p:spPr>
          <a:xfrm>
            <a:off x="581278" y="1986045"/>
            <a:ext cx="4418252" cy="1138773"/>
          </a:xfrm>
          <a:prstGeom prst="rect">
            <a:avLst/>
          </a:prstGeom>
        </p:spPr>
        <p:txBody>
          <a:bodyPr wrap="square">
            <a:spAutoFit/>
          </a:bodyPr>
          <a:lstStyle/>
          <a:p>
            <a:pPr algn="ctr"/>
            <a:r>
              <a:rPr lang="en-US" altLang="ja-JP" sz="1400" b="1" dirty="0">
                <a:latin typeface="メイリオ" panose="020B0604030504040204" pitchFamily="50" charset="-128"/>
                <a:ea typeface="メイリオ" panose="020B0604030504040204" pitchFamily="50" charset="-128"/>
              </a:rPr>
              <a:t>"</a:t>
            </a:r>
            <a:r>
              <a:rPr lang="en-US" altLang="ja-JP" sz="1400" b="1" dirty="0" err="1">
                <a:latin typeface="メイリオ" panose="020B0604030504040204" pitchFamily="50" charset="-128"/>
                <a:ea typeface="メイリオ" panose="020B0604030504040204" pitchFamily="50" charset="-128"/>
              </a:rPr>
              <a:t>REACTOME_CONDENSATION_OF</a:t>
            </a:r>
            <a:r>
              <a:rPr lang="en-US" altLang="ja-JP" sz="1400" b="1" dirty="0">
                <a:latin typeface="メイリオ" panose="020B0604030504040204" pitchFamily="50" charset="-128"/>
                <a:ea typeface="メイリオ" panose="020B0604030504040204" pitchFamily="50" charset="-128"/>
              </a:rPr>
              <a:t>_</a:t>
            </a:r>
          </a:p>
          <a:p>
            <a:pPr algn="ctr"/>
            <a:r>
              <a:rPr lang="en-US" altLang="ja-JP" sz="1400" b="1" dirty="0" err="1">
                <a:latin typeface="メイリオ" panose="020B0604030504040204" pitchFamily="50" charset="-128"/>
                <a:ea typeface="メイリオ" panose="020B0604030504040204" pitchFamily="50" charset="-128"/>
              </a:rPr>
              <a:t>PROPHASE_CHROMOSOMES</a:t>
            </a:r>
            <a:r>
              <a:rPr lang="en-US" altLang="ja-JP" sz="1400" b="1" dirty="0">
                <a:latin typeface="メイリオ" panose="020B0604030504040204" pitchFamily="50" charset="-128"/>
                <a:ea typeface="メイリオ" panose="020B0604030504040204" pitchFamily="50" charset="-128"/>
              </a:rPr>
              <a:t>"</a:t>
            </a:r>
          </a:p>
          <a:p>
            <a:r>
              <a:rPr lang="en-US" altLang="ja-JP" sz="1200" b="1" dirty="0">
                <a:latin typeface="メイリオ" panose="020B0604030504040204" pitchFamily="50" charset="-128"/>
                <a:ea typeface="メイリオ" panose="020B0604030504040204" pitchFamily="50" charset="-128"/>
              </a:rPr>
              <a:t>Group	Rank	ES	</a:t>
            </a:r>
            <a:r>
              <a:rPr lang="en-US" altLang="ja-JP" sz="1200" b="1" dirty="0" err="1">
                <a:latin typeface="メイリオ" panose="020B0604030504040204" pitchFamily="50" charset="-128"/>
                <a:ea typeface="メイリオ" panose="020B0604030504040204" pitchFamily="50" charset="-128"/>
              </a:rPr>
              <a:t>NES</a:t>
            </a:r>
            <a:r>
              <a:rPr lang="en-US" altLang="ja-JP" sz="1200" b="1" dirty="0">
                <a:latin typeface="メイリオ" panose="020B0604030504040204" pitchFamily="50" charset="-128"/>
                <a:ea typeface="メイリオ" panose="020B0604030504040204" pitchFamily="50" charset="-128"/>
              </a:rPr>
              <a:t>	NON P</a:t>
            </a:r>
          </a:p>
          <a:p>
            <a:r>
              <a:rPr lang="en-US" altLang="ja-JP" sz="1400" dirty="0">
                <a:solidFill>
                  <a:srgbClr val="FF0000"/>
                </a:solidFill>
                <a:latin typeface="メイリオ" panose="020B0604030504040204" pitchFamily="50" charset="-128"/>
                <a:ea typeface="メイリオ" panose="020B0604030504040204" pitchFamily="50" charset="-128"/>
              </a:rPr>
              <a:t>DCIS	1	0.80 	1.83 	0.000</a:t>
            </a:r>
            <a:r>
              <a:rPr lang="en-US" altLang="ja-JP" sz="1400" dirty="0">
                <a:latin typeface="メイリオ" panose="020B0604030504040204" pitchFamily="50" charset="-128"/>
                <a:ea typeface="メイリオ" panose="020B0604030504040204" pitchFamily="50" charset="-128"/>
              </a:rPr>
              <a:t>  </a:t>
            </a:r>
          </a:p>
          <a:p>
            <a:r>
              <a:rPr lang="en-US" altLang="ja-JP" sz="1400" dirty="0">
                <a:latin typeface="メイリオ" panose="020B0604030504040204" pitchFamily="50" charset="-128"/>
                <a:ea typeface="メイリオ" panose="020B0604030504040204" pitchFamily="50" charset="-128"/>
              </a:rPr>
              <a:t>IDC	329	0.72 	1.47 	0.058 </a:t>
            </a:r>
            <a:r>
              <a:rPr lang="en-US" altLang="ja-JP" sz="1200" dirty="0">
                <a:latin typeface="メイリオ" panose="020B0604030504040204" pitchFamily="50" charset="-128"/>
                <a:ea typeface="メイリオ" panose="020B0604030504040204" pitchFamily="50" charset="-128"/>
              </a:rPr>
              <a:t> </a:t>
            </a:r>
            <a:endParaRPr lang="ja-JP" altLang="en-US" sz="1200"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626991" y="1527962"/>
            <a:ext cx="4326827" cy="461665"/>
          </a:xfrm>
          <a:prstGeom prst="rect">
            <a:avLst/>
          </a:prstGeom>
          <a:noFill/>
        </p:spPr>
        <p:txBody>
          <a:bodyPr wrap="none" rtlCol="0">
            <a:spAutoFit/>
          </a:bodyPr>
          <a:lstStyle/>
          <a:p>
            <a:pPr algn="ctr"/>
            <a:r>
              <a:rPr kumimoji="1" lang="en-US" altLang="ja-JP" sz="2400" dirty="0">
                <a:latin typeface="メイリオ" panose="020B0604030504040204" pitchFamily="50" charset="-128"/>
                <a:ea typeface="メイリオ" panose="020B0604030504040204" pitchFamily="50" charset="-128"/>
              </a:rPr>
              <a:t>【DCIS</a:t>
            </a:r>
            <a:r>
              <a:rPr kumimoji="1" lang="ja-JP" altLang="en-US" sz="2400" dirty="0">
                <a:latin typeface="メイリオ" panose="020B0604030504040204" pitchFamily="50" charset="-128"/>
                <a:ea typeface="メイリオ" panose="020B0604030504040204" pitchFamily="50" charset="-128"/>
              </a:rPr>
              <a:t>で亢進していた機能</a:t>
            </a:r>
            <a:r>
              <a:rPr lang="en-US" altLang="ja-JP"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646625" y="3369067"/>
            <a:ext cx="1003801" cy="461665"/>
          </a:xfrm>
          <a:prstGeom prst="rect">
            <a:avLst/>
          </a:prstGeom>
        </p:spPr>
        <p:txBody>
          <a:bodyPr wrap="none">
            <a:spAutoFit/>
          </a:bodyPr>
          <a:lstStyle/>
          <a:p>
            <a:pPr algn="ctr"/>
            <a:r>
              <a:rPr lang="en-US" altLang="ja-JP" sz="2400" b="1" dirty="0">
                <a:latin typeface="メイリオ" panose="020B0604030504040204" pitchFamily="50" charset="-128"/>
                <a:ea typeface="メイリオ" panose="020B0604030504040204" pitchFamily="50" charset="-128"/>
              </a:rPr>
              <a:t>DCIS</a:t>
            </a:r>
            <a:endParaRPr lang="ja-JP" altLang="en-US" sz="24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533760" y="3369067"/>
            <a:ext cx="797013" cy="461665"/>
          </a:xfrm>
          <a:prstGeom prst="rect">
            <a:avLst/>
          </a:prstGeom>
        </p:spPr>
        <p:txBody>
          <a:bodyPr wrap="none">
            <a:spAutoFit/>
          </a:bodyPr>
          <a:lstStyle/>
          <a:p>
            <a:pPr algn="ctr"/>
            <a:r>
              <a:rPr lang="en-US" altLang="ja-JP" sz="2400" b="1" dirty="0">
                <a:latin typeface="メイリオ" panose="020B0604030504040204" pitchFamily="50" charset="-128"/>
                <a:ea typeface="メイリオ" panose="020B0604030504040204" pitchFamily="50" charset="-128"/>
              </a:rPr>
              <a:t>IDC</a:t>
            </a:r>
            <a:endParaRPr lang="ja-JP" altLang="en-US" sz="2400" b="1"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2956113" y="1060057"/>
            <a:ext cx="4452324" cy="400110"/>
          </a:xfrm>
          <a:prstGeom prst="rect">
            <a:avLst/>
          </a:prstGeom>
          <a:solidFill>
            <a:schemeClr val="accent5">
              <a:lumMod val="20000"/>
              <a:lumOff val="80000"/>
            </a:schemeClr>
          </a:solidFill>
        </p:spPr>
        <p:txBody>
          <a:bodyPr wrap="square" rtlCol="0">
            <a:spAutoFit/>
          </a:bodyPr>
          <a:lstStyle/>
          <a:p>
            <a:pPr algn="ctr"/>
            <a:r>
              <a:rPr lang="en-US" altLang="ja-JP" sz="2000" b="1" dirty="0" err="1">
                <a:solidFill>
                  <a:srgbClr val="FF0000"/>
                </a:solidFill>
                <a:latin typeface="メイリオ" panose="020B0604030504040204" pitchFamily="50" charset="-128"/>
                <a:ea typeface="メイリオ" panose="020B0604030504040204" pitchFamily="50" charset="-128"/>
              </a:rPr>
              <a:t>C2</a:t>
            </a:r>
            <a:r>
              <a:rPr lang="en-US" altLang="ja-JP" sz="2000" b="1" dirty="0">
                <a:solidFill>
                  <a:srgbClr val="FF0000"/>
                </a:solidFill>
                <a:latin typeface="メイリオ" panose="020B0604030504040204" pitchFamily="50" charset="-128"/>
                <a:ea typeface="メイリオ" panose="020B0604030504040204" pitchFamily="50" charset="-128"/>
              </a:rPr>
              <a:t>: "curated gene sets"</a:t>
            </a:r>
            <a:endParaRPr kumimoji="1" lang="ja-JP" altLang="en-US" sz="2000" b="1"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90785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14287"/>
            <a:ext cx="8761045" cy="9001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2400" dirty="0">
                <a:solidFill>
                  <a:srgbClr val="006600"/>
                </a:solidFill>
              </a:rPr>
              <a:t>【</a:t>
            </a:r>
            <a:r>
              <a:rPr lang="ja-JP" altLang="en-US" sz="2400" dirty="0">
                <a:solidFill>
                  <a:srgbClr val="006600"/>
                </a:solidFill>
              </a:rPr>
              <a:t>統合</a:t>
            </a:r>
            <a:r>
              <a:rPr lang="en-US" altLang="ja-JP" sz="2400" dirty="0">
                <a:solidFill>
                  <a:srgbClr val="006600"/>
                </a:solidFill>
              </a:rPr>
              <a:t>TV】 </a:t>
            </a:r>
            <a:r>
              <a:rPr lang="en-US" altLang="ja-JP" sz="2400" dirty="0" err="1">
                <a:solidFill>
                  <a:srgbClr val="006600"/>
                </a:solidFill>
              </a:rPr>
              <a:t>GSEA</a:t>
            </a:r>
            <a:r>
              <a:rPr lang="ja-JP" altLang="en-US" sz="2400" dirty="0">
                <a:solidFill>
                  <a:srgbClr val="006600"/>
                </a:solidFill>
              </a:rPr>
              <a:t>の使い方はこちらへ</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37</a:t>
            </a:fld>
            <a:endParaRPr lang="ja-JP" altLang="en-US" sz="1200">
              <a:solidFill>
                <a:srgbClr val="003A6F"/>
              </a:solidFill>
            </a:endParaRPr>
          </a:p>
        </p:txBody>
      </p:sp>
      <p:sp>
        <p:nvSpPr>
          <p:cNvPr id="6" name="テキスト ボックス 5">
            <a:extLst>
              <a:ext uri="{FF2B5EF4-FFF2-40B4-BE49-F238E27FC236}">
                <a16:creationId xmlns:a16="http://schemas.microsoft.com/office/drawing/2014/main" xmlns="" id="{6D8216C4-7AE4-44B0-8743-58AE626F19FE}"/>
              </a:ext>
            </a:extLst>
          </p:cNvPr>
          <p:cNvSpPr txBox="1"/>
          <p:nvPr/>
        </p:nvSpPr>
        <p:spPr>
          <a:xfrm>
            <a:off x="601785" y="1105158"/>
            <a:ext cx="9304215" cy="4678204"/>
          </a:xfrm>
          <a:prstGeom prst="rect">
            <a:avLst/>
          </a:prstGeom>
          <a:noFill/>
        </p:spPr>
        <p:txBody>
          <a:bodyPr wrap="square">
            <a:spAutoFit/>
          </a:bodyPr>
          <a:lstStyle/>
          <a:p>
            <a:pPr fontAlgn="auto">
              <a:spcBef>
                <a:spcPts val="600"/>
              </a:spcBef>
              <a:spcAft>
                <a:spcPts val="0"/>
              </a:spcAft>
              <a:tabLst>
                <a:tab pos="538163" algn="l"/>
              </a:tabLst>
              <a:defRPr/>
            </a:pPr>
            <a:r>
              <a:rPr lang="en-US" altLang="ja-JP" sz="2000" b="1" dirty="0">
                <a:solidFill>
                  <a:srgbClr val="003300"/>
                </a:solidFill>
                <a:latin typeface="メイリオ" panose="020B0604030504040204" pitchFamily="50" charset="-128"/>
                <a:ea typeface="メイリオ" panose="020B0604030504040204" pitchFamily="50" charset="-128"/>
              </a:rPr>
              <a:t>1)</a:t>
            </a:r>
            <a:r>
              <a:rPr lang="ja-JP" altLang="en-US" sz="2000" b="1" dirty="0">
                <a:solidFill>
                  <a:srgbClr val="003300"/>
                </a:solidFill>
                <a:latin typeface="メイリオ" panose="020B0604030504040204" pitchFamily="50" charset="-128"/>
                <a:ea typeface="メイリオ" panose="020B0604030504040204" pitchFamily="50" charset="-128"/>
              </a:rPr>
              <a:t> </a:t>
            </a:r>
            <a:r>
              <a:rPr lang="en-US" altLang="ja-JP" sz="2000" b="1" dirty="0" err="1">
                <a:solidFill>
                  <a:srgbClr val="003300"/>
                </a:solidFill>
                <a:latin typeface="メイリオ" panose="020B0604030504040204" pitchFamily="50" charset="-128"/>
                <a:ea typeface="メイリオ" panose="020B0604030504040204" pitchFamily="50" charset="-128"/>
              </a:rPr>
              <a:t>GSEA</a:t>
            </a:r>
            <a:r>
              <a:rPr lang="en-US" altLang="ja-JP" sz="2000" b="1" dirty="0">
                <a:solidFill>
                  <a:srgbClr val="003300"/>
                </a:solidFill>
                <a:latin typeface="メイリオ" panose="020B0604030504040204" pitchFamily="50" charset="-128"/>
                <a:ea typeface="メイリオ" panose="020B0604030504040204" pitchFamily="50" charset="-128"/>
              </a:rPr>
              <a:t> software</a:t>
            </a:r>
            <a:r>
              <a:rPr lang="ja-JP" altLang="en-US" sz="2000" b="1" dirty="0">
                <a:solidFill>
                  <a:srgbClr val="003300"/>
                </a:solidFill>
                <a:latin typeface="メイリオ" panose="020B0604030504040204" pitchFamily="50" charset="-128"/>
                <a:ea typeface="メイリオ" panose="020B0604030504040204" pitchFamily="50" charset="-128"/>
              </a:rPr>
              <a:t>の使い方 基本編</a:t>
            </a:r>
            <a:r>
              <a:rPr lang="ja-JP" altLang="en-US" sz="1200" dirty="0">
                <a:solidFill>
                  <a:srgbClr val="003300"/>
                </a:solidFill>
                <a:latin typeface="メイリオ" panose="020B0604030504040204" pitchFamily="50" charset="-128"/>
                <a:ea typeface="メイリオ" panose="020B0604030504040204" pitchFamily="50" charset="-128"/>
              </a:rPr>
              <a:t>（</a:t>
            </a:r>
            <a:r>
              <a:rPr lang="en-US" altLang="ja-JP" sz="1200" dirty="0">
                <a:solidFill>
                  <a:srgbClr val="003300"/>
                </a:solidFill>
                <a:latin typeface="メイリオ" panose="020B0604030504040204" pitchFamily="50" charset="-128"/>
                <a:ea typeface="メイリオ" panose="020B0604030504040204" pitchFamily="50" charset="-128"/>
              </a:rPr>
              <a:t>9</a:t>
            </a:r>
            <a:r>
              <a:rPr lang="ja-JP" altLang="en-US" sz="1200" dirty="0">
                <a:solidFill>
                  <a:srgbClr val="003300"/>
                </a:solidFill>
                <a:latin typeface="メイリオ" panose="020B0604030504040204" pitchFamily="50" charset="-128"/>
                <a:ea typeface="メイリオ" panose="020B0604030504040204" pitchFamily="50" charset="-128"/>
              </a:rPr>
              <a:t>分</a:t>
            </a:r>
            <a:r>
              <a:rPr lang="en-US" altLang="ja-JP" sz="1200" dirty="0">
                <a:solidFill>
                  <a:srgbClr val="003300"/>
                </a:solidFill>
                <a:latin typeface="メイリオ" panose="020B0604030504040204" pitchFamily="50" charset="-128"/>
                <a:ea typeface="メイリオ" panose="020B0604030504040204" pitchFamily="50" charset="-128"/>
              </a:rPr>
              <a:t>56</a:t>
            </a:r>
            <a:r>
              <a:rPr lang="ja-JP" altLang="en-US" sz="1200" dirty="0">
                <a:solidFill>
                  <a:srgbClr val="003300"/>
                </a:solidFill>
                <a:latin typeface="メイリオ" panose="020B0604030504040204" pitchFamily="50" charset="-128"/>
                <a:ea typeface="メイリオ" panose="020B0604030504040204" pitchFamily="50" charset="-128"/>
              </a:rPr>
              <a:t>秒）［</a:t>
            </a:r>
            <a:r>
              <a:rPr lang="en-US" altLang="ja-JP" sz="1200" dirty="0">
                <a:solidFill>
                  <a:srgbClr val="003300"/>
                </a:solidFill>
                <a:latin typeface="メイリオ" panose="020B0604030504040204" pitchFamily="50" charset="-128"/>
                <a:ea typeface="メイリオ" panose="020B0604030504040204" pitchFamily="50" charset="-128"/>
              </a:rPr>
              <a:t>2010-07-23</a:t>
            </a:r>
            <a:r>
              <a:rPr lang="ja-JP" altLang="en-US" sz="1200" dirty="0">
                <a:solidFill>
                  <a:srgbClr val="003300"/>
                </a:solidFill>
                <a:latin typeface="メイリオ" panose="020B0604030504040204" pitchFamily="50" charset="-128"/>
                <a:ea typeface="メイリオ" panose="020B0604030504040204" pitchFamily="50" charset="-128"/>
              </a:rPr>
              <a:t>］</a:t>
            </a:r>
            <a:endParaRPr lang="en-US" altLang="ja-JP" sz="1200" dirty="0">
              <a:solidFill>
                <a:srgbClr val="003300"/>
              </a:solidFill>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hlinkClick r:id="rId2"/>
              </a:rPr>
              <a:t>https://</a:t>
            </a:r>
            <a:r>
              <a:rPr lang="en-US" altLang="ja-JP" sz="1200" dirty="0" err="1">
                <a:latin typeface="メイリオ" panose="020B0604030504040204" pitchFamily="50" charset="-128"/>
                <a:ea typeface="メイリオ" panose="020B0604030504040204" pitchFamily="50" charset="-128"/>
                <a:hlinkClick r:id="rId2"/>
              </a:rPr>
              <a:t>togotv.dbcls.jp</a:t>
            </a:r>
            <a:r>
              <a:rPr lang="en-US" altLang="ja-JP" sz="1200" dirty="0">
                <a:latin typeface="メイリオ" panose="020B0604030504040204" pitchFamily="50" charset="-128"/>
                <a:ea typeface="メイリオ" panose="020B0604030504040204" pitchFamily="50" charset="-128"/>
                <a:hlinkClick r:id="rId2"/>
              </a:rPr>
              <a:t>/</a:t>
            </a:r>
            <a:r>
              <a:rPr lang="en-US" altLang="ja-JP" sz="1200" dirty="0" err="1">
                <a:latin typeface="メイリオ" panose="020B0604030504040204" pitchFamily="50" charset="-128"/>
                <a:ea typeface="メイリオ" panose="020B0604030504040204" pitchFamily="50" charset="-128"/>
                <a:hlinkClick r:id="rId2"/>
              </a:rPr>
              <a:t>20100723.html</a:t>
            </a:r>
            <a:endParaRPr lang="en-US" altLang="ja-JP" sz="1200" dirty="0">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200" dirty="0" err="1">
                <a:latin typeface="メイリオ" panose="020B0604030504040204" pitchFamily="50" charset="-128"/>
                <a:ea typeface="メイリオ" panose="020B0604030504040204" pitchFamily="50" charset="-128"/>
              </a:rPr>
              <a:t>GSEA</a:t>
            </a:r>
            <a:r>
              <a:rPr lang="en-US" altLang="ja-JP" sz="1200" dirty="0">
                <a:latin typeface="メイリオ" panose="020B0604030504040204" pitchFamily="50" charset="-128"/>
                <a:ea typeface="メイリオ" panose="020B0604030504040204" pitchFamily="50" charset="-128"/>
              </a:rPr>
              <a:t> software</a:t>
            </a:r>
            <a:r>
              <a:rPr lang="ja-JP" altLang="en-US" sz="1200" dirty="0">
                <a:latin typeface="メイリオ" panose="020B0604030504040204" pitchFamily="50" charset="-128"/>
                <a:ea typeface="メイリオ" panose="020B0604030504040204" pitchFamily="50" charset="-128"/>
              </a:rPr>
              <a:t>は米国</a:t>
            </a:r>
            <a:r>
              <a:rPr lang="en-US" altLang="ja-JP" sz="1200" dirty="0">
                <a:latin typeface="メイリオ" panose="020B0604030504040204" pitchFamily="50" charset="-128"/>
                <a:ea typeface="メイリオ" panose="020B0604030504040204" pitchFamily="50" charset="-128"/>
              </a:rPr>
              <a:t>Broad Institute</a:t>
            </a:r>
            <a:r>
              <a:rPr lang="ja-JP" altLang="en-US" sz="1200" dirty="0">
                <a:latin typeface="メイリオ" panose="020B0604030504040204" pitchFamily="50" charset="-128"/>
                <a:ea typeface="メイリオ" panose="020B0604030504040204" pitchFamily="50" charset="-128"/>
              </a:rPr>
              <a:t>によって提供されている</a:t>
            </a:r>
            <a:r>
              <a:rPr lang="en-US" altLang="ja-JP" sz="1200" dirty="0" err="1">
                <a:latin typeface="メイリオ" panose="020B0604030504040204" pitchFamily="50" charset="-128"/>
                <a:ea typeface="メイリオ" panose="020B0604030504040204" pitchFamily="50" charset="-128"/>
              </a:rPr>
              <a:t>GSEA</a:t>
            </a:r>
            <a:r>
              <a:rPr lang="ja-JP" altLang="en-US" sz="1200" dirty="0">
                <a:latin typeface="メイリオ" panose="020B0604030504040204" pitchFamily="50" charset="-128"/>
                <a:ea typeface="メイリオ" panose="020B0604030504040204" pitchFamily="50" charset="-128"/>
              </a:rPr>
              <a:t>を行うソフトウェアです。</a:t>
            </a:r>
            <a:r>
              <a:rPr lang="en-US" altLang="ja-JP" sz="1200" dirty="0">
                <a:latin typeface="メイリオ" panose="020B0604030504040204" pitchFamily="50" charset="-128"/>
                <a:ea typeface="メイリオ" panose="020B0604030504040204" pitchFamily="50" charset="-128"/>
              </a:rPr>
              <a:t>Gene Set Enrichment Analysis (</a:t>
            </a:r>
            <a:r>
              <a:rPr lang="en-US" altLang="ja-JP" sz="1200" dirty="0" err="1">
                <a:latin typeface="メイリオ" panose="020B0604030504040204" pitchFamily="50" charset="-128"/>
                <a:ea typeface="メイリオ" panose="020B0604030504040204" pitchFamily="50" charset="-128"/>
              </a:rPr>
              <a:t>GSEA</a:t>
            </a:r>
            <a:r>
              <a:rPr lang="en-US" altLang="ja-JP" sz="1200" dirty="0">
                <a:latin typeface="メイリオ" panose="020B0604030504040204" pitchFamily="50" charset="-128"/>
                <a:ea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rPr>
              <a:t>は、予め用意した遺伝子セットが異なる条件下でどう振舞うかを調べる手法です。これを利用し発現プロファイルを解釈することができます。詳しいアルゴリズムは、</a:t>
            </a:r>
            <a:r>
              <a:rPr lang="en-US" altLang="ja-JP" sz="1200" dirty="0" err="1">
                <a:latin typeface="メイリオ" panose="020B0604030504040204" pitchFamily="50" charset="-128"/>
                <a:ea typeface="メイリオ" panose="020B0604030504040204" pitchFamily="50" charset="-128"/>
                <a:hlinkClick r:id="rId3"/>
              </a:rPr>
              <a:t>GeneSet</a:t>
            </a:r>
            <a:r>
              <a:rPr lang="en-US" altLang="ja-JP" sz="1200" dirty="0">
                <a:latin typeface="メイリオ" panose="020B0604030504040204" pitchFamily="50" charset="-128"/>
                <a:ea typeface="メイリオ" panose="020B0604030504040204" pitchFamily="50" charset="-128"/>
                <a:hlinkClick r:id="rId3"/>
              </a:rPr>
              <a:t> Enrichment Analysis </a:t>
            </a:r>
            <a:r>
              <a:rPr lang="en-US" altLang="ja-JP" sz="1200" dirty="0" err="1">
                <a:latin typeface="メイリオ" panose="020B0604030504040204" pitchFamily="50" charset="-128"/>
                <a:ea typeface="メイリオ" panose="020B0604030504040204" pitchFamily="50" charset="-128"/>
                <a:hlinkClick r:id="rId3"/>
              </a:rPr>
              <a:t>PNAS</a:t>
            </a:r>
            <a:r>
              <a:rPr lang="en-US" altLang="ja-JP" sz="1200" dirty="0">
                <a:latin typeface="メイリオ" panose="020B0604030504040204" pitchFamily="50" charset="-128"/>
                <a:ea typeface="メイリオ" panose="020B0604030504040204" pitchFamily="50" charset="-128"/>
                <a:hlinkClick r:id="rId3"/>
              </a:rPr>
              <a:t> paper (pdf)</a:t>
            </a:r>
            <a:r>
              <a:rPr lang="ja-JP" altLang="en-US" sz="1200" dirty="0">
                <a:latin typeface="メイリオ" panose="020B0604030504040204" pitchFamily="50" charset="-128"/>
                <a:ea typeface="メイリオ" panose="020B0604030504040204" pitchFamily="50" charset="-128"/>
              </a:rPr>
              <a:t>を参照してください。今回は、</a:t>
            </a:r>
            <a:r>
              <a:rPr lang="en-US" altLang="ja-JP" sz="1200" dirty="0" err="1">
                <a:latin typeface="メイリオ" panose="020B0604030504040204" pitchFamily="50" charset="-128"/>
                <a:ea typeface="メイリオ" panose="020B0604030504040204" pitchFamily="50" charset="-128"/>
              </a:rPr>
              <a:t>GSEA</a:t>
            </a:r>
            <a:r>
              <a:rPr lang="en-US" altLang="ja-JP" sz="1200" dirty="0">
                <a:latin typeface="メイリオ" panose="020B0604030504040204" pitchFamily="50" charset="-128"/>
                <a:ea typeface="メイリオ" panose="020B0604030504040204" pitchFamily="50" charset="-128"/>
              </a:rPr>
              <a:t> software</a:t>
            </a:r>
            <a:r>
              <a:rPr lang="ja-JP" altLang="en-US" sz="1200" dirty="0">
                <a:latin typeface="メイリオ" panose="020B0604030504040204" pitchFamily="50" charset="-128"/>
                <a:ea typeface="メイリオ" panose="020B0604030504040204" pitchFamily="50" charset="-128"/>
              </a:rPr>
              <a:t>の</a:t>
            </a:r>
            <a:r>
              <a:rPr lang="en-US" altLang="ja-JP" sz="1200" dirty="0">
                <a:latin typeface="メイリオ" panose="020B0604030504040204" pitchFamily="50" charset="-128"/>
                <a:ea typeface="メイリオ" panose="020B0604030504040204" pitchFamily="50" charset="-128"/>
              </a:rPr>
              <a:t>GUI</a:t>
            </a:r>
            <a:r>
              <a:rPr lang="ja-JP" altLang="en-US" sz="1200" dirty="0">
                <a:latin typeface="メイリオ" panose="020B0604030504040204" pitchFamily="50" charset="-128"/>
                <a:ea typeface="メイリオ" panose="020B0604030504040204" pitchFamily="50" charset="-128"/>
              </a:rPr>
              <a:t>版の導入と簡単な解析を行い、</a:t>
            </a:r>
            <a:r>
              <a:rPr lang="en-US" altLang="ja-JP" sz="1200" dirty="0" err="1">
                <a:latin typeface="メイリオ" panose="020B0604030504040204" pitchFamily="50" charset="-128"/>
                <a:ea typeface="メイリオ" panose="020B0604030504040204" pitchFamily="50" charset="-128"/>
              </a:rPr>
              <a:t>GSEA</a:t>
            </a:r>
            <a:r>
              <a:rPr lang="en-US" altLang="ja-JP" sz="1200" dirty="0">
                <a:latin typeface="メイリオ" panose="020B0604030504040204" pitchFamily="50" charset="-128"/>
                <a:ea typeface="メイリオ" panose="020B0604030504040204" pitchFamily="50" charset="-128"/>
              </a:rPr>
              <a:t> software</a:t>
            </a:r>
            <a:r>
              <a:rPr lang="ja-JP" altLang="en-US" sz="1200" dirty="0">
                <a:latin typeface="メイリオ" panose="020B0604030504040204" pitchFamily="50" charset="-128"/>
                <a:ea typeface="メイリオ" panose="020B0604030504040204" pitchFamily="50" charset="-128"/>
              </a:rPr>
              <a:t>で何ができるかを示します。</a:t>
            </a:r>
            <a:endParaRPr lang="en-US" altLang="ja-JP" sz="1200" dirty="0">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endParaRPr lang="ja-JP" altLang="en-US" sz="1200" dirty="0">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en-US" altLang="ja-JP" sz="2000" b="1" dirty="0">
                <a:solidFill>
                  <a:srgbClr val="003300"/>
                </a:solidFill>
                <a:latin typeface="メイリオ" panose="020B0604030504040204" pitchFamily="50" charset="-128"/>
                <a:ea typeface="メイリオ" panose="020B0604030504040204" pitchFamily="50" charset="-128"/>
              </a:rPr>
              <a:t>2)</a:t>
            </a:r>
            <a:r>
              <a:rPr lang="ja-JP" altLang="en-US" sz="2000" b="1" dirty="0">
                <a:solidFill>
                  <a:srgbClr val="003300"/>
                </a:solidFill>
                <a:latin typeface="メイリオ" panose="020B0604030504040204" pitchFamily="50" charset="-128"/>
                <a:ea typeface="メイリオ" panose="020B0604030504040204" pitchFamily="50" charset="-128"/>
              </a:rPr>
              <a:t> </a:t>
            </a:r>
            <a:r>
              <a:rPr lang="en-US" altLang="ja-JP" sz="2000" b="1" dirty="0" err="1">
                <a:solidFill>
                  <a:srgbClr val="003300"/>
                </a:solidFill>
                <a:latin typeface="メイリオ" panose="020B0604030504040204" pitchFamily="50" charset="-128"/>
                <a:ea typeface="メイリオ" panose="020B0604030504040204" pitchFamily="50" charset="-128"/>
              </a:rPr>
              <a:t>GSEA</a:t>
            </a:r>
            <a:r>
              <a:rPr lang="en-US" altLang="ja-JP" sz="2000" b="1" dirty="0">
                <a:solidFill>
                  <a:srgbClr val="003300"/>
                </a:solidFill>
                <a:latin typeface="メイリオ" panose="020B0604030504040204" pitchFamily="50" charset="-128"/>
                <a:ea typeface="メイリオ" panose="020B0604030504040204" pitchFamily="50" charset="-128"/>
              </a:rPr>
              <a:t> software</a:t>
            </a:r>
            <a:r>
              <a:rPr lang="ja-JP" altLang="en-US" sz="2000" b="1" dirty="0">
                <a:solidFill>
                  <a:srgbClr val="003300"/>
                </a:solidFill>
                <a:latin typeface="メイリオ" panose="020B0604030504040204" pitchFamily="50" charset="-128"/>
                <a:ea typeface="メイリオ" panose="020B0604030504040204" pitchFamily="50" charset="-128"/>
              </a:rPr>
              <a:t>の使い方 発展編</a:t>
            </a:r>
            <a:r>
              <a:rPr lang="ja-JP" altLang="en-US" sz="1200" dirty="0">
                <a:solidFill>
                  <a:srgbClr val="003300"/>
                </a:solidFill>
                <a:latin typeface="メイリオ" panose="020B0604030504040204" pitchFamily="50" charset="-128"/>
                <a:ea typeface="メイリオ" panose="020B0604030504040204" pitchFamily="50" charset="-128"/>
              </a:rPr>
              <a:t>（</a:t>
            </a:r>
            <a:r>
              <a:rPr lang="en-US" altLang="ja-JP" sz="1200" dirty="0">
                <a:solidFill>
                  <a:srgbClr val="003300"/>
                </a:solidFill>
                <a:latin typeface="メイリオ" panose="020B0604030504040204" pitchFamily="50" charset="-128"/>
                <a:ea typeface="メイリオ" panose="020B0604030504040204" pitchFamily="50" charset="-128"/>
              </a:rPr>
              <a:t>8</a:t>
            </a:r>
            <a:r>
              <a:rPr lang="ja-JP" altLang="en-US" sz="1200" dirty="0">
                <a:solidFill>
                  <a:srgbClr val="003300"/>
                </a:solidFill>
                <a:latin typeface="メイリオ" panose="020B0604030504040204" pitchFamily="50" charset="-128"/>
                <a:ea typeface="メイリオ" panose="020B0604030504040204" pitchFamily="50" charset="-128"/>
              </a:rPr>
              <a:t>分</a:t>
            </a:r>
            <a:r>
              <a:rPr lang="en-US" altLang="ja-JP" sz="1200" dirty="0">
                <a:solidFill>
                  <a:srgbClr val="003300"/>
                </a:solidFill>
                <a:latin typeface="メイリオ" panose="020B0604030504040204" pitchFamily="50" charset="-128"/>
                <a:ea typeface="メイリオ" panose="020B0604030504040204" pitchFamily="50" charset="-128"/>
              </a:rPr>
              <a:t>57</a:t>
            </a:r>
            <a:r>
              <a:rPr lang="ja-JP" altLang="en-US" sz="1200" dirty="0">
                <a:solidFill>
                  <a:srgbClr val="003300"/>
                </a:solidFill>
                <a:latin typeface="メイリオ" panose="020B0604030504040204" pitchFamily="50" charset="-128"/>
                <a:ea typeface="メイリオ" panose="020B0604030504040204" pitchFamily="50" charset="-128"/>
              </a:rPr>
              <a:t>秒）［</a:t>
            </a:r>
            <a:r>
              <a:rPr lang="en-US" altLang="ja-JP" sz="1200" dirty="0">
                <a:solidFill>
                  <a:srgbClr val="003300"/>
                </a:solidFill>
                <a:latin typeface="メイリオ" panose="020B0604030504040204" pitchFamily="50" charset="-128"/>
                <a:ea typeface="メイリオ" panose="020B0604030504040204" pitchFamily="50" charset="-128"/>
              </a:rPr>
              <a:t>2010-08-30</a:t>
            </a:r>
            <a:r>
              <a:rPr lang="ja-JP" altLang="en-US" sz="1200" dirty="0">
                <a:solidFill>
                  <a:srgbClr val="003300"/>
                </a:solidFill>
                <a:latin typeface="メイリオ" panose="020B0604030504040204" pitchFamily="50" charset="-128"/>
                <a:ea typeface="メイリオ" panose="020B0604030504040204" pitchFamily="50" charset="-128"/>
              </a:rPr>
              <a:t>］</a:t>
            </a:r>
            <a:endParaRPr lang="en-US" altLang="ja-JP" sz="1200" dirty="0">
              <a:solidFill>
                <a:srgbClr val="003300"/>
              </a:solidFill>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hlinkClick r:id="rId4"/>
              </a:rPr>
              <a:t>https://</a:t>
            </a:r>
            <a:r>
              <a:rPr lang="en-US" altLang="ja-JP" sz="1200" dirty="0" err="1">
                <a:latin typeface="メイリオ" panose="020B0604030504040204" pitchFamily="50" charset="-128"/>
                <a:ea typeface="メイリオ" panose="020B0604030504040204" pitchFamily="50" charset="-128"/>
                <a:hlinkClick r:id="rId4"/>
              </a:rPr>
              <a:t>togotv.dbcls.jp</a:t>
            </a:r>
            <a:r>
              <a:rPr lang="en-US" altLang="ja-JP" sz="1200" dirty="0">
                <a:latin typeface="メイリオ" panose="020B0604030504040204" pitchFamily="50" charset="-128"/>
                <a:ea typeface="メイリオ" panose="020B0604030504040204" pitchFamily="50" charset="-128"/>
                <a:hlinkClick r:id="rId4"/>
              </a:rPr>
              <a:t>/</a:t>
            </a:r>
            <a:r>
              <a:rPr lang="en-US" altLang="ja-JP" sz="1200" dirty="0" err="1">
                <a:latin typeface="メイリオ" panose="020B0604030504040204" pitchFamily="50" charset="-128"/>
                <a:ea typeface="メイリオ" panose="020B0604030504040204" pitchFamily="50" charset="-128"/>
                <a:hlinkClick r:id="rId4"/>
              </a:rPr>
              <a:t>20100830.html</a:t>
            </a:r>
            <a:endParaRPr lang="en-US" altLang="ja-JP" sz="1200" dirty="0">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200" dirty="0" err="1">
                <a:latin typeface="メイリオ" panose="020B0604030504040204" pitchFamily="50" charset="-128"/>
                <a:ea typeface="メイリオ" panose="020B0604030504040204" pitchFamily="50" charset="-128"/>
              </a:rPr>
              <a:t>NCBI</a:t>
            </a:r>
            <a:r>
              <a:rPr lang="en-US" altLang="ja-JP" sz="1200" dirty="0">
                <a:latin typeface="メイリオ" panose="020B0604030504040204" pitchFamily="50" charset="-128"/>
                <a:ea typeface="メイリオ" panose="020B0604030504040204" pitchFamily="50" charset="-128"/>
              </a:rPr>
              <a:t> GEO</a:t>
            </a:r>
            <a:r>
              <a:rPr lang="ja-JP" altLang="en-US" sz="1200" dirty="0">
                <a:latin typeface="メイリオ" panose="020B0604030504040204" pitchFamily="50" charset="-128"/>
                <a:ea typeface="メイリオ" panose="020B0604030504040204" pitchFamily="50" charset="-128"/>
              </a:rPr>
              <a:t>より取得した公共の遺伝子発現データ（</a:t>
            </a:r>
            <a:r>
              <a:rPr lang="en-US" altLang="ja-JP" sz="1200" dirty="0" err="1">
                <a:latin typeface="メイリオ" panose="020B0604030504040204" pitchFamily="50" charset="-128"/>
                <a:ea typeface="メイリオ" panose="020B0604030504040204" pitchFamily="50" charset="-128"/>
              </a:rPr>
              <a:t>GSE1657:Adipocyte</a:t>
            </a:r>
            <a:r>
              <a:rPr lang="en-US" altLang="ja-JP" sz="1200" dirty="0">
                <a:latin typeface="メイリオ" panose="020B0604030504040204" pitchFamily="50" charset="-128"/>
                <a:ea typeface="メイリオ" panose="020B0604030504040204" pitchFamily="50" charset="-128"/>
              </a:rPr>
              <a:t> Differentiation Homo sapiens]</a:t>
            </a:r>
            <a:r>
              <a:rPr lang="ja-JP" altLang="en-US" sz="1200" dirty="0">
                <a:latin typeface="メイリオ" panose="020B0604030504040204" pitchFamily="50" charset="-128"/>
                <a:ea typeface="メイリオ" panose="020B0604030504040204" pitchFamily="50" charset="-128"/>
              </a:rPr>
              <a:t>の</a:t>
            </a:r>
            <a:r>
              <a:rPr lang="en-US" altLang="ja-JP" sz="1200" dirty="0">
                <a:latin typeface="メイリオ" panose="020B0604030504040204" pitchFamily="50" charset="-128"/>
                <a:ea typeface="メイリオ" panose="020B0604030504040204" pitchFamily="50" charset="-128"/>
              </a:rPr>
              <a:t>Series Matrix Files</a:t>
            </a:r>
            <a:r>
              <a:rPr lang="ja-JP" altLang="en-US" sz="1200" dirty="0">
                <a:latin typeface="メイリオ" panose="020B0604030504040204" pitchFamily="50" charset="-128"/>
                <a:ea typeface="メイリオ" panose="020B0604030504040204" pitchFamily="50" charset="-128"/>
              </a:rPr>
              <a:t>）を表計算ソフトを使い加工し、</a:t>
            </a:r>
            <a:r>
              <a:rPr lang="en-US" altLang="ja-JP" sz="1200" dirty="0" err="1">
                <a:latin typeface="メイリオ" panose="020B0604030504040204" pitchFamily="50" charset="-128"/>
                <a:ea typeface="メイリオ" panose="020B0604030504040204" pitchFamily="50" charset="-128"/>
              </a:rPr>
              <a:t>GSEA</a:t>
            </a:r>
            <a:r>
              <a:rPr lang="en-US" altLang="ja-JP" sz="1200" dirty="0">
                <a:latin typeface="メイリオ" panose="020B0604030504040204" pitchFamily="50" charset="-128"/>
                <a:ea typeface="メイリオ" panose="020B0604030504040204" pitchFamily="50" charset="-128"/>
              </a:rPr>
              <a:t> software</a:t>
            </a:r>
            <a:r>
              <a:rPr lang="ja-JP" altLang="en-US" sz="1200" dirty="0">
                <a:latin typeface="メイリオ" panose="020B0604030504040204" pitchFamily="50" charset="-128"/>
                <a:ea typeface="メイリオ" panose="020B0604030504040204" pitchFamily="50" charset="-128"/>
              </a:rPr>
              <a:t>に読み込ませ、解析を行う手順を解説します。</a:t>
            </a:r>
            <a:endParaRPr lang="en-US" altLang="ja-JP" sz="1200" dirty="0">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endParaRPr lang="ja-JP" altLang="en-US" sz="1200" dirty="0">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en-US" altLang="ja-JP" sz="2000" b="1" dirty="0">
                <a:solidFill>
                  <a:schemeClr val="accent2">
                    <a:lumMod val="75000"/>
                  </a:schemeClr>
                </a:solidFill>
                <a:latin typeface="メイリオ" panose="020B0604030504040204" pitchFamily="50" charset="-128"/>
                <a:ea typeface="メイリオ" panose="020B0604030504040204" pitchFamily="50" charset="-128"/>
              </a:rPr>
              <a:t>3)</a:t>
            </a:r>
            <a:r>
              <a:rPr lang="ja-JP" altLang="en-US" sz="2000" b="1" dirty="0">
                <a:solidFill>
                  <a:schemeClr val="accent2">
                    <a:lumMod val="75000"/>
                  </a:schemeClr>
                </a:solidFill>
                <a:latin typeface="メイリオ" panose="020B0604030504040204" pitchFamily="50" charset="-128"/>
                <a:ea typeface="メイリオ" panose="020B0604030504040204" pitchFamily="50" charset="-128"/>
              </a:rPr>
              <a:t> </a:t>
            </a:r>
            <a:r>
              <a:rPr lang="en-US" altLang="ja-JP" sz="2000" b="1" dirty="0" err="1">
                <a:solidFill>
                  <a:schemeClr val="accent2">
                    <a:lumMod val="75000"/>
                  </a:schemeClr>
                </a:solidFill>
                <a:latin typeface="メイリオ" panose="020B0604030504040204" pitchFamily="50" charset="-128"/>
                <a:ea typeface="メイリオ" panose="020B0604030504040204" pitchFamily="50" charset="-128"/>
              </a:rPr>
              <a:t>GSEA</a:t>
            </a:r>
            <a:r>
              <a:rPr lang="en-US" altLang="ja-JP" sz="2000" b="1" dirty="0">
                <a:solidFill>
                  <a:schemeClr val="accent2">
                    <a:lumMod val="75000"/>
                  </a:schemeClr>
                </a:solidFill>
                <a:latin typeface="メイリオ" panose="020B0604030504040204" pitchFamily="50" charset="-128"/>
                <a:ea typeface="メイリオ" panose="020B0604030504040204" pitchFamily="50" charset="-128"/>
              </a:rPr>
              <a:t> software </a:t>
            </a:r>
            <a:r>
              <a:rPr lang="ja-JP" altLang="en-US" sz="2000" b="1" dirty="0">
                <a:solidFill>
                  <a:schemeClr val="accent2">
                    <a:lumMod val="75000"/>
                  </a:schemeClr>
                </a:solidFill>
                <a:latin typeface="メイリオ" panose="020B0604030504040204" pitchFamily="50" charset="-128"/>
                <a:ea typeface="メイリオ" panose="020B0604030504040204" pitchFamily="50" charset="-128"/>
              </a:rPr>
              <a:t>を使って遺伝子リストのエンリッチメント解析を行う</a:t>
            </a:r>
            <a:endParaRPr lang="en-US" altLang="ja-JP" sz="2000" b="1" dirty="0">
              <a:solidFill>
                <a:schemeClr val="accent2">
                  <a:lumMod val="75000"/>
                </a:schemeClr>
              </a:solidFill>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ja-JP" altLang="en-US" sz="1200" dirty="0">
                <a:solidFill>
                  <a:schemeClr val="accent2">
                    <a:lumMod val="75000"/>
                  </a:schemeClr>
                </a:solidFill>
                <a:latin typeface="メイリオ" panose="020B0604030504040204" pitchFamily="50" charset="-128"/>
                <a:ea typeface="メイリオ" panose="020B0604030504040204" pitchFamily="50" charset="-128"/>
              </a:rPr>
              <a:t>（</a:t>
            </a:r>
            <a:r>
              <a:rPr lang="en-US" altLang="ja-JP" sz="1200" dirty="0">
                <a:solidFill>
                  <a:schemeClr val="accent2">
                    <a:lumMod val="75000"/>
                  </a:schemeClr>
                </a:solidFill>
                <a:latin typeface="メイリオ" panose="020B0604030504040204" pitchFamily="50" charset="-128"/>
                <a:ea typeface="メイリオ" panose="020B0604030504040204" pitchFamily="50" charset="-128"/>
              </a:rPr>
              <a:t>8</a:t>
            </a:r>
            <a:r>
              <a:rPr lang="ja-JP" altLang="en-US" sz="1200" dirty="0">
                <a:solidFill>
                  <a:schemeClr val="accent2">
                    <a:lumMod val="75000"/>
                  </a:schemeClr>
                </a:solidFill>
                <a:latin typeface="メイリオ" panose="020B0604030504040204" pitchFamily="50" charset="-128"/>
                <a:ea typeface="メイリオ" panose="020B0604030504040204" pitchFamily="50" charset="-128"/>
              </a:rPr>
              <a:t>分</a:t>
            </a:r>
            <a:r>
              <a:rPr lang="en-US" altLang="ja-JP" sz="1200" dirty="0">
                <a:solidFill>
                  <a:schemeClr val="accent2">
                    <a:lumMod val="75000"/>
                  </a:schemeClr>
                </a:solidFill>
                <a:latin typeface="メイリオ" panose="020B0604030504040204" pitchFamily="50" charset="-128"/>
                <a:ea typeface="メイリオ" panose="020B0604030504040204" pitchFamily="50" charset="-128"/>
              </a:rPr>
              <a:t>52</a:t>
            </a:r>
            <a:r>
              <a:rPr lang="ja-JP" altLang="en-US" sz="1200" dirty="0">
                <a:solidFill>
                  <a:schemeClr val="accent2">
                    <a:lumMod val="75000"/>
                  </a:schemeClr>
                </a:solidFill>
                <a:latin typeface="メイリオ" panose="020B0604030504040204" pitchFamily="50" charset="-128"/>
                <a:ea typeface="メイリオ" panose="020B0604030504040204" pitchFamily="50" charset="-128"/>
              </a:rPr>
              <a:t>秒）［</a:t>
            </a:r>
            <a:r>
              <a:rPr lang="en-US" altLang="ja-JP" sz="1200" dirty="0">
                <a:solidFill>
                  <a:schemeClr val="accent2">
                    <a:lumMod val="75000"/>
                  </a:schemeClr>
                </a:solidFill>
                <a:latin typeface="メイリオ" panose="020B0604030504040204" pitchFamily="50" charset="-128"/>
                <a:ea typeface="メイリオ" panose="020B0604030504040204" pitchFamily="50" charset="-128"/>
              </a:rPr>
              <a:t>2019-04-01</a:t>
            </a:r>
            <a:r>
              <a:rPr lang="ja-JP" altLang="en-US" sz="1200" dirty="0">
                <a:solidFill>
                  <a:schemeClr val="accent2">
                    <a:lumMod val="75000"/>
                  </a:schemeClr>
                </a:solidFill>
                <a:latin typeface="メイリオ" panose="020B0604030504040204" pitchFamily="50" charset="-128"/>
                <a:ea typeface="メイリオ" panose="020B0604030504040204" pitchFamily="50" charset="-128"/>
              </a:rPr>
              <a:t>］</a:t>
            </a:r>
            <a:endParaRPr lang="en-US" altLang="ja-JP" sz="1200" dirty="0">
              <a:solidFill>
                <a:schemeClr val="accent2">
                  <a:lumMod val="75000"/>
                </a:schemeClr>
              </a:solidFill>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hlinkClick r:id="rId5"/>
              </a:rPr>
              <a:t>https://</a:t>
            </a:r>
            <a:r>
              <a:rPr lang="en-US" altLang="ja-JP" sz="1200" dirty="0" err="1">
                <a:latin typeface="メイリオ" panose="020B0604030504040204" pitchFamily="50" charset="-128"/>
                <a:ea typeface="メイリオ" panose="020B0604030504040204" pitchFamily="50" charset="-128"/>
                <a:hlinkClick r:id="rId5"/>
              </a:rPr>
              <a:t>togotv.dbcls.jp</a:t>
            </a:r>
            <a:r>
              <a:rPr lang="en-US" altLang="ja-JP" sz="1200" dirty="0">
                <a:latin typeface="メイリオ" panose="020B0604030504040204" pitchFamily="50" charset="-128"/>
                <a:ea typeface="メイリオ" panose="020B0604030504040204" pitchFamily="50" charset="-128"/>
                <a:hlinkClick r:id="rId5"/>
              </a:rPr>
              <a:t>/</a:t>
            </a:r>
            <a:r>
              <a:rPr lang="en-US" altLang="ja-JP" sz="1200" dirty="0" err="1">
                <a:latin typeface="メイリオ" panose="020B0604030504040204" pitchFamily="50" charset="-128"/>
                <a:ea typeface="メイリオ" panose="020B0604030504040204" pitchFamily="50" charset="-128"/>
                <a:hlinkClick r:id="rId5"/>
              </a:rPr>
              <a:t>20190401.html</a:t>
            </a:r>
            <a:endParaRPr lang="en-US" altLang="ja-JP" sz="1200" dirty="0">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200" dirty="0" err="1">
                <a:latin typeface="メイリオ" panose="020B0604030504040204" pitchFamily="50" charset="-128"/>
                <a:ea typeface="メイリオ" panose="020B0604030504040204" pitchFamily="50" charset="-128"/>
              </a:rPr>
              <a:t>GSEA</a:t>
            </a:r>
            <a:r>
              <a:rPr lang="en-US" altLang="ja-JP" sz="1200" dirty="0">
                <a:latin typeface="メイリオ" panose="020B0604030504040204" pitchFamily="50" charset="-128"/>
                <a:ea typeface="メイリオ" panose="020B0604030504040204" pitchFamily="50" charset="-128"/>
              </a:rPr>
              <a:t> software</a:t>
            </a:r>
            <a:r>
              <a:rPr lang="ja-JP" altLang="en-US" sz="1200" dirty="0">
                <a:latin typeface="メイリオ" panose="020B0604030504040204" pitchFamily="50" charset="-128"/>
                <a:ea typeface="メイリオ" panose="020B0604030504040204" pitchFamily="50" charset="-128"/>
              </a:rPr>
              <a:t>の</a:t>
            </a:r>
            <a:r>
              <a:rPr lang="en-US" altLang="ja-JP" sz="1200" dirty="0">
                <a:latin typeface="メイリオ" panose="020B0604030504040204" pitchFamily="50" charset="-128"/>
                <a:ea typeface="メイリオ" panose="020B0604030504040204" pitchFamily="50" charset="-128"/>
              </a:rPr>
              <a:t>GUI</a:t>
            </a:r>
            <a:r>
              <a:rPr lang="ja-JP" altLang="en-US" sz="1200" dirty="0">
                <a:latin typeface="メイリオ" panose="020B0604030504040204" pitchFamily="50" charset="-128"/>
                <a:ea typeface="メイリオ" panose="020B0604030504040204" pitchFamily="50" charset="-128"/>
              </a:rPr>
              <a:t>版の導入と設定方法の解説とともにデモデータを用いた簡単な解析を行いながら、</a:t>
            </a:r>
            <a:r>
              <a:rPr lang="en-US" altLang="ja-JP" sz="1200" dirty="0" err="1">
                <a:latin typeface="メイリオ" panose="020B0604030504040204" pitchFamily="50" charset="-128"/>
                <a:ea typeface="メイリオ" panose="020B0604030504040204" pitchFamily="50" charset="-128"/>
              </a:rPr>
              <a:t>GSEA</a:t>
            </a:r>
            <a:r>
              <a:rPr lang="en-US" altLang="ja-JP" sz="1200" dirty="0">
                <a:latin typeface="メイリオ" panose="020B0604030504040204" pitchFamily="50" charset="-128"/>
                <a:ea typeface="メイリオ" panose="020B0604030504040204" pitchFamily="50" charset="-128"/>
              </a:rPr>
              <a:t> software</a:t>
            </a:r>
            <a:r>
              <a:rPr lang="ja-JP" altLang="en-US" sz="1200" dirty="0">
                <a:latin typeface="メイリオ" panose="020B0604030504040204" pitchFamily="50" charset="-128"/>
                <a:ea typeface="メイリオ" panose="020B0604030504040204" pitchFamily="50" charset="-128"/>
              </a:rPr>
              <a:t>で何ができるかを示します。</a:t>
            </a:r>
          </a:p>
          <a:p>
            <a:pPr fontAlgn="auto">
              <a:spcBef>
                <a:spcPts val="600"/>
              </a:spcBef>
              <a:spcAft>
                <a:spcPts val="0"/>
              </a:spcAft>
              <a:tabLst>
                <a:tab pos="538163" algn="l"/>
              </a:tabLst>
              <a:defRPr/>
            </a:pPr>
            <a:endParaRPr lang="ja-JP" altLang="en-US" sz="1200" dirty="0">
              <a:latin typeface="メイリオ" panose="020B0604030504040204" pitchFamily="50" charset="-128"/>
              <a:ea typeface="メイリオ" panose="020B0604030504040204" pitchFamily="50" charset="-128"/>
            </a:endParaRPr>
          </a:p>
        </p:txBody>
      </p:sp>
      <p:pic>
        <p:nvPicPr>
          <p:cNvPr id="5"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0906" y="0"/>
            <a:ext cx="1274761" cy="256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4428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48146" y="834722"/>
            <a:ext cx="8420100" cy="1470025"/>
          </a:xfrm>
        </p:spPr>
        <p:txBody>
          <a:bodyPr/>
          <a:lstStyle/>
          <a:p>
            <a:r>
              <a:rPr lang="en-US" altLang="ja-JP" sz="5400" dirty="0"/>
              <a:t>DAVID</a:t>
            </a:r>
            <a:r>
              <a:rPr lang="en-US" altLang="ja-JP" sz="2000" dirty="0"/>
              <a:t/>
            </a:r>
            <a:br>
              <a:rPr lang="en-US" altLang="ja-JP" sz="2000" dirty="0"/>
            </a:br>
            <a:r>
              <a:rPr lang="en-US" altLang="ja-JP" sz="2000" dirty="0"/>
              <a:t>(The Database for Annotation, Visualization and Integrated Discovery)</a:t>
            </a:r>
            <a:r>
              <a:rPr lang="en-US" altLang="ja-JP" sz="4400" dirty="0"/>
              <a:t/>
            </a:r>
            <a:br>
              <a:rPr lang="en-US" altLang="ja-JP" sz="4400" dirty="0"/>
            </a:br>
            <a:r>
              <a:rPr lang="en-US" altLang="ja-JP" sz="2400" dirty="0"/>
              <a:t>(https://</a:t>
            </a:r>
            <a:r>
              <a:rPr lang="en-US" altLang="ja-JP" sz="2400" dirty="0" err="1"/>
              <a:t>david.ncifcrf.gov</a:t>
            </a:r>
            <a:r>
              <a:rPr lang="en-US" altLang="ja-JP" sz="2400" dirty="0"/>
              <a:t>/</a:t>
            </a:r>
            <a:r>
              <a:rPr lang="en-US" altLang="ja-JP" sz="2400" dirty="0" err="1"/>
              <a:t>home.jsp</a:t>
            </a:r>
            <a:r>
              <a:rPr lang="en-US" altLang="ja-JP" sz="2400" dirty="0"/>
              <a:t>/)</a:t>
            </a:r>
            <a:endParaRPr kumimoji="1" lang="ja-JP" altLang="en-US" sz="2400"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9673" y="2573267"/>
            <a:ext cx="4725189" cy="37347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grpSp>
        <p:nvGrpSpPr>
          <p:cNvPr id="3" name="グループ化 2"/>
          <p:cNvGrpSpPr/>
          <p:nvPr/>
        </p:nvGrpSpPr>
        <p:grpSpPr>
          <a:xfrm>
            <a:off x="493989" y="2924211"/>
            <a:ext cx="2020177" cy="3032908"/>
            <a:chOff x="493989" y="2566780"/>
            <a:chExt cx="2020177" cy="3032908"/>
          </a:xfrm>
        </p:grpSpPr>
        <p:pic>
          <p:nvPicPr>
            <p:cNvPr id="8" name="図 7">
              <a:extLst>
                <a:ext uri="{FF2B5EF4-FFF2-40B4-BE49-F238E27FC236}">
                  <a16:creationId xmlns:a16="http://schemas.microsoft.com/office/drawing/2014/main" xmlns="" id="{EC4108DB-C14E-46AA-BA50-95E12378E6F8}"/>
                </a:ext>
              </a:extLst>
            </p:cNvPr>
            <p:cNvPicPr>
              <a:picLocks noChangeAspect="1"/>
            </p:cNvPicPr>
            <p:nvPr/>
          </p:nvPicPr>
          <p:blipFill>
            <a:blip r:embed="rId3"/>
            <a:stretch>
              <a:fillRect/>
            </a:stretch>
          </p:blipFill>
          <p:spPr>
            <a:xfrm>
              <a:off x="1179103" y="2566780"/>
              <a:ext cx="1233488" cy="923925"/>
            </a:xfrm>
            <a:prstGeom prst="rect">
              <a:avLst/>
            </a:prstGeom>
          </p:spPr>
        </p:pic>
        <p:grpSp>
          <p:nvGrpSpPr>
            <p:cNvPr id="9" name="グループ化 8">
              <a:extLst>
                <a:ext uri="{FF2B5EF4-FFF2-40B4-BE49-F238E27FC236}">
                  <a16:creationId xmlns:a16="http://schemas.microsoft.com/office/drawing/2014/main" xmlns="" id="{5B860B4E-C65B-40DD-8525-8060E584A93F}"/>
                </a:ext>
              </a:extLst>
            </p:cNvPr>
            <p:cNvGrpSpPr/>
            <p:nvPr/>
          </p:nvGrpSpPr>
          <p:grpSpPr>
            <a:xfrm>
              <a:off x="493989" y="3387085"/>
              <a:ext cx="1106268" cy="1188637"/>
              <a:chOff x="6697413" y="1390920"/>
              <a:chExt cx="1106268" cy="1188637"/>
            </a:xfrm>
          </p:grpSpPr>
          <p:pic>
            <p:nvPicPr>
              <p:cNvPr id="10" name="図 9">
                <a:extLst>
                  <a:ext uri="{FF2B5EF4-FFF2-40B4-BE49-F238E27FC236}">
                    <a16:creationId xmlns:a16="http://schemas.microsoft.com/office/drawing/2014/main" xmlns="" id="{651638E0-82AD-4F01-A651-525323F0CB3D}"/>
                  </a:ext>
                </a:extLst>
              </p:cNvPr>
              <p:cNvPicPr>
                <a:picLocks noChangeAspect="1"/>
              </p:cNvPicPr>
              <p:nvPr/>
            </p:nvPicPr>
            <p:blipFill rotWithShape="1">
              <a:blip r:embed="rId4"/>
              <a:srcRect t="13004" b="17809"/>
              <a:stretch/>
            </p:blipFill>
            <p:spPr>
              <a:xfrm>
                <a:off x="6697413" y="1933225"/>
                <a:ext cx="1106268" cy="646332"/>
              </a:xfrm>
              <a:prstGeom prst="rect">
                <a:avLst/>
              </a:prstGeom>
            </p:spPr>
          </p:pic>
          <p:pic>
            <p:nvPicPr>
              <p:cNvPr id="11" name="Picture 4" descr="Affymetrix GeneChip Mouse Genome 430 2.0 Array | Jun Seita | Flickr">
                <a:extLst>
                  <a:ext uri="{FF2B5EF4-FFF2-40B4-BE49-F238E27FC236}">
                    <a16:creationId xmlns:a16="http://schemas.microsoft.com/office/drawing/2014/main" xmlns="" id="{A93FF61F-B810-4FE8-B3FE-10DFD5EA449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222" t="6859" r="33571" b="8924"/>
              <a:stretch/>
            </p:blipFill>
            <p:spPr bwMode="auto">
              <a:xfrm>
                <a:off x="6953169" y="1390920"/>
                <a:ext cx="321318" cy="5114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ffymetrix GeneChip Mouse Genome 430 2.0 Array | Jun Seita | Flickr">
                <a:extLst>
                  <a:ext uri="{FF2B5EF4-FFF2-40B4-BE49-F238E27FC236}">
                    <a16:creationId xmlns:a16="http://schemas.microsoft.com/office/drawing/2014/main" xmlns="" id="{86DDF547-35DC-4433-9059-72E8CA70700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222" t="6859" r="33571" b="8924"/>
              <a:stretch/>
            </p:blipFill>
            <p:spPr bwMode="auto">
              <a:xfrm>
                <a:off x="7296509" y="1572589"/>
                <a:ext cx="321318" cy="511470"/>
              </a:xfrm>
              <a:prstGeom prst="rect">
                <a:avLst/>
              </a:prstGeom>
              <a:noFill/>
              <a:extLst>
                <a:ext uri="{909E8E84-426E-40DD-AFC4-6F175D3DCCD1}">
                  <a14:hiddenFill xmlns:a14="http://schemas.microsoft.com/office/drawing/2010/main">
                    <a:solidFill>
                      <a:srgbClr val="FFFFFF"/>
                    </a:solidFill>
                  </a14:hiddenFill>
                </a:ext>
              </a:extLst>
            </p:spPr>
          </p:pic>
        </p:grpSp>
        <p:pic>
          <p:nvPicPr>
            <p:cNvPr id="41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696986">
              <a:off x="961648" y="4717657"/>
              <a:ext cx="644606" cy="856996"/>
            </a:xfrm>
            <a:prstGeom prst="rect">
              <a:avLst/>
            </a:prstGeom>
            <a:noFill/>
            <a:ln w="3175">
              <a:solidFill>
                <a:schemeClr val="bg1">
                  <a:lumMod val="9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41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2756" y="4652701"/>
              <a:ext cx="639144" cy="849375"/>
            </a:xfrm>
            <a:prstGeom prst="rect">
              <a:avLst/>
            </a:prstGeom>
            <a:noFill/>
            <a:ln w="3175">
              <a:solidFill>
                <a:schemeClr val="bg1">
                  <a:lumMod val="9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41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3088" y="4596277"/>
              <a:ext cx="781078" cy="1003411"/>
            </a:xfrm>
            <a:prstGeom prst="rect">
              <a:avLst/>
            </a:prstGeom>
            <a:noFill/>
            <a:ln w="9525">
              <a:solidFill>
                <a:schemeClr val="bg1">
                  <a:lumMod val="95000"/>
                </a:schemeClr>
              </a:solidFill>
              <a:miter lim="800000"/>
              <a:headEnd/>
              <a:tailEnd/>
            </a:ln>
            <a:extLst>
              <a:ext uri="{909E8E84-426E-40DD-AFC4-6F175D3DCCD1}">
                <a14:hiddenFill xmlns:a14="http://schemas.microsoft.com/office/drawing/2010/main">
                  <a:solidFill>
                    <a:schemeClr val="accent1"/>
                  </a:solidFill>
                </a14:hiddenFill>
              </a:ext>
            </a:extLst>
          </p:spPr>
        </p:pic>
      </p:grpSp>
      <p:sp>
        <p:nvSpPr>
          <p:cNvPr id="17" name="矢印: 右 12">
            <a:extLst>
              <a:ext uri="{FF2B5EF4-FFF2-40B4-BE49-F238E27FC236}">
                <a16:creationId xmlns:a16="http://schemas.microsoft.com/office/drawing/2014/main" xmlns="" id="{687F4D2B-CFA2-46C0-9FFC-68CCA411C028}"/>
              </a:ext>
            </a:extLst>
          </p:cNvPr>
          <p:cNvSpPr/>
          <p:nvPr/>
        </p:nvSpPr>
        <p:spPr>
          <a:xfrm>
            <a:off x="7637357" y="4117716"/>
            <a:ext cx="439069" cy="645899"/>
          </a:xfrm>
          <a:prstGeom prst="rightArrow">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xmlns="" id="{7E0BC140-1E3A-4561-B183-19292ACE9921}"/>
              </a:ext>
            </a:extLst>
          </p:cNvPr>
          <p:cNvSpPr txBox="1"/>
          <p:nvPr/>
        </p:nvSpPr>
        <p:spPr>
          <a:xfrm>
            <a:off x="8078921" y="4179055"/>
            <a:ext cx="1740922" cy="523220"/>
          </a:xfrm>
          <a:prstGeom prst="rect">
            <a:avLst/>
          </a:prstGeom>
          <a:noFill/>
        </p:spPr>
        <p:txBody>
          <a:bodyPr wrap="square">
            <a:spAutoFit/>
          </a:bodyPr>
          <a:lstStyle/>
          <a:p>
            <a:pPr algn="ctr" fontAlgn="auto">
              <a:spcBef>
                <a:spcPts val="0"/>
              </a:spcBef>
              <a:spcAft>
                <a:spcPts val="0"/>
              </a:spcAft>
              <a:tabLst>
                <a:tab pos="538163" algn="l"/>
              </a:tabLst>
              <a:defRPr/>
            </a:pPr>
            <a:r>
              <a:rPr lang="ja-JP" altLang="en-US" sz="2800" b="1" dirty="0">
                <a:latin typeface="メイリオ" panose="020B0604030504040204" pitchFamily="50" charset="-128"/>
                <a:ea typeface="メイリオ" panose="020B0604030504040204" pitchFamily="50" charset="-128"/>
              </a:rPr>
              <a:t>機能情報</a:t>
            </a:r>
            <a:endParaRPr lang="en-US" altLang="ja-JP" sz="2800" b="1" dirty="0">
              <a:latin typeface="メイリオ" panose="020B0604030504040204" pitchFamily="50" charset="-128"/>
              <a:ea typeface="メイリオ" panose="020B0604030504040204" pitchFamily="50" charset="-128"/>
            </a:endParaRPr>
          </a:p>
        </p:txBody>
      </p:sp>
      <p:sp>
        <p:nvSpPr>
          <p:cNvPr id="20" name="矢印: 右 12">
            <a:extLst>
              <a:ext uri="{FF2B5EF4-FFF2-40B4-BE49-F238E27FC236}">
                <a16:creationId xmlns:a16="http://schemas.microsoft.com/office/drawing/2014/main" xmlns="" id="{687F4D2B-CFA2-46C0-9FFC-68CCA411C028}"/>
              </a:ext>
            </a:extLst>
          </p:cNvPr>
          <p:cNvSpPr/>
          <p:nvPr/>
        </p:nvSpPr>
        <p:spPr>
          <a:xfrm>
            <a:off x="2468109" y="4117716"/>
            <a:ext cx="439069" cy="645899"/>
          </a:xfrm>
          <a:prstGeom prst="rightArrow">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116" y="154421"/>
            <a:ext cx="3464434" cy="581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5847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2443795" y="14288"/>
            <a:ext cx="7083158" cy="8834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a:solidFill>
                  <a:srgbClr val="161616"/>
                </a:solidFill>
              </a:rPr>
              <a:t>DAVID</a:t>
            </a:r>
            <a:r>
              <a:rPr lang="en-US" altLang="ja-JP" sz="1800" dirty="0"/>
              <a:t>(https://</a:t>
            </a:r>
            <a:r>
              <a:rPr lang="en-US" altLang="ja-JP" sz="1800" dirty="0" err="1"/>
              <a:t>david.ncifcrf.gov</a:t>
            </a:r>
            <a:r>
              <a:rPr lang="en-US" altLang="ja-JP" sz="1800" dirty="0"/>
              <a:t>/</a:t>
            </a:r>
            <a:r>
              <a:rPr lang="en-US" altLang="ja-JP" sz="1800" dirty="0" err="1"/>
              <a:t>home.jsp</a:t>
            </a:r>
            <a:r>
              <a:rPr lang="en-US" altLang="ja-JP" sz="1800" dirty="0"/>
              <a:t>/)</a:t>
            </a:r>
            <a:endParaRPr lang="ja-JP" altLang="en-US" sz="24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39</a:t>
            </a:fld>
            <a:endParaRPr lang="ja-JP" altLang="en-US" sz="1200">
              <a:solidFill>
                <a:srgbClr val="003A6F"/>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16" y="275803"/>
            <a:ext cx="2597321" cy="436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5897"/>
          <a:stretch/>
        </p:blipFill>
        <p:spPr bwMode="auto">
          <a:xfrm>
            <a:off x="918194" y="1149069"/>
            <a:ext cx="8134350" cy="5138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2547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楕円 68">
            <a:extLst>
              <a:ext uri="{FF2B5EF4-FFF2-40B4-BE49-F238E27FC236}">
                <a16:creationId xmlns:a16="http://schemas.microsoft.com/office/drawing/2014/main" xmlns="" id="{469FAC2D-08AE-41A5-804C-0DDAE8BE2AAF}"/>
              </a:ext>
            </a:extLst>
          </p:cNvPr>
          <p:cNvSpPr/>
          <p:nvPr/>
        </p:nvSpPr>
        <p:spPr>
          <a:xfrm>
            <a:off x="7797353" y="1827556"/>
            <a:ext cx="2246294" cy="1282090"/>
          </a:xfrm>
          <a:prstGeom prst="ellipse">
            <a:avLst/>
          </a:prstGeom>
          <a:solidFill>
            <a:schemeClr val="accent6">
              <a:lumMod val="75000"/>
            </a:schemeClr>
          </a:solidFill>
          <a:ln>
            <a:solidFill>
              <a:schemeClr val="accent2">
                <a:lumMod val="60000"/>
                <a:lumOff val="40000"/>
              </a:schemeClr>
            </a:solid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メイリオ" panose="020B0604030504040204" pitchFamily="50" charset="-128"/>
              <a:ea typeface="メイリオ" panose="020B0604030504040204" pitchFamily="50" charset="-128"/>
            </a:endParaRPr>
          </a:p>
        </p:txBody>
      </p:sp>
      <p:sp>
        <p:nvSpPr>
          <p:cNvPr id="15" name="楕円 14">
            <a:extLst>
              <a:ext uri="{FF2B5EF4-FFF2-40B4-BE49-F238E27FC236}">
                <a16:creationId xmlns:a16="http://schemas.microsoft.com/office/drawing/2014/main" xmlns="" id="{5780F44A-6CDF-4906-881D-CBB79C02405E}"/>
              </a:ext>
            </a:extLst>
          </p:cNvPr>
          <p:cNvSpPr/>
          <p:nvPr/>
        </p:nvSpPr>
        <p:spPr>
          <a:xfrm>
            <a:off x="1108208" y="714788"/>
            <a:ext cx="3900064" cy="1914525"/>
          </a:xfrm>
          <a:prstGeom prst="ellipse">
            <a:avLst/>
          </a:prstGeom>
          <a:solidFill>
            <a:schemeClr val="bg2">
              <a:lumMod val="75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メイリオ" panose="020B0604030504040204" pitchFamily="50" charset="-128"/>
              <a:ea typeface="メイリオ" panose="020B0604030504040204" pitchFamily="50" charset="-128"/>
            </a:endParaRPr>
          </a:p>
        </p:txBody>
      </p:sp>
      <p:sp>
        <p:nvSpPr>
          <p:cNvPr id="44" name="楕円 43">
            <a:extLst>
              <a:ext uri="{FF2B5EF4-FFF2-40B4-BE49-F238E27FC236}">
                <a16:creationId xmlns:a16="http://schemas.microsoft.com/office/drawing/2014/main" xmlns="" id="{DF893381-C70B-4DDC-8409-BF79589FC745}"/>
              </a:ext>
            </a:extLst>
          </p:cNvPr>
          <p:cNvSpPr/>
          <p:nvPr/>
        </p:nvSpPr>
        <p:spPr>
          <a:xfrm>
            <a:off x="3088697" y="2770801"/>
            <a:ext cx="3900064" cy="1914525"/>
          </a:xfrm>
          <a:prstGeom prst="ellipse">
            <a:avLst/>
          </a:prstGeom>
          <a:solidFill>
            <a:schemeClr val="accent5">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メイリオ" panose="020B0604030504040204" pitchFamily="50" charset="-128"/>
              <a:ea typeface="メイリオ" panose="020B0604030504040204" pitchFamily="50" charset="-128"/>
            </a:endParaRPr>
          </a:p>
        </p:txBody>
      </p:sp>
      <p:sp>
        <p:nvSpPr>
          <p:cNvPr id="45" name="楕円 44">
            <a:extLst>
              <a:ext uri="{FF2B5EF4-FFF2-40B4-BE49-F238E27FC236}">
                <a16:creationId xmlns:a16="http://schemas.microsoft.com/office/drawing/2014/main" xmlns="" id="{F64169E0-ED92-4BF1-990B-F8F79CE59B45}"/>
              </a:ext>
            </a:extLst>
          </p:cNvPr>
          <p:cNvSpPr/>
          <p:nvPr/>
        </p:nvSpPr>
        <p:spPr>
          <a:xfrm>
            <a:off x="4983465" y="4706968"/>
            <a:ext cx="3900064" cy="1914525"/>
          </a:xfrm>
          <a:prstGeom prst="ellipse">
            <a:avLst/>
          </a:prstGeom>
          <a:solidFill>
            <a:schemeClr val="accent6">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メイリオ" panose="020B0604030504040204" pitchFamily="50" charset="-128"/>
              <a:ea typeface="メイリオ" panose="020B0604030504040204" pitchFamily="50" charset="-128"/>
            </a:endParaRPr>
          </a:p>
        </p:txBody>
      </p:sp>
      <p:sp>
        <p:nvSpPr>
          <p:cNvPr id="46" name="楕円 45">
            <a:extLst>
              <a:ext uri="{FF2B5EF4-FFF2-40B4-BE49-F238E27FC236}">
                <a16:creationId xmlns:a16="http://schemas.microsoft.com/office/drawing/2014/main" xmlns="" id="{72C1A9B2-F73E-47E7-B887-F823EAD271D1}"/>
              </a:ext>
            </a:extLst>
          </p:cNvPr>
          <p:cNvSpPr/>
          <p:nvPr/>
        </p:nvSpPr>
        <p:spPr>
          <a:xfrm>
            <a:off x="-29313" y="2770801"/>
            <a:ext cx="3900064" cy="1914525"/>
          </a:xfrm>
          <a:prstGeom prst="ellipse">
            <a:avLst/>
          </a:prstGeom>
          <a:solidFill>
            <a:schemeClr val="accent3">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メイリオ" panose="020B0604030504040204" pitchFamily="50" charset="-128"/>
              <a:ea typeface="メイリオ" panose="020B0604030504040204" pitchFamily="50" charset="-128"/>
            </a:endParaRPr>
          </a:p>
        </p:txBody>
      </p:sp>
      <p:sp>
        <p:nvSpPr>
          <p:cNvPr id="47" name="楕円 46">
            <a:extLst>
              <a:ext uri="{FF2B5EF4-FFF2-40B4-BE49-F238E27FC236}">
                <a16:creationId xmlns:a16="http://schemas.microsoft.com/office/drawing/2014/main" xmlns="" id="{9DFBD28F-EB03-48AC-877B-12CA5195FD95}"/>
              </a:ext>
            </a:extLst>
          </p:cNvPr>
          <p:cNvSpPr/>
          <p:nvPr/>
        </p:nvSpPr>
        <p:spPr>
          <a:xfrm>
            <a:off x="1108208" y="4706968"/>
            <a:ext cx="3900064" cy="1914525"/>
          </a:xfrm>
          <a:prstGeom prst="ellipse">
            <a:avLst/>
          </a:prstGeom>
          <a:solidFill>
            <a:schemeClr val="accent6">
              <a:lumMod val="60000"/>
              <a:lumOff val="4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メイリオ" panose="020B0604030504040204" pitchFamily="50" charset="-128"/>
              <a:ea typeface="メイリオ" panose="020B0604030504040204" pitchFamily="50" charset="-128"/>
            </a:endParaRPr>
          </a:p>
        </p:txBody>
      </p:sp>
      <p:sp>
        <p:nvSpPr>
          <p:cNvPr id="48" name="楕円 47">
            <a:extLst>
              <a:ext uri="{FF2B5EF4-FFF2-40B4-BE49-F238E27FC236}">
                <a16:creationId xmlns:a16="http://schemas.microsoft.com/office/drawing/2014/main" xmlns="" id="{C04EF78A-7430-4BEB-AA15-0D760DAC201F}"/>
              </a:ext>
            </a:extLst>
          </p:cNvPr>
          <p:cNvSpPr/>
          <p:nvPr/>
        </p:nvSpPr>
        <p:spPr>
          <a:xfrm>
            <a:off x="6249078" y="2785779"/>
            <a:ext cx="3900064" cy="1914525"/>
          </a:xfrm>
          <a:prstGeom prst="ellipse">
            <a:avLst/>
          </a:prstGeom>
          <a:solidFill>
            <a:srgbClr val="FFFF99"/>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メイリオ" panose="020B0604030504040204" pitchFamily="50" charset="-128"/>
              <a:ea typeface="メイリオ" panose="020B0604030504040204" pitchFamily="50" charset="-128"/>
            </a:endParaRPr>
          </a:p>
        </p:txBody>
      </p:sp>
      <p:sp>
        <p:nvSpPr>
          <p:cNvPr id="49" name="楕円 48">
            <a:extLst>
              <a:ext uri="{FF2B5EF4-FFF2-40B4-BE49-F238E27FC236}">
                <a16:creationId xmlns:a16="http://schemas.microsoft.com/office/drawing/2014/main" xmlns="" id="{BA740D68-4897-41B8-93EB-1DADD921442C}"/>
              </a:ext>
            </a:extLst>
          </p:cNvPr>
          <p:cNvSpPr/>
          <p:nvPr/>
        </p:nvSpPr>
        <p:spPr>
          <a:xfrm>
            <a:off x="4983465" y="714788"/>
            <a:ext cx="3900064" cy="1914525"/>
          </a:xfrm>
          <a:prstGeom prst="ellipse">
            <a:avLst/>
          </a:prstGeom>
          <a:solidFill>
            <a:schemeClr val="accent2">
              <a:lumMod val="60000"/>
              <a:lumOff val="40000"/>
            </a:schemeClr>
          </a:solidFill>
          <a:ln>
            <a:solidFill>
              <a:schemeClr val="accent2">
                <a:lumMod val="60000"/>
                <a:lumOff val="40000"/>
              </a:schemeClr>
            </a:solid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xmlns="" id="{E48207F9-BE88-4BF2-BCCC-796FE78CE5F7}"/>
              </a:ext>
            </a:extLst>
          </p:cNvPr>
          <p:cNvSpPr>
            <a:spLocks noGrp="1"/>
          </p:cNvSpPr>
          <p:nvPr>
            <p:ph type="sldNum" sz="quarter" idx="11"/>
          </p:nvPr>
        </p:nvSpPr>
        <p:spPr/>
        <p:txBody>
          <a:bodyPr/>
          <a:lstStyle/>
          <a:p>
            <a:pPr>
              <a:defRPr/>
            </a:pPr>
            <a:fld id="{5323F3BC-3E4A-4A2B-B29E-47BAE01C647B}" type="slidenum">
              <a:rPr lang="ja-JP" altLang="en-US" smtClean="0">
                <a:latin typeface="游ゴシック Medium" panose="020B0500000000000000" pitchFamily="50" charset="-128"/>
                <a:ea typeface="游ゴシック Medium" panose="020B0500000000000000" pitchFamily="50" charset="-128"/>
              </a:rPr>
              <a:pPr>
                <a:defRPr/>
              </a:pPr>
              <a:t>4</a:t>
            </a:fld>
            <a:endParaRPr lang="ja-JP" altLang="en-US">
              <a:latin typeface="游ゴシック Medium" panose="020B0500000000000000" pitchFamily="50" charset="-128"/>
              <a:ea typeface="游ゴシック Medium" panose="020B0500000000000000" pitchFamily="50" charset="-128"/>
            </a:endParaRPr>
          </a:p>
        </p:txBody>
      </p:sp>
      <p:sp>
        <p:nvSpPr>
          <p:cNvPr id="3" name="テキスト ボックス 2">
            <a:extLst>
              <a:ext uri="{FF2B5EF4-FFF2-40B4-BE49-F238E27FC236}">
                <a16:creationId xmlns:a16="http://schemas.microsoft.com/office/drawing/2014/main" xmlns="" id="{DA602C2A-8565-431C-9701-2BF3E591DE94}"/>
              </a:ext>
            </a:extLst>
          </p:cNvPr>
          <p:cNvSpPr txBox="1"/>
          <p:nvPr/>
        </p:nvSpPr>
        <p:spPr>
          <a:xfrm>
            <a:off x="3897047" y="3292796"/>
            <a:ext cx="2244525" cy="584775"/>
          </a:xfrm>
          <a:prstGeom prst="rect">
            <a:avLst/>
          </a:prstGeom>
          <a:noFill/>
        </p:spPr>
        <p:txBody>
          <a:bodyPr wrap="none" rtlCol="0">
            <a:spAutoFit/>
          </a:bodyPr>
          <a:lstStyle/>
          <a:p>
            <a:pPr algn="ctr"/>
            <a:r>
              <a:rPr kumimoji="1" lang="ja-JP" altLang="en-US" sz="3200" b="1" dirty="0">
                <a:solidFill>
                  <a:srgbClr val="FF0000"/>
                </a:solidFill>
                <a:latin typeface="メイリオ" panose="020B0604030504040204" pitchFamily="50" charset="-128"/>
                <a:ea typeface="メイリオ" panose="020B0604030504040204" pitchFamily="50" charset="-128"/>
              </a:rPr>
              <a:t>遺伝子発現</a:t>
            </a:r>
          </a:p>
        </p:txBody>
      </p:sp>
      <p:sp>
        <p:nvSpPr>
          <p:cNvPr id="4" name="テキスト ボックス 3">
            <a:extLst>
              <a:ext uri="{FF2B5EF4-FFF2-40B4-BE49-F238E27FC236}">
                <a16:creationId xmlns:a16="http://schemas.microsoft.com/office/drawing/2014/main" xmlns="" id="{3A34C5DE-C355-43D3-B7FA-ABBFB0BFDB7B}"/>
              </a:ext>
            </a:extLst>
          </p:cNvPr>
          <p:cNvSpPr txBox="1"/>
          <p:nvPr/>
        </p:nvSpPr>
        <p:spPr>
          <a:xfrm>
            <a:off x="1932874" y="5200387"/>
            <a:ext cx="2244525" cy="584775"/>
          </a:xfrm>
          <a:prstGeom prst="rect">
            <a:avLst/>
          </a:prstGeom>
          <a:noFill/>
        </p:spPr>
        <p:txBody>
          <a:bodyPr wrap="none" rtlCol="0">
            <a:spAutoFit/>
          </a:bodyPr>
          <a:lstStyle/>
          <a:p>
            <a:pPr algn="ctr"/>
            <a:r>
              <a:rPr kumimoji="1" lang="ja-JP" altLang="en-US" sz="3200" b="1">
                <a:latin typeface="メイリオ" panose="020B0604030504040204" pitchFamily="50" charset="-128"/>
                <a:ea typeface="メイリオ" panose="020B0604030504040204" pitchFamily="50" charset="-128"/>
              </a:rPr>
              <a:t>蛋白質発現</a:t>
            </a:r>
          </a:p>
        </p:txBody>
      </p:sp>
      <p:sp>
        <p:nvSpPr>
          <p:cNvPr id="5" name="テキスト ボックス 4">
            <a:extLst>
              <a:ext uri="{FF2B5EF4-FFF2-40B4-BE49-F238E27FC236}">
                <a16:creationId xmlns:a16="http://schemas.microsoft.com/office/drawing/2014/main" xmlns="" id="{5C4C1E4F-9528-46E2-847E-04D22CD55DBA}"/>
              </a:ext>
            </a:extLst>
          </p:cNvPr>
          <p:cNvSpPr txBox="1"/>
          <p:nvPr/>
        </p:nvSpPr>
        <p:spPr>
          <a:xfrm>
            <a:off x="1423919" y="1265358"/>
            <a:ext cx="3262433" cy="584775"/>
          </a:xfrm>
          <a:prstGeom prst="rect">
            <a:avLst/>
          </a:prstGeom>
          <a:noFill/>
        </p:spPr>
        <p:txBody>
          <a:bodyPr wrap="none" rtlCol="0">
            <a:spAutoFit/>
          </a:bodyPr>
          <a:lstStyle/>
          <a:p>
            <a:pPr algn="ctr"/>
            <a:r>
              <a:rPr lang="ja-JP" altLang="en-US" sz="3200" b="1" dirty="0">
                <a:latin typeface="メイリオ" panose="020B0604030504040204" pitchFamily="50" charset="-128"/>
                <a:ea typeface="メイリオ" panose="020B0604030504040204" pitchFamily="50" charset="-128"/>
              </a:rPr>
              <a:t>遺伝子多型･変異</a:t>
            </a:r>
            <a:endParaRPr kumimoji="1" lang="ja-JP" altLang="en-US" sz="3200" b="1"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xmlns="" id="{75459705-CCB1-49C7-ABD4-F1F37470ECD0}"/>
              </a:ext>
            </a:extLst>
          </p:cNvPr>
          <p:cNvSpPr txBox="1"/>
          <p:nvPr/>
        </p:nvSpPr>
        <p:spPr>
          <a:xfrm>
            <a:off x="612217" y="3292796"/>
            <a:ext cx="2236510" cy="584775"/>
          </a:xfrm>
          <a:prstGeom prst="rect">
            <a:avLst/>
          </a:prstGeom>
          <a:noFill/>
        </p:spPr>
        <p:txBody>
          <a:bodyPr wrap="none" rtlCol="0">
            <a:spAutoFit/>
          </a:bodyPr>
          <a:lstStyle/>
          <a:p>
            <a:pPr algn="ctr"/>
            <a:r>
              <a:rPr lang="ja-JP" altLang="en-US" sz="3200" b="1">
                <a:latin typeface="メイリオ" panose="020B0604030504040204" pitchFamily="50" charset="-128"/>
                <a:ea typeface="メイリオ" panose="020B0604030504040204" pitchFamily="50" charset="-128"/>
              </a:rPr>
              <a:t>エピゲノム</a:t>
            </a:r>
            <a:endParaRPr kumimoji="1" lang="ja-JP" altLang="en-US" sz="3200" b="1">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xmlns="" id="{8E162869-086B-4F6C-A37A-D095357BFC20}"/>
              </a:ext>
            </a:extLst>
          </p:cNvPr>
          <p:cNvSpPr txBox="1"/>
          <p:nvPr/>
        </p:nvSpPr>
        <p:spPr>
          <a:xfrm>
            <a:off x="5913115" y="1051038"/>
            <a:ext cx="2031325" cy="584775"/>
          </a:xfrm>
          <a:prstGeom prst="rect">
            <a:avLst/>
          </a:prstGeom>
          <a:noFill/>
        </p:spPr>
        <p:txBody>
          <a:bodyPr wrap="none" rtlCol="0">
            <a:spAutoFit/>
          </a:bodyPr>
          <a:lstStyle/>
          <a:p>
            <a:pPr algn="ctr"/>
            <a:r>
              <a:rPr kumimoji="1" lang="ja-JP" altLang="en-US" sz="3200" b="1" dirty="0">
                <a:latin typeface="メイリオ" panose="020B0604030504040204" pitchFamily="50" charset="-128"/>
                <a:ea typeface="メイリオ" panose="020B0604030504040204" pitchFamily="50" charset="-128"/>
              </a:rPr>
              <a:t>機能･疾患</a:t>
            </a:r>
          </a:p>
        </p:txBody>
      </p:sp>
      <p:sp>
        <p:nvSpPr>
          <p:cNvPr id="8" name="矢印: 左右 7">
            <a:extLst>
              <a:ext uri="{FF2B5EF4-FFF2-40B4-BE49-F238E27FC236}">
                <a16:creationId xmlns:a16="http://schemas.microsoft.com/office/drawing/2014/main" xmlns="" id="{A27E8761-E77F-4CCF-A481-5D8756334C03}"/>
              </a:ext>
            </a:extLst>
          </p:cNvPr>
          <p:cNvSpPr/>
          <p:nvPr/>
        </p:nvSpPr>
        <p:spPr>
          <a:xfrm>
            <a:off x="4646765" y="5426193"/>
            <a:ext cx="702358" cy="418927"/>
          </a:xfrm>
          <a:prstGeom prst="lef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xmlns="" id="{EAE8568F-02C6-4099-B908-95C3B81A60B8}"/>
              </a:ext>
            </a:extLst>
          </p:cNvPr>
          <p:cNvSpPr txBox="1"/>
          <p:nvPr/>
        </p:nvSpPr>
        <p:spPr>
          <a:xfrm>
            <a:off x="1678318" y="5716123"/>
            <a:ext cx="2753639" cy="733534"/>
          </a:xfrm>
          <a:prstGeom prst="rect">
            <a:avLst/>
          </a:prstGeom>
          <a:noFill/>
        </p:spPr>
        <p:txBody>
          <a:bodyPr wrap="none" rtlCol="0">
            <a:spAutoFit/>
          </a:bodyPr>
          <a:lstStyle>
            <a:defPPr>
              <a:defRPr lang="ja-JP"/>
            </a:defPPr>
            <a:lvl1pPr algn="ctr">
              <a:lnSpc>
                <a:spcPts val="2500"/>
              </a:lnSpc>
              <a:defRPr sz="2800">
                <a:solidFill>
                  <a:srgbClr val="3333FF"/>
                </a:solidFill>
              </a:defRPr>
            </a:lvl1pPr>
          </a:lstStyle>
          <a:p>
            <a:r>
              <a:rPr lang="en-US" altLang="ja-JP" sz="2000" dirty="0" err="1">
                <a:latin typeface="メイリオ" panose="020B0604030504040204" pitchFamily="50" charset="-128"/>
                <a:ea typeface="メイリオ" panose="020B0604030504040204" pitchFamily="50" charset="-128"/>
              </a:rPr>
              <a:t>jPOST</a:t>
            </a:r>
            <a:endParaRPr lang="en-US" altLang="ja-JP" sz="2000" dirty="0">
              <a:latin typeface="メイリオ" panose="020B0604030504040204" pitchFamily="50" charset="-128"/>
              <a:ea typeface="メイリオ" panose="020B0604030504040204" pitchFamily="50" charset="-128"/>
            </a:endParaRPr>
          </a:p>
          <a:p>
            <a:r>
              <a:rPr lang="en-US" altLang="ja-JP" sz="2000" dirty="0">
                <a:solidFill>
                  <a:srgbClr val="C00000"/>
                </a:solidFill>
                <a:latin typeface="メイリオ" panose="020B0604030504040204" pitchFamily="50" charset="-128"/>
                <a:ea typeface="メイリオ" panose="020B0604030504040204" pitchFamily="50" charset="-128"/>
              </a:rPr>
              <a:t>Human</a:t>
            </a:r>
            <a:r>
              <a:rPr lang="ja-JP" altLang="en-US" sz="2000" dirty="0">
                <a:solidFill>
                  <a:srgbClr val="C00000"/>
                </a:solidFill>
                <a:latin typeface="メイリオ" panose="020B0604030504040204" pitchFamily="50" charset="-128"/>
                <a:ea typeface="メイリオ" panose="020B0604030504040204" pitchFamily="50" charset="-128"/>
              </a:rPr>
              <a:t> </a:t>
            </a:r>
            <a:r>
              <a:rPr lang="en-US" altLang="ja-JP" sz="2000" dirty="0">
                <a:solidFill>
                  <a:srgbClr val="C00000"/>
                </a:solidFill>
                <a:latin typeface="メイリオ" panose="020B0604030504040204" pitchFamily="50" charset="-128"/>
                <a:ea typeface="メイリオ" panose="020B0604030504040204" pitchFamily="50" charset="-128"/>
              </a:rPr>
              <a:t>Protein</a:t>
            </a:r>
            <a:r>
              <a:rPr lang="ja-JP" altLang="en-US" sz="2000" dirty="0">
                <a:solidFill>
                  <a:srgbClr val="C00000"/>
                </a:solidFill>
                <a:latin typeface="メイリオ" panose="020B0604030504040204" pitchFamily="50" charset="-128"/>
                <a:ea typeface="メイリオ" panose="020B0604030504040204" pitchFamily="50" charset="-128"/>
              </a:rPr>
              <a:t> </a:t>
            </a:r>
            <a:r>
              <a:rPr lang="en-US" altLang="ja-JP" sz="2000" dirty="0">
                <a:solidFill>
                  <a:srgbClr val="C00000"/>
                </a:solidFill>
                <a:latin typeface="メイリオ" panose="020B0604030504040204" pitchFamily="50" charset="-128"/>
                <a:ea typeface="メイリオ" panose="020B0604030504040204" pitchFamily="50" charset="-128"/>
              </a:rPr>
              <a:t>Atlas</a:t>
            </a:r>
            <a:endParaRPr lang="ja-JP" altLang="en-US" sz="2000" dirty="0">
              <a:solidFill>
                <a:srgbClr val="C00000"/>
              </a:solidFill>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xmlns="" id="{30E9BC01-B9A6-4F9D-B245-DC7F0CFDF693}"/>
              </a:ext>
            </a:extLst>
          </p:cNvPr>
          <p:cNvSpPr txBox="1"/>
          <p:nvPr/>
        </p:nvSpPr>
        <p:spPr>
          <a:xfrm>
            <a:off x="988842" y="3739789"/>
            <a:ext cx="1496885" cy="733534"/>
          </a:xfrm>
          <a:prstGeom prst="rect">
            <a:avLst/>
          </a:prstGeom>
          <a:noFill/>
        </p:spPr>
        <p:txBody>
          <a:bodyPr wrap="none" rtlCol="0">
            <a:spAutoFit/>
          </a:bodyPr>
          <a:lstStyle>
            <a:defPPr>
              <a:defRPr lang="ja-JP"/>
            </a:defPPr>
            <a:lvl1pPr algn="ctr">
              <a:lnSpc>
                <a:spcPts val="2500"/>
              </a:lnSpc>
              <a:defRPr sz="2800">
                <a:solidFill>
                  <a:srgbClr val="3333FF"/>
                </a:solidFill>
              </a:defRPr>
            </a:lvl1pPr>
          </a:lstStyle>
          <a:p>
            <a:r>
              <a:rPr lang="en-US" altLang="ja-JP" sz="2000">
                <a:solidFill>
                  <a:srgbClr val="C00000"/>
                </a:solidFill>
                <a:latin typeface="メイリオ" panose="020B0604030504040204" pitchFamily="50" charset="-128"/>
                <a:ea typeface="メイリオ" panose="020B0604030504040204" pitchFamily="50" charset="-128"/>
              </a:rPr>
              <a:t>ENCODE</a:t>
            </a:r>
          </a:p>
          <a:p>
            <a:r>
              <a:rPr lang="en-US" altLang="ja-JP" sz="2000" err="1">
                <a:latin typeface="メイリオ" panose="020B0604030504040204" pitchFamily="50" charset="-128"/>
                <a:ea typeface="メイリオ" panose="020B0604030504040204" pitchFamily="50" charset="-128"/>
              </a:rPr>
              <a:t>ChIP</a:t>
            </a:r>
            <a:r>
              <a:rPr lang="en-US" altLang="ja-JP" sz="2000">
                <a:latin typeface="メイリオ" panose="020B0604030504040204" pitchFamily="50" charset="-128"/>
                <a:ea typeface="メイリオ" panose="020B0604030504040204" pitchFamily="50" charset="-128"/>
              </a:rPr>
              <a:t>-Atlas</a:t>
            </a:r>
            <a:endParaRPr lang="ja-JP" altLang="en-US" sz="200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xmlns="" id="{6A98B460-8328-4E2E-A2FB-82A705D80654}"/>
              </a:ext>
            </a:extLst>
          </p:cNvPr>
          <p:cNvSpPr txBox="1"/>
          <p:nvPr/>
        </p:nvSpPr>
        <p:spPr>
          <a:xfrm>
            <a:off x="2456062" y="1753011"/>
            <a:ext cx="1198149" cy="412934"/>
          </a:xfrm>
          <a:prstGeom prst="rect">
            <a:avLst/>
          </a:prstGeom>
          <a:noFill/>
        </p:spPr>
        <p:txBody>
          <a:bodyPr wrap="none" rtlCol="0">
            <a:spAutoFit/>
          </a:bodyPr>
          <a:lstStyle>
            <a:defPPr>
              <a:defRPr lang="ja-JP"/>
            </a:defPPr>
            <a:lvl1pPr algn="ctr">
              <a:lnSpc>
                <a:spcPts val="2500"/>
              </a:lnSpc>
              <a:defRPr sz="2800">
                <a:solidFill>
                  <a:srgbClr val="3333FF"/>
                </a:solidFill>
              </a:defRPr>
            </a:lvl1pPr>
          </a:lstStyle>
          <a:p>
            <a:r>
              <a:rPr lang="en-US" altLang="ja-JP" sz="2000" err="1">
                <a:latin typeface="メイリオ" panose="020B0604030504040204" pitchFamily="50" charset="-128"/>
                <a:ea typeface="メイリオ" panose="020B0604030504040204" pitchFamily="50" charset="-128"/>
              </a:rPr>
              <a:t>TogoVar</a:t>
            </a:r>
            <a:endParaRPr lang="ja-JP" altLang="en-US" sz="2000">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xmlns="" id="{015D5102-283F-4047-8795-C9663D66698E}"/>
              </a:ext>
            </a:extLst>
          </p:cNvPr>
          <p:cNvSpPr txBox="1"/>
          <p:nvPr/>
        </p:nvSpPr>
        <p:spPr>
          <a:xfrm>
            <a:off x="4534087" y="3782653"/>
            <a:ext cx="889924" cy="733534"/>
          </a:xfrm>
          <a:prstGeom prst="rect">
            <a:avLst/>
          </a:prstGeom>
          <a:noFill/>
        </p:spPr>
        <p:txBody>
          <a:bodyPr wrap="none" rtlCol="0">
            <a:spAutoFit/>
          </a:bodyPr>
          <a:lstStyle>
            <a:defPPr>
              <a:defRPr lang="ja-JP"/>
            </a:defPPr>
            <a:lvl1pPr algn="ctr">
              <a:lnSpc>
                <a:spcPts val="2500"/>
              </a:lnSpc>
              <a:defRPr sz="2800">
                <a:solidFill>
                  <a:srgbClr val="3333FF"/>
                </a:solidFill>
              </a:defRPr>
            </a:lvl1pPr>
          </a:lstStyle>
          <a:p>
            <a:r>
              <a:rPr lang="en-US" altLang="ja-JP" sz="2000" err="1">
                <a:solidFill>
                  <a:srgbClr val="C00000"/>
                </a:solidFill>
                <a:latin typeface="メイリオ" panose="020B0604030504040204" pitchFamily="50" charset="-128"/>
                <a:ea typeface="メイリオ" panose="020B0604030504040204" pitchFamily="50" charset="-128"/>
              </a:rPr>
              <a:t>GTEx</a:t>
            </a:r>
            <a:endParaRPr lang="en-US" altLang="ja-JP" sz="2000">
              <a:solidFill>
                <a:srgbClr val="C00000"/>
              </a:solidFill>
              <a:latin typeface="メイリオ" panose="020B0604030504040204" pitchFamily="50" charset="-128"/>
              <a:ea typeface="メイリオ" panose="020B0604030504040204" pitchFamily="50" charset="-128"/>
            </a:endParaRPr>
          </a:p>
          <a:p>
            <a:r>
              <a:rPr lang="en-US" altLang="ja-JP" sz="2000" err="1">
                <a:latin typeface="メイリオ" panose="020B0604030504040204" pitchFamily="50" charset="-128"/>
                <a:ea typeface="メイリオ" panose="020B0604030504040204" pitchFamily="50" charset="-128"/>
              </a:rPr>
              <a:t>RefEx</a:t>
            </a:r>
            <a:endParaRPr lang="ja-JP" altLang="en-US" sz="2000">
              <a:latin typeface="メイリオ" panose="020B0604030504040204" pitchFamily="50" charset="-128"/>
              <a:ea typeface="メイリオ" panose="020B0604030504040204" pitchFamily="50" charset="-128"/>
            </a:endParaRPr>
          </a:p>
        </p:txBody>
      </p:sp>
      <p:sp>
        <p:nvSpPr>
          <p:cNvPr id="31" name="矢印: 左右 30">
            <a:extLst>
              <a:ext uri="{FF2B5EF4-FFF2-40B4-BE49-F238E27FC236}">
                <a16:creationId xmlns:a16="http://schemas.microsoft.com/office/drawing/2014/main" xmlns="" id="{73F0D99B-AA99-47C7-90F2-598E7EFFF51B}"/>
              </a:ext>
            </a:extLst>
          </p:cNvPr>
          <p:cNvSpPr/>
          <p:nvPr/>
        </p:nvSpPr>
        <p:spPr>
          <a:xfrm>
            <a:off x="4646765" y="1491162"/>
            <a:ext cx="702358" cy="418927"/>
          </a:xfrm>
          <a:prstGeom prst="lef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xmlns="" id="{6D058A45-BFCE-441F-B84A-51105A284CBD}"/>
              </a:ext>
            </a:extLst>
          </p:cNvPr>
          <p:cNvSpPr txBox="1"/>
          <p:nvPr/>
        </p:nvSpPr>
        <p:spPr>
          <a:xfrm>
            <a:off x="5810523" y="5086083"/>
            <a:ext cx="2236510" cy="584775"/>
          </a:xfrm>
          <a:prstGeom prst="rect">
            <a:avLst/>
          </a:prstGeom>
          <a:noFill/>
        </p:spPr>
        <p:txBody>
          <a:bodyPr wrap="none" rtlCol="0">
            <a:spAutoFit/>
          </a:bodyPr>
          <a:lstStyle/>
          <a:p>
            <a:pPr algn="ctr"/>
            <a:r>
              <a:rPr kumimoji="1" lang="ja-JP" altLang="en-US" sz="3200" b="1">
                <a:latin typeface="メイリオ" panose="020B0604030504040204" pitchFamily="50" charset="-128"/>
                <a:ea typeface="メイリオ" panose="020B0604030504040204" pitchFamily="50" charset="-128"/>
              </a:rPr>
              <a:t>蛋白質構造</a:t>
            </a:r>
          </a:p>
        </p:txBody>
      </p:sp>
      <p:sp>
        <p:nvSpPr>
          <p:cNvPr id="42" name="テキスト ボックス 41">
            <a:extLst>
              <a:ext uri="{FF2B5EF4-FFF2-40B4-BE49-F238E27FC236}">
                <a16:creationId xmlns:a16="http://schemas.microsoft.com/office/drawing/2014/main" xmlns="" id="{80F9BF0F-689E-405E-AA24-DAEB3243CFEC}"/>
              </a:ext>
            </a:extLst>
          </p:cNvPr>
          <p:cNvSpPr txBox="1"/>
          <p:nvPr/>
        </p:nvSpPr>
        <p:spPr>
          <a:xfrm>
            <a:off x="7476298" y="3178492"/>
            <a:ext cx="1415773" cy="584775"/>
          </a:xfrm>
          <a:prstGeom prst="rect">
            <a:avLst/>
          </a:prstGeom>
          <a:noFill/>
        </p:spPr>
        <p:txBody>
          <a:bodyPr wrap="none" rtlCol="0">
            <a:spAutoFit/>
          </a:bodyPr>
          <a:lstStyle/>
          <a:p>
            <a:pPr algn="ctr"/>
            <a:r>
              <a:rPr lang="ja-JP" altLang="en-US" sz="3200" b="1">
                <a:latin typeface="メイリオ" panose="020B0604030504040204" pitchFamily="50" charset="-128"/>
                <a:ea typeface="メイリオ" panose="020B0604030504040204" pitchFamily="50" charset="-128"/>
              </a:rPr>
              <a:t>化合物</a:t>
            </a:r>
            <a:endParaRPr kumimoji="1" lang="ja-JP" altLang="en-US" sz="3200" b="1">
              <a:latin typeface="メイリオ" panose="020B0604030504040204" pitchFamily="50" charset="-128"/>
              <a:ea typeface="メイリオ" panose="020B0604030504040204" pitchFamily="50" charset="-128"/>
            </a:endParaRPr>
          </a:p>
        </p:txBody>
      </p:sp>
      <p:sp>
        <p:nvSpPr>
          <p:cNvPr id="10" name="矢印: 左右 9">
            <a:extLst>
              <a:ext uri="{FF2B5EF4-FFF2-40B4-BE49-F238E27FC236}">
                <a16:creationId xmlns:a16="http://schemas.microsoft.com/office/drawing/2014/main" xmlns="" id="{9EF43914-D188-414D-82CD-BBF56433E410}"/>
              </a:ext>
            </a:extLst>
          </p:cNvPr>
          <p:cNvSpPr/>
          <p:nvPr/>
        </p:nvSpPr>
        <p:spPr>
          <a:xfrm rot="3124171" flipH="1">
            <a:off x="7218100" y="2574631"/>
            <a:ext cx="702358" cy="418927"/>
          </a:xfrm>
          <a:prstGeom prst="lef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2" name="矢印: 左右 11">
            <a:extLst>
              <a:ext uri="{FF2B5EF4-FFF2-40B4-BE49-F238E27FC236}">
                <a16:creationId xmlns:a16="http://schemas.microsoft.com/office/drawing/2014/main" xmlns="" id="{C607D4FB-18E5-4C02-B663-8C79578BD1DD}"/>
              </a:ext>
            </a:extLst>
          </p:cNvPr>
          <p:cNvSpPr/>
          <p:nvPr/>
        </p:nvSpPr>
        <p:spPr>
          <a:xfrm rot="18475829" flipH="1" flipV="1">
            <a:off x="7218100" y="4428450"/>
            <a:ext cx="702358" cy="418927"/>
          </a:xfrm>
          <a:prstGeom prst="lef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2" name="矢印: 左右 51">
            <a:extLst>
              <a:ext uri="{FF2B5EF4-FFF2-40B4-BE49-F238E27FC236}">
                <a16:creationId xmlns:a16="http://schemas.microsoft.com/office/drawing/2014/main" xmlns="" id="{C7329B97-E4E3-4B5C-A844-549C63222DF3}"/>
              </a:ext>
            </a:extLst>
          </p:cNvPr>
          <p:cNvSpPr/>
          <p:nvPr/>
        </p:nvSpPr>
        <p:spPr>
          <a:xfrm rot="18475829">
            <a:off x="5961054" y="2576919"/>
            <a:ext cx="702358" cy="418927"/>
          </a:xfrm>
          <a:prstGeom prst="lef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3" name="矢印: 左右 52">
            <a:extLst>
              <a:ext uri="{FF2B5EF4-FFF2-40B4-BE49-F238E27FC236}">
                <a16:creationId xmlns:a16="http://schemas.microsoft.com/office/drawing/2014/main" xmlns="" id="{03631400-F77E-49F2-8FE0-226449C15E95}"/>
              </a:ext>
            </a:extLst>
          </p:cNvPr>
          <p:cNvSpPr/>
          <p:nvPr/>
        </p:nvSpPr>
        <p:spPr>
          <a:xfrm rot="3124171" flipH="1">
            <a:off x="5961054" y="4428450"/>
            <a:ext cx="702358" cy="418927"/>
          </a:xfrm>
          <a:prstGeom prst="lef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7" name="矢印: 左右 56">
            <a:extLst>
              <a:ext uri="{FF2B5EF4-FFF2-40B4-BE49-F238E27FC236}">
                <a16:creationId xmlns:a16="http://schemas.microsoft.com/office/drawing/2014/main" xmlns="" id="{21C687FB-4F74-4B2B-AF32-1C4F4DDE6D45}"/>
              </a:ext>
            </a:extLst>
          </p:cNvPr>
          <p:cNvSpPr/>
          <p:nvPr/>
        </p:nvSpPr>
        <p:spPr>
          <a:xfrm rot="3124171" flipH="1">
            <a:off x="3332478" y="2574631"/>
            <a:ext cx="702358" cy="418927"/>
          </a:xfrm>
          <a:prstGeom prst="lef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8" name="矢印: 左右 57">
            <a:extLst>
              <a:ext uri="{FF2B5EF4-FFF2-40B4-BE49-F238E27FC236}">
                <a16:creationId xmlns:a16="http://schemas.microsoft.com/office/drawing/2014/main" xmlns="" id="{17E49EC8-1D02-4654-89A0-571A516611E8}"/>
              </a:ext>
            </a:extLst>
          </p:cNvPr>
          <p:cNvSpPr/>
          <p:nvPr/>
        </p:nvSpPr>
        <p:spPr>
          <a:xfrm rot="18475829" flipH="1" flipV="1">
            <a:off x="3332478" y="4428450"/>
            <a:ext cx="702358" cy="418927"/>
          </a:xfrm>
          <a:prstGeom prst="lef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9" name="矢印: 左右 58">
            <a:extLst>
              <a:ext uri="{FF2B5EF4-FFF2-40B4-BE49-F238E27FC236}">
                <a16:creationId xmlns:a16="http://schemas.microsoft.com/office/drawing/2014/main" xmlns="" id="{EDC70FA8-7E0F-4993-B01E-B87405EA11A5}"/>
              </a:ext>
            </a:extLst>
          </p:cNvPr>
          <p:cNvSpPr/>
          <p:nvPr/>
        </p:nvSpPr>
        <p:spPr>
          <a:xfrm rot="18475829">
            <a:off x="2075432" y="2576919"/>
            <a:ext cx="702358" cy="418927"/>
          </a:xfrm>
          <a:prstGeom prst="lef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60" name="矢印: 左右 59">
            <a:extLst>
              <a:ext uri="{FF2B5EF4-FFF2-40B4-BE49-F238E27FC236}">
                <a16:creationId xmlns:a16="http://schemas.microsoft.com/office/drawing/2014/main" xmlns="" id="{6FAD9CBA-3923-42F4-BAAF-4AAF7B62DEE3}"/>
              </a:ext>
            </a:extLst>
          </p:cNvPr>
          <p:cNvSpPr/>
          <p:nvPr/>
        </p:nvSpPr>
        <p:spPr>
          <a:xfrm rot="3124171" flipH="1">
            <a:off x="2075432" y="4428450"/>
            <a:ext cx="702358" cy="418927"/>
          </a:xfrm>
          <a:prstGeom prst="lef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61" name="テキスト ボックス 60">
            <a:extLst>
              <a:ext uri="{FF2B5EF4-FFF2-40B4-BE49-F238E27FC236}">
                <a16:creationId xmlns:a16="http://schemas.microsoft.com/office/drawing/2014/main" xmlns="" id="{88A86564-E404-4E7E-B690-E84C9E681F5A}"/>
              </a:ext>
            </a:extLst>
          </p:cNvPr>
          <p:cNvSpPr txBox="1"/>
          <p:nvPr/>
        </p:nvSpPr>
        <p:spPr>
          <a:xfrm>
            <a:off x="5757622" y="5554076"/>
            <a:ext cx="2342309" cy="733534"/>
          </a:xfrm>
          <a:prstGeom prst="rect">
            <a:avLst/>
          </a:prstGeom>
          <a:noFill/>
        </p:spPr>
        <p:txBody>
          <a:bodyPr wrap="none" rtlCol="0">
            <a:spAutoFit/>
          </a:bodyPr>
          <a:lstStyle>
            <a:defPPr>
              <a:defRPr lang="ja-JP"/>
            </a:defPPr>
            <a:lvl1pPr algn="ctr">
              <a:lnSpc>
                <a:spcPts val="2500"/>
              </a:lnSpc>
              <a:defRPr sz="2800">
                <a:solidFill>
                  <a:srgbClr val="3333FF"/>
                </a:solidFill>
              </a:defRPr>
            </a:lvl1pPr>
          </a:lstStyle>
          <a:p>
            <a:r>
              <a:rPr lang="en-US" altLang="ja-JP" sz="2000" dirty="0" err="1">
                <a:solidFill>
                  <a:srgbClr val="C00000"/>
                </a:solidFill>
                <a:latin typeface="メイリオ" panose="020B0604030504040204" pitchFamily="50" charset="-128"/>
                <a:ea typeface="メイリオ" panose="020B0604030504040204" pitchFamily="50" charset="-128"/>
              </a:rPr>
              <a:t>UniProt</a:t>
            </a:r>
            <a:endParaRPr lang="en-US" altLang="ja-JP" sz="2000" dirty="0">
              <a:solidFill>
                <a:srgbClr val="C00000"/>
              </a:solidFill>
              <a:latin typeface="メイリオ" panose="020B0604030504040204" pitchFamily="50" charset="-128"/>
              <a:ea typeface="メイリオ" panose="020B0604030504040204" pitchFamily="50" charset="-128"/>
            </a:endParaRPr>
          </a:p>
          <a:p>
            <a:r>
              <a:rPr lang="en-US" altLang="ja-JP" sz="2000" dirty="0" err="1">
                <a:latin typeface="メイリオ" panose="020B0604030504040204" pitchFamily="50" charset="-128"/>
                <a:ea typeface="メイリオ" panose="020B0604030504040204" pitchFamily="50" charset="-128"/>
              </a:rPr>
              <a:t>PDBj</a:t>
            </a:r>
            <a:r>
              <a:rPr lang="en-US" altLang="ja-JP" sz="2000" dirty="0">
                <a:latin typeface="メイリオ" panose="020B0604030504040204" pitchFamily="50" charset="-128"/>
                <a:ea typeface="メイリオ" panose="020B0604030504040204" pitchFamily="50" charset="-128"/>
              </a:rPr>
              <a:t>, </a:t>
            </a:r>
            <a:r>
              <a:rPr lang="en-US" altLang="ja-JP" sz="2000" dirty="0" err="1">
                <a:latin typeface="メイリオ" panose="020B0604030504040204" pitchFamily="50" charset="-128"/>
                <a:ea typeface="メイリオ" panose="020B0604030504040204" pitchFamily="50" charset="-128"/>
              </a:rPr>
              <a:t>GlyCosmos</a:t>
            </a:r>
            <a:endParaRPr lang="ja-JP" altLang="en-US" sz="2000" dirty="0">
              <a:latin typeface="メイリオ" panose="020B0604030504040204" pitchFamily="50" charset="-128"/>
              <a:ea typeface="メイリオ" panose="020B0604030504040204" pitchFamily="50" charset="-128"/>
            </a:endParaRPr>
          </a:p>
        </p:txBody>
      </p:sp>
      <p:sp>
        <p:nvSpPr>
          <p:cNvPr id="62" name="タイトル 2">
            <a:extLst>
              <a:ext uri="{FF2B5EF4-FFF2-40B4-BE49-F238E27FC236}">
                <a16:creationId xmlns:a16="http://schemas.microsoft.com/office/drawing/2014/main" xmlns="" id="{C1CDA033-0641-44E5-B4DE-6F0F8628193C}"/>
              </a:ext>
            </a:extLst>
          </p:cNvPr>
          <p:cNvSpPr txBox="1">
            <a:spLocks/>
          </p:cNvSpPr>
          <p:nvPr/>
        </p:nvSpPr>
        <p:spPr bwMode="auto">
          <a:xfrm>
            <a:off x="820738" y="0"/>
            <a:ext cx="8588182" cy="84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a:defRPr sz="3200">
                <a:solidFill>
                  <a:srgbClr val="161616"/>
                </a:solidFill>
                <a:latin typeface="HGP創英角ｺﾞｼｯｸUB" panose="020B0900000000000000" pitchFamily="50" charset="-128"/>
                <a:ea typeface="HGP創英角ｺﾞｼｯｸUB" panose="020B0900000000000000" pitchFamily="50" charset="-128"/>
                <a:cs typeface="+mj-cs"/>
              </a:defRPr>
            </a:lvl1pPr>
            <a:lvl2pPr algn="ctr">
              <a:defRPr sz="4000">
                <a:solidFill>
                  <a:srgbClr val="141414"/>
                </a:solidFill>
                <a:latin typeface="HGP創英角ｺﾞｼｯｸUB" pitchFamily="50" charset="-128"/>
                <a:ea typeface="HGP創英角ｺﾞｼｯｸUB" pitchFamily="50" charset="-128"/>
              </a:defRPr>
            </a:lvl2pPr>
            <a:lvl3pPr algn="ctr">
              <a:defRPr sz="4000">
                <a:solidFill>
                  <a:srgbClr val="141414"/>
                </a:solidFill>
                <a:latin typeface="HGP創英角ｺﾞｼｯｸUB" pitchFamily="50" charset="-128"/>
                <a:ea typeface="HGP創英角ｺﾞｼｯｸUB" pitchFamily="50" charset="-128"/>
              </a:defRPr>
            </a:lvl3pPr>
            <a:lvl4pPr algn="ctr">
              <a:defRPr sz="4000">
                <a:solidFill>
                  <a:srgbClr val="141414"/>
                </a:solidFill>
                <a:latin typeface="HGP創英角ｺﾞｼｯｸUB" pitchFamily="50" charset="-128"/>
                <a:ea typeface="HGP創英角ｺﾞｼｯｸUB" pitchFamily="50" charset="-128"/>
              </a:defRPr>
            </a:lvl4pPr>
            <a:lvl5pPr algn="ctr">
              <a:defRPr sz="4000">
                <a:solidFill>
                  <a:srgbClr val="141414"/>
                </a:solidFill>
                <a:latin typeface="HGP創英角ｺﾞｼｯｸUB" pitchFamily="50" charset="-128"/>
                <a:ea typeface="HGP創英角ｺﾞｼｯｸUB" pitchFamily="50" charset="-128"/>
              </a:defRPr>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ja-JP" altLang="en-US" sz="4000" dirty="0"/>
              <a:t>創薬におけるデータ駆動型研究と</a:t>
            </a:r>
            <a:r>
              <a:rPr lang="en-US" altLang="ja-JP" sz="4000" dirty="0"/>
              <a:t>DB</a:t>
            </a:r>
          </a:p>
        </p:txBody>
      </p:sp>
      <p:sp>
        <p:nvSpPr>
          <p:cNvPr id="63" name="テキスト ボックス 62">
            <a:extLst>
              <a:ext uri="{FF2B5EF4-FFF2-40B4-BE49-F238E27FC236}">
                <a16:creationId xmlns:a16="http://schemas.microsoft.com/office/drawing/2014/main" xmlns="" id="{F976F1D7-D8CB-42C6-8DE8-AFC2F9152E1D}"/>
              </a:ext>
            </a:extLst>
          </p:cNvPr>
          <p:cNvSpPr txBox="1"/>
          <p:nvPr/>
        </p:nvSpPr>
        <p:spPr>
          <a:xfrm>
            <a:off x="2432209" y="3017688"/>
            <a:ext cx="1245854" cy="412934"/>
          </a:xfrm>
          <a:prstGeom prst="rect">
            <a:avLst/>
          </a:prstGeom>
          <a:noFill/>
        </p:spPr>
        <p:txBody>
          <a:bodyPr wrap="none" rtlCol="0">
            <a:spAutoFit/>
          </a:bodyPr>
          <a:lstStyle>
            <a:defPPr>
              <a:defRPr lang="ja-JP"/>
            </a:defPPr>
            <a:lvl1pPr algn="ctr">
              <a:lnSpc>
                <a:spcPts val="2500"/>
              </a:lnSpc>
              <a:defRPr sz="2800">
                <a:solidFill>
                  <a:srgbClr val="3333FF"/>
                </a:solidFill>
              </a:defRPr>
            </a:lvl1pPr>
          </a:lstStyle>
          <a:p>
            <a:r>
              <a:rPr lang="en-US" altLang="ja-JP" sz="2000" err="1">
                <a:latin typeface="メイリオ" panose="020B0604030504040204" pitchFamily="50" charset="-128"/>
                <a:ea typeface="メイリオ" panose="020B0604030504040204" pitchFamily="50" charset="-128"/>
              </a:rPr>
              <a:t>DBKERO</a:t>
            </a:r>
            <a:endParaRPr lang="ja-JP" altLang="en-US" sz="2000">
              <a:latin typeface="メイリオ" panose="020B0604030504040204" pitchFamily="50" charset="-128"/>
              <a:ea typeface="メイリオ" panose="020B0604030504040204" pitchFamily="50" charset="-128"/>
            </a:endParaRPr>
          </a:p>
        </p:txBody>
      </p:sp>
      <p:sp>
        <p:nvSpPr>
          <p:cNvPr id="64" name="テキスト ボックス 63">
            <a:extLst>
              <a:ext uri="{FF2B5EF4-FFF2-40B4-BE49-F238E27FC236}">
                <a16:creationId xmlns:a16="http://schemas.microsoft.com/office/drawing/2014/main" xmlns="" id="{510A7EE2-4D21-418F-A30D-FC1B0B75CD4A}"/>
              </a:ext>
            </a:extLst>
          </p:cNvPr>
          <p:cNvSpPr txBox="1"/>
          <p:nvPr/>
        </p:nvSpPr>
        <p:spPr>
          <a:xfrm>
            <a:off x="5963608" y="1531371"/>
            <a:ext cx="1930337" cy="733534"/>
          </a:xfrm>
          <a:prstGeom prst="rect">
            <a:avLst/>
          </a:prstGeom>
          <a:noFill/>
        </p:spPr>
        <p:txBody>
          <a:bodyPr wrap="none" rtlCol="0">
            <a:spAutoFit/>
          </a:bodyPr>
          <a:lstStyle/>
          <a:p>
            <a:pPr algn="ctr">
              <a:lnSpc>
                <a:spcPts val="2500"/>
              </a:lnSpc>
            </a:pPr>
            <a:r>
              <a:rPr kumimoji="1" lang="en-US" altLang="ja-JP" sz="2000" dirty="0" err="1">
                <a:solidFill>
                  <a:srgbClr val="C00000"/>
                </a:solidFill>
                <a:latin typeface="メイリオ" panose="020B0604030504040204" pitchFamily="50" charset="-128"/>
                <a:ea typeface="メイリオ" panose="020B0604030504040204" pitchFamily="50" charset="-128"/>
              </a:rPr>
              <a:t>OMIM</a:t>
            </a:r>
            <a:endParaRPr kumimoji="1" lang="en-US" altLang="ja-JP" sz="2000" dirty="0">
              <a:solidFill>
                <a:srgbClr val="C00000"/>
              </a:solidFill>
              <a:latin typeface="メイリオ" panose="020B0604030504040204" pitchFamily="50" charset="-128"/>
              <a:ea typeface="メイリオ" panose="020B0604030504040204" pitchFamily="50" charset="-128"/>
            </a:endParaRPr>
          </a:p>
          <a:p>
            <a:pPr algn="ctr">
              <a:lnSpc>
                <a:spcPts val="2500"/>
              </a:lnSpc>
            </a:pPr>
            <a:r>
              <a:rPr kumimoji="1" lang="en-US" altLang="ja-JP" sz="2000" dirty="0" err="1">
                <a:solidFill>
                  <a:srgbClr val="3333FF"/>
                </a:solidFill>
                <a:latin typeface="メイリオ" panose="020B0604030504040204" pitchFamily="50" charset="-128"/>
                <a:ea typeface="メイリオ" panose="020B0604030504040204" pitchFamily="50" charset="-128"/>
              </a:rPr>
              <a:t>KEGG</a:t>
            </a:r>
            <a:r>
              <a:rPr kumimoji="1" lang="en-US" altLang="ja-JP" sz="2000" dirty="0">
                <a:solidFill>
                  <a:srgbClr val="3333FF"/>
                </a:solidFill>
                <a:latin typeface="メイリオ" panose="020B0604030504040204" pitchFamily="50" charset="-128"/>
                <a:ea typeface="メイリオ" panose="020B0604030504040204" pitchFamily="50" charset="-128"/>
              </a:rPr>
              <a:t> Disease</a:t>
            </a:r>
          </a:p>
        </p:txBody>
      </p:sp>
      <p:sp>
        <p:nvSpPr>
          <p:cNvPr id="65" name="テキスト ボックス 64">
            <a:extLst>
              <a:ext uri="{FF2B5EF4-FFF2-40B4-BE49-F238E27FC236}">
                <a16:creationId xmlns:a16="http://schemas.microsoft.com/office/drawing/2014/main" xmlns="" id="{D3CF5C13-525A-4C1C-A0E8-B58A330AF776}"/>
              </a:ext>
            </a:extLst>
          </p:cNvPr>
          <p:cNvSpPr txBox="1"/>
          <p:nvPr/>
        </p:nvSpPr>
        <p:spPr>
          <a:xfrm>
            <a:off x="4099642" y="2641157"/>
            <a:ext cx="1825564" cy="733534"/>
          </a:xfrm>
          <a:prstGeom prst="rect">
            <a:avLst/>
          </a:prstGeom>
          <a:noFill/>
        </p:spPr>
        <p:txBody>
          <a:bodyPr wrap="none" rtlCol="0">
            <a:spAutoFit/>
          </a:bodyPr>
          <a:lstStyle/>
          <a:p>
            <a:pPr algn="ctr">
              <a:lnSpc>
                <a:spcPts val="2500"/>
              </a:lnSpc>
            </a:pPr>
            <a:r>
              <a:rPr kumimoji="1" lang="en-US" altLang="ja-JP" sz="2000" dirty="0" err="1">
                <a:solidFill>
                  <a:srgbClr val="C00000"/>
                </a:solidFill>
                <a:latin typeface="メイリオ" panose="020B0604030504040204" pitchFamily="50" charset="-128"/>
                <a:ea typeface="メイリオ" panose="020B0604030504040204" pitchFamily="50" charset="-128"/>
              </a:rPr>
              <a:t>NCBI</a:t>
            </a:r>
            <a:r>
              <a:rPr kumimoji="1" lang="ja-JP" altLang="en-US" sz="2000" dirty="0">
                <a:solidFill>
                  <a:srgbClr val="C00000"/>
                </a:solidFill>
                <a:latin typeface="メイリオ" panose="020B0604030504040204" pitchFamily="50" charset="-128"/>
                <a:ea typeface="メイリオ" panose="020B0604030504040204" pitchFamily="50" charset="-128"/>
              </a:rPr>
              <a:t> </a:t>
            </a:r>
            <a:r>
              <a:rPr kumimoji="1" lang="en-US" altLang="ja-JP" sz="2000" dirty="0">
                <a:solidFill>
                  <a:srgbClr val="C00000"/>
                </a:solidFill>
                <a:latin typeface="メイリオ" panose="020B0604030504040204" pitchFamily="50" charset="-128"/>
                <a:ea typeface="メイリオ" panose="020B0604030504040204" pitchFamily="50" charset="-128"/>
              </a:rPr>
              <a:t>GEO</a:t>
            </a:r>
          </a:p>
          <a:p>
            <a:pPr algn="ctr">
              <a:lnSpc>
                <a:spcPts val="2500"/>
              </a:lnSpc>
            </a:pPr>
            <a:r>
              <a:rPr lang="en-US" altLang="ja-JP" sz="2000" dirty="0" err="1">
                <a:solidFill>
                  <a:srgbClr val="C00000"/>
                </a:solidFill>
                <a:latin typeface="メイリオ" panose="020B0604030504040204" pitchFamily="50" charset="-128"/>
                <a:ea typeface="メイリオ" panose="020B0604030504040204" pitchFamily="50" charset="-128"/>
              </a:rPr>
              <a:t>ArrayExpress</a:t>
            </a:r>
            <a:endParaRPr kumimoji="1" lang="ja-JP" altLang="en-US" sz="2000" dirty="0">
              <a:solidFill>
                <a:srgbClr val="C00000"/>
              </a:solidFill>
              <a:latin typeface="メイリオ" panose="020B0604030504040204" pitchFamily="50" charset="-128"/>
              <a:ea typeface="メイリオ" panose="020B0604030504040204" pitchFamily="50" charset="-128"/>
            </a:endParaRPr>
          </a:p>
        </p:txBody>
      </p:sp>
      <p:sp>
        <p:nvSpPr>
          <p:cNvPr id="66" name="テキスト ボックス 65">
            <a:extLst>
              <a:ext uri="{FF2B5EF4-FFF2-40B4-BE49-F238E27FC236}">
                <a16:creationId xmlns:a16="http://schemas.microsoft.com/office/drawing/2014/main" xmlns="" id="{03396AB6-01E9-42EA-83EB-643BDEB98FD1}"/>
              </a:ext>
            </a:extLst>
          </p:cNvPr>
          <p:cNvSpPr txBox="1"/>
          <p:nvPr/>
        </p:nvSpPr>
        <p:spPr>
          <a:xfrm>
            <a:off x="7247035" y="3639773"/>
            <a:ext cx="1973617" cy="733534"/>
          </a:xfrm>
          <a:prstGeom prst="rect">
            <a:avLst/>
          </a:prstGeom>
          <a:noFill/>
        </p:spPr>
        <p:txBody>
          <a:bodyPr wrap="none" rtlCol="0">
            <a:spAutoFit/>
          </a:bodyPr>
          <a:lstStyle>
            <a:defPPr>
              <a:defRPr lang="ja-JP"/>
            </a:defPPr>
            <a:lvl1pPr algn="ctr">
              <a:lnSpc>
                <a:spcPts val="2500"/>
              </a:lnSpc>
              <a:defRPr sz="2800">
                <a:solidFill>
                  <a:srgbClr val="3333FF"/>
                </a:solidFill>
              </a:defRPr>
            </a:lvl1pPr>
          </a:lstStyle>
          <a:p>
            <a:r>
              <a:rPr lang="en-US" altLang="ja-JP" sz="2000" dirty="0" err="1">
                <a:solidFill>
                  <a:srgbClr val="C00000"/>
                </a:solidFill>
                <a:latin typeface="メイリオ" panose="020B0604030504040204" pitchFamily="50" charset="-128"/>
                <a:ea typeface="メイリオ" panose="020B0604030504040204" pitchFamily="50" charset="-128"/>
              </a:rPr>
              <a:t>ChEMBL</a:t>
            </a:r>
            <a:endParaRPr lang="en-US" altLang="ja-JP" sz="2000" dirty="0">
              <a:solidFill>
                <a:srgbClr val="C00000"/>
              </a:solidFill>
              <a:latin typeface="メイリオ" panose="020B0604030504040204" pitchFamily="50" charset="-128"/>
              <a:ea typeface="メイリオ" panose="020B0604030504040204" pitchFamily="50" charset="-128"/>
            </a:endParaRPr>
          </a:p>
          <a:p>
            <a:r>
              <a:rPr lang="en-US" altLang="ja-JP" sz="2000" dirty="0" err="1">
                <a:latin typeface="メイリオ" panose="020B0604030504040204" pitchFamily="50" charset="-128"/>
                <a:ea typeface="メイリオ" panose="020B0604030504040204" pitchFamily="50" charset="-128"/>
              </a:rPr>
              <a:t>KEGG</a:t>
            </a:r>
            <a:r>
              <a:rPr lang="en-US" altLang="ja-JP" sz="2000" dirty="0">
                <a:latin typeface="メイリオ" panose="020B0604030504040204" pitchFamily="50" charset="-128"/>
                <a:ea typeface="メイリオ" panose="020B0604030504040204" pitchFamily="50" charset="-128"/>
              </a:rPr>
              <a:t> </a:t>
            </a:r>
            <a:r>
              <a:rPr lang="en-US" altLang="ja-JP" sz="2000" dirty="0" err="1">
                <a:latin typeface="メイリオ" panose="020B0604030504040204" pitchFamily="50" charset="-128"/>
                <a:ea typeface="メイリオ" panose="020B0604030504040204" pitchFamily="50" charset="-128"/>
              </a:rPr>
              <a:t>Medicus</a:t>
            </a:r>
            <a:endParaRPr lang="en-US" altLang="ja-JP" sz="2000" dirty="0">
              <a:latin typeface="メイリオ" panose="020B0604030504040204" pitchFamily="50" charset="-128"/>
              <a:ea typeface="メイリオ" panose="020B0604030504040204" pitchFamily="50" charset="-128"/>
            </a:endParaRPr>
          </a:p>
        </p:txBody>
      </p:sp>
      <p:sp>
        <p:nvSpPr>
          <p:cNvPr id="67" name="正方形/長方形 66">
            <a:extLst>
              <a:ext uri="{FF2B5EF4-FFF2-40B4-BE49-F238E27FC236}">
                <a16:creationId xmlns:a16="http://schemas.microsoft.com/office/drawing/2014/main" xmlns="" id="{8C63493E-380D-4BD1-9A0D-5825CBD31DD4}"/>
              </a:ext>
            </a:extLst>
          </p:cNvPr>
          <p:cNvSpPr/>
          <p:nvPr/>
        </p:nvSpPr>
        <p:spPr>
          <a:xfrm>
            <a:off x="8057128" y="2461855"/>
            <a:ext cx="1683025" cy="412934"/>
          </a:xfrm>
          <a:prstGeom prst="rect">
            <a:avLst/>
          </a:prstGeom>
        </p:spPr>
        <p:txBody>
          <a:bodyPr wrap="none">
            <a:spAutoFit/>
          </a:bodyPr>
          <a:lstStyle/>
          <a:p>
            <a:pPr algn="ctr">
              <a:lnSpc>
                <a:spcPts val="2500"/>
              </a:lnSpc>
            </a:pPr>
            <a:r>
              <a:rPr lang="en-US" altLang="ja-JP" err="1">
                <a:solidFill>
                  <a:srgbClr val="3333FF"/>
                </a:solidFill>
                <a:latin typeface="メイリオ" panose="020B0604030504040204" pitchFamily="50" charset="-128"/>
                <a:ea typeface="メイリオ" panose="020B0604030504040204" pitchFamily="50" charset="-128"/>
              </a:rPr>
              <a:t>MicrobeDB.jp</a:t>
            </a:r>
            <a:endParaRPr lang="ja-JP" altLang="en-US">
              <a:solidFill>
                <a:srgbClr val="3333FF"/>
              </a:solidFill>
              <a:latin typeface="メイリオ" panose="020B0604030504040204" pitchFamily="50" charset="-128"/>
              <a:ea typeface="メイリオ" panose="020B0604030504040204" pitchFamily="50" charset="-128"/>
            </a:endParaRPr>
          </a:p>
        </p:txBody>
      </p:sp>
      <p:sp>
        <p:nvSpPr>
          <p:cNvPr id="68" name="テキスト ボックス 67">
            <a:extLst>
              <a:ext uri="{FF2B5EF4-FFF2-40B4-BE49-F238E27FC236}">
                <a16:creationId xmlns:a16="http://schemas.microsoft.com/office/drawing/2014/main" xmlns="" id="{2FFACDD1-39CC-4EBC-8AC0-FABF395630C5}"/>
              </a:ext>
            </a:extLst>
          </p:cNvPr>
          <p:cNvSpPr txBox="1"/>
          <p:nvPr/>
        </p:nvSpPr>
        <p:spPr>
          <a:xfrm>
            <a:off x="4417869" y="1952606"/>
            <a:ext cx="1065292" cy="412934"/>
          </a:xfrm>
          <a:prstGeom prst="rect">
            <a:avLst/>
          </a:prstGeom>
          <a:noFill/>
        </p:spPr>
        <p:txBody>
          <a:bodyPr wrap="none" rtlCol="0">
            <a:spAutoFit/>
          </a:bodyPr>
          <a:lstStyle/>
          <a:p>
            <a:pPr algn="ctr">
              <a:lnSpc>
                <a:spcPts val="2500"/>
              </a:lnSpc>
            </a:pPr>
            <a:r>
              <a:rPr kumimoji="1" lang="en-US" altLang="ja-JP" sz="2000" err="1">
                <a:solidFill>
                  <a:srgbClr val="C00000"/>
                </a:solidFill>
                <a:latin typeface="メイリオ" panose="020B0604030504040204" pitchFamily="50" charset="-128"/>
                <a:ea typeface="メイリオ" panose="020B0604030504040204" pitchFamily="50" charset="-128"/>
              </a:rPr>
              <a:t>ClinVar</a:t>
            </a:r>
            <a:endParaRPr kumimoji="1" lang="ja-JP" altLang="en-US" sz="2000">
              <a:solidFill>
                <a:srgbClr val="C00000"/>
              </a:solidFill>
              <a:latin typeface="メイリオ" panose="020B0604030504040204" pitchFamily="50" charset="-128"/>
              <a:ea typeface="メイリオ" panose="020B0604030504040204" pitchFamily="50" charset="-128"/>
            </a:endParaRPr>
          </a:p>
        </p:txBody>
      </p:sp>
      <p:sp>
        <p:nvSpPr>
          <p:cNvPr id="70" name="テキスト ボックス 69">
            <a:extLst>
              <a:ext uri="{FF2B5EF4-FFF2-40B4-BE49-F238E27FC236}">
                <a16:creationId xmlns:a16="http://schemas.microsoft.com/office/drawing/2014/main" xmlns="" id="{B04B0411-610A-4C57-95D3-BF991E750401}"/>
              </a:ext>
            </a:extLst>
          </p:cNvPr>
          <p:cNvSpPr txBox="1"/>
          <p:nvPr/>
        </p:nvSpPr>
        <p:spPr>
          <a:xfrm>
            <a:off x="8474207" y="2086423"/>
            <a:ext cx="906017" cy="523220"/>
          </a:xfrm>
          <a:prstGeom prst="rect">
            <a:avLst/>
          </a:prstGeom>
          <a:noFill/>
        </p:spPr>
        <p:txBody>
          <a:bodyPr wrap="none" rtlCol="0">
            <a:spAutoFit/>
          </a:bodyPr>
          <a:lstStyle/>
          <a:p>
            <a:pPr algn="ctr"/>
            <a:r>
              <a:rPr kumimoji="1" lang="ja-JP" altLang="en-US" sz="2800" b="1">
                <a:latin typeface="メイリオ" panose="020B0604030504040204" pitchFamily="50" charset="-128"/>
                <a:ea typeface="メイリオ" panose="020B0604030504040204" pitchFamily="50" charset="-128"/>
              </a:rPr>
              <a:t>環境</a:t>
            </a:r>
          </a:p>
        </p:txBody>
      </p:sp>
      <p:sp>
        <p:nvSpPr>
          <p:cNvPr id="71" name="矢印: 左右 70">
            <a:extLst>
              <a:ext uri="{FF2B5EF4-FFF2-40B4-BE49-F238E27FC236}">
                <a16:creationId xmlns:a16="http://schemas.microsoft.com/office/drawing/2014/main" xmlns="" id="{A33CFA41-791B-4997-91F1-D0B9554BEA35}"/>
              </a:ext>
            </a:extLst>
          </p:cNvPr>
          <p:cNvSpPr/>
          <p:nvPr/>
        </p:nvSpPr>
        <p:spPr>
          <a:xfrm>
            <a:off x="3006702" y="3525410"/>
            <a:ext cx="702358" cy="418927"/>
          </a:xfrm>
          <a:prstGeom prst="lef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72" name="矢印: 左右 71">
            <a:extLst>
              <a:ext uri="{FF2B5EF4-FFF2-40B4-BE49-F238E27FC236}">
                <a16:creationId xmlns:a16="http://schemas.microsoft.com/office/drawing/2014/main" xmlns="" id="{3441D892-9A05-438A-909D-20922E2E5E21}"/>
              </a:ext>
            </a:extLst>
          </p:cNvPr>
          <p:cNvSpPr/>
          <p:nvPr/>
        </p:nvSpPr>
        <p:spPr>
          <a:xfrm>
            <a:off x="6472438" y="3458644"/>
            <a:ext cx="702358" cy="418927"/>
          </a:xfrm>
          <a:prstGeom prst="lef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73" name="テキスト ボックス 72">
            <a:extLst>
              <a:ext uri="{FF2B5EF4-FFF2-40B4-BE49-F238E27FC236}">
                <a16:creationId xmlns:a16="http://schemas.microsoft.com/office/drawing/2014/main" xmlns="" id="{A387F38A-7B80-494F-BA12-FF047501AFA2}"/>
              </a:ext>
            </a:extLst>
          </p:cNvPr>
          <p:cNvSpPr txBox="1"/>
          <p:nvPr/>
        </p:nvSpPr>
        <p:spPr>
          <a:xfrm>
            <a:off x="6327483" y="3043326"/>
            <a:ext cx="958917" cy="412934"/>
          </a:xfrm>
          <a:prstGeom prst="rect">
            <a:avLst/>
          </a:prstGeom>
          <a:noFill/>
        </p:spPr>
        <p:txBody>
          <a:bodyPr wrap="none" rtlCol="0">
            <a:spAutoFit/>
          </a:bodyPr>
          <a:lstStyle/>
          <a:p>
            <a:pPr algn="ctr">
              <a:lnSpc>
                <a:spcPts val="2500"/>
              </a:lnSpc>
            </a:pPr>
            <a:r>
              <a:rPr kumimoji="1" lang="en-US" altLang="ja-JP" sz="2000">
                <a:solidFill>
                  <a:srgbClr val="C00000"/>
                </a:solidFill>
                <a:latin typeface="メイリオ" panose="020B0604030504040204" pitchFamily="50" charset="-128"/>
                <a:ea typeface="メイリオ" panose="020B0604030504040204" pitchFamily="50" charset="-128"/>
              </a:rPr>
              <a:t>LINCS</a:t>
            </a:r>
            <a:endParaRPr kumimoji="1" lang="ja-JP" altLang="en-US" sz="2000">
              <a:solidFill>
                <a:srgbClr val="C0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10125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453" y="3802498"/>
            <a:ext cx="4314458" cy="753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r="2006"/>
          <a:stretch/>
        </p:blipFill>
        <p:spPr bwMode="auto">
          <a:xfrm>
            <a:off x="5430894" y="2643357"/>
            <a:ext cx="4303825" cy="1095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453" y="1107218"/>
            <a:ext cx="4319576" cy="1474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b="9425"/>
          <a:stretch/>
        </p:blipFill>
        <p:spPr bwMode="auto">
          <a:xfrm>
            <a:off x="493827" y="1449991"/>
            <a:ext cx="4685076" cy="4983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8743" y="14288"/>
            <a:ext cx="8758210" cy="8834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a:solidFill>
                  <a:srgbClr val="161616"/>
                </a:solidFill>
              </a:rPr>
              <a:t>DAVID</a:t>
            </a:r>
            <a:r>
              <a:rPr lang="ja-JP" altLang="en-US" sz="3200" dirty="0">
                <a:solidFill>
                  <a:srgbClr val="161616"/>
                </a:solidFill>
              </a:rPr>
              <a:t>を使った解析</a:t>
            </a:r>
            <a:r>
              <a:rPr lang="ja-JP" altLang="en-US" sz="3200" dirty="0" smtClean="0">
                <a:solidFill>
                  <a:srgbClr val="161616"/>
                </a:solidFill>
              </a:rPr>
              <a:t>事例　</a:t>
            </a:r>
            <a:r>
              <a:rPr lang="ja-JP" altLang="en-US" sz="2400" dirty="0" smtClean="0">
                <a:solidFill>
                  <a:srgbClr val="161616"/>
                </a:solidFill>
              </a:rPr>
              <a:t>（</a:t>
            </a:r>
            <a:r>
              <a:rPr lang="en-US" altLang="ja-JP" sz="2400" dirty="0" err="1">
                <a:solidFill>
                  <a:srgbClr val="161616"/>
                </a:solidFill>
              </a:rPr>
              <a:t>GSE21422</a:t>
            </a:r>
            <a:r>
              <a:rPr lang="ja-JP" altLang="en-US" sz="2400" dirty="0">
                <a:solidFill>
                  <a:srgbClr val="161616"/>
                </a:solidFill>
              </a:rPr>
              <a:t> 乳管がん）</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40</a:t>
            </a:fld>
            <a:endParaRPr lang="ja-JP" altLang="en-US" sz="1200">
              <a:solidFill>
                <a:srgbClr val="003A6F"/>
              </a:solidFill>
            </a:endParaRPr>
          </a:p>
        </p:txBody>
      </p:sp>
      <p:sp>
        <p:nvSpPr>
          <p:cNvPr id="8" name="テキスト ボックス 7"/>
          <p:cNvSpPr txBox="1"/>
          <p:nvPr/>
        </p:nvSpPr>
        <p:spPr>
          <a:xfrm>
            <a:off x="765931" y="1066718"/>
            <a:ext cx="4131259" cy="461665"/>
          </a:xfrm>
          <a:prstGeom prst="rect">
            <a:avLst/>
          </a:prstGeom>
          <a:noFill/>
        </p:spPr>
        <p:txBody>
          <a:bodyPr wrap="none" rtlCol="0">
            <a:spAutoFit/>
          </a:bodyPr>
          <a:lstStyle/>
          <a:p>
            <a:pPr algn="ctr"/>
            <a:r>
              <a:rPr kumimoji="1" lang="en-US" altLang="ja-JP" sz="2400" dirty="0">
                <a:latin typeface="メイリオ" panose="020B0604030504040204" pitchFamily="50" charset="-128"/>
                <a:ea typeface="メイリオ" panose="020B0604030504040204" pitchFamily="50" charset="-128"/>
              </a:rPr>
              <a:t>【IDC</a:t>
            </a:r>
            <a:r>
              <a:rPr kumimoji="1" lang="ja-JP" altLang="en-US" sz="2400" dirty="0">
                <a:latin typeface="メイリオ" panose="020B0604030504040204" pitchFamily="50" charset="-128"/>
                <a:ea typeface="メイリオ" panose="020B0604030504040204" pitchFamily="50" charset="-128"/>
              </a:rPr>
              <a:t>で亢進していた機能</a:t>
            </a:r>
            <a:r>
              <a:rPr lang="en-US" altLang="ja-JP"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4058560" y="5122259"/>
            <a:ext cx="5109091" cy="1077218"/>
          </a:xfrm>
          <a:prstGeom prst="rect">
            <a:avLst/>
          </a:prstGeom>
          <a:solidFill>
            <a:srgbClr val="FFFFFF">
              <a:alpha val="67059"/>
            </a:srgbClr>
          </a:solidFill>
          <a:ln>
            <a:solidFill>
              <a:srgbClr val="006600"/>
            </a:solidFill>
          </a:ln>
        </p:spPr>
        <p:txBody>
          <a:bodyPr wrap="none" rtlCol="0">
            <a:spAutoFit/>
          </a:bodyPr>
          <a:lstStyle/>
          <a:p>
            <a:pPr algn="ctr"/>
            <a:r>
              <a:rPr kumimoji="1" lang="ja-JP" altLang="en-US" sz="3200" b="1" dirty="0">
                <a:solidFill>
                  <a:srgbClr val="006600"/>
                </a:solidFill>
                <a:latin typeface="メイリオ" panose="020B0604030504040204" pitchFamily="50" charset="-128"/>
                <a:ea typeface="メイリオ" panose="020B0604030504040204" pitchFamily="50" charset="-128"/>
              </a:rPr>
              <a:t>ヒットした機能情報を</a:t>
            </a:r>
            <a:endParaRPr kumimoji="1" lang="en-US" altLang="ja-JP" sz="3200" b="1" dirty="0">
              <a:solidFill>
                <a:srgbClr val="006600"/>
              </a:solidFill>
              <a:latin typeface="メイリオ" panose="020B0604030504040204" pitchFamily="50" charset="-128"/>
              <a:ea typeface="メイリオ" panose="020B0604030504040204" pitchFamily="50" charset="-128"/>
            </a:endParaRPr>
          </a:p>
          <a:p>
            <a:pPr algn="ctr"/>
            <a:r>
              <a:rPr kumimoji="1" lang="ja-JP" altLang="en-US" sz="3200" b="1" dirty="0">
                <a:solidFill>
                  <a:srgbClr val="006600"/>
                </a:solidFill>
                <a:latin typeface="メイリオ" panose="020B0604030504040204" pitchFamily="50" charset="-128"/>
                <a:ea typeface="メイリオ" panose="020B0604030504040204" pitchFamily="50" charset="-128"/>
              </a:rPr>
              <a:t>クラスター化して</a:t>
            </a:r>
            <a:r>
              <a:rPr lang="ja-JP" altLang="en-US" sz="3200" b="1" dirty="0">
                <a:solidFill>
                  <a:srgbClr val="006600"/>
                </a:solidFill>
                <a:latin typeface="メイリオ" panose="020B0604030504040204" pitchFamily="50" charset="-128"/>
                <a:ea typeface="メイリオ" panose="020B0604030504040204" pitchFamily="50" charset="-128"/>
              </a:rPr>
              <a:t>結果表示</a:t>
            </a:r>
            <a:endParaRPr kumimoji="1" lang="ja-JP" altLang="en-US" sz="3200" b="1" dirty="0">
              <a:solidFill>
                <a:srgbClr val="006600"/>
              </a:solidFill>
              <a:latin typeface="メイリオ" panose="020B0604030504040204" pitchFamily="50" charset="-128"/>
              <a:ea typeface="メイリオ" panose="020B0604030504040204" pitchFamily="50" charset="-128"/>
            </a:endParaRPr>
          </a:p>
        </p:txBody>
      </p:sp>
      <p:cxnSp>
        <p:nvCxnSpPr>
          <p:cNvPr id="3" name="直線コネクタ 2"/>
          <p:cNvCxnSpPr/>
          <p:nvPr/>
        </p:nvCxnSpPr>
        <p:spPr>
          <a:xfrm flipV="1">
            <a:off x="5162719" y="1100517"/>
            <a:ext cx="267037" cy="37223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162719" y="2241494"/>
            <a:ext cx="250853" cy="3155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5170811" y="2249586"/>
            <a:ext cx="258945" cy="4126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5170811" y="2824120"/>
            <a:ext cx="267037" cy="8658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5162719" y="2816028"/>
            <a:ext cx="283221" cy="115716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5162719" y="3204446"/>
            <a:ext cx="250853" cy="135137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6" name="テキスト ボックス 35"/>
          <p:cNvSpPr txBox="1"/>
          <p:nvPr/>
        </p:nvSpPr>
        <p:spPr>
          <a:xfrm>
            <a:off x="8515590" y="2832212"/>
            <a:ext cx="1210589" cy="400110"/>
          </a:xfrm>
          <a:prstGeom prst="rect">
            <a:avLst/>
          </a:prstGeom>
          <a:noFill/>
        </p:spPr>
        <p:txBody>
          <a:bodyPr wrap="none" rtlCol="0">
            <a:spAutoFit/>
          </a:bodyPr>
          <a:lstStyle/>
          <a:p>
            <a:pPr algn="r"/>
            <a:r>
              <a:rPr kumimoji="1" lang="ja-JP" altLang="en-US" sz="2000" b="1" dirty="0" smtClean="0">
                <a:solidFill>
                  <a:srgbClr val="FF0000"/>
                </a:solidFill>
                <a:latin typeface="メイリオ" panose="020B0604030504040204" pitchFamily="50" charset="-128"/>
                <a:ea typeface="メイリオ" panose="020B0604030504040204" pitchFamily="50" charset="-128"/>
              </a:rPr>
              <a:t>細胞分裂</a:t>
            </a:r>
            <a:endParaRPr kumimoji="1" lang="ja-JP" altLang="en-US" sz="2000" b="1" dirty="0">
              <a:solidFill>
                <a:srgbClr val="FF0000"/>
              </a:solidFill>
              <a:latin typeface="メイリオ" panose="020B0604030504040204" pitchFamily="50" charset="-128"/>
              <a:ea typeface="メイリオ" panose="020B0604030504040204" pitchFamily="50" charset="-128"/>
            </a:endParaRPr>
          </a:p>
        </p:txBody>
      </p:sp>
      <p:sp>
        <p:nvSpPr>
          <p:cNvPr id="40" name="テキスト ボックス 39"/>
          <p:cNvSpPr txBox="1"/>
          <p:nvPr/>
        </p:nvSpPr>
        <p:spPr>
          <a:xfrm>
            <a:off x="8002630" y="1333836"/>
            <a:ext cx="1723549" cy="400110"/>
          </a:xfrm>
          <a:prstGeom prst="rect">
            <a:avLst/>
          </a:prstGeom>
          <a:noFill/>
        </p:spPr>
        <p:txBody>
          <a:bodyPr wrap="none" rtlCol="0">
            <a:spAutoFit/>
          </a:bodyPr>
          <a:lstStyle/>
          <a:p>
            <a:pPr algn="r"/>
            <a:r>
              <a:rPr lang="ja-JP" altLang="en-US" sz="2000" b="1" dirty="0">
                <a:solidFill>
                  <a:srgbClr val="FF0000"/>
                </a:solidFill>
                <a:latin typeface="メイリオ" panose="020B0604030504040204" pitchFamily="50" charset="-128"/>
                <a:ea typeface="メイリオ" panose="020B0604030504040204" pitchFamily="50" charset="-128"/>
              </a:rPr>
              <a:t>糖タンパク質</a:t>
            </a:r>
            <a:endParaRPr kumimoji="1" lang="ja-JP" altLang="en-US" sz="2000" b="1" dirty="0">
              <a:solidFill>
                <a:srgbClr val="FF0000"/>
              </a:solidFill>
              <a:latin typeface="メイリオ" panose="020B0604030504040204" pitchFamily="50" charset="-128"/>
              <a:ea typeface="メイリオ" panose="020B0604030504040204" pitchFamily="50" charset="-128"/>
            </a:endParaRPr>
          </a:p>
        </p:txBody>
      </p:sp>
      <p:sp>
        <p:nvSpPr>
          <p:cNvPr id="41" name="テキスト ボックス 40"/>
          <p:cNvSpPr txBox="1"/>
          <p:nvPr/>
        </p:nvSpPr>
        <p:spPr>
          <a:xfrm>
            <a:off x="6976708" y="4545025"/>
            <a:ext cx="2749471" cy="400110"/>
          </a:xfrm>
          <a:prstGeom prst="rect">
            <a:avLst/>
          </a:prstGeom>
          <a:noFill/>
        </p:spPr>
        <p:txBody>
          <a:bodyPr wrap="none" rtlCol="0">
            <a:spAutoFit/>
          </a:bodyPr>
          <a:lstStyle/>
          <a:p>
            <a:pPr algn="r"/>
            <a:r>
              <a:rPr lang="ja-JP" altLang="en-US" sz="2000" b="1" dirty="0">
                <a:solidFill>
                  <a:srgbClr val="FF0000"/>
                </a:solidFill>
                <a:latin typeface="メイリオ" panose="020B0604030504040204" pitchFamily="50" charset="-128"/>
                <a:ea typeface="メイリオ" panose="020B0604030504040204" pitchFamily="50" charset="-128"/>
              </a:rPr>
              <a:t>タイトジャンクション</a:t>
            </a:r>
            <a:endParaRPr kumimoji="1" lang="ja-JP" altLang="en-US" sz="2000" b="1"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55658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14288"/>
            <a:ext cx="8761045" cy="8918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2400" dirty="0">
                <a:solidFill>
                  <a:srgbClr val="006600"/>
                </a:solidFill>
              </a:rPr>
              <a:t>【</a:t>
            </a:r>
            <a:r>
              <a:rPr lang="ja-JP" altLang="en-US" sz="2400" dirty="0">
                <a:solidFill>
                  <a:srgbClr val="006600"/>
                </a:solidFill>
              </a:rPr>
              <a:t>統合</a:t>
            </a:r>
            <a:r>
              <a:rPr lang="en-US" altLang="ja-JP" sz="2400" dirty="0">
                <a:solidFill>
                  <a:srgbClr val="006600"/>
                </a:solidFill>
              </a:rPr>
              <a:t>TV】 DAVID</a:t>
            </a:r>
            <a:r>
              <a:rPr lang="ja-JP" altLang="en-US" sz="2400" dirty="0">
                <a:solidFill>
                  <a:srgbClr val="006600"/>
                </a:solidFill>
              </a:rPr>
              <a:t>の使い方はこちらへ</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41</a:t>
            </a:fld>
            <a:endParaRPr lang="ja-JP" altLang="en-US" sz="1200">
              <a:solidFill>
                <a:srgbClr val="003A6F"/>
              </a:solidFill>
            </a:endParaRPr>
          </a:p>
        </p:txBody>
      </p:sp>
      <p:sp>
        <p:nvSpPr>
          <p:cNvPr id="6" name="テキスト ボックス 5">
            <a:hlinkClick r:id="rId2"/>
            <a:extLst>
              <a:ext uri="{FF2B5EF4-FFF2-40B4-BE49-F238E27FC236}">
                <a16:creationId xmlns:a16="http://schemas.microsoft.com/office/drawing/2014/main" xmlns="" id="{6D8216C4-7AE4-44B0-8743-58AE626F19FE}"/>
              </a:ext>
            </a:extLst>
          </p:cNvPr>
          <p:cNvSpPr txBox="1"/>
          <p:nvPr/>
        </p:nvSpPr>
        <p:spPr>
          <a:xfrm>
            <a:off x="601785" y="1105158"/>
            <a:ext cx="9304215" cy="4293483"/>
          </a:xfrm>
          <a:prstGeom prst="rect">
            <a:avLst/>
          </a:prstGeom>
          <a:noFill/>
        </p:spPr>
        <p:txBody>
          <a:bodyPr wrap="square">
            <a:spAutoFit/>
          </a:bodyPr>
          <a:lstStyle/>
          <a:p>
            <a:pPr fontAlgn="auto">
              <a:spcBef>
                <a:spcPts val="600"/>
              </a:spcBef>
              <a:spcAft>
                <a:spcPts val="0"/>
              </a:spcAft>
              <a:tabLst>
                <a:tab pos="538163" algn="l"/>
              </a:tabLst>
              <a:defRPr/>
            </a:pPr>
            <a:r>
              <a:rPr lang="en-US" altLang="ja-JP" sz="2000" b="1" dirty="0">
                <a:solidFill>
                  <a:srgbClr val="003300"/>
                </a:solidFill>
                <a:latin typeface="メイリオ" panose="020B0604030504040204" pitchFamily="50" charset="-128"/>
                <a:ea typeface="メイリオ" panose="020B0604030504040204" pitchFamily="50" charset="-128"/>
              </a:rPr>
              <a:t>1)</a:t>
            </a:r>
            <a:r>
              <a:rPr lang="ja-JP" altLang="en-US" sz="2000" b="1" dirty="0">
                <a:solidFill>
                  <a:srgbClr val="003300"/>
                </a:solidFill>
                <a:latin typeface="メイリオ" panose="020B0604030504040204" pitchFamily="50" charset="-128"/>
                <a:ea typeface="メイリオ" panose="020B0604030504040204" pitchFamily="50" charset="-128"/>
              </a:rPr>
              <a:t> </a:t>
            </a:r>
            <a:r>
              <a:rPr lang="en-US" altLang="ja-JP" sz="2000" b="1" dirty="0">
                <a:solidFill>
                  <a:srgbClr val="003300"/>
                </a:solidFill>
                <a:latin typeface="メイリオ" panose="020B0604030504040204" pitchFamily="50" charset="-128"/>
                <a:ea typeface="メイリオ" panose="020B0604030504040204" pitchFamily="50" charset="-128"/>
              </a:rPr>
              <a:t>DAVID</a:t>
            </a:r>
            <a:r>
              <a:rPr lang="ja-JP" altLang="en-US" sz="2000" b="1" dirty="0">
                <a:solidFill>
                  <a:srgbClr val="003300"/>
                </a:solidFill>
                <a:latin typeface="メイリオ" panose="020B0604030504040204" pitchFamily="50" charset="-128"/>
                <a:ea typeface="メイリオ" panose="020B0604030504040204" pitchFamily="50" charset="-128"/>
              </a:rPr>
              <a:t>を使ってマイクロアレイデータを解析する</a:t>
            </a:r>
            <a:r>
              <a:rPr lang="ja-JP" altLang="en-US" sz="1200" dirty="0">
                <a:solidFill>
                  <a:srgbClr val="003300"/>
                </a:solidFill>
                <a:latin typeface="メイリオ" panose="020B0604030504040204" pitchFamily="50" charset="-128"/>
                <a:ea typeface="メイリオ" panose="020B0604030504040204" pitchFamily="50" charset="-128"/>
              </a:rPr>
              <a:t>（</a:t>
            </a:r>
            <a:r>
              <a:rPr lang="en-US" altLang="ja-JP" sz="1200" dirty="0">
                <a:solidFill>
                  <a:srgbClr val="003300"/>
                </a:solidFill>
                <a:latin typeface="メイリオ" panose="020B0604030504040204" pitchFamily="50" charset="-128"/>
                <a:ea typeface="メイリオ" panose="020B0604030504040204" pitchFamily="50" charset="-128"/>
              </a:rPr>
              <a:t>7</a:t>
            </a:r>
            <a:r>
              <a:rPr lang="ja-JP" altLang="en-US" sz="1200" dirty="0">
                <a:solidFill>
                  <a:srgbClr val="003300"/>
                </a:solidFill>
                <a:latin typeface="メイリオ" panose="020B0604030504040204" pitchFamily="50" charset="-128"/>
                <a:ea typeface="メイリオ" panose="020B0604030504040204" pitchFamily="50" charset="-128"/>
              </a:rPr>
              <a:t>分</a:t>
            </a:r>
            <a:r>
              <a:rPr lang="en-US" altLang="ja-JP" sz="1200" dirty="0">
                <a:solidFill>
                  <a:srgbClr val="003300"/>
                </a:solidFill>
                <a:latin typeface="メイリオ" panose="020B0604030504040204" pitchFamily="50" charset="-128"/>
                <a:ea typeface="メイリオ" panose="020B0604030504040204" pitchFamily="50" charset="-128"/>
              </a:rPr>
              <a:t>40</a:t>
            </a:r>
            <a:r>
              <a:rPr lang="ja-JP" altLang="en-US" sz="1200" dirty="0">
                <a:solidFill>
                  <a:srgbClr val="003300"/>
                </a:solidFill>
                <a:latin typeface="メイリオ" panose="020B0604030504040204" pitchFamily="50" charset="-128"/>
                <a:ea typeface="メイリオ" panose="020B0604030504040204" pitchFamily="50" charset="-128"/>
              </a:rPr>
              <a:t>秒）［</a:t>
            </a:r>
            <a:r>
              <a:rPr lang="en-US" altLang="ja-JP" sz="1200" dirty="0">
                <a:solidFill>
                  <a:srgbClr val="003300"/>
                </a:solidFill>
                <a:latin typeface="メイリオ" panose="020B0604030504040204" pitchFamily="50" charset="-128"/>
                <a:ea typeface="メイリオ" panose="020B0604030504040204" pitchFamily="50" charset="-128"/>
              </a:rPr>
              <a:t>2009-09-25</a:t>
            </a:r>
            <a:r>
              <a:rPr lang="ja-JP" altLang="en-US" sz="1200" dirty="0">
                <a:solidFill>
                  <a:srgbClr val="003300"/>
                </a:solidFill>
                <a:latin typeface="メイリオ" panose="020B0604030504040204" pitchFamily="50" charset="-128"/>
                <a:ea typeface="メイリオ" panose="020B0604030504040204" pitchFamily="50" charset="-128"/>
              </a:rPr>
              <a:t>］</a:t>
            </a:r>
            <a:endParaRPr lang="en-US" altLang="ja-JP" sz="1200" dirty="0">
              <a:solidFill>
                <a:srgbClr val="003300"/>
              </a:solidFill>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hlinkClick r:id="rId2"/>
              </a:rPr>
              <a:t>https://</a:t>
            </a:r>
            <a:r>
              <a:rPr lang="en-US" altLang="ja-JP" sz="1200" dirty="0" err="1">
                <a:latin typeface="メイリオ" panose="020B0604030504040204" pitchFamily="50" charset="-128"/>
                <a:ea typeface="メイリオ" panose="020B0604030504040204" pitchFamily="50" charset="-128"/>
                <a:hlinkClick r:id="rId2"/>
              </a:rPr>
              <a:t>togotv.dbcls.jp</a:t>
            </a:r>
            <a:r>
              <a:rPr lang="en-US" altLang="ja-JP" sz="1200" dirty="0">
                <a:latin typeface="メイリオ" panose="020B0604030504040204" pitchFamily="50" charset="-128"/>
                <a:ea typeface="メイリオ" panose="020B0604030504040204" pitchFamily="50" charset="-128"/>
                <a:hlinkClick r:id="rId2"/>
              </a:rPr>
              <a:t>/</a:t>
            </a:r>
            <a:r>
              <a:rPr lang="en-US" altLang="ja-JP" sz="1200" dirty="0" err="1">
                <a:latin typeface="メイリオ" panose="020B0604030504040204" pitchFamily="50" charset="-128"/>
                <a:ea typeface="メイリオ" panose="020B0604030504040204" pitchFamily="50" charset="-128"/>
                <a:hlinkClick r:id="rId2"/>
              </a:rPr>
              <a:t>20090925.html</a:t>
            </a:r>
            <a:endParaRPr lang="en-US" altLang="ja-JP" sz="1200" dirty="0">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rPr>
              <a:t>DAVID</a:t>
            </a:r>
            <a:r>
              <a:rPr lang="ja-JP" altLang="en-US" sz="1200" dirty="0">
                <a:latin typeface="メイリオ" panose="020B0604030504040204" pitchFamily="50" charset="-128"/>
                <a:ea typeface="メイリオ" panose="020B0604030504040204" pitchFamily="50" charset="-128"/>
              </a:rPr>
              <a:t>はマイクロアレイ実験から得られたデータを解析するツールです。このツールを使うことで発現変動のあった遺伝子群の特徴を可視化し、直感的に分析することができます。</a:t>
            </a:r>
            <a:r>
              <a:rPr lang="en-US" altLang="ja-JP" sz="1200" dirty="0">
                <a:latin typeface="メイリオ" panose="020B0604030504040204" pitchFamily="50" charset="-128"/>
                <a:ea typeface="メイリオ" panose="020B0604030504040204" pitchFamily="50" charset="-128"/>
              </a:rPr>
              <a:t>DAVID</a:t>
            </a:r>
            <a:r>
              <a:rPr lang="ja-JP" altLang="en-US" sz="1200" dirty="0">
                <a:latin typeface="メイリオ" panose="020B0604030504040204" pitchFamily="50" charset="-128"/>
                <a:ea typeface="メイリオ" panose="020B0604030504040204" pitchFamily="50" charset="-128"/>
              </a:rPr>
              <a:t>という名前は</a:t>
            </a:r>
            <a:r>
              <a:rPr lang="en-US" altLang="ja-JP" sz="1200" dirty="0">
                <a:latin typeface="メイリオ" panose="020B0604030504040204" pitchFamily="50" charset="-128"/>
                <a:ea typeface="メイリオ" panose="020B0604030504040204" pitchFamily="50" charset="-128"/>
              </a:rPr>
              <a:t>The Database for Annotation, Visualization and Integrated Discovery</a:t>
            </a:r>
            <a:r>
              <a:rPr lang="ja-JP" altLang="en-US" sz="1200" dirty="0">
                <a:latin typeface="メイリオ" panose="020B0604030504040204" pitchFamily="50" charset="-128"/>
                <a:ea typeface="メイリオ" panose="020B0604030504040204" pitchFamily="50" charset="-128"/>
              </a:rPr>
              <a:t>の頭文字に由来しています。ムービーではサンプルデータとして、</a:t>
            </a:r>
            <a:r>
              <a:rPr lang="en-US" altLang="ja-JP" sz="1200" dirty="0" err="1">
                <a:latin typeface="メイリオ" panose="020B0604030504040204" pitchFamily="50" charset="-128"/>
                <a:ea typeface="メイリオ" panose="020B0604030504040204" pitchFamily="50" charset="-128"/>
              </a:rPr>
              <a:t>NCBI</a:t>
            </a:r>
            <a:r>
              <a:rPr lang="en-US" altLang="ja-JP" sz="1200" dirty="0">
                <a:latin typeface="メイリオ" panose="020B0604030504040204" pitchFamily="50" charset="-128"/>
                <a:ea typeface="メイリオ" panose="020B0604030504040204" pitchFamily="50" charset="-128"/>
              </a:rPr>
              <a:t> GEO</a:t>
            </a:r>
            <a:r>
              <a:rPr lang="ja-JP" altLang="en-US" sz="1200" dirty="0" err="1">
                <a:latin typeface="メイリオ" panose="020B0604030504040204" pitchFamily="50" charset="-128"/>
                <a:ea typeface="メイリオ" panose="020B0604030504040204" pitchFamily="50" charset="-128"/>
              </a:rPr>
              <a:t>に登</a:t>
            </a:r>
            <a:r>
              <a:rPr lang="ja-JP" altLang="en-US" sz="1200" dirty="0">
                <a:latin typeface="メイリオ" panose="020B0604030504040204" pitchFamily="50" charset="-128"/>
                <a:ea typeface="メイリオ" panose="020B0604030504040204" pitchFamily="50" charset="-128"/>
              </a:rPr>
              <a:t>録されている公共の遺伝子発現データ（</a:t>
            </a:r>
            <a:r>
              <a:rPr lang="en-US" altLang="ja-JP" sz="1200" dirty="0" err="1">
                <a:latin typeface="メイリオ" panose="020B0604030504040204" pitchFamily="50" charset="-128"/>
                <a:ea typeface="メイリオ" panose="020B0604030504040204" pitchFamily="50" charset="-128"/>
              </a:rPr>
              <a:t>GSE17913:Effects</a:t>
            </a:r>
            <a:r>
              <a:rPr lang="en-US" altLang="ja-JP" sz="1200" dirty="0">
                <a:latin typeface="メイリオ" panose="020B0604030504040204" pitchFamily="50" charset="-128"/>
                <a:ea typeface="メイリオ" panose="020B0604030504040204" pitchFamily="50" charset="-128"/>
              </a:rPr>
              <a:t> of Cigarette Smoke on the Human Oral Mucosal Transcriptome</a:t>
            </a:r>
            <a:r>
              <a:rPr lang="ja-JP" altLang="en-US" sz="1200" dirty="0">
                <a:latin typeface="メイリオ" panose="020B0604030504040204" pitchFamily="50" charset="-128"/>
                <a:ea typeface="メイリオ" panose="020B0604030504040204" pitchFamily="50" charset="-128"/>
              </a:rPr>
              <a:t>）から</a:t>
            </a:r>
            <a:r>
              <a:rPr lang="en-US" altLang="ja-JP" sz="1200" dirty="0" err="1">
                <a:latin typeface="メイリオ" panose="020B0604030504040204" pitchFamily="50" charset="-128"/>
                <a:ea typeface="メイリオ" panose="020B0604030504040204" pitchFamily="50" charset="-128"/>
              </a:rPr>
              <a:t>GEO2R</a:t>
            </a:r>
            <a:r>
              <a:rPr lang="ja-JP" altLang="en-US" sz="1200" dirty="0">
                <a:latin typeface="メイリオ" panose="020B0604030504040204" pitchFamily="50" charset="-128"/>
                <a:ea typeface="メイリオ" panose="020B0604030504040204" pitchFamily="50" charset="-128"/>
              </a:rPr>
              <a:t>を用いて取得した、喫煙者女性と非喫煙者女性の口腔内で発現に差のある</a:t>
            </a:r>
            <a:r>
              <a:rPr lang="en-US" altLang="ja-JP" sz="1200" dirty="0">
                <a:latin typeface="メイリオ" panose="020B0604030504040204" pitchFamily="50" charset="-128"/>
                <a:ea typeface="メイリオ" panose="020B0604030504040204" pitchFamily="50" charset="-128"/>
              </a:rPr>
              <a:t>250</a:t>
            </a:r>
            <a:r>
              <a:rPr lang="ja-JP" altLang="en-US" sz="1200" dirty="0">
                <a:latin typeface="メイリオ" panose="020B0604030504040204" pitchFamily="50" charset="-128"/>
                <a:ea typeface="メイリオ" panose="020B0604030504040204" pitchFamily="50" charset="-128"/>
              </a:rPr>
              <a:t>個の遺伝子群のリストを使って説明しています。</a:t>
            </a:r>
            <a:endParaRPr lang="en-US" altLang="ja-JP" sz="1200" dirty="0">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endParaRPr lang="en-US" altLang="ja-JP" sz="1200" dirty="0">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en-US" altLang="ja-JP" sz="2000" b="1" dirty="0">
                <a:solidFill>
                  <a:srgbClr val="003300"/>
                </a:solidFill>
                <a:latin typeface="メイリオ" panose="020B0604030504040204" pitchFamily="50" charset="-128"/>
                <a:ea typeface="メイリオ" panose="020B0604030504040204" pitchFamily="50" charset="-128"/>
              </a:rPr>
              <a:t>2)</a:t>
            </a:r>
            <a:r>
              <a:rPr lang="ja-JP" altLang="en-US" sz="2000" b="1" dirty="0">
                <a:solidFill>
                  <a:srgbClr val="003300"/>
                </a:solidFill>
                <a:latin typeface="メイリオ" panose="020B0604030504040204" pitchFamily="50" charset="-128"/>
                <a:ea typeface="メイリオ" panose="020B0604030504040204" pitchFamily="50" charset="-128"/>
              </a:rPr>
              <a:t> </a:t>
            </a:r>
            <a:r>
              <a:rPr lang="en-US" altLang="ja-JP" sz="2000" b="1" dirty="0">
                <a:solidFill>
                  <a:srgbClr val="003300"/>
                </a:solidFill>
                <a:latin typeface="メイリオ" panose="020B0604030504040204" pitchFamily="50" charset="-128"/>
                <a:ea typeface="メイリオ" panose="020B0604030504040204" pitchFamily="50" charset="-128"/>
              </a:rPr>
              <a:t>DAVID</a:t>
            </a:r>
            <a:r>
              <a:rPr lang="ja-JP" altLang="en-US" sz="2000" b="1" dirty="0">
                <a:solidFill>
                  <a:srgbClr val="003300"/>
                </a:solidFill>
                <a:latin typeface="メイリオ" panose="020B0604030504040204" pitchFamily="50" charset="-128"/>
                <a:ea typeface="メイリオ" panose="020B0604030504040204" pitchFamily="50" charset="-128"/>
              </a:rPr>
              <a:t>を使ってマイクロアレイデータを解析する</a:t>
            </a:r>
            <a:r>
              <a:rPr lang="en-US" altLang="ja-JP" sz="2000" b="1" dirty="0">
                <a:solidFill>
                  <a:srgbClr val="003300"/>
                </a:solidFill>
                <a:latin typeface="メイリオ" panose="020B0604030504040204" pitchFamily="50" charset="-128"/>
                <a:ea typeface="メイリオ" panose="020B0604030504040204" pitchFamily="50" charset="-128"/>
              </a:rPr>
              <a:t>2012</a:t>
            </a:r>
            <a:r>
              <a:rPr lang="ja-JP" altLang="en-US" sz="1200" dirty="0">
                <a:solidFill>
                  <a:srgbClr val="003300"/>
                </a:solidFill>
                <a:latin typeface="メイリオ" panose="020B0604030504040204" pitchFamily="50" charset="-128"/>
                <a:ea typeface="メイリオ" panose="020B0604030504040204" pitchFamily="50" charset="-128"/>
              </a:rPr>
              <a:t>（</a:t>
            </a:r>
            <a:r>
              <a:rPr lang="en-US" altLang="ja-JP" sz="1200" dirty="0">
                <a:solidFill>
                  <a:srgbClr val="003300"/>
                </a:solidFill>
                <a:latin typeface="メイリオ" panose="020B0604030504040204" pitchFamily="50" charset="-128"/>
                <a:ea typeface="メイリオ" panose="020B0604030504040204" pitchFamily="50" charset="-128"/>
              </a:rPr>
              <a:t>6</a:t>
            </a:r>
            <a:r>
              <a:rPr lang="ja-JP" altLang="en-US" sz="1200" dirty="0">
                <a:solidFill>
                  <a:srgbClr val="003300"/>
                </a:solidFill>
                <a:latin typeface="メイリオ" panose="020B0604030504040204" pitchFamily="50" charset="-128"/>
                <a:ea typeface="メイリオ" panose="020B0604030504040204" pitchFamily="50" charset="-128"/>
              </a:rPr>
              <a:t>分</a:t>
            </a:r>
            <a:r>
              <a:rPr lang="en-US" altLang="ja-JP" sz="1200" dirty="0">
                <a:solidFill>
                  <a:srgbClr val="003300"/>
                </a:solidFill>
                <a:latin typeface="メイリオ" panose="020B0604030504040204" pitchFamily="50" charset="-128"/>
                <a:ea typeface="メイリオ" panose="020B0604030504040204" pitchFamily="50" charset="-128"/>
              </a:rPr>
              <a:t>56</a:t>
            </a:r>
            <a:r>
              <a:rPr lang="ja-JP" altLang="en-US" sz="1200" dirty="0">
                <a:solidFill>
                  <a:srgbClr val="003300"/>
                </a:solidFill>
                <a:latin typeface="メイリオ" panose="020B0604030504040204" pitchFamily="50" charset="-128"/>
                <a:ea typeface="メイリオ" panose="020B0604030504040204" pitchFamily="50" charset="-128"/>
              </a:rPr>
              <a:t>秒）［</a:t>
            </a:r>
            <a:r>
              <a:rPr lang="en-US" altLang="ja-JP" sz="1200" dirty="0">
                <a:solidFill>
                  <a:srgbClr val="003300"/>
                </a:solidFill>
                <a:latin typeface="メイリオ" panose="020B0604030504040204" pitchFamily="50" charset="-128"/>
                <a:ea typeface="メイリオ" panose="020B0604030504040204" pitchFamily="50" charset="-128"/>
              </a:rPr>
              <a:t>2012-09-27</a:t>
            </a:r>
            <a:r>
              <a:rPr lang="ja-JP" altLang="en-US" sz="1200" dirty="0">
                <a:solidFill>
                  <a:srgbClr val="003300"/>
                </a:solidFill>
                <a:latin typeface="メイリオ" panose="020B0604030504040204" pitchFamily="50" charset="-128"/>
                <a:ea typeface="メイリオ" panose="020B0604030504040204" pitchFamily="50" charset="-128"/>
              </a:rPr>
              <a:t>］</a:t>
            </a:r>
            <a:endParaRPr lang="en-US" altLang="ja-JP" sz="1200" dirty="0">
              <a:solidFill>
                <a:srgbClr val="003300"/>
              </a:solidFill>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hlinkClick r:id="rId3"/>
              </a:rPr>
              <a:t>https://</a:t>
            </a:r>
            <a:r>
              <a:rPr lang="en-US" altLang="ja-JP" sz="1200" dirty="0" err="1">
                <a:latin typeface="メイリオ" panose="020B0604030504040204" pitchFamily="50" charset="-128"/>
                <a:ea typeface="メイリオ" panose="020B0604030504040204" pitchFamily="50" charset="-128"/>
                <a:hlinkClick r:id="rId3"/>
              </a:rPr>
              <a:t>togotv.dbcls.jp</a:t>
            </a:r>
            <a:r>
              <a:rPr lang="en-US" altLang="ja-JP" sz="1200" dirty="0">
                <a:latin typeface="メイリオ" panose="020B0604030504040204" pitchFamily="50" charset="-128"/>
                <a:ea typeface="メイリオ" panose="020B0604030504040204" pitchFamily="50" charset="-128"/>
                <a:hlinkClick r:id="rId3"/>
              </a:rPr>
              <a:t>/</a:t>
            </a:r>
            <a:r>
              <a:rPr lang="en-US" altLang="ja-JP" sz="1200" dirty="0" err="1">
                <a:latin typeface="メイリオ" panose="020B0604030504040204" pitchFamily="50" charset="-128"/>
                <a:ea typeface="メイリオ" panose="020B0604030504040204" pitchFamily="50" charset="-128"/>
                <a:hlinkClick r:id="rId3"/>
              </a:rPr>
              <a:t>20120927.html</a:t>
            </a:r>
            <a:endParaRPr lang="en-US" altLang="ja-JP" sz="1200" dirty="0">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endParaRPr lang="en-US" altLang="ja-JP" sz="1200" dirty="0">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en-US" altLang="ja-JP" sz="2000" b="1" dirty="0">
                <a:solidFill>
                  <a:schemeClr val="accent2">
                    <a:lumMod val="75000"/>
                  </a:schemeClr>
                </a:solidFill>
                <a:latin typeface="メイリオ" panose="020B0604030504040204" pitchFamily="50" charset="-128"/>
                <a:ea typeface="メイリオ" panose="020B0604030504040204" pitchFamily="50" charset="-128"/>
              </a:rPr>
              <a:t>3)</a:t>
            </a:r>
            <a:r>
              <a:rPr lang="ja-JP" altLang="en-US" sz="2000" b="1" dirty="0">
                <a:solidFill>
                  <a:schemeClr val="accent2">
                    <a:lumMod val="75000"/>
                  </a:schemeClr>
                </a:solidFill>
                <a:latin typeface="メイリオ" panose="020B0604030504040204" pitchFamily="50" charset="-128"/>
                <a:ea typeface="メイリオ" panose="020B0604030504040204" pitchFamily="50" charset="-128"/>
              </a:rPr>
              <a:t> </a:t>
            </a:r>
            <a:r>
              <a:rPr lang="en-US" altLang="ja-JP" sz="2000" b="1" dirty="0">
                <a:solidFill>
                  <a:schemeClr val="accent2">
                    <a:lumMod val="75000"/>
                  </a:schemeClr>
                </a:solidFill>
                <a:latin typeface="メイリオ" panose="020B0604030504040204" pitchFamily="50" charset="-128"/>
                <a:ea typeface="メイリオ" panose="020B0604030504040204" pitchFamily="50" charset="-128"/>
              </a:rPr>
              <a:t>DAVID</a:t>
            </a:r>
            <a:r>
              <a:rPr lang="ja-JP" altLang="en-US" sz="2000" b="1" dirty="0">
                <a:solidFill>
                  <a:schemeClr val="accent2">
                    <a:lumMod val="75000"/>
                  </a:schemeClr>
                </a:solidFill>
                <a:latin typeface="メイリオ" panose="020B0604030504040204" pitchFamily="50" charset="-128"/>
                <a:ea typeface="メイリオ" panose="020B0604030504040204" pitchFamily="50" charset="-128"/>
              </a:rPr>
              <a:t>の使い方 実践編</a:t>
            </a:r>
            <a:r>
              <a:rPr lang="ja-JP" altLang="en-US" sz="1200" dirty="0">
                <a:solidFill>
                  <a:schemeClr val="accent2">
                    <a:lumMod val="75000"/>
                  </a:schemeClr>
                </a:solidFill>
                <a:latin typeface="メイリオ" panose="020B0604030504040204" pitchFamily="50" charset="-128"/>
                <a:ea typeface="メイリオ" panose="020B0604030504040204" pitchFamily="50" charset="-128"/>
              </a:rPr>
              <a:t>（</a:t>
            </a:r>
            <a:r>
              <a:rPr lang="en-US" altLang="ja-JP" sz="1200" dirty="0">
                <a:solidFill>
                  <a:schemeClr val="accent2">
                    <a:lumMod val="75000"/>
                  </a:schemeClr>
                </a:solidFill>
                <a:latin typeface="メイリオ" panose="020B0604030504040204" pitchFamily="50" charset="-128"/>
                <a:ea typeface="メイリオ" panose="020B0604030504040204" pitchFamily="50" charset="-128"/>
              </a:rPr>
              <a:t>5</a:t>
            </a:r>
            <a:r>
              <a:rPr lang="ja-JP" altLang="en-US" sz="1200" dirty="0">
                <a:solidFill>
                  <a:schemeClr val="accent2">
                    <a:lumMod val="75000"/>
                  </a:schemeClr>
                </a:solidFill>
                <a:latin typeface="メイリオ" panose="020B0604030504040204" pitchFamily="50" charset="-128"/>
                <a:ea typeface="メイリオ" panose="020B0604030504040204" pitchFamily="50" charset="-128"/>
              </a:rPr>
              <a:t>分</a:t>
            </a:r>
            <a:r>
              <a:rPr lang="en-US" altLang="ja-JP" sz="1200" dirty="0">
                <a:solidFill>
                  <a:schemeClr val="accent2">
                    <a:lumMod val="75000"/>
                  </a:schemeClr>
                </a:solidFill>
                <a:latin typeface="メイリオ" panose="020B0604030504040204" pitchFamily="50" charset="-128"/>
                <a:ea typeface="メイリオ" panose="020B0604030504040204" pitchFamily="50" charset="-128"/>
              </a:rPr>
              <a:t>42</a:t>
            </a:r>
            <a:r>
              <a:rPr lang="ja-JP" altLang="en-US" sz="1200" dirty="0">
                <a:solidFill>
                  <a:schemeClr val="accent2">
                    <a:lumMod val="75000"/>
                  </a:schemeClr>
                </a:solidFill>
                <a:latin typeface="メイリオ" panose="020B0604030504040204" pitchFamily="50" charset="-128"/>
                <a:ea typeface="メイリオ" panose="020B0604030504040204" pitchFamily="50" charset="-128"/>
              </a:rPr>
              <a:t>秒）［</a:t>
            </a:r>
            <a:r>
              <a:rPr lang="en-US" altLang="ja-JP" sz="1200" dirty="0">
                <a:solidFill>
                  <a:schemeClr val="accent2">
                    <a:lumMod val="75000"/>
                  </a:schemeClr>
                </a:solidFill>
                <a:latin typeface="メイリオ" panose="020B0604030504040204" pitchFamily="50" charset="-128"/>
                <a:ea typeface="メイリオ" panose="020B0604030504040204" pitchFamily="50" charset="-128"/>
              </a:rPr>
              <a:t>2013-05-28</a:t>
            </a:r>
            <a:r>
              <a:rPr lang="ja-JP" altLang="en-US" sz="1200" dirty="0">
                <a:solidFill>
                  <a:schemeClr val="accent2">
                    <a:lumMod val="75000"/>
                  </a:schemeClr>
                </a:solidFill>
                <a:latin typeface="メイリオ" panose="020B0604030504040204" pitchFamily="50" charset="-128"/>
                <a:ea typeface="メイリオ" panose="020B0604030504040204" pitchFamily="50" charset="-128"/>
              </a:rPr>
              <a:t>］</a:t>
            </a:r>
            <a:endParaRPr lang="en-US" altLang="ja-JP" sz="1200" dirty="0">
              <a:solidFill>
                <a:schemeClr val="accent2">
                  <a:lumMod val="75000"/>
                </a:schemeClr>
              </a:solidFill>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hlinkClick r:id="rId2"/>
              </a:rPr>
              <a:t>https://</a:t>
            </a:r>
            <a:r>
              <a:rPr lang="en-US" altLang="ja-JP" sz="1200" dirty="0" err="1">
                <a:latin typeface="メイリオ" panose="020B0604030504040204" pitchFamily="50" charset="-128"/>
                <a:ea typeface="メイリオ" panose="020B0604030504040204" pitchFamily="50" charset="-128"/>
                <a:hlinkClick r:id="rId2"/>
              </a:rPr>
              <a:t>togotv.dbcls.jp</a:t>
            </a:r>
            <a:r>
              <a:rPr lang="en-US" altLang="ja-JP" sz="1200" dirty="0">
                <a:latin typeface="メイリオ" panose="020B0604030504040204" pitchFamily="50" charset="-128"/>
                <a:ea typeface="メイリオ" panose="020B0604030504040204" pitchFamily="50" charset="-128"/>
                <a:hlinkClick r:id="rId2"/>
              </a:rPr>
              <a:t>/</a:t>
            </a:r>
            <a:r>
              <a:rPr lang="en-US" altLang="ja-JP" sz="1200" dirty="0" err="1">
                <a:latin typeface="メイリオ" panose="020B0604030504040204" pitchFamily="50" charset="-128"/>
                <a:ea typeface="メイリオ" panose="020B0604030504040204" pitchFamily="50" charset="-128"/>
                <a:hlinkClick r:id="rId2"/>
              </a:rPr>
              <a:t>20090925.html</a:t>
            </a:r>
            <a:endParaRPr lang="en-US" altLang="ja-JP" sz="1200" dirty="0">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ja-JP" altLang="en-US" sz="12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DAVID </a:t>
            </a:r>
            <a:r>
              <a:rPr lang="ja-JP" altLang="en-US" sz="1200" dirty="0">
                <a:latin typeface="メイリオ" panose="020B0604030504040204" pitchFamily="50" charset="-128"/>
                <a:ea typeface="メイリオ" panose="020B0604030504040204" pitchFamily="50" charset="-128"/>
              </a:rPr>
              <a:t>の使い方 実践編」と題して、</a:t>
            </a:r>
            <a:r>
              <a:rPr lang="en-US" altLang="ja-JP" sz="1200" dirty="0">
                <a:latin typeface="メイリオ" panose="020B0604030504040204" pitchFamily="50" charset="-128"/>
                <a:ea typeface="メイリオ" panose="020B0604030504040204" pitchFamily="50" charset="-128"/>
              </a:rPr>
              <a:t>DAVID </a:t>
            </a:r>
            <a:r>
              <a:rPr lang="ja-JP" altLang="en-US" sz="1200" dirty="0">
                <a:latin typeface="メイリオ" panose="020B0604030504040204" pitchFamily="50" charset="-128"/>
                <a:ea typeface="メイリオ" panose="020B0604030504040204" pitchFamily="50" charset="-128"/>
              </a:rPr>
              <a:t>による </a:t>
            </a:r>
            <a:r>
              <a:rPr lang="en-US" altLang="ja-JP" sz="1200" dirty="0">
                <a:latin typeface="メイリオ" panose="020B0604030504040204" pitchFamily="50" charset="-128"/>
                <a:ea typeface="メイリオ" panose="020B0604030504040204" pitchFamily="50" charset="-128"/>
              </a:rPr>
              <a:t>GO </a:t>
            </a:r>
            <a:r>
              <a:rPr lang="ja-JP" altLang="en-US" sz="1200" dirty="0">
                <a:latin typeface="メイリオ" panose="020B0604030504040204" pitchFamily="50" charset="-128"/>
                <a:ea typeface="メイリオ" panose="020B0604030504040204" pitchFamily="50" charset="-128"/>
              </a:rPr>
              <a:t>解析、</a:t>
            </a:r>
            <a:r>
              <a:rPr lang="en-US" altLang="ja-JP" sz="1200" dirty="0" err="1">
                <a:latin typeface="メイリオ" panose="020B0604030504040204" pitchFamily="50" charset="-128"/>
                <a:ea typeface="メイリオ" panose="020B0604030504040204" pitchFamily="50" charset="-128"/>
              </a:rPr>
              <a:t>KEGG</a:t>
            </a:r>
            <a:r>
              <a:rPr lang="en-US" altLang="ja-JP" sz="1200" dirty="0">
                <a:latin typeface="メイリオ" panose="020B0604030504040204" pitchFamily="50" charset="-128"/>
                <a:ea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rPr>
              <a:t>パスウェイ解析と、</a:t>
            </a:r>
            <a:r>
              <a:rPr lang="en-US" altLang="ja-JP" sz="1200" dirty="0">
                <a:latin typeface="メイリオ" panose="020B0604030504040204" pitchFamily="50" charset="-128"/>
                <a:ea typeface="メイリオ" panose="020B0604030504040204" pitchFamily="50" charset="-128"/>
              </a:rPr>
              <a:t>Gene ID Conversion Tool </a:t>
            </a:r>
            <a:r>
              <a:rPr lang="ja-JP" altLang="en-US" sz="1200" dirty="0">
                <a:latin typeface="メイリオ" panose="020B0604030504040204" pitchFamily="50" charset="-128"/>
                <a:ea typeface="メイリオ" panose="020B0604030504040204" pitchFamily="50" charset="-128"/>
              </a:rPr>
              <a:t>の解説をしています。動画内では、</a:t>
            </a:r>
            <a:r>
              <a:rPr lang="en-US" altLang="ja-JP" sz="1200" dirty="0" err="1">
                <a:latin typeface="メイリオ" panose="020B0604030504040204" pitchFamily="50" charset="-128"/>
                <a:ea typeface="メイリオ" panose="020B0604030504040204" pitchFamily="50" charset="-128"/>
              </a:rPr>
              <a:t>NCBI</a:t>
            </a:r>
            <a:r>
              <a:rPr lang="en-US" altLang="ja-JP" sz="1200" dirty="0">
                <a:latin typeface="メイリオ" panose="020B0604030504040204" pitchFamily="50" charset="-128"/>
                <a:ea typeface="メイリオ" panose="020B0604030504040204" pitchFamily="50" charset="-128"/>
              </a:rPr>
              <a:t> GEO </a:t>
            </a:r>
            <a:r>
              <a:rPr lang="ja-JP" altLang="en-US" sz="1200" dirty="0" err="1">
                <a:latin typeface="メイリオ" panose="020B0604030504040204" pitchFamily="50" charset="-128"/>
                <a:ea typeface="メイリオ" panose="020B0604030504040204" pitchFamily="50" charset="-128"/>
              </a:rPr>
              <a:t>に登</a:t>
            </a:r>
            <a:r>
              <a:rPr lang="ja-JP" altLang="en-US" sz="1200" dirty="0">
                <a:latin typeface="メイリオ" panose="020B0604030504040204" pitchFamily="50" charset="-128"/>
                <a:ea typeface="メイリオ" panose="020B0604030504040204" pitchFamily="50" charset="-128"/>
              </a:rPr>
              <a:t>録されているデータ</a:t>
            </a:r>
            <a:r>
              <a:rPr lang="en-US" altLang="ja-JP" sz="1200" dirty="0">
                <a:latin typeface="メイリオ" panose="020B0604030504040204" pitchFamily="50" charset="-128"/>
                <a:ea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rPr>
              <a:t>GSE18121</a:t>
            </a:r>
            <a:r>
              <a:rPr lang="en-US" altLang="ja-JP" sz="1200" dirty="0">
                <a:latin typeface="メイリオ" panose="020B0604030504040204" pitchFamily="50" charset="-128"/>
                <a:ea typeface="メイリオ" panose="020B0604030504040204" pitchFamily="50" charset="-128"/>
              </a:rPr>
              <a:t>: Gene expression regulation in response to heat stress in different yeast strains)</a:t>
            </a:r>
            <a:r>
              <a:rPr lang="ja-JP" altLang="en-US" sz="1200" dirty="0">
                <a:latin typeface="メイリオ" panose="020B0604030504040204" pitchFamily="50" charset="-128"/>
                <a:ea typeface="メイリオ" panose="020B0604030504040204" pitchFamily="50" charset="-128"/>
              </a:rPr>
              <a:t>から得た遺伝子リストを用いています。酵母に熱ショックを </a:t>
            </a:r>
            <a:r>
              <a:rPr lang="en-US" altLang="ja-JP" sz="1200" dirty="0">
                <a:latin typeface="メイリオ" panose="020B0604030504040204" pitchFamily="50" charset="-128"/>
                <a:ea typeface="メイリオ" panose="020B0604030504040204" pitchFamily="50" charset="-128"/>
              </a:rPr>
              <a:t>30</a:t>
            </a:r>
            <a:r>
              <a:rPr lang="ja-JP" altLang="en-US" sz="1200" dirty="0">
                <a:latin typeface="メイリオ" panose="020B0604030504040204" pitchFamily="50" charset="-128"/>
                <a:ea typeface="メイリオ" panose="020B0604030504040204" pitchFamily="50" charset="-128"/>
              </a:rPr>
              <a:t>分間与えた後で発現が上昇した遺伝子約 </a:t>
            </a:r>
            <a:r>
              <a:rPr lang="en-US" altLang="ja-JP" sz="1200" dirty="0">
                <a:latin typeface="メイリオ" panose="020B0604030504040204" pitchFamily="50" charset="-128"/>
                <a:ea typeface="メイリオ" panose="020B0604030504040204" pitchFamily="50" charset="-128"/>
              </a:rPr>
              <a:t>2000 </a:t>
            </a:r>
            <a:r>
              <a:rPr lang="ja-JP" altLang="en-US" sz="1200" dirty="0">
                <a:latin typeface="メイリオ" panose="020B0604030504040204" pitchFamily="50" charset="-128"/>
                <a:ea typeface="メイリオ" panose="020B0604030504040204" pitchFamily="50" charset="-128"/>
              </a:rPr>
              <a:t>個を、</a:t>
            </a:r>
            <a:r>
              <a:rPr lang="en-US" altLang="ja-JP" sz="1200" dirty="0" err="1">
                <a:latin typeface="メイリオ" panose="020B0604030504040204" pitchFamily="50" charset="-128"/>
                <a:ea typeface="メイリオ" panose="020B0604030504040204" pitchFamily="50" charset="-128"/>
              </a:rPr>
              <a:t>GEO2R</a:t>
            </a:r>
            <a:r>
              <a:rPr lang="en-US" altLang="ja-JP" sz="1200" dirty="0">
                <a:latin typeface="メイリオ" panose="020B0604030504040204" pitchFamily="50" charset="-128"/>
                <a:ea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rPr>
              <a:t>を用いて取得したものです。</a:t>
            </a:r>
            <a:endParaRPr lang="en-US" altLang="ja-JP" sz="1200" dirty="0">
              <a:latin typeface="メイリオ" panose="020B0604030504040204" pitchFamily="50" charset="-128"/>
              <a:ea typeface="メイリオ" panose="020B0604030504040204" pitchFamily="50" charset="-128"/>
            </a:endParaRPr>
          </a:p>
        </p:txBody>
      </p:sp>
      <p:pic>
        <p:nvPicPr>
          <p:cNvPr id="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906" y="0"/>
            <a:ext cx="1274761" cy="256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1414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正方形/長方形 80"/>
          <p:cNvSpPr/>
          <p:nvPr/>
        </p:nvSpPr>
        <p:spPr>
          <a:xfrm>
            <a:off x="5348836" y="1091076"/>
            <a:ext cx="4466804" cy="4855221"/>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3" name="正方形/長方形 2"/>
          <p:cNvSpPr/>
          <p:nvPr/>
        </p:nvSpPr>
        <p:spPr>
          <a:xfrm>
            <a:off x="493614" y="1084332"/>
            <a:ext cx="4709565" cy="4855221"/>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14288"/>
            <a:ext cx="8761045" cy="8834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b="1" dirty="0" err="1">
                <a:solidFill>
                  <a:srgbClr val="161616"/>
                </a:solidFill>
              </a:rPr>
              <a:t>GSEA</a:t>
            </a:r>
            <a:r>
              <a:rPr lang="ja-JP" altLang="en-US" sz="3200" b="1" dirty="0">
                <a:solidFill>
                  <a:srgbClr val="161616"/>
                </a:solidFill>
              </a:rPr>
              <a:t>と</a:t>
            </a:r>
            <a:r>
              <a:rPr lang="en-US" altLang="ja-JP" sz="3200" b="1" dirty="0">
                <a:solidFill>
                  <a:srgbClr val="161616"/>
                </a:solidFill>
              </a:rPr>
              <a:t>GSA</a:t>
            </a:r>
            <a:r>
              <a:rPr lang="ja-JP" altLang="en-US" sz="3200" b="1" dirty="0">
                <a:solidFill>
                  <a:srgbClr val="161616"/>
                </a:solidFill>
              </a:rPr>
              <a:t>の比較</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42</a:t>
            </a:fld>
            <a:endParaRPr lang="ja-JP" altLang="en-US" sz="1200">
              <a:solidFill>
                <a:srgbClr val="003A6F"/>
              </a:solidFill>
            </a:endParaRPr>
          </a:p>
        </p:txBody>
      </p:sp>
      <p:sp>
        <p:nvSpPr>
          <p:cNvPr id="6" name="テキスト ボックス 5">
            <a:extLst>
              <a:ext uri="{FF2B5EF4-FFF2-40B4-BE49-F238E27FC236}">
                <a16:creationId xmlns:a16="http://schemas.microsoft.com/office/drawing/2014/main" xmlns="" id="{6D8216C4-7AE4-44B0-8743-58AE626F19FE}"/>
              </a:ext>
            </a:extLst>
          </p:cNvPr>
          <p:cNvSpPr txBox="1"/>
          <p:nvPr/>
        </p:nvSpPr>
        <p:spPr>
          <a:xfrm>
            <a:off x="2094306" y="1071906"/>
            <a:ext cx="1731638" cy="584775"/>
          </a:xfrm>
          <a:prstGeom prst="rect">
            <a:avLst/>
          </a:prstGeom>
          <a:noFill/>
        </p:spPr>
        <p:txBody>
          <a:bodyPr wrap="square">
            <a:spAutoFit/>
          </a:bodyPr>
          <a:lstStyle/>
          <a:p>
            <a:pPr algn="ctr" fontAlgn="auto">
              <a:spcBef>
                <a:spcPts val="600"/>
              </a:spcBef>
              <a:spcAft>
                <a:spcPts val="0"/>
              </a:spcAft>
              <a:tabLst>
                <a:tab pos="538163" algn="l"/>
                <a:tab pos="2062163" algn="l"/>
              </a:tabLst>
              <a:defRPr/>
            </a:pPr>
            <a:r>
              <a:rPr lang="en-US" altLang="ja-JP" sz="3200" b="1" dirty="0" err="1">
                <a:solidFill>
                  <a:srgbClr val="002060"/>
                </a:solidFill>
                <a:latin typeface="メイリオ" panose="020B0604030504040204" pitchFamily="50" charset="-128"/>
                <a:ea typeface="メイリオ" panose="020B0604030504040204" pitchFamily="50" charset="-128"/>
              </a:rPr>
              <a:t>GSEA</a:t>
            </a:r>
            <a:endParaRPr lang="en-US" altLang="ja-JP" sz="3200" b="1" dirty="0">
              <a:solidFill>
                <a:srgbClr val="002060"/>
              </a:solidFill>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417371" y="1535125"/>
            <a:ext cx="4973693" cy="4370029"/>
            <a:chOff x="417371" y="1535125"/>
            <a:chExt cx="4973693" cy="4370029"/>
          </a:xfrm>
        </p:grpSpPr>
        <p:sp>
          <p:nvSpPr>
            <p:cNvPr id="10" name="テキスト ボックス 9">
              <a:extLst>
                <a:ext uri="{FF2B5EF4-FFF2-40B4-BE49-F238E27FC236}">
                  <a16:creationId xmlns:a16="http://schemas.microsoft.com/office/drawing/2014/main" xmlns="" id="{52155245-6AD0-495F-9AF0-16E2CAE8B204}"/>
                </a:ext>
              </a:extLst>
            </p:cNvPr>
            <p:cNvSpPr txBox="1"/>
            <p:nvPr/>
          </p:nvSpPr>
          <p:spPr>
            <a:xfrm>
              <a:off x="3564952" y="1535125"/>
              <a:ext cx="1826112" cy="338554"/>
            </a:xfrm>
            <a:prstGeom prst="rect">
              <a:avLst/>
            </a:prstGeom>
            <a:noFill/>
          </p:spPr>
          <p:txBody>
            <a:bodyPr wrap="square">
              <a:spAutoFit/>
            </a:bodyPr>
            <a:lstStyle/>
            <a:p>
              <a:pPr algn="ctr" fontAlgn="auto">
                <a:spcBef>
                  <a:spcPts val="600"/>
                </a:spcBef>
                <a:spcAft>
                  <a:spcPts val="0"/>
                </a:spcAft>
                <a:tabLst>
                  <a:tab pos="538163" algn="l"/>
                  <a:tab pos="2062163" algn="l"/>
                </a:tabLst>
                <a:defRPr/>
              </a:pP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リファレンス</a:t>
              </a:r>
              <a:r>
                <a:rPr lang="en-US" altLang="ja-JP" sz="1600" dirty="0">
                  <a:latin typeface="メイリオ" panose="020B0604030504040204" pitchFamily="50" charset="-128"/>
                  <a:ea typeface="メイリオ" panose="020B0604030504040204" pitchFamily="50" charset="-128"/>
                </a:rPr>
                <a:t>】</a:t>
              </a:r>
            </a:p>
          </p:txBody>
        </p:sp>
        <p:sp>
          <p:nvSpPr>
            <p:cNvPr id="8" name="テキスト ボックス 7">
              <a:extLst>
                <a:ext uri="{FF2B5EF4-FFF2-40B4-BE49-F238E27FC236}">
                  <a16:creationId xmlns:a16="http://schemas.microsoft.com/office/drawing/2014/main" xmlns="" id="{D3452AB8-5DB0-4ED6-A05D-CB1968A0EEB0}"/>
                </a:ext>
              </a:extLst>
            </p:cNvPr>
            <p:cNvSpPr txBox="1"/>
            <p:nvPr/>
          </p:nvSpPr>
          <p:spPr>
            <a:xfrm>
              <a:off x="612763" y="1535125"/>
              <a:ext cx="1459770" cy="338554"/>
            </a:xfrm>
            <a:prstGeom prst="rect">
              <a:avLst/>
            </a:prstGeom>
            <a:noFill/>
          </p:spPr>
          <p:txBody>
            <a:bodyPr wrap="square">
              <a:spAutoFit/>
            </a:bodyPr>
            <a:lstStyle/>
            <a:p>
              <a:pPr algn="ctr" fontAlgn="auto">
                <a:spcBef>
                  <a:spcPts val="600"/>
                </a:spcBef>
                <a:spcAft>
                  <a:spcPts val="0"/>
                </a:spcAft>
                <a:tabLst>
                  <a:tab pos="538163" algn="l"/>
                  <a:tab pos="2062163" algn="l"/>
                </a:tabLst>
                <a:defRPr/>
              </a:pP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クエリ</a:t>
              </a:r>
              <a:r>
                <a:rPr lang="en-US" altLang="ja-JP" sz="1600" dirty="0">
                  <a:latin typeface="メイリオ" panose="020B0604030504040204" pitchFamily="50" charset="-128"/>
                  <a:ea typeface="メイリオ" panose="020B0604030504040204" pitchFamily="50" charset="-128"/>
                </a:rPr>
                <a:t>】</a:t>
              </a:r>
            </a:p>
          </p:txBody>
        </p:sp>
        <p:pic>
          <p:nvPicPr>
            <p:cNvPr id="4" name="図 3">
              <a:extLst>
                <a:ext uri="{FF2B5EF4-FFF2-40B4-BE49-F238E27FC236}">
                  <a16:creationId xmlns:a16="http://schemas.microsoft.com/office/drawing/2014/main" xmlns="" id="{9E1C49EA-68B4-4D5D-B1A6-BE174F8C080C}"/>
                </a:ext>
              </a:extLst>
            </p:cNvPr>
            <p:cNvPicPr>
              <a:picLocks noChangeAspect="1"/>
            </p:cNvPicPr>
            <p:nvPr/>
          </p:nvPicPr>
          <p:blipFill>
            <a:blip r:embed="rId2"/>
            <a:stretch>
              <a:fillRect/>
            </a:stretch>
          </p:blipFill>
          <p:spPr>
            <a:xfrm>
              <a:off x="612764" y="1820091"/>
              <a:ext cx="1459769" cy="3355022"/>
            </a:xfrm>
            <a:prstGeom prst="rect">
              <a:avLst/>
            </a:prstGeom>
            <a:ln>
              <a:noFill/>
            </a:ln>
            <a:effectLst>
              <a:outerShdw blurRad="190500" algn="tl" rotWithShape="0">
                <a:srgbClr val="000000">
                  <a:alpha val="70000"/>
                </a:srgbClr>
              </a:outerShdw>
            </a:effectLst>
          </p:spPr>
        </p:pic>
        <p:sp>
          <p:nvSpPr>
            <p:cNvPr id="14" name="テキスト ボックス 13">
              <a:extLst>
                <a:ext uri="{FF2B5EF4-FFF2-40B4-BE49-F238E27FC236}">
                  <a16:creationId xmlns:a16="http://schemas.microsoft.com/office/drawing/2014/main" xmlns="" id="{790446FD-06F7-46B6-86A3-03A8B5B56B15}"/>
                </a:ext>
              </a:extLst>
            </p:cNvPr>
            <p:cNvSpPr txBox="1"/>
            <p:nvPr/>
          </p:nvSpPr>
          <p:spPr>
            <a:xfrm>
              <a:off x="417371" y="2078189"/>
              <a:ext cx="1980029" cy="1015663"/>
            </a:xfrm>
            <a:prstGeom prst="rect">
              <a:avLst/>
            </a:prstGeom>
            <a:noFill/>
          </p:spPr>
          <p:txBody>
            <a:bodyPr wrap="none" rtlCol="0">
              <a:spAutoFit/>
            </a:bodyPr>
            <a:lstStyle/>
            <a:p>
              <a:pPr algn="ctr"/>
              <a:r>
                <a:rPr kumimoji="1" lang="ja-JP" altLang="en-US" sz="2000" b="1" dirty="0">
                  <a:solidFill>
                    <a:srgbClr val="002060"/>
                  </a:solidFill>
                  <a:latin typeface="メイリオ" panose="020B0604030504040204" pitchFamily="50" charset="-128"/>
                  <a:ea typeface="メイリオ" panose="020B0604030504040204" pitchFamily="50" charset="-128"/>
                </a:rPr>
                <a:t>発現データ</a:t>
              </a:r>
              <a:endParaRPr kumimoji="1" lang="en-US" altLang="ja-JP" sz="2000" b="1" dirty="0">
                <a:solidFill>
                  <a:srgbClr val="002060"/>
                </a:solidFill>
                <a:latin typeface="メイリオ" panose="020B0604030504040204" pitchFamily="50" charset="-128"/>
                <a:ea typeface="メイリオ" panose="020B0604030504040204" pitchFamily="50" charset="-128"/>
              </a:endParaRPr>
            </a:p>
            <a:p>
              <a:pPr algn="ctr"/>
              <a:r>
                <a:rPr kumimoji="1" lang="ja-JP" altLang="en-US" sz="2000" b="1" dirty="0">
                  <a:solidFill>
                    <a:srgbClr val="002060"/>
                  </a:solidFill>
                  <a:latin typeface="メイリオ" panose="020B0604030504040204" pitchFamily="50" charset="-128"/>
                  <a:ea typeface="メイリオ" panose="020B0604030504040204" pitchFamily="50" charset="-128"/>
                </a:rPr>
                <a:t>全遺伝子リスト</a:t>
              </a:r>
              <a:endParaRPr kumimoji="1" lang="en-US" altLang="ja-JP" sz="2000" b="1" dirty="0">
                <a:solidFill>
                  <a:srgbClr val="002060"/>
                </a:solidFill>
                <a:latin typeface="メイリオ" panose="020B0604030504040204" pitchFamily="50" charset="-128"/>
                <a:ea typeface="メイリオ" panose="020B0604030504040204" pitchFamily="50" charset="-128"/>
              </a:endParaRPr>
            </a:p>
            <a:p>
              <a:pPr algn="ctr"/>
              <a:r>
                <a:rPr kumimoji="1" lang="ja-JP" altLang="en-US" sz="2000" b="1" dirty="0">
                  <a:solidFill>
                    <a:srgbClr val="002060"/>
                  </a:solidFill>
                  <a:latin typeface="メイリオ" panose="020B0604030504040204" pitchFamily="50" charset="-128"/>
                  <a:ea typeface="メイリオ" panose="020B0604030504040204" pitchFamily="50" charset="-128"/>
                </a:rPr>
                <a:t>（</a:t>
              </a:r>
              <a:r>
                <a:rPr kumimoji="1" lang="en-US" altLang="ja-JP" sz="2000" b="1" dirty="0" err="1">
                  <a:solidFill>
                    <a:srgbClr val="002060"/>
                  </a:solidFill>
                  <a:latin typeface="メイリオ" panose="020B0604030504040204" pitchFamily="50" charset="-128"/>
                  <a:ea typeface="メイリオ" panose="020B0604030504040204" pitchFamily="50" charset="-128"/>
                </a:rPr>
                <a:t>gct</a:t>
              </a:r>
              <a:r>
                <a:rPr kumimoji="1" lang="ja-JP" altLang="en-US" sz="2000" b="1" dirty="0">
                  <a:solidFill>
                    <a:srgbClr val="002060"/>
                  </a:solidFill>
                  <a:latin typeface="メイリオ" panose="020B0604030504040204" pitchFamily="50" charset="-128"/>
                  <a:ea typeface="メイリオ" panose="020B0604030504040204" pitchFamily="50" charset="-128"/>
                </a:rPr>
                <a:t>形式）</a:t>
              </a:r>
              <a:endParaRPr kumimoji="1" lang="en-US" altLang="ja-JP" sz="2000" b="1" dirty="0">
                <a:solidFill>
                  <a:srgbClr val="002060"/>
                </a:solidFill>
                <a:latin typeface="メイリオ" panose="020B0604030504040204" pitchFamily="50" charset="-128"/>
                <a:ea typeface="メイリオ" panose="020B0604030504040204" pitchFamily="50" charset="-128"/>
              </a:endParaRPr>
            </a:p>
          </p:txBody>
        </p:sp>
        <p:pic>
          <p:nvPicPr>
            <p:cNvPr id="12" name="図 11">
              <a:extLst>
                <a:ext uri="{FF2B5EF4-FFF2-40B4-BE49-F238E27FC236}">
                  <a16:creationId xmlns:a16="http://schemas.microsoft.com/office/drawing/2014/main" xmlns="" id="{F2D43962-885A-455B-8A7D-BD1357AE5947}"/>
                </a:ext>
              </a:extLst>
            </p:cNvPr>
            <p:cNvPicPr>
              <a:picLocks noChangeAspect="1"/>
            </p:cNvPicPr>
            <p:nvPr/>
          </p:nvPicPr>
          <p:blipFill>
            <a:blip r:embed="rId3"/>
            <a:stretch>
              <a:fillRect/>
            </a:stretch>
          </p:blipFill>
          <p:spPr>
            <a:xfrm>
              <a:off x="464450" y="5775847"/>
              <a:ext cx="3016313" cy="79023"/>
            </a:xfrm>
            <a:prstGeom prst="rect">
              <a:avLst/>
            </a:prstGeom>
            <a:ln>
              <a:noFill/>
            </a:ln>
            <a:effectLst>
              <a:outerShdw blurRad="190500" algn="tl" rotWithShape="0">
                <a:srgbClr val="000000">
                  <a:alpha val="70000"/>
                </a:srgbClr>
              </a:outerShdw>
            </a:effectLst>
          </p:spPr>
        </p:pic>
        <p:sp>
          <p:nvSpPr>
            <p:cNvPr id="17" name="テキスト ボックス 16">
              <a:extLst>
                <a:ext uri="{FF2B5EF4-FFF2-40B4-BE49-F238E27FC236}">
                  <a16:creationId xmlns:a16="http://schemas.microsoft.com/office/drawing/2014/main" xmlns="" id="{503102CA-A013-4599-979F-0E777697CADE}"/>
                </a:ext>
              </a:extLst>
            </p:cNvPr>
            <p:cNvSpPr txBox="1"/>
            <p:nvPr/>
          </p:nvSpPr>
          <p:spPr>
            <a:xfrm>
              <a:off x="480873" y="5197268"/>
              <a:ext cx="1723549" cy="707886"/>
            </a:xfrm>
            <a:prstGeom prst="rect">
              <a:avLst/>
            </a:prstGeom>
            <a:noFill/>
          </p:spPr>
          <p:txBody>
            <a:bodyPr wrap="none" rtlCol="0">
              <a:spAutoFit/>
            </a:bodyPr>
            <a:lstStyle>
              <a:defPPr>
                <a:defRPr lang="ja-JP"/>
              </a:defPPr>
              <a:lvl1pPr algn="ctr">
                <a:defRPr sz="2000" b="1">
                  <a:solidFill>
                    <a:srgbClr val="002060"/>
                  </a:solidFill>
                  <a:latin typeface="メイリオ" panose="020B0604030504040204" pitchFamily="50" charset="-128"/>
                  <a:ea typeface="メイリオ" panose="020B0604030504040204" pitchFamily="50" charset="-128"/>
                </a:defRPr>
              </a:lvl1pPr>
            </a:lstStyle>
            <a:p>
              <a:r>
                <a:rPr lang="ja-JP" altLang="en-US" dirty="0"/>
                <a:t>サンプル情報</a:t>
              </a:r>
              <a:endParaRPr lang="en-US" altLang="ja-JP" dirty="0"/>
            </a:p>
            <a:p>
              <a:r>
                <a:rPr lang="ja-JP" altLang="en-US" dirty="0"/>
                <a:t>（</a:t>
              </a:r>
              <a:r>
                <a:rPr lang="en-US" altLang="ja-JP" dirty="0" err="1"/>
                <a:t>cls</a:t>
              </a:r>
              <a:r>
                <a:rPr lang="ja-JP" altLang="en-US" dirty="0"/>
                <a:t>形式）</a:t>
              </a:r>
              <a:endParaRPr lang="en-US" altLang="ja-JP" dirty="0"/>
            </a:p>
          </p:txBody>
        </p:sp>
        <p:grpSp>
          <p:nvGrpSpPr>
            <p:cNvPr id="24" name="グループ化 23">
              <a:extLst>
                <a:ext uri="{FF2B5EF4-FFF2-40B4-BE49-F238E27FC236}">
                  <a16:creationId xmlns:a16="http://schemas.microsoft.com/office/drawing/2014/main" xmlns="" id="{07EDF611-620A-4543-A302-1D5CBE01F0E1}"/>
                </a:ext>
              </a:extLst>
            </p:cNvPr>
            <p:cNvGrpSpPr/>
            <p:nvPr/>
          </p:nvGrpSpPr>
          <p:grpSpPr>
            <a:xfrm>
              <a:off x="472033" y="3353587"/>
              <a:ext cx="1539869" cy="427467"/>
              <a:chOff x="510457" y="1895437"/>
              <a:chExt cx="4993035" cy="427467"/>
            </a:xfrm>
          </p:grpSpPr>
          <p:grpSp>
            <p:nvGrpSpPr>
              <p:cNvPr id="25" name="グループ化 24">
                <a:extLst>
                  <a:ext uri="{FF2B5EF4-FFF2-40B4-BE49-F238E27FC236}">
                    <a16:creationId xmlns:a16="http://schemas.microsoft.com/office/drawing/2014/main" xmlns="" id="{E48D22D7-6D05-4390-9C6D-8686BA71ABE3}"/>
                  </a:ext>
                </a:extLst>
              </p:cNvPr>
              <p:cNvGrpSpPr/>
              <p:nvPr/>
            </p:nvGrpSpPr>
            <p:grpSpPr>
              <a:xfrm>
                <a:off x="510457" y="1970399"/>
                <a:ext cx="4993035" cy="352505"/>
                <a:chOff x="39367" y="1615170"/>
                <a:chExt cx="4892673" cy="373670"/>
              </a:xfrm>
            </p:grpSpPr>
            <p:sp>
              <p:nvSpPr>
                <p:cNvPr id="27" name="正方形/長方形 26">
                  <a:extLst>
                    <a:ext uri="{FF2B5EF4-FFF2-40B4-BE49-F238E27FC236}">
                      <a16:creationId xmlns:a16="http://schemas.microsoft.com/office/drawing/2014/main" xmlns="" id="{82A23580-B6AD-46E5-9099-12FFB8E70B23}"/>
                    </a:ext>
                  </a:extLst>
                </p:cNvPr>
                <p:cNvSpPr/>
                <p:nvPr/>
              </p:nvSpPr>
              <p:spPr>
                <a:xfrm rot="21420000">
                  <a:off x="39367" y="1615170"/>
                  <a:ext cx="4860033" cy="146410"/>
                </a:xfrm>
                <a:prstGeom prst="rect">
                  <a:avLst/>
                </a:prstGeom>
                <a:solidFill>
                  <a:schemeClr val="bg1"/>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prstDash val="sysDot"/>
                    </a:ln>
                    <a:latin typeface="メイリオ" panose="020B0604030504040204" pitchFamily="50" charset="-128"/>
                    <a:ea typeface="メイリオ" panose="020B0604030504040204" pitchFamily="50" charset="-128"/>
                  </a:endParaRPr>
                </a:p>
              </p:txBody>
            </p:sp>
            <p:sp>
              <p:nvSpPr>
                <p:cNvPr id="28" name="正方形/長方形 27">
                  <a:extLst>
                    <a:ext uri="{FF2B5EF4-FFF2-40B4-BE49-F238E27FC236}">
                      <a16:creationId xmlns:a16="http://schemas.microsoft.com/office/drawing/2014/main" xmlns="" id="{5CB16420-3C90-49B9-9467-CDC8DA965696}"/>
                    </a:ext>
                  </a:extLst>
                </p:cNvPr>
                <p:cNvSpPr/>
                <p:nvPr/>
              </p:nvSpPr>
              <p:spPr>
                <a:xfrm>
                  <a:off x="4842407" y="1757079"/>
                  <a:ext cx="89633" cy="231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sp>
            <p:nvSpPr>
              <p:cNvPr id="26" name="フローチャート : せん孔テープ 40">
                <a:extLst>
                  <a:ext uri="{FF2B5EF4-FFF2-40B4-BE49-F238E27FC236}">
                    <a16:creationId xmlns:a16="http://schemas.microsoft.com/office/drawing/2014/main" xmlns="" id="{7D44E4C0-58B2-4EB6-9999-04511C8E7F03}"/>
                  </a:ext>
                </a:extLst>
              </p:cNvPr>
              <p:cNvSpPr/>
              <p:nvPr/>
            </p:nvSpPr>
            <p:spPr>
              <a:xfrm rot="5400000">
                <a:off x="2848109" y="1805426"/>
                <a:ext cx="288032" cy="468053"/>
              </a:xfrm>
              <a:prstGeom prst="flowChartPunchedTape">
                <a:avLst/>
              </a:prstGeom>
              <a:solidFill>
                <a:schemeClr val="bg1"/>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sp>
          <p:nvSpPr>
            <p:cNvPr id="13" name="テキスト ボックス 12">
              <a:extLst>
                <a:ext uri="{FF2B5EF4-FFF2-40B4-BE49-F238E27FC236}">
                  <a16:creationId xmlns:a16="http://schemas.microsoft.com/office/drawing/2014/main" xmlns="" id="{5E7A87EC-F9AC-4F0A-A5DE-B56DA88492C3}"/>
                </a:ext>
              </a:extLst>
            </p:cNvPr>
            <p:cNvSpPr txBox="1"/>
            <p:nvPr/>
          </p:nvSpPr>
          <p:spPr>
            <a:xfrm>
              <a:off x="3789513" y="2128852"/>
              <a:ext cx="1338828" cy="646331"/>
            </a:xfrm>
            <a:prstGeom prst="rect">
              <a:avLst/>
            </a:prstGeom>
            <a:solidFill>
              <a:schemeClr val="accent2">
                <a:lumMod val="20000"/>
                <a:lumOff val="80000"/>
              </a:schemeClr>
            </a:solidFill>
            <a:ln>
              <a:solidFill>
                <a:srgbClr val="FF0000"/>
              </a:solidFill>
            </a:ln>
          </p:spPr>
          <p:txBody>
            <a:bodyPr wrap="none" rtlCol="0">
              <a:spAutoFit/>
            </a:bodyPr>
            <a:lstStyle/>
            <a:p>
              <a:pPr algn="ctr"/>
              <a:r>
                <a:rPr kumimoji="1" lang="ja-JP" altLang="en-US" b="1" dirty="0">
                  <a:solidFill>
                    <a:srgbClr val="FF0000"/>
                  </a:solidFill>
                  <a:latin typeface="メイリオ" panose="020B0604030504040204" pitchFamily="50" charset="-128"/>
                  <a:ea typeface="メイリオ" panose="020B0604030504040204" pitchFamily="50" charset="-128"/>
                </a:rPr>
                <a:t>機能遺伝子</a:t>
              </a:r>
              <a:endParaRPr kumimoji="1" lang="en-US" altLang="ja-JP" b="1" dirty="0">
                <a:solidFill>
                  <a:srgbClr val="FF0000"/>
                </a:solidFill>
                <a:latin typeface="メイリオ" panose="020B0604030504040204" pitchFamily="50" charset="-128"/>
                <a:ea typeface="メイリオ" panose="020B0604030504040204" pitchFamily="50" charset="-128"/>
              </a:endParaRPr>
            </a:p>
            <a:p>
              <a:pPr algn="ctr"/>
              <a:r>
                <a:rPr kumimoji="1" lang="ja-JP" altLang="en-US" b="1" dirty="0">
                  <a:solidFill>
                    <a:srgbClr val="FF0000"/>
                  </a:solidFill>
                  <a:latin typeface="メイリオ" panose="020B0604030504040204" pitchFamily="50" charset="-128"/>
                  <a:ea typeface="メイリオ" panose="020B0604030504040204" pitchFamily="50" charset="-128"/>
                </a:rPr>
                <a:t>リスト</a:t>
              </a:r>
              <a:r>
                <a:rPr kumimoji="1" lang="en-US" altLang="ja-JP" b="1" dirty="0">
                  <a:solidFill>
                    <a:srgbClr val="FF0000"/>
                  </a:solidFill>
                  <a:latin typeface="メイリオ" panose="020B0604030504040204" pitchFamily="50" charset="-128"/>
                  <a:ea typeface="メイリオ" panose="020B0604030504040204" pitchFamily="50" charset="-128"/>
                </a:rPr>
                <a:t>[1]</a:t>
              </a:r>
            </a:p>
          </p:txBody>
        </p:sp>
        <p:pic>
          <p:nvPicPr>
            <p:cNvPr id="11" name="図 10">
              <a:extLst>
                <a:ext uri="{FF2B5EF4-FFF2-40B4-BE49-F238E27FC236}">
                  <a16:creationId xmlns:a16="http://schemas.microsoft.com/office/drawing/2014/main" xmlns="" id="{837C9D77-4555-4D24-BDEC-693023E1BC0E}"/>
                </a:ext>
              </a:extLst>
            </p:cNvPr>
            <p:cNvPicPr>
              <a:picLocks noChangeAspect="1"/>
            </p:cNvPicPr>
            <p:nvPr/>
          </p:nvPicPr>
          <p:blipFill>
            <a:blip r:embed="rId4"/>
            <a:stretch>
              <a:fillRect/>
            </a:stretch>
          </p:blipFill>
          <p:spPr>
            <a:xfrm>
              <a:off x="2182869" y="1805074"/>
              <a:ext cx="348826" cy="3327640"/>
            </a:xfrm>
            <a:prstGeom prst="rect">
              <a:avLst/>
            </a:prstGeom>
          </p:spPr>
        </p:pic>
        <p:sp>
          <p:nvSpPr>
            <p:cNvPr id="22" name="テキスト ボックス 21">
              <a:extLst>
                <a:ext uri="{FF2B5EF4-FFF2-40B4-BE49-F238E27FC236}">
                  <a16:creationId xmlns:a16="http://schemas.microsoft.com/office/drawing/2014/main" xmlns="" id="{7F2E51FA-1B7C-41AC-AB88-6A5D05AC694D}"/>
                </a:ext>
              </a:extLst>
            </p:cNvPr>
            <p:cNvSpPr txBox="1"/>
            <p:nvPr/>
          </p:nvSpPr>
          <p:spPr>
            <a:xfrm>
              <a:off x="3789513" y="4244228"/>
              <a:ext cx="1338828" cy="646331"/>
            </a:xfrm>
            <a:prstGeom prst="rect">
              <a:avLst/>
            </a:prstGeom>
            <a:solidFill>
              <a:schemeClr val="accent5">
                <a:lumMod val="20000"/>
                <a:lumOff val="80000"/>
              </a:schemeClr>
            </a:solidFill>
            <a:ln>
              <a:solidFill>
                <a:srgbClr val="3333FF"/>
              </a:solidFill>
            </a:ln>
          </p:spPr>
          <p:txBody>
            <a:bodyPr wrap="none" rtlCol="0">
              <a:spAutoFit/>
            </a:bodyPr>
            <a:lstStyle/>
            <a:p>
              <a:pPr algn="ctr"/>
              <a:r>
                <a:rPr kumimoji="1" lang="ja-JP" altLang="en-US" b="1" dirty="0">
                  <a:solidFill>
                    <a:srgbClr val="3333FF"/>
                  </a:solidFill>
                  <a:latin typeface="メイリオ" panose="020B0604030504040204" pitchFamily="50" charset="-128"/>
                  <a:ea typeface="メイリオ" panose="020B0604030504040204" pitchFamily="50" charset="-128"/>
                </a:rPr>
                <a:t>機能遺伝子</a:t>
              </a:r>
              <a:endParaRPr kumimoji="1" lang="en-US" altLang="ja-JP" b="1" dirty="0">
                <a:solidFill>
                  <a:srgbClr val="3333FF"/>
                </a:solidFill>
                <a:latin typeface="メイリオ" panose="020B0604030504040204" pitchFamily="50" charset="-128"/>
                <a:ea typeface="メイリオ" panose="020B0604030504040204" pitchFamily="50" charset="-128"/>
              </a:endParaRPr>
            </a:p>
            <a:p>
              <a:pPr algn="ctr"/>
              <a:r>
                <a:rPr kumimoji="1" lang="ja-JP" altLang="en-US" b="1" dirty="0">
                  <a:solidFill>
                    <a:srgbClr val="3333FF"/>
                  </a:solidFill>
                  <a:latin typeface="メイリオ" panose="020B0604030504040204" pitchFamily="50" charset="-128"/>
                  <a:ea typeface="メイリオ" panose="020B0604030504040204" pitchFamily="50" charset="-128"/>
                </a:rPr>
                <a:t>リスト</a:t>
              </a:r>
              <a:r>
                <a:rPr kumimoji="1" lang="en-US" altLang="ja-JP" b="1" dirty="0">
                  <a:solidFill>
                    <a:srgbClr val="3333FF"/>
                  </a:solidFill>
                  <a:latin typeface="メイリオ" panose="020B0604030504040204" pitchFamily="50" charset="-128"/>
                  <a:ea typeface="メイリオ" panose="020B0604030504040204" pitchFamily="50" charset="-128"/>
                </a:rPr>
                <a:t>[2]</a:t>
              </a:r>
            </a:p>
          </p:txBody>
        </p:sp>
        <p:sp>
          <p:nvSpPr>
            <p:cNvPr id="23" name="テキスト ボックス 22">
              <a:extLst>
                <a:ext uri="{FF2B5EF4-FFF2-40B4-BE49-F238E27FC236}">
                  <a16:creationId xmlns:a16="http://schemas.microsoft.com/office/drawing/2014/main" xmlns="" id="{60838634-79A7-4C35-B70D-14053304A5A9}"/>
                </a:ext>
              </a:extLst>
            </p:cNvPr>
            <p:cNvSpPr txBox="1"/>
            <p:nvPr/>
          </p:nvSpPr>
          <p:spPr>
            <a:xfrm>
              <a:off x="4183442" y="5250069"/>
              <a:ext cx="415498" cy="476669"/>
            </a:xfrm>
            <a:prstGeom prst="rect">
              <a:avLst/>
            </a:prstGeom>
            <a:noFill/>
          </p:spPr>
          <p:txBody>
            <a:bodyPr wrap="none" rtlCol="0">
              <a:spAutoFit/>
            </a:bodyPr>
            <a:lstStyle/>
            <a:p>
              <a:pPr>
                <a:lnSpc>
                  <a:spcPct val="65000"/>
                </a:lnSpc>
              </a:pPr>
              <a:r>
                <a:rPr kumimoji="1" lang="ja-JP" altLang="en-US" b="1" dirty="0">
                  <a:latin typeface="メイリオ" panose="020B0604030504040204" pitchFamily="50" charset="-128"/>
                  <a:ea typeface="メイリオ" panose="020B0604030504040204" pitchFamily="50" charset="-128"/>
                </a:rPr>
                <a:t>：</a:t>
              </a:r>
              <a:endParaRPr kumimoji="1" lang="en-US" altLang="ja-JP" b="1" dirty="0">
                <a:latin typeface="メイリオ" panose="020B0604030504040204" pitchFamily="50" charset="-128"/>
                <a:ea typeface="メイリオ" panose="020B0604030504040204" pitchFamily="50" charset="-128"/>
              </a:endParaRPr>
            </a:p>
            <a:p>
              <a:pPr>
                <a:lnSpc>
                  <a:spcPct val="65000"/>
                </a:lnSpc>
              </a:pPr>
              <a:r>
                <a:rPr kumimoji="1" lang="ja-JP" altLang="en-US" b="1" dirty="0">
                  <a:latin typeface="メイリオ" panose="020B0604030504040204" pitchFamily="50" charset="-128"/>
                  <a:ea typeface="メイリオ" panose="020B0604030504040204" pitchFamily="50" charset="-128"/>
                </a:rPr>
                <a:t>：</a:t>
              </a:r>
              <a:endParaRPr kumimoji="1" lang="en-US" altLang="ja-JP" b="1" dirty="0">
                <a:latin typeface="メイリオ" panose="020B0604030504040204" pitchFamily="50" charset="-128"/>
                <a:ea typeface="メイリオ" panose="020B0604030504040204" pitchFamily="50" charset="-128"/>
              </a:endParaRPr>
            </a:p>
          </p:txBody>
        </p:sp>
        <p:grpSp>
          <p:nvGrpSpPr>
            <p:cNvPr id="20" name="グループ化 19">
              <a:extLst>
                <a:ext uri="{FF2B5EF4-FFF2-40B4-BE49-F238E27FC236}">
                  <a16:creationId xmlns:a16="http://schemas.microsoft.com/office/drawing/2014/main" xmlns="" id="{92BF7F4F-6444-4484-9209-E53590E2E49F}"/>
                </a:ext>
              </a:extLst>
            </p:cNvPr>
            <p:cNvGrpSpPr/>
            <p:nvPr/>
          </p:nvGrpSpPr>
          <p:grpSpPr>
            <a:xfrm>
              <a:off x="2127944" y="3279768"/>
              <a:ext cx="443075" cy="407573"/>
              <a:chOff x="2308212" y="3703717"/>
              <a:chExt cx="443075" cy="407573"/>
            </a:xfrm>
          </p:grpSpPr>
          <p:grpSp>
            <p:nvGrpSpPr>
              <p:cNvPr id="31" name="グループ化 30">
                <a:extLst>
                  <a:ext uri="{FF2B5EF4-FFF2-40B4-BE49-F238E27FC236}">
                    <a16:creationId xmlns:a16="http://schemas.microsoft.com/office/drawing/2014/main" xmlns="" id="{B1A34D90-DFB2-4A46-BCFD-7B1E238C89C3}"/>
                  </a:ext>
                </a:extLst>
              </p:cNvPr>
              <p:cNvGrpSpPr/>
              <p:nvPr/>
            </p:nvGrpSpPr>
            <p:grpSpPr>
              <a:xfrm>
                <a:off x="2308212" y="3703717"/>
                <a:ext cx="443075" cy="407573"/>
                <a:chOff x="15273" y="1757079"/>
                <a:chExt cx="4916767" cy="432048"/>
              </a:xfrm>
            </p:grpSpPr>
            <p:sp>
              <p:nvSpPr>
                <p:cNvPr id="33" name="正方形/長方形 32">
                  <a:extLst>
                    <a:ext uri="{FF2B5EF4-FFF2-40B4-BE49-F238E27FC236}">
                      <a16:creationId xmlns:a16="http://schemas.microsoft.com/office/drawing/2014/main" xmlns="" id="{111C5903-A6A0-4BE8-B708-890C8C92CFE8}"/>
                    </a:ext>
                  </a:extLst>
                </p:cNvPr>
                <p:cNvSpPr/>
                <p:nvPr/>
              </p:nvSpPr>
              <p:spPr>
                <a:xfrm rot="21420000">
                  <a:off x="39367" y="1899893"/>
                  <a:ext cx="4860032" cy="146409"/>
                </a:xfrm>
                <a:prstGeom prst="rect">
                  <a:avLst/>
                </a:prstGeom>
                <a:solidFill>
                  <a:schemeClr val="bg1"/>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prstDash val="sysDot"/>
                    </a:ln>
                    <a:latin typeface="メイリオ" panose="020B0604030504040204" pitchFamily="50" charset="-128"/>
                    <a:ea typeface="メイリオ" panose="020B0604030504040204" pitchFamily="50" charset="-128"/>
                  </a:endParaRPr>
                </a:p>
              </p:txBody>
            </p:sp>
            <p:sp>
              <p:nvSpPr>
                <p:cNvPr id="34" name="正方形/長方形 33">
                  <a:extLst>
                    <a:ext uri="{FF2B5EF4-FFF2-40B4-BE49-F238E27FC236}">
                      <a16:creationId xmlns:a16="http://schemas.microsoft.com/office/drawing/2014/main" xmlns="" id="{EA9C6408-67E8-40F4-AF29-E9C3214FC24B}"/>
                    </a:ext>
                  </a:extLst>
                </p:cNvPr>
                <p:cNvSpPr/>
                <p:nvPr/>
              </p:nvSpPr>
              <p:spPr>
                <a:xfrm>
                  <a:off x="4842407" y="1757079"/>
                  <a:ext cx="89633" cy="231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5" name="正方形/長方形 34">
                  <a:extLst>
                    <a:ext uri="{FF2B5EF4-FFF2-40B4-BE49-F238E27FC236}">
                      <a16:creationId xmlns:a16="http://schemas.microsoft.com/office/drawing/2014/main" xmlns="" id="{526614F1-D2DC-4D90-9DD4-FD521948E3D7}"/>
                    </a:ext>
                  </a:extLst>
                </p:cNvPr>
                <p:cNvSpPr/>
                <p:nvPr/>
              </p:nvSpPr>
              <p:spPr>
                <a:xfrm>
                  <a:off x="15273" y="1973103"/>
                  <a:ext cx="92231"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sp>
            <p:nvSpPr>
              <p:cNvPr id="32" name="フローチャート : せん孔テープ 40">
                <a:extLst>
                  <a:ext uri="{FF2B5EF4-FFF2-40B4-BE49-F238E27FC236}">
                    <a16:creationId xmlns:a16="http://schemas.microsoft.com/office/drawing/2014/main" xmlns="" id="{8FCE5D7D-6ECF-445E-852A-36005E2D2DAC}"/>
                  </a:ext>
                </a:extLst>
              </p:cNvPr>
              <p:cNvSpPr/>
              <p:nvPr/>
            </p:nvSpPr>
            <p:spPr>
              <a:xfrm rot="5400000">
                <a:off x="2392746" y="3817595"/>
                <a:ext cx="288032" cy="144349"/>
              </a:xfrm>
              <a:prstGeom prst="flowChartPunchedTape">
                <a:avLst/>
              </a:prstGeom>
              <a:solidFill>
                <a:schemeClr val="bg1"/>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pic>
          <p:nvPicPr>
            <p:cNvPr id="16" name="図 15">
              <a:extLst>
                <a:ext uri="{FF2B5EF4-FFF2-40B4-BE49-F238E27FC236}">
                  <a16:creationId xmlns:a16="http://schemas.microsoft.com/office/drawing/2014/main" xmlns="" id="{C2726F57-E704-4358-92D6-B366A71711B3}"/>
                </a:ext>
              </a:extLst>
            </p:cNvPr>
            <p:cNvPicPr>
              <a:picLocks noChangeAspect="1"/>
            </p:cNvPicPr>
            <p:nvPr/>
          </p:nvPicPr>
          <p:blipFill>
            <a:blip r:embed="rId5"/>
            <a:stretch>
              <a:fillRect/>
            </a:stretch>
          </p:blipFill>
          <p:spPr>
            <a:xfrm>
              <a:off x="3703849" y="1920257"/>
              <a:ext cx="84470" cy="1060896"/>
            </a:xfrm>
            <a:prstGeom prst="rect">
              <a:avLst/>
            </a:prstGeom>
          </p:spPr>
        </p:pic>
        <p:pic>
          <p:nvPicPr>
            <p:cNvPr id="18" name="図 17">
              <a:extLst>
                <a:ext uri="{FF2B5EF4-FFF2-40B4-BE49-F238E27FC236}">
                  <a16:creationId xmlns:a16="http://schemas.microsoft.com/office/drawing/2014/main" xmlns="" id="{72BCA632-14A5-413F-A94C-CF7481829ABB}"/>
                </a:ext>
              </a:extLst>
            </p:cNvPr>
            <p:cNvPicPr>
              <a:picLocks noChangeAspect="1"/>
            </p:cNvPicPr>
            <p:nvPr/>
          </p:nvPicPr>
          <p:blipFill>
            <a:blip r:embed="rId6"/>
            <a:stretch>
              <a:fillRect/>
            </a:stretch>
          </p:blipFill>
          <p:spPr>
            <a:xfrm>
              <a:off x="3699190" y="4093652"/>
              <a:ext cx="93788" cy="977459"/>
            </a:xfrm>
            <a:prstGeom prst="rect">
              <a:avLst/>
            </a:prstGeom>
          </p:spPr>
        </p:pic>
        <p:grpSp>
          <p:nvGrpSpPr>
            <p:cNvPr id="79" name="グループ化 78">
              <a:extLst>
                <a:ext uri="{FF2B5EF4-FFF2-40B4-BE49-F238E27FC236}">
                  <a16:creationId xmlns:a16="http://schemas.microsoft.com/office/drawing/2014/main" xmlns="" id="{DA6BE03B-38FB-4F22-A378-225984BF7583}"/>
                </a:ext>
              </a:extLst>
            </p:cNvPr>
            <p:cNvGrpSpPr/>
            <p:nvPr/>
          </p:nvGrpSpPr>
          <p:grpSpPr>
            <a:xfrm>
              <a:off x="2500627" y="1862051"/>
              <a:ext cx="1173620" cy="3258589"/>
              <a:chOff x="2471744" y="2286000"/>
              <a:chExt cx="1311339" cy="3258589"/>
            </a:xfrm>
          </p:grpSpPr>
          <p:cxnSp>
            <p:nvCxnSpPr>
              <p:cNvPr id="36" name="直線コネクタ 35">
                <a:extLst>
                  <a:ext uri="{FF2B5EF4-FFF2-40B4-BE49-F238E27FC236}">
                    <a16:creationId xmlns:a16="http://schemas.microsoft.com/office/drawing/2014/main" xmlns="" id="{19014AE7-3CBC-4E92-8541-7BC5F63A59E8}"/>
                  </a:ext>
                </a:extLst>
              </p:cNvPr>
              <p:cNvCxnSpPr>
                <a:cxnSpLocks/>
              </p:cNvCxnSpPr>
              <p:nvPr/>
            </p:nvCxnSpPr>
            <p:spPr>
              <a:xfrm flipH="1">
                <a:off x="2487215" y="2352518"/>
                <a:ext cx="1295867" cy="0"/>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xmlns="" id="{55D213C8-7C3C-4244-ACFC-976A78E6DFFA}"/>
                  </a:ext>
                </a:extLst>
              </p:cNvPr>
              <p:cNvCxnSpPr>
                <a:cxnSpLocks/>
              </p:cNvCxnSpPr>
              <p:nvPr/>
            </p:nvCxnSpPr>
            <p:spPr>
              <a:xfrm flipH="1" flipV="1">
                <a:off x="2481179" y="2493818"/>
                <a:ext cx="1301902" cy="66842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396471E-F618-4B59-ACC4-DE2065F0278D}"/>
                  </a:ext>
                </a:extLst>
              </p:cNvPr>
              <p:cNvCxnSpPr>
                <a:cxnSpLocks/>
              </p:cNvCxnSpPr>
              <p:nvPr/>
            </p:nvCxnSpPr>
            <p:spPr>
              <a:xfrm flipH="1">
                <a:off x="2495261" y="2402378"/>
                <a:ext cx="1287821" cy="1662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xmlns="" id="{8B2BF7D5-567F-40D9-858C-2A6BC3C77BF2}"/>
                  </a:ext>
                </a:extLst>
              </p:cNvPr>
              <p:cNvCxnSpPr>
                <a:cxnSpLocks/>
              </p:cNvCxnSpPr>
              <p:nvPr/>
            </p:nvCxnSpPr>
            <p:spPr>
              <a:xfrm flipH="1">
                <a:off x="2481179" y="2468880"/>
                <a:ext cx="1301902" cy="14131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xmlns="" id="{B77BA3F2-10F9-459B-9FE3-9210D6211AF5}"/>
                  </a:ext>
                </a:extLst>
              </p:cNvPr>
              <p:cNvCxnSpPr>
                <a:cxnSpLocks/>
              </p:cNvCxnSpPr>
              <p:nvPr/>
            </p:nvCxnSpPr>
            <p:spPr>
              <a:xfrm flipH="1">
                <a:off x="2495261" y="2537565"/>
                <a:ext cx="1287821" cy="172384"/>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xmlns="" id="{C0729C75-A934-463E-AF58-88CBEA1878E3}"/>
                  </a:ext>
                </a:extLst>
              </p:cNvPr>
              <p:cNvCxnSpPr>
                <a:cxnSpLocks/>
              </p:cNvCxnSpPr>
              <p:nvPr/>
            </p:nvCxnSpPr>
            <p:spPr>
              <a:xfrm flipH="1">
                <a:off x="2495261" y="2567830"/>
                <a:ext cx="1287822" cy="100555"/>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xmlns="" id="{AD828FA1-C4DF-4700-B03D-A252E11A4DE2}"/>
                  </a:ext>
                </a:extLst>
              </p:cNvPr>
              <p:cNvCxnSpPr>
                <a:cxnSpLocks/>
              </p:cNvCxnSpPr>
              <p:nvPr/>
            </p:nvCxnSpPr>
            <p:spPr>
              <a:xfrm flipH="1" flipV="1">
                <a:off x="2488219" y="2576945"/>
                <a:ext cx="1294864" cy="99752"/>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xmlns="" id="{C74E3FC6-EB51-468D-9425-7F05616BD23A}"/>
                  </a:ext>
                </a:extLst>
              </p:cNvPr>
              <p:cNvCxnSpPr>
                <a:cxnSpLocks/>
              </p:cNvCxnSpPr>
              <p:nvPr/>
            </p:nvCxnSpPr>
            <p:spPr>
              <a:xfrm flipH="1" flipV="1">
                <a:off x="2488219" y="2286000"/>
                <a:ext cx="1294864" cy="50707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xmlns="" id="{1055129C-E5C3-4A89-B1A6-8A59C2A62F0D}"/>
                  </a:ext>
                </a:extLst>
              </p:cNvPr>
              <p:cNvCxnSpPr>
                <a:cxnSpLocks/>
              </p:cNvCxnSpPr>
              <p:nvPr/>
            </p:nvCxnSpPr>
            <p:spPr>
              <a:xfrm flipH="1" flipV="1">
                <a:off x="2488219" y="2402378"/>
                <a:ext cx="1294862" cy="47227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xmlns="" id="{CBF4D4D5-7DAF-44EE-9B2F-41420822DB49}"/>
                  </a:ext>
                </a:extLst>
              </p:cNvPr>
              <p:cNvCxnSpPr>
                <a:cxnSpLocks/>
              </p:cNvCxnSpPr>
              <p:nvPr/>
            </p:nvCxnSpPr>
            <p:spPr>
              <a:xfrm flipH="1">
                <a:off x="2481179" y="2731743"/>
                <a:ext cx="1301904" cy="5302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xmlns="" id="{88AED958-51FA-472F-AE9C-DA8ED8D01A55}"/>
                  </a:ext>
                </a:extLst>
              </p:cNvPr>
              <p:cNvCxnSpPr>
                <a:cxnSpLocks/>
              </p:cNvCxnSpPr>
              <p:nvPr/>
            </p:nvCxnSpPr>
            <p:spPr>
              <a:xfrm flipH="1" flipV="1">
                <a:off x="2488219" y="2759825"/>
                <a:ext cx="1294864" cy="475048"/>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xmlns="" id="{54B930B4-4B85-450B-97EB-6981A12B2669}"/>
                  </a:ext>
                </a:extLst>
              </p:cNvPr>
              <p:cNvCxnSpPr>
                <a:cxnSpLocks/>
              </p:cNvCxnSpPr>
              <p:nvPr/>
            </p:nvCxnSpPr>
            <p:spPr>
              <a:xfrm flipH="1" flipV="1">
                <a:off x="2488219" y="2468880"/>
                <a:ext cx="1294863" cy="157942"/>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xmlns="" id="{4A97072C-2AC3-46DF-A789-9BE0B8F460E7}"/>
                  </a:ext>
                </a:extLst>
              </p:cNvPr>
              <p:cNvCxnSpPr>
                <a:cxnSpLocks/>
              </p:cNvCxnSpPr>
              <p:nvPr/>
            </p:nvCxnSpPr>
            <p:spPr>
              <a:xfrm flipH="1">
                <a:off x="2501272" y="4616351"/>
                <a:ext cx="1268739" cy="878709"/>
              </a:xfrm>
              <a:prstGeom prst="line">
                <a:avLst/>
              </a:prstGeom>
              <a:ln>
                <a:solidFill>
                  <a:srgbClr val="3333FF"/>
                </a:solidFill>
                <a:prstDash val="sysDot"/>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xmlns="" id="{8FEE3186-0C6F-4E31-9664-3D1002FD59CF}"/>
                  </a:ext>
                </a:extLst>
              </p:cNvPr>
              <p:cNvCxnSpPr>
                <a:cxnSpLocks/>
              </p:cNvCxnSpPr>
              <p:nvPr/>
            </p:nvCxnSpPr>
            <p:spPr>
              <a:xfrm flipH="1">
                <a:off x="2478784" y="4721629"/>
                <a:ext cx="1291227" cy="448887"/>
              </a:xfrm>
              <a:prstGeom prst="line">
                <a:avLst/>
              </a:prstGeom>
              <a:ln>
                <a:solidFill>
                  <a:srgbClr val="3333FF"/>
                </a:solidFill>
                <a:prstDash val="sysDot"/>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xmlns="" id="{9EDA9EE4-F4B9-4BEA-A079-F06BA6EEAD4A}"/>
                  </a:ext>
                </a:extLst>
              </p:cNvPr>
              <p:cNvCxnSpPr>
                <a:cxnSpLocks/>
              </p:cNvCxnSpPr>
              <p:nvPr/>
            </p:nvCxnSpPr>
            <p:spPr>
              <a:xfrm flipH="1">
                <a:off x="2495589" y="4813069"/>
                <a:ext cx="1274422" cy="731520"/>
              </a:xfrm>
              <a:prstGeom prst="line">
                <a:avLst/>
              </a:prstGeom>
              <a:ln>
                <a:solidFill>
                  <a:srgbClr val="3333FF"/>
                </a:solidFill>
                <a:prstDash val="sysDot"/>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xmlns="" id="{912024CD-EEDE-406C-B4C7-707CC57DA07F}"/>
                  </a:ext>
                </a:extLst>
              </p:cNvPr>
              <p:cNvCxnSpPr>
                <a:cxnSpLocks/>
              </p:cNvCxnSpPr>
              <p:nvPr/>
            </p:nvCxnSpPr>
            <p:spPr>
              <a:xfrm flipH="1">
                <a:off x="2471744" y="5006331"/>
                <a:ext cx="1298267" cy="255625"/>
              </a:xfrm>
              <a:prstGeom prst="line">
                <a:avLst/>
              </a:prstGeom>
              <a:ln>
                <a:solidFill>
                  <a:srgbClr val="3333FF"/>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4C52982F-A326-495B-9C65-C08ADBA2ED12}"/>
                  </a:ext>
                </a:extLst>
              </p:cNvPr>
              <p:cNvCxnSpPr>
                <a:cxnSpLocks/>
              </p:cNvCxnSpPr>
              <p:nvPr/>
            </p:nvCxnSpPr>
            <p:spPr>
              <a:xfrm flipH="1">
                <a:off x="2482875" y="5237019"/>
                <a:ext cx="1287136" cy="108065"/>
              </a:xfrm>
              <a:prstGeom prst="line">
                <a:avLst/>
              </a:prstGeom>
              <a:ln>
                <a:solidFill>
                  <a:srgbClr val="3333FF"/>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xmlns="" id="{69DB674F-97DE-40DA-921E-9F2A488E943C}"/>
                  </a:ext>
                </a:extLst>
              </p:cNvPr>
              <p:cNvCxnSpPr>
                <a:cxnSpLocks/>
              </p:cNvCxnSpPr>
              <p:nvPr/>
            </p:nvCxnSpPr>
            <p:spPr>
              <a:xfrm flipH="1">
                <a:off x="2486176" y="4904509"/>
                <a:ext cx="1283835" cy="498764"/>
              </a:xfrm>
              <a:prstGeom prst="line">
                <a:avLst/>
              </a:prstGeom>
              <a:ln>
                <a:solidFill>
                  <a:srgbClr val="3333FF"/>
                </a:solidFill>
                <a:prstDash val="sysDot"/>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xmlns="" id="{DF384A47-F35D-49E0-AD10-1A917138B647}"/>
                  </a:ext>
                </a:extLst>
              </p:cNvPr>
              <p:cNvCxnSpPr>
                <a:cxnSpLocks/>
              </p:cNvCxnSpPr>
              <p:nvPr/>
            </p:nvCxnSpPr>
            <p:spPr>
              <a:xfrm flipH="1" flipV="1">
                <a:off x="2495261" y="2527069"/>
                <a:ext cx="1274423" cy="448888"/>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CC8862BB-6B3D-4E8E-A840-571A8EA3D1A2}"/>
                  </a:ext>
                </a:extLst>
              </p:cNvPr>
              <p:cNvCxnSpPr>
                <a:cxnSpLocks/>
              </p:cNvCxnSpPr>
              <p:nvPr/>
            </p:nvCxnSpPr>
            <p:spPr>
              <a:xfrm flipH="1" flipV="1">
                <a:off x="2471744" y="5242577"/>
                <a:ext cx="1290897" cy="193947"/>
              </a:xfrm>
              <a:prstGeom prst="line">
                <a:avLst/>
              </a:prstGeom>
              <a:ln>
                <a:solidFill>
                  <a:srgbClr val="3333FF"/>
                </a:solidFill>
                <a:prstDash val="sysDot"/>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xmlns="" id="{5A66A5E1-EC22-4003-BE66-7511880D89D4}"/>
                  </a:ext>
                </a:extLst>
              </p:cNvPr>
              <p:cNvCxnSpPr>
                <a:cxnSpLocks/>
              </p:cNvCxnSpPr>
              <p:nvPr/>
            </p:nvCxnSpPr>
            <p:spPr>
              <a:xfrm flipH="1">
                <a:off x="2475833" y="5153891"/>
                <a:ext cx="1294178" cy="149629"/>
              </a:xfrm>
              <a:prstGeom prst="line">
                <a:avLst/>
              </a:prstGeom>
              <a:ln>
                <a:solidFill>
                  <a:srgbClr val="3333FF"/>
                </a:solidFill>
                <a:prstDash val="sysDot"/>
              </a:ln>
            </p:spPr>
            <p:style>
              <a:lnRef idx="1">
                <a:schemeClr val="accent1"/>
              </a:lnRef>
              <a:fillRef idx="0">
                <a:schemeClr val="accent1"/>
              </a:fillRef>
              <a:effectRef idx="0">
                <a:schemeClr val="accent1"/>
              </a:effectRef>
              <a:fontRef idx="minor">
                <a:schemeClr val="tx1"/>
              </a:fontRef>
            </p:style>
          </p:cxnSp>
          <p:cxnSp>
            <p:nvCxnSpPr>
              <p:cNvPr id="144" name="直線コネクタ 143">
                <a:extLst>
                  <a:ext uri="{FF2B5EF4-FFF2-40B4-BE49-F238E27FC236}">
                    <a16:creationId xmlns:a16="http://schemas.microsoft.com/office/drawing/2014/main" xmlns="" id="{74EA104F-E261-4840-8519-2A5C0701D49B}"/>
                  </a:ext>
                </a:extLst>
              </p:cNvPr>
              <p:cNvCxnSpPr>
                <a:cxnSpLocks/>
              </p:cNvCxnSpPr>
              <p:nvPr/>
            </p:nvCxnSpPr>
            <p:spPr>
              <a:xfrm flipH="1">
                <a:off x="2481179" y="5370022"/>
                <a:ext cx="1295544" cy="91440"/>
              </a:xfrm>
              <a:prstGeom prst="line">
                <a:avLst/>
              </a:prstGeom>
              <a:ln>
                <a:solidFill>
                  <a:srgbClr val="3333FF"/>
                </a:solidFill>
                <a:prstDash val="sysDot"/>
              </a:ln>
            </p:spPr>
            <p:style>
              <a:lnRef idx="1">
                <a:schemeClr val="accent1"/>
              </a:lnRef>
              <a:fillRef idx="0">
                <a:schemeClr val="accent1"/>
              </a:fillRef>
              <a:effectRef idx="0">
                <a:schemeClr val="accent1"/>
              </a:effectRef>
              <a:fontRef idx="minor">
                <a:schemeClr val="tx1"/>
              </a:fontRef>
            </p:style>
          </p:cxnSp>
        </p:grpSp>
        <p:sp>
          <p:nvSpPr>
            <p:cNvPr id="147" name="テキスト ボックス 146">
              <a:extLst>
                <a:ext uri="{FF2B5EF4-FFF2-40B4-BE49-F238E27FC236}">
                  <a16:creationId xmlns:a16="http://schemas.microsoft.com/office/drawing/2014/main" xmlns="" id="{E66F7096-276B-437B-8B65-C19EF7CBFF3B}"/>
                </a:ext>
              </a:extLst>
            </p:cNvPr>
            <p:cNvSpPr txBox="1"/>
            <p:nvPr/>
          </p:nvSpPr>
          <p:spPr>
            <a:xfrm>
              <a:off x="2443702" y="4486383"/>
              <a:ext cx="1338828" cy="646331"/>
            </a:xfrm>
            <a:prstGeom prst="rect">
              <a:avLst/>
            </a:prstGeom>
            <a:solidFill>
              <a:srgbClr val="FFFFFF">
                <a:alpha val="49804"/>
              </a:srgbClr>
            </a:solidFill>
            <a:ln>
              <a:noFill/>
            </a:ln>
          </p:spPr>
          <p:txBody>
            <a:bodyPr wrap="none" rtlCol="0">
              <a:spAutoFit/>
            </a:bodyPr>
            <a:lstStyle/>
            <a:p>
              <a:r>
                <a:rPr kumimoji="1" lang="ja-JP" altLang="en-US" b="1" dirty="0">
                  <a:solidFill>
                    <a:srgbClr val="3333FF"/>
                  </a:solidFill>
                  <a:latin typeface="メイリオ" panose="020B0604030504040204" pitchFamily="50" charset="-128"/>
                  <a:ea typeface="メイリオ" panose="020B0604030504040204" pitchFamily="50" charset="-128"/>
                </a:rPr>
                <a:t>下位に濃縮</a:t>
              </a:r>
              <a:endParaRPr kumimoji="1" lang="en-US" altLang="ja-JP" b="1" dirty="0">
                <a:solidFill>
                  <a:srgbClr val="3333FF"/>
                </a:solidFill>
                <a:latin typeface="メイリオ" panose="020B0604030504040204" pitchFamily="50" charset="-128"/>
                <a:ea typeface="メイリオ" panose="020B0604030504040204" pitchFamily="50" charset="-128"/>
              </a:endParaRPr>
            </a:p>
            <a:p>
              <a:r>
                <a:rPr lang="ja-JP" altLang="en-US" b="1" dirty="0">
                  <a:solidFill>
                    <a:srgbClr val="3333FF"/>
                  </a:solidFill>
                  <a:latin typeface="メイリオ" panose="020B0604030504040204" pitchFamily="50" charset="-128"/>
                  <a:ea typeface="メイリオ" panose="020B0604030504040204" pitchFamily="50" charset="-128"/>
                </a:rPr>
                <a:t>（負相関）</a:t>
              </a:r>
              <a:endParaRPr kumimoji="1" lang="en-US" altLang="ja-JP" b="1" dirty="0">
                <a:solidFill>
                  <a:srgbClr val="3333FF"/>
                </a:solidFill>
                <a:latin typeface="メイリオ" panose="020B0604030504040204" pitchFamily="50" charset="-128"/>
                <a:ea typeface="メイリオ" panose="020B0604030504040204" pitchFamily="50" charset="-128"/>
              </a:endParaRPr>
            </a:p>
          </p:txBody>
        </p:sp>
        <p:sp>
          <p:nvSpPr>
            <p:cNvPr id="148" name="テキスト ボックス 147">
              <a:extLst>
                <a:ext uri="{FF2B5EF4-FFF2-40B4-BE49-F238E27FC236}">
                  <a16:creationId xmlns:a16="http://schemas.microsoft.com/office/drawing/2014/main" xmlns="" id="{704C8C37-BA48-4F42-A154-CEE2ABB45057}"/>
                </a:ext>
              </a:extLst>
            </p:cNvPr>
            <p:cNvSpPr txBox="1"/>
            <p:nvPr/>
          </p:nvSpPr>
          <p:spPr>
            <a:xfrm>
              <a:off x="2443702" y="1805074"/>
              <a:ext cx="1338828" cy="646331"/>
            </a:xfrm>
            <a:prstGeom prst="rect">
              <a:avLst/>
            </a:prstGeom>
            <a:solidFill>
              <a:srgbClr val="FFFFFF">
                <a:alpha val="49804"/>
              </a:srgbClr>
            </a:solidFill>
            <a:ln>
              <a:noFill/>
            </a:ln>
          </p:spPr>
          <p:txBody>
            <a:bodyPr wrap="none" rtlCol="0">
              <a:spAutoFit/>
            </a:bodyPr>
            <a:lstStyle/>
            <a:p>
              <a:pPr algn="ctr"/>
              <a:r>
                <a:rPr kumimoji="1" lang="ja-JP" altLang="en-US" b="1" dirty="0">
                  <a:solidFill>
                    <a:srgbClr val="FF0000"/>
                  </a:solidFill>
                  <a:latin typeface="メイリオ" panose="020B0604030504040204" pitchFamily="50" charset="-128"/>
                  <a:ea typeface="メイリオ" panose="020B0604030504040204" pitchFamily="50" charset="-128"/>
                </a:rPr>
                <a:t>上位に濃縮</a:t>
              </a:r>
              <a:endParaRPr kumimoji="1" lang="en-US" altLang="ja-JP" b="1" dirty="0">
                <a:solidFill>
                  <a:srgbClr val="FF0000"/>
                </a:solidFill>
                <a:latin typeface="メイリオ" panose="020B0604030504040204" pitchFamily="50" charset="-128"/>
                <a:ea typeface="メイリオ" panose="020B0604030504040204" pitchFamily="50" charset="-128"/>
              </a:endParaRPr>
            </a:p>
            <a:p>
              <a:pPr algn="ctr"/>
              <a:r>
                <a:rPr lang="en-US" altLang="ja-JP" b="1" dirty="0">
                  <a:solidFill>
                    <a:srgbClr val="FF0000"/>
                  </a:solidFill>
                  <a:latin typeface="メイリオ" panose="020B0604030504040204" pitchFamily="50" charset="-128"/>
                  <a:ea typeface="メイリオ" panose="020B0604030504040204" pitchFamily="50" charset="-128"/>
                </a:rPr>
                <a:t>(</a:t>
              </a:r>
              <a:r>
                <a:rPr lang="ja-JP" altLang="en-US" b="1" dirty="0">
                  <a:solidFill>
                    <a:srgbClr val="FF0000"/>
                  </a:solidFill>
                  <a:latin typeface="メイリオ" panose="020B0604030504040204" pitchFamily="50" charset="-128"/>
                  <a:ea typeface="メイリオ" panose="020B0604030504040204" pitchFamily="50" charset="-128"/>
                </a:rPr>
                <a:t>正相関</a:t>
              </a:r>
              <a:r>
                <a:rPr lang="en-US" altLang="ja-JP" b="1" dirty="0">
                  <a:solidFill>
                    <a:srgbClr val="FF0000"/>
                  </a:solidFill>
                  <a:latin typeface="メイリオ" panose="020B0604030504040204" pitchFamily="50" charset="-128"/>
                  <a:ea typeface="メイリオ" panose="020B0604030504040204" pitchFamily="50" charset="-128"/>
                </a:rPr>
                <a:t>)</a:t>
              </a:r>
              <a:endParaRPr kumimoji="1" lang="en-US" altLang="ja-JP" b="1" dirty="0">
                <a:solidFill>
                  <a:srgbClr val="FF0000"/>
                </a:solidFill>
                <a:latin typeface="メイリオ" panose="020B0604030504040204" pitchFamily="50" charset="-128"/>
                <a:ea typeface="メイリオ" panose="020B0604030504040204" pitchFamily="50" charset="-128"/>
              </a:endParaRPr>
            </a:p>
          </p:txBody>
        </p:sp>
        <p:sp>
          <p:nvSpPr>
            <p:cNvPr id="71" name="テキスト ボックス 70">
              <a:extLst>
                <a:ext uri="{FF2B5EF4-FFF2-40B4-BE49-F238E27FC236}">
                  <a16:creationId xmlns:a16="http://schemas.microsoft.com/office/drawing/2014/main" xmlns="" id="{1F130133-8E11-4603-BA60-DB5AD31E6273}"/>
                </a:ext>
              </a:extLst>
            </p:cNvPr>
            <p:cNvSpPr txBox="1"/>
            <p:nvPr/>
          </p:nvSpPr>
          <p:spPr>
            <a:xfrm>
              <a:off x="2952646" y="3352461"/>
              <a:ext cx="2031326" cy="369332"/>
            </a:xfrm>
            <a:prstGeom prst="rect">
              <a:avLst/>
            </a:prstGeom>
            <a:noFill/>
          </p:spPr>
          <p:txBody>
            <a:bodyPr wrap="none" rtlCol="0">
              <a:spAutoFit/>
            </a:bodyPr>
            <a:lstStyle/>
            <a:p>
              <a:pPr algn="ctr"/>
              <a:r>
                <a:rPr lang="ja-JP" altLang="en-US" b="1" dirty="0">
                  <a:solidFill>
                    <a:srgbClr val="008000"/>
                  </a:solidFill>
                  <a:latin typeface="メイリオ" panose="020B0604030504040204" pitchFamily="50" charset="-128"/>
                  <a:ea typeface="メイリオ" panose="020B0604030504040204" pitchFamily="50" charset="-128"/>
                </a:rPr>
                <a:t>順位</a:t>
              </a:r>
              <a:r>
                <a:rPr kumimoji="1" lang="ja-JP" altLang="en-US" b="1" dirty="0">
                  <a:solidFill>
                    <a:srgbClr val="008000"/>
                  </a:solidFill>
                  <a:latin typeface="メイリオ" panose="020B0604030504040204" pitchFamily="50" charset="-128"/>
                  <a:ea typeface="メイリオ" panose="020B0604030504040204" pitchFamily="50" charset="-128"/>
                </a:rPr>
                <a:t>の</a:t>
              </a:r>
              <a:r>
                <a:rPr lang="ja-JP" altLang="en-US" b="1" dirty="0">
                  <a:solidFill>
                    <a:srgbClr val="008000"/>
                  </a:solidFill>
                  <a:latin typeface="メイリオ" panose="020B0604030504040204" pitchFamily="50" charset="-128"/>
                  <a:ea typeface="メイリオ" panose="020B0604030504040204" pitchFamily="50" charset="-128"/>
                </a:rPr>
                <a:t>偏りを評価</a:t>
              </a:r>
              <a:endParaRPr kumimoji="1" lang="en-US" altLang="ja-JP" b="1" dirty="0">
                <a:solidFill>
                  <a:srgbClr val="008000"/>
                </a:solidFill>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xmlns="" id="{1F130133-8E11-4603-BA60-DB5AD31E6273}"/>
                </a:ext>
              </a:extLst>
            </p:cNvPr>
            <p:cNvSpPr txBox="1"/>
            <p:nvPr/>
          </p:nvSpPr>
          <p:spPr>
            <a:xfrm>
              <a:off x="1408292" y="3174437"/>
              <a:ext cx="1326004" cy="646331"/>
            </a:xfrm>
            <a:prstGeom prst="rect">
              <a:avLst/>
            </a:prstGeom>
            <a:solidFill>
              <a:srgbClr val="FFFFFF">
                <a:alpha val="50196"/>
              </a:srgbClr>
            </a:solidFill>
          </p:spPr>
          <p:txBody>
            <a:bodyPr wrap="none" rtlCol="0">
              <a:spAutoFit/>
            </a:bodyPr>
            <a:lstStyle/>
            <a:p>
              <a:pPr algn="ctr"/>
              <a:r>
                <a:rPr kumimoji="1" lang="ja-JP" altLang="en-US" b="1" dirty="0">
                  <a:solidFill>
                    <a:srgbClr val="008000"/>
                  </a:solidFill>
                  <a:latin typeface="メイリオ" panose="020B0604030504040204" pitchFamily="50" charset="-128"/>
                  <a:ea typeface="メイリオ" panose="020B0604030504040204" pitchFamily="50" charset="-128"/>
                </a:rPr>
                <a:t>発現量順に</a:t>
              </a:r>
              <a:endParaRPr kumimoji="1" lang="en-US" altLang="ja-JP" b="1" dirty="0">
                <a:solidFill>
                  <a:srgbClr val="008000"/>
                </a:solidFill>
                <a:latin typeface="メイリオ" panose="020B0604030504040204" pitchFamily="50" charset="-128"/>
                <a:ea typeface="メイリオ" panose="020B0604030504040204" pitchFamily="50" charset="-128"/>
              </a:endParaRPr>
            </a:p>
            <a:p>
              <a:pPr algn="ctr"/>
              <a:r>
                <a:rPr kumimoji="1" lang="ja-JP" altLang="en-US" b="1" dirty="0">
                  <a:solidFill>
                    <a:srgbClr val="008000"/>
                  </a:solidFill>
                  <a:latin typeface="メイリオ" panose="020B0604030504040204" pitchFamily="50" charset="-128"/>
                  <a:ea typeface="メイリオ" panose="020B0604030504040204" pitchFamily="50" charset="-128"/>
                </a:rPr>
                <a:t>並べ替え</a:t>
              </a:r>
              <a:endParaRPr kumimoji="1" lang="en-US" altLang="ja-JP" b="1" dirty="0">
                <a:solidFill>
                  <a:srgbClr val="008000"/>
                </a:solidFill>
                <a:latin typeface="メイリオ" panose="020B0604030504040204" pitchFamily="50" charset="-128"/>
                <a:ea typeface="メイリオ" panose="020B0604030504040204" pitchFamily="50" charset="-128"/>
              </a:endParaRPr>
            </a:p>
          </p:txBody>
        </p:sp>
        <p:sp>
          <p:nvSpPr>
            <p:cNvPr id="73" name="矢印: 右 156">
              <a:extLst>
                <a:ext uri="{FF2B5EF4-FFF2-40B4-BE49-F238E27FC236}">
                  <a16:creationId xmlns:a16="http://schemas.microsoft.com/office/drawing/2014/main" xmlns="" id="{F4E87CCF-D181-4B95-9D23-6C6143DA1F7A}"/>
                </a:ext>
              </a:extLst>
            </p:cNvPr>
            <p:cNvSpPr/>
            <p:nvPr/>
          </p:nvSpPr>
          <p:spPr>
            <a:xfrm>
              <a:off x="2723792" y="3355181"/>
              <a:ext cx="243614" cy="284842"/>
            </a:xfrm>
            <a:prstGeom prst="rightArrow">
              <a:avLst/>
            </a:prstGeom>
            <a:solidFill>
              <a:srgbClr val="FFFFFF"/>
            </a:solidFill>
            <a:ln w="127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sp>
        <p:nvSpPr>
          <p:cNvPr id="9" name="テキスト ボックス 8">
            <a:extLst>
              <a:ext uri="{FF2B5EF4-FFF2-40B4-BE49-F238E27FC236}">
                <a16:creationId xmlns:a16="http://schemas.microsoft.com/office/drawing/2014/main" xmlns="" id="{0854CFEB-2913-44B3-A5EC-22F10AD8E95F}"/>
              </a:ext>
            </a:extLst>
          </p:cNvPr>
          <p:cNvSpPr txBox="1"/>
          <p:nvPr/>
        </p:nvSpPr>
        <p:spPr>
          <a:xfrm>
            <a:off x="5980013" y="1071906"/>
            <a:ext cx="3633323" cy="584775"/>
          </a:xfrm>
          <a:prstGeom prst="rect">
            <a:avLst/>
          </a:prstGeom>
          <a:noFill/>
        </p:spPr>
        <p:txBody>
          <a:bodyPr wrap="square">
            <a:spAutoFit/>
          </a:bodyPr>
          <a:lstStyle/>
          <a:p>
            <a:pPr algn="ctr" fontAlgn="auto">
              <a:spcBef>
                <a:spcPts val="600"/>
              </a:spcBef>
              <a:spcAft>
                <a:spcPts val="0"/>
              </a:spcAft>
              <a:tabLst>
                <a:tab pos="538163" algn="l"/>
                <a:tab pos="2062163" algn="l"/>
              </a:tabLst>
              <a:defRPr/>
            </a:pPr>
            <a:r>
              <a:rPr lang="en-US" altLang="ja-JP" sz="3200" b="1" dirty="0">
                <a:solidFill>
                  <a:srgbClr val="002060"/>
                </a:solidFill>
                <a:latin typeface="メイリオ" panose="020B0604030504040204" pitchFamily="50" charset="-128"/>
                <a:ea typeface="メイリオ" panose="020B0604030504040204" pitchFamily="50" charset="-128"/>
              </a:rPr>
              <a:t>GSA</a:t>
            </a:r>
            <a:r>
              <a:rPr lang="ja-JP" altLang="en-US" sz="2400" dirty="0">
                <a:solidFill>
                  <a:srgbClr val="002060"/>
                </a:solidFill>
                <a:latin typeface="メイリオ" panose="020B0604030504040204" pitchFamily="50" charset="-128"/>
                <a:ea typeface="メイリオ" panose="020B0604030504040204" pitchFamily="50" charset="-128"/>
              </a:rPr>
              <a:t>（</a:t>
            </a:r>
            <a:r>
              <a:rPr lang="en-US" altLang="ja-JP" sz="2400" dirty="0" smtClean="0">
                <a:solidFill>
                  <a:srgbClr val="002060"/>
                </a:solidFill>
                <a:latin typeface="メイリオ" panose="020B0604030504040204" pitchFamily="50" charset="-128"/>
                <a:ea typeface="メイリオ" panose="020B0604030504040204" pitchFamily="50" charset="-128"/>
              </a:rPr>
              <a:t>DAVID</a:t>
            </a:r>
            <a:r>
              <a:rPr lang="ja-JP" altLang="en-US" sz="2400" dirty="0" smtClean="0">
                <a:solidFill>
                  <a:srgbClr val="002060"/>
                </a:solidFill>
                <a:latin typeface="メイリオ" panose="020B0604030504040204" pitchFamily="50" charset="-128"/>
                <a:ea typeface="メイリオ" panose="020B0604030504040204" pitchFamily="50" charset="-128"/>
              </a:rPr>
              <a:t>など）</a:t>
            </a:r>
            <a:endParaRPr lang="en-US" altLang="ja-JP" sz="2000" dirty="0">
              <a:solidFill>
                <a:srgbClr val="002060"/>
              </a:solidFill>
              <a:latin typeface="メイリオ" panose="020B0604030504040204" pitchFamily="50" charset="-128"/>
              <a:ea typeface="メイリオ" panose="020B0604030504040204" pitchFamily="50" charset="-128"/>
            </a:endParaRPr>
          </a:p>
        </p:txBody>
      </p:sp>
      <p:grpSp>
        <p:nvGrpSpPr>
          <p:cNvPr id="5" name="グループ化 4"/>
          <p:cNvGrpSpPr/>
          <p:nvPr/>
        </p:nvGrpSpPr>
        <p:grpSpPr>
          <a:xfrm>
            <a:off x="5270475" y="1729333"/>
            <a:ext cx="4424295" cy="4013589"/>
            <a:chOff x="5270475" y="1438021"/>
            <a:chExt cx="4424295" cy="4013589"/>
          </a:xfrm>
        </p:grpSpPr>
        <p:sp>
          <p:nvSpPr>
            <p:cNvPr id="152" name="テキスト ボックス 151">
              <a:extLst>
                <a:ext uri="{FF2B5EF4-FFF2-40B4-BE49-F238E27FC236}">
                  <a16:creationId xmlns:a16="http://schemas.microsoft.com/office/drawing/2014/main" xmlns="" id="{7138E44F-AB2D-4CF5-A700-145F9909C31D}"/>
                </a:ext>
              </a:extLst>
            </p:cNvPr>
            <p:cNvSpPr txBox="1"/>
            <p:nvPr/>
          </p:nvSpPr>
          <p:spPr>
            <a:xfrm>
              <a:off x="5709664" y="1438021"/>
              <a:ext cx="1459770" cy="338554"/>
            </a:xfrm>
            <a:prstGeom prst="rect">
              <a:avLst/>
            </a:prstGeom>
            <a:noFill/>
          </p:spPr>
          <p:txBody>
            <a:bodyPr wrap="square">
              <a:spAutoFit/>
            </a:bodyPr>
            <a:lstStyle/>
            <a:p>
              <a:pPr algn="ctr" fontAlgn="auto">
                <a:spcBef>
                  <a:spcPts val="600"/>
                </a:spcBef>
                <a:spcAft>
                  <a:spcPts val="0"/>
                </a:spcAft>
                <a:tabLst>
                  <a:tab pos="538163" algn="l"/>
                  <a:tab pos="2062163" algn="l"/>
                </a:tabLst>
                <a:defRPr/>
              </a:pP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クエリ</a:t>
              </a:r>
              <a:r>
                <a:rPr lang="en-US" altLang="ja-JP" sz="1600" dirty="0">
                  <a:latin typeface="メイリオ" panose="020B0604030504040204" pitchFamily="50" charset="-128"/>
                  <a:ea typeface="メイリオ" panose="020B0604030504040204" pitchFamily="50" charset="-128"/>
                </a:rPr>
                <a:t>】</a:t>
              </a:r>
            </a:p>
          </p:txBody>
        </p:sp>
        <p:sp>
          <p:nvSpPr>
            <p:cNvPr id="153" name="テキスト ボックス 152">
              <a:extLst>
                <a:ext uri="{FF2B5EF4-FFF2-40B4-BE49-F238E27FC236}">
                  <a16:creationId xmlns:a16="http://schemas.microsoft.com/office/drawing/2014/main" xmlns="" id="{5573B40F-E5C1-4C91-B48C-C42058C4CE8C}"/>
                </a:ext>
              </a:extLst>
            </p:cNvPr>
            <p:cNvSpPr txBox="1"/>
            <p:nvPr/>
          </p:nvSpPr>
          <p:spPr>
            <a:xfrm>
              <a:off x="5270475" y="3965139"/>
              <a:ext cx="2338149" cy="338554"/>
            </a:xfrm>
            <a:prstGeom prst="rect">
              <a:avLst/>
            </a:prstGeom>
            <a:noFill/>
          </p:spPr>
          <p:txBody>
            <a:bodyPr wrap="square">
              <a:spAutoFit/>
            </a:bodyPr>
            <a:lstStyle/>
            <a:p>
              <a:pPr algn="ctr" fontAlgn="auto">
                <a:spcBef>
                  <a:spcPts val="600"/>
                </a:spcBef>
                <a:spcAft>
                  <a:spcPts val="0"/>
                </a:spcAft>
                <a:tabLst>
                  <a:tab pos="538163" algn="l"/>
                  <a:tab pos="2062163" algn="l"/>
                </a:tabLst>
                <a:defRPr/>
              </a:pPr>
              <a:r>
                <a:rPr lang="en-US" altLang="ja-JP" sz="1600" dirty="0">
                  <a:solidFill>
                    <a:schemeClr val="bg1">
                      <a:lumMod val="50000"/>
                    </a:schemeClr>
                  </a:solidFill>
                  <a:latin typeface="メイリオ" panose="020B0604030504040204" pitchFamily="50" charset="-128"/>
                  <a:ea typeface="メイリオ" panose="020B0604030504040204" pitchFamily="50" charset="-128"/>
                </a:rPr>
                <a:t>【</a:t>
              </a:r>
              <a:r>
                <a:rPr lang="ja-JP" altLang="en-US" sz="1600" dirty="0">
                  <a:solidFill>
                    <a:schemeClr val="bg1">
                      <a:lumMod val="50000"/>
                    </a:schemeClr>
                  </a:solidFill>
                  <a:latin typeface="メイリオ" panose="020B0604030504040204" pitchFamily="50" charset="-128"/>
                  <a:ea typeface="メイリオ" panose="020B0604030504040204" pitchFamily="50" charset="-128"/>
                </a:rPr>
                <a:t>リファレンス</a:t>
              </a:r>
              <a:r>
                <a:rPr lang="en-US" altLang="ja-JP" sz="1600" dirty="0">
                  <a:solidFill>
                    <a:schemeClr val="bg1">
                      <a:lumMod val="50000"/>
                    </a:schemeClr>
                  </a:solidFill>
                  <a:latin typeface="メイリオ" panose="020B0604030504040204" pitchFamily="50" charset="-128"/>
                  <a:ea typeface="メイリオ" panose="020B0604030504040204" pitchFamily="50" charset="-128"/>
                </a:rPr>
                <a:t>】</a:t>
              </a:r>
            </a:p>
          </p:txBody>
        </p:sp>
        <p:pic>
          <p:nvPicPr>
            <p:cNvPr id="75" name="図 74">
              <a:extLst>
                <a:ext uri="{FF2B5EF4-FFF2-40B4-BE49-F238E27FC236}">
                  <a16:creationId xmlns:a16="http://schemas.microsoft.com/office/drawing/2014/main" xmlns="" id="{30C9B095-F7DB-4927-A1C6-DBDF271BEE82}"/>
                </a:ext>
              </a:extLst>
            </p:cNvPr>
            <p:cNvPicPr>
              <a:picLocks noChangeAspect="1"/>
            </p:cNvPicPr>
            <p:nvPr/>
          </p:nvPicPr>
          <p:blipFill>
            <a:blip r:embed="rId7"/>
            <a:stretch>
              <a:fillRect/>
            </a:stretch>
          </p:blipFill>
          <p:spPr>
            <a:xfrm>
              <a:off x="6353179" y="2368091"/>
              <a:ext cx="172741" cy="1301511"/>
            </a:xfrm>
            <a:prstGeom prst="rect">
              <a:avLst/>
            </a:prstGeom>
            <a:ln>
              <a:noFill/>
            </a:ln>
            <a:effectLst>
              <a:outerShdw blurRad="190500" algn="tl" rotWithShape="0">
                <a:srgbClr val="000000">
                  <a:alpha val="70000"/>
                </a:srgbClr>
              </a:outerShdw>
            </a:effectLst>
          </p:spPr>
        </p:pic>
        <p:sp>
          <p:nvSpPr>
            <p:cNvPr id="156" name="テキスト ボックス 155">
              <a:extLst>
                <a:ext uri="{FF2B5EF4-FFF2-40B4-BE49-F238E27FC236}">
                  <a16:creationId xmlns:a16="http://schemas.microsoft.com/office/drawing/2014/main" xmlns="" id="{F4E3D597-153F-4705-BAB1-4EF53D8BA1D7}"/>
                </a:ext>
              </a:extLst>
            </p:cNvPr>
            <p:cNvSpPr txBox="1"/>
            <p:nvPr/>
          </p:nvSpPr>
          <p:spPr>
            <a:xfrm>
              <a:off x="5577774" y="1765746"/>
              <a:ext cx="1723550" cy="707886"/>
            </a:xfrm>
            <a:prstGeom prst="rect">
              <a:avLst/>
            </a:prstGeom>
            <a:noFill/>
          </p:spPr>
          <p:txBody>
            <a:bodyPr wrap="none" rtlCol="0">
              <a:spAutoFit/>
            </a:bodyPr>
            <a:lstStyle/>
            <a:p>
              <a:pPr algn="ctr"/>
              <a:r>
                <a:rPr kumimoji="1" lang="ja-JP" altLang="en-US" sz="2000" b="1" dirty="0">
                  <a:solidFill>
                    <a:srgbClr val="002060"/>
                  </a:solidFill>
                  <a:latin typeface="メイリオ" panose="020B0604030504040204" pitchFamily="50" charset="-128"/>
                  <a:ea typeface="メイリオ" panose="020B0604030504040204" pitchFamily="50" charset="-128"/>
                </a:rPr>
                <a:t>発現変動</a:t>
              </a:r>
              <a:endParaRPr kumimoji="1" lang="en-US" altLang="ja-JP" sz="2000" b="1" dirty="0">
                <a:solidFill>
                  <a:srgbClr val="002060"/>
                </a:solidFill>
                <a:latin typeface="メイリオ" panose="020B0604030504040204" pitchFamily="50" charset="-128"/>
                <a:ea typeface="メイリオ" panose="020B0604030504040204" pitchFamily="50" charset="-128"/>
              </a:endParaRPr>
            </a:p>
            <a:p>
              <a:pPr algn="ctr"/>
              <a:r>
                <a:rPr kumimoji="1" lang="ja-JP" altLang="en-US" sz="2000" b="1" dirty="0">
                  <a:solidFill>
                    <a:srgbClr val="002060"/>
                  </a:solidFill>
                  <a:latin typeface="メイリオ" panose="020B0604030504040204" pitchFamily="50" charset="-128"/>
                  <a:ea typeface="メイリオ" panose="020B0604030504040204" pitchFamily="50" charset="-128"/>
                </a:rPr>
                <a:t>遺伝子リスト</a:t>
              </a:r>
              <a:endParaRPr kumimoji="1" lang="en-US" altLang="ja-JP" sz="2000" b="1" dirty="0">
                <a:solidFill>
                  <a:srgbClr val="002060"/>
                </a:solidFill>
                <a:latin typeface="メイリオ" panose="020B0604030504040204" pitchFamily="50" charset="-128"/>
                <a:ea typeface="メイリオ" panose="020B0604030504040204" pitchFamily="50" charset="-128"/>
              </a:endParaRPr>
            </a:p>
          </p:txBody>
        </p:sp>
        <p:sp>
          <p:nvSpPr>
            <p:cNvPr id="158" name="テキスト ボックス 157">
              <a:extLst>
                <a:ext uri="{FF2B5EF4-FFF2-40B4-BE49-F238E27FC236}">
                  <a16:creationId xmlns:a16="http://schemas.microsoft.com/office/drawing/2014/main" xmlns="" id="{8B5BB880-A969-4199-A1B3-2F5E8E9B6A57}"/>
                </a:ext>
              </a:extLst>
            </p:cNvPr>
            <p:cNvSpPr txBox="1"/>
            <p:nvPr/>
          </p:nvSpPr>
          <p:spPr>
            <a:xfrm>
              <a:off x="8355942" y="1751229"/>
              <a:ext cx="1338828" cy="646331"/>
            </a:xfrm>
            <a:prstGeom prst="rect">
              <a:avLst/>
            </a:prstGeom>
            <a:solidFill>
              <a:schemeClr val="accent3">
                <a:lumMod val="20000"/>
                <a:lumOff val="80000"/>
              </a:schemeClr>
            </a:solidFill>
            <a:ln>
              <a:solidFill>
                <a:schemeClr val="tx1"/>
              </a:solidFill>
            </a:ln>
          </p:spPr>
          <p:txBody>
            <a:bodyPr wrap="none" rtlCol="0">
              <a:spAutoFit/>
            </a:bodyPr>
            <a:lstStyle/>
            <a:p>
              <a:pPr algn="ctr"/>
              <a:r>
                <a:rPr kumimoji="1" lang="ja-JP" altLang="en-US" b="1" dirty="0">
                  <a:solidFill>
                    <a:srgbClr val="003300"/>
                  </a:solidFill>
                  <a:latin typeface="メイリオ" panose="020B0604030504040204" pitchFamily="50" charset="-128"/>
                  <a:ea typeface="メイリオ" panose="020B0604030504040204" pitchFamily="50" charset="-128"/>
                </a:rPr>
                <a:t>機能リスト</a:t>
              </a:r>
              <a:endParaRPr kumimoji="1" lang="en-US" altLang="ja-JP" b="1" dirty="0">
                <a:solidFill>
                  <a:srgbClr val="003300"/>
                </a:solidFill>
                <a:latin typeface="メイリオ" panose="020B0604030504040204" pitchFamily="50" charset="-128"/>
                <a:ea typeface="メイリオ" panose="020B0604030504040204" pitchFamily="50" charset="-128"/>
              </a:endParaRPr>
            </a:p>
            <a:p>
              <a:pPr algn="ctr"/>
              <a:r>
                <a:rPr kumimoji="1" lang="en-US" altLang="ja-JP" b="1" dirty="0">
                  <a:solidFill>
                    <a:srgbClr val="003300"/>
                  </a:solidFill>
                  <a:latin typeface="メイリオ" panose="020B0604030504040204" pitchFamily="50" charset="-128"/>
                  <a:ea typeface="メイリオ" panose="020B0604030504040204" pitchFamily="50" charset="-128"/>
                </a:rPr>
                <a:t>[1]</a:t>
              </a:r>
            </a:p>
          </p:txBody>
        </p:sp>
        <p:sp>
          <p:nvSpPr>
            <p:cNvPr id="159" name="テキスト ボックス 158">
              <a:extLst>
                <a:ext uri="{FF2B5EF4-FFF2-40B4-BE49-F238E27FC236}">
                  <a16:creationId xmlns:a16="http://schemas.microsoft.com/office/drawing/2014/main" xmlns="" id="{4EF75ADE-30BF-44AF-BF50-308109ACFCED}"/>
                </a:ext>
              </a:extLst>
            </p:cNvPr>
            <p:cNvSpPr txBox="1"/>
            <p:nvPr/>
          </p:nvSpPr>
          <p:spPr>
            <a:xfrm>
              <a:off x="8355942" y="2597617"/>
              <a:ext cx="1338828" cy="646331"/>
            </a:xfrm>
            <a:prstGeom prst="rect">
              <a:avLst/>
            </a:prstGeom>
            <a:solidFill>
              <a:schemeClr val="accent3">
                <a:lumMod val="20000"/>
                <a:lumOff val="80000"/>
              </a:schemeClr>
            </a:solidFill>
            <a:ln>
              <a:solidFill>
                <a:schemeClr val="tx1"/>
              </a:solidFill>
            </a:ln>
          </p:spPr>
          <p:txBody>
            <a:bodyPr wrap="none" rtlCol="0">
              <a:spAutoFit/>
            </a:bodyPr>
            <a:lstStyle/>
            <a:p>
              <a:pPr algn="ctr"/>
              <a:r>
                <a:rPr kumimoji="1" lang="ja-JP" altLang="en-US" b="1" dirty="0">
                  <a:solidFill>
                    <a:srgbClr val="003300"/>
                  </a:solidFill>
                  <a:latin typeface="メイリオ" panose="020B0604030504040204" pitchFamily="50" charset="-128"/>
                  <a:ea typeface="メイリオ" panose="020B0604030504040204" pitchFamily="50" charset="-128"/>
                </a:rPr>
                <a:t>機能リスト</a:t>
              </a:r>
              <a:endParaRPr kumimoji="1" lang="en-US" altLang="ja-JP" b="1" dirty="0">
                <a:solidFill>
                  <a:srgbClr val="003300"/>
                </a:solidFill>
                <a:latin typeface="メイリオ" panose="020B0604030504040204" pitchFamily="50" charset="-128"/>
                <a:ea typeface="メイリオ" panose="020B0604030504040204" pitchFamily="50" charset="-128"/>
              </a:endParaRPr>
            </a:p>
            <a:p>
              <a:pPr algn="ctr"/>
              <a:r>
                <a:rPr kumimoji="1" lang="en-US" altLang="ja-JP" b="1" dirty="0">
                  <a:solidFill>
                    <a:srgbClr val="003300"/>
                  </a:solidFill>
                  <a:latin typeface="メイリオ" panose="020B0604030504040204" pitchFamily="50" charset="-128"/>
                  <a:ea typeface="メイリオ" panose="020B0604030504040204" pitchFamily="50" charset="-128"/>
                </a:rPr>
                <a:t>[2]</a:t>
              </a:r>
            </a:p>
          </p:txBody>
        </p:sp>
        <p:sp>
          <p:nvSpPr>
            <p:cNvPr id="160" name="テキスト ボックス 159">
              <a:extLst>
                <a:ext uri="{FF2B5EF4-FFF2-40B4-BE49-F238E27FC236}">
                  <a16:creationId xmlns:a16="http://schemas.microsoft.com/office/drawing/2014/main" xmlns="" id="{A9C52F22-C720-425F-AE15-0F44F98BF827}"/>
                </a:ext>
              </a:extLst>
            </p:cNvPr>
            <p:cNvSpPr txBox="1"/>
            <p:nvPr/>
          </p:nvSpPr>
          <p:spPr>
            <a:xfrm>
              <a:off x="8355942" y="3444005"/>
              <a:ext cx="1338828" cy="646331"/>
            </a:xfrm>
            <a:prstGeom prst="rect">
              <a:avLst/>
            </a:prstGeom>
            <a:solidFill>
              <a:schemeClr val="accent3">
                <a:lumMod val="20000"/>
                <a:lumOff val="80000"/>
              </a:schemeClr>
            </a:solidFill>
            <a:ln>
              <a:solidFill>
                <a:schemeClr val="tx1"/>
              </a:solidFill>
            </a:ln>
          </p:spPr>
          <p:txBody>
            <a:bodyPr wrap="none" rtlCol="0">
              <a:spAutoFit/>
            </a:bodyPr>
            <a:lstStyle/>
            <a:p>
              <a:pPr algn="ctr"/>
              <a:r>
                <a:rPr kumimoji="1" lang="ja-JP" altLang="en-US" b="1" dirty="0">
                  <a:solidFill>
                    <a:srgbClr val="003300"/>
                  </a:solidFill>
                  <a:latin typeface="メイリオ" panose="020B0604030504040204" pitchFamily="50" charset="-128"/>
                  <a:ea typeface="メイリオ" panose="020B0604030504040204" pitchFamily="50" charset="-128"/>
                </a:rPr>
                <a:t>機能リスト</a:t>
              </a:r>
              <a:endParaRPr kumimoji="1" lang="en-US" altLang="ja-JP" b="1" dirty="0">
                <a:solidFill>
                  <a:srgbClr val="003300"/>
                </a:solidFill>
                <a:latin typeface="メイリオ" panose="020B0604030504040204" pitchFamily="50" charset="-128"/>
                <a:ea typeface="メイリオ" panose="020B0604030504040204" pitchFamily="50" charset="-128"/>
              </a:endParaRPr>
            </a:p>
            <a:p>
              <a:pPr algn="ctr"/>
              <a:r>
                <a:rPr kumimoji="1" lang="en-US" altLang="ja-JP" b="1" dirty="0">
                  <a:solidFill>
                    <a:srgbClr val="003300"/>
                  </a:solidFill>
                  <a:latin typeface="メイリオ" panose="020B0604030504040204" pitchFamily="50" charset="-128"/>
                  <a:ea typeface="メイリオ" panose="020B0604030504040204" pitchFamily="50" charset="-128"/>
                </a:rPr>
                <a:t>[3]</a:t>
              </a:r>
            </a:p>
          </p:txBody>
        </p:sp>
        <p:sp>
          <p:nvSpPr>
            <p:cNvPr id="161" name="テキスト ボックス 160">
              <a:extLst>
                <a:ext uri="{FF2B5EF4-FFF2-40B4-BE49-F238E27FC236}">
                  <a16:creationId xmlns:a16="http://schemas.microsoft.com/office/drawing/2014/main" xmlns="" id="{092EACE7-1879-4A4F-BFB0-214A07E8E512}"/>
                </a:ext>
              </a:extLst>
            </p:cNvPr>
            <p:cNvSpPr txBox="1"/>
            <p:nvPr/>
          </p:nvSpPr>
          <p:spPr>
            <a:xfrm>
              <a:off x="8355942" y="4290393"/>
              <a:ext cx="1338828" cy="646331"/>
            </a:xfrm>
            <a:prstGeom prst="rect">
              <a:avLst/>
            </a:prstGeom>
            <a:solidFill>
              <a:schemeClr val="accent3">
                <a:lumMod val="20000"/>
                <a:lumOff val="80000"/>
              </a:schemeClr>
            </a:solidFill>
            <a:ln>
              <a:solidFill>
                <a:schemeClr val="tx1"/>
              </a:solidFill>
            </a:ln>
          </p:spPr>
          <p:txBody>
            <a:bodyPr wrap="none" rtlCol="0">
              <a:spAutoFit/>
            </a:bodyPr>
            <a:lstStyle/>
            <a:p>
              <a:pPr algn="ctr"/>
              <a:r>
                <a:rPr kumimoji="1" lang="ja-JP" altLang="en-US" b="1" dirty="0">
                  <a:solidFill>
                    <a:srgbClr val="003300"/>
                  </a:solidFill>
                  <a:latin typeface="メイリオ" panose="020B0604030504040204" pitchFamily="50" charset="-128"/>
                  <a:ea typeface="メイリオ" panose="020B0604030504040204" pitchFamily="50" charset="-128"/>
                </a:rPr>
                <a:t>機能リスト</a:t>
              </a:r>
              <a:endParaRPr kumimoji="1" lang="en-US" altLang="ja-JP" b="1" dirty="0">
                <a:solidFill>
                  <a:srgbClr val="003300"/>
                </a:solidFill>
                <a:latin typeface="メイリオ" panose="020B0604030504040204" pitchFamily="50" charset="-128"/>
                <a:ea typeface="メイリオ" panose="020B0604030504040204" pitchFamily="50" charset="-128"/>
              </a:endParaRPr>
            </a:p>
            <a:p>
              <a:pPr algn="ctr"/>
              <a:r>
                <a:rPr kumimoji="1" lang="en-US" altLang="ja-JP" b="1" dirty="0">
                  <a:solidFill>
                    <a:srgbClr val="003300"/>
                  </a:solidFill>
                  <a:latin typeface="メイリオ" panose="020B0604030504040204" pitchFamily="50" charset="-128"/>
                  <a:ea typeface="メイリオ" panose="020B0604030504040204" pitchFamily="50" charset="-128"/>
                </a:rPr>
                <a:t>[4]</a:t>
              </a:r>
            </a:p>
          </p:txBody>
        </p:sp>
        <p:sp>
          <p:nvSpPr>
            <p:cNvPr id="163" name="テキスト ボックス 162">
              <a:extLst>
                <a:ext uri="{FF2B5EF4-FFF2-40B4-BE49-F238E27FC236}">
                  <a16:creationId xmlns:a16="http://schemas.microsoft.com/office/drawing/2014/main" xmlns="" id="{44254ED9-B1F9-49D4-AE7A-8B4226F57CB8}"/>
                </a:ext>
              </a:extLst>
            </p:cNvPr>
            <p:cNvSpPr txBox="1"/>
            <p:nvPr/>
          </p:nvSpPr>
          <p:spPr>
            <a:xfrm>
              <a:off x="8817606" y="4974941"/>
              <a:ext cx="415498" cy="476669"/>
            </a:xfrm>
            <a:prstGeom prst="rect">
              <a:avLst/>
            </a:prstGeom>
            <a:noFill/>
          </p:spPr>
          <p:txBody>
            <a:bodyPr wrap="none" rtlCol="0">
              <a:spAutoFit/>
            </a:bodyPr>
            <a:lstStyle/>
            <a:p>
              <a:pPr>
                <a:lnSpc>
                  <a:spcPct val="65000"/>
                </a:lnSpc>
              </a:pPr>
              <a:r>
                <a:rPr kumimoji="1" lang="ja-JP" altLang="en-US" b="1" dirty="0">
                  <a:latin typeface="メイリオ" panose="020B0604030504040204" pitchFamily="50" charset="-128"/>
                  <a:ea typeface="メイリオ" panose="020B0604030504040204" pitchFamily="50" charset="-128"/>
                </a:rPr>
                <a:t>：</a:t>
              </a:r>
              <a:endParaRPr kumimoji="1" lang="en-US" altLang="ja-JP" b="1" dirty="0">
                <a:latin typeface="メイリオ" panose="020B0604030504040204" pitchFamily="50" charset="-128"/>
                <a:ea typeface="メイリオ" panose="020B0604030504040204" pitchFamily="50" charset="-128"/>
              </a:endParaRPr>
            </a:p>
            <a:p>
              <a:pPr>
                <a:lnSpc>
                  <a:spcPct val="65000"/>
                </a:lnSpc>
              </a:pPr>
              <a:r>
                <a:rPr kumimoji="1" lang="ja-JP" altLang="en-US" b="1" dirty="0">
                  <a:latin typeface="メイリオ" panose="020B0604030504040204" pitchFamily="50" charset="-128"/>
                  <a:ea typeface="メイリオ" panose="020B0604030504040204" pitchFamily="50" charset="-128"/>
                </a:rPr>
                <a:t>：</a:t>
              </a:r>
              <a:endParaRPr kumimoji="1" lang="en-US" altLang="ja-JP" b="1" dirty="0">
                <a:latin typeface="メイリオ" panose="020B0604030504040204" pitchFamily="50" charset="-128"/>
                <a:ea typeface="メイリオ" panose="020B0604030504040204" pitchFamily="50" charset="-128"/>
              </a:endParaRPr>
            </a:p>
          </p:txBody>
        </p:sp>
        <p:sp>
          <p:nvSpPr>
            <p:cNvPr id="164" name="テキスト ボックス 163">
              <a:extLst>
                <a:ext uri="{FF2B5EF4-FFF2-40B4-BE49-F238E27FC236}">
                  <a16:creationId xmlns:a16="http://schemas.microsoft.com/office/drawing/2014/main" xmlns="" id="{C7A50C44-F041-42E9-8883-4E984FB170DB}"/>
                </a:ext>
              </a:extLst>
            </p:cNvPr>
            <p:cNvSpPr txBox="1"/>
            <p:nvPr/>
          </p:nvSpPr>
          <p:spPr>
            <a:xfrm>
              <a:off x="5706015" y="4274803"/>
              <a:ext cx="1467068" cy="707886"/>
            </a:xfrm>
            <a:prstGeom prst="rect">
              <a:avLst/>
            </a:prstGeom>
            <a:noFill/>
          </p:spPr>
          <p:txBody>
            <a:bodyPr wrap="none" rtlCol="0">
              <a:spAutoFit/>
            </a:bodyPr>
            <a:lstStyle/>
            <a:p>
              <a:pPr algn="ctr"/>
              <a:r>
                <a:rPr kumimoji="1" lang="ja-JP" altLang="en-US" sz="2000" b="1" dirty="0">
                  <a:solidFill>
                    <a:schemeClr val="bg1">
                      <a:lumMod val="50000"/>
                    </a:schemeClr>
                  </a:solidFill>
                  <a:latin typeface="メイリオ" panose="020B0604030504040204" pitchFamily="50" charset="-128"/>
                  <a:ea typeface="メイリオ" panose="020B0604030504040204" pitchFamily="50" charset="-128"/>
                </a:rPr>
                <a:t>ランダム</a:t>
              </a:r>
              <a:endParaRPr kumimoji="1" lang="en-US" altLang="ja-JP" sz="2000" b="1" dirty="0">
                <a:solidFill>
                  <a:schemeClr val="bg1">
                    <a:lumMod val="50000"/>
                  </a:schemeClr>
                </a:solidFill>
                <a:latin typeface="メイリオ" panose="020B0604030504040204" pitchFamily="50" charset="-128"/>
                <a:ea typeface="メイリオ" panose="020B0604030504040204" pitchFamily="50" charset="-128"/>
              </a:endParaRPr>
            </a:p>
            <a:p>
              <a:pPr algn="ctr"/>
              <a:r>
                <a:rPr kumimoji="1" lang="ja-JP" altLang="en-US" sz="2000" b="1" dirty="0">
                  <a:solidFill>
                    <a:schemeClr val="bg1">
                      <a:lumMod val="50000"/>
                    </a:schemeClr>
                  </a:solidFill>
                  <a:latin typeface="メイリオ" panose="020B0604030504040204" pitchFamily="50" charset="-128"/>
                  <a:ea typeface="メイリオ" panose="020B0604030504040204" pitchFamily="50" charset="-128"/>
                </a:rPr>
                <a:t>選抜遺伝子</a:t>
              </a:r>
              <a:endParaRPr kumimoji="1" lang="en-US" altLang="ja-JP" sz="2000" b="1" dirty="0">
                <a:solidFill>
                  <a:schemeClr val="bg1">
                    <a:lumMod val="50000"/>
                  </a:schemeClr>
                </a:solidFill>
                <a:latin typeface="メイリオ" panose="020B0604030504040204" pitchFamily="50" charset="-128"/>
                <a:ea typeface="メイリオ" panose="020B0604030504040204" pitchFamily="50" charset="-128"/>
              </a:endParaRPr>
            </a:p>
          </p:txBody>
        </p:sp>
        <p:sp>
          <p:nvSpPr>
            <p:cNvPr id="77" name="右中かっこ 76">
              <a:extLst>
                <a:ext uri="{FF2B5EF4-FFF2-40B4-BE49-F238E27FC236}">
                  <a16:creationId xmlns:a16="http://schemas.microsoft.com/office/drawing/2014/main" xmlns="" id="{E2AD7A60-0885-41C8-9577-CD6CC1B6AFF1}"/>
                </a:ext>
              </a:extLst>
            </p:cNvPr>
            <p:cNvSpPr/>
            <p:nvPr/>
          </p:nvSpPr>
          <p:spPr>
            <a:xfrm>
              <a:off x="7228913" y="1673808"/>
              <a:ext cx="275698" cy="3272260"/>
            </a:xfrm>
            <a:prstGeom prst="rightBrace">
              <a:avLst>
                <a:gd name="adj1" fmla="val 89910"/>
                <a:gd name="adj2" fmla="val 50000"/>
              </a:avLst>
            </a:prstGeom>
            <a:ln>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6" name="テキスト ボックス 165">
              <a:extLst>
                <a:ext uri="{FF2B5EF4-FFF2-40B4-BE49-F238E27FC236}">
                  <a16:creationId xmlns:a16="http://schemas.microsoft.com/office/drawing/2014/main" xmlns="" id="{762E447E-A045-426E-BFBD-1F80A4621113}"/>
                </a:ext>
              </a:extLst>
            </p:cNvPr>
            <p:cNvSpPr txBox="1"/>
            <p:nvPr/>
          </p:nvSpPr>
          <p:spPr>
            <a:xfrm>
              <a:off x="7481804" y="3006599"/>
              <a:ext cx="877163" cy="646331"/>
            </a:xfrm>
            <a:prstGeom prst="rect">
              <a:avLst/>
            </a:prstGeom>
            <a:noFill/>
          </p:spPr>
          <p:txBody>
            <a:bodyPr wrap="none" rtlCol="0">
              <a:spAutoFit/>
            </a:bodyPr>
            <a:lstStyle/>
            <a:p>
              <a:pPr algn="ctr"/>
              <a:r>
                <a:rPr kumimoji="1" lang="ja-JP" altLang="en-US" b="1" dirty="0">
                  <a:solidFill>
                    <a:srgbClr val="008000"/>
                  </a:solidFill>
                  <a:latin typeface="メイリオ" panose="020B0604030504040204" pitchFamily="50" charset="-128"/>
                  <a:ea typeface="メイリオ" panose="020B0604030504040204" pitchFamily="50" charset="-128"/>
                </a:rPr>
                <a:t>統計的</a:t>
              </a:r>
              <a:endParaRPr kumimoji="1" lang="en-US" altLang="ja-JP" b="1" dirty="0">
                <a:solidFill>
                  <a:srgbClr val="008000"/>
                </a:solidFill>
                <a:latin typeface="メイリオ" panose="020B0604030504040204" pitchFamily="50" charset="-128"/>
                <a:ea typeface="メイリオ" panose="020B0604030504040204" pitchFamily="50" charset="-128"/>
              </a:endParaRPr>
            </a:p>
            <a:p>
              <a:pPr algn="ctr"/>
              <a:r>
                <a:rPr kumimoji="1" lang="ja-JP" altLang="en-US" b="1" dirty="0">
                  <a:solidFill>
                    <a:srgbClr val="008000"/>
                  </a:solidFill>
                  <a:latin typeface="メイリオ" panose="020B0604030504040204" pitchFamily="50" charset="-128"/>
                  <a:ea typeface="メイリオ" panose="020B0604030504040204" pitchFamily="50" charset="-128"/>
                </a:rPr>
                <a:t>有意差</a:t>
              </a:r>
              <a:endParaRPr kumimoji="1" lang="en-US" altLang="ja-JP" b="1" dirty="0">
                <a:solidFill>
                  <a:srgbClr val="008000"/>
                </a:solidFill>
                <a:latin typeface="メイリオ" panose="020B0604030504040204" pitchFamily="50" charset="-128"/>
                <a:ea typeface="メイリオ" panose="020B0604030504040204" pitchFamily="50" charset="-128"/>
              </a:endParaRPr>
            </a:p>
          </p:txBody>
        </p:sp>
      </p:grpSp>
      <p:sp>
        <p:nvSpPr>
          <p:cNvPr id="30" name="テキスト ボックス 29">
            <a:extLst>
              <a:ext uri="{FF2B5EF4-FFF2-40B4-BE49-F238E27FC236}">
                <a16:creationId xmlns:a16="http://schemas.microsoft.com/office/drawing/2014/main" xmlns="" id="{E2D1025C-B002-46E4-9422-E5162E2F3385}"/>
              </a:ext>
            </a:extLst>
          </p:cNvPr>
          <p:cNvSpPr txBox="1"/>
          <p:nvPr/>
        </p:nvSpPr>
        <p:spPr>
          <a:xfrm>
            <a:off x="392031" y="6041774"/>
            <a:ext cx="4801314" cy="369332"/>
          </a:xfrm>
          <a:prstGeom prst="rect">
            <a:avLst/>
          </a:prstGeom>
          <a:noFill/>
        </p:spPr>
        <p:txBody>
          <a:bodyPr wrap="none" rtlCol="0">
            <a:spAutoFit/>
          </a:bodyPr>
          <a:lstStyle/>
          <a:p>
            <a:pPr algn="ctr"/>
            <a:r>
              <a:rPr kumimoji="1" lang="ja-JP" altLang="en-US" dirty="0">
                <a:solidFill>
                  <a:srgbClr val="003300"/>
                </a:solidFill>
                <a:latin typeface="メイリオ" panose="020B0604030504040204" pitchFamily="50" charset="-128"/>
                <a:ea typeface="メイリオ" panose="020B0604030504040204" pitchFamily="50" charset="-128"/>
              </a:rPr>
              <a:t>検出限界以下の低シグナル域順位に意味ない</a:t>
            </a:r>
          </a:p>
        </p:txBody>
      </p:sp>
      <p:sp>
        <p:nvSpPr>
          <p:cNvPr id="78" name="テキスト ボックス 77">
            <a:extLst>
              <a:ext uri="{FF2B5EF4-FFF2-40B4-BE49-F238E27FC236}">
                <a16:creationId xmlns:a16="http://schemas.microsoft.com/office/drawing/2014/main" xmlns="" id="{90A5E93F-A492-4DE5-8696-9C99F020B562}"/>
              </a:ext>
            </a:extLst>
          </p:cNvPr>
          <p:cNvSpPr txBox="1"/>
          <p:nvPr/>
        </p:nvSpPr>
        <p:spPr>
          <a:xfrm>
            <a:off x="5765345" y="6041774"/>
            <a:ext cx="3647152" cy="369332"/>
          </a:xfrm>
          <a:prstGeom prst="rect">
            <a:avLst/>
          </a:prstGeom>
          <a:noFill/>
        </p:spPr>
        <p:txBody>
          <a:bodyPr wrap="none" rtlCol="0">
            <a:spAutoFit/>
          </a:bodyPr>
          <a:lstStyle/>
          <a:p>
            <a:pPr algn="ctr"/>
            <a:r>
              <a:rPr kumimoji="1" lang="ja-JP" altLang="en-US" dirty="0">
                <a:solidFill>
                  <a:srgbClr val="003300"/>
                </a:solidFill>
                <a:latin typeface="メイリオ" panose="020B0604030504040204" pitchFamily="50" charset="-128"/>
                <a:ea typeface="メイリオ" panose="020B0604030504040204" pitchFamily="50" charset="-128"/>
              </a:rPr>
              <a:t>正</a:t>
            </a:r>
            <a:r>
              <a:rPr lang="ja-JP" altLang="en-US" dirty="0">
                <a:solidFill>
                  <a:srgbClr val="003300"/>
                </a:solidFill>
                <a:latin typeface="メイリオ" panose="020B0604030504040204" pitchFamily="50" charset="-128"/>
                <a:ea typeface="メイリオ" panose="020B0604030504040204" pitchFamily="50" charset="-128"/>
              </a:rPr>
              <a:t>と</a:t>
            </a:r>
            <a:r>
              <a:rPr kumimoji="1" lang="ja-JP" altLang="en-US" dirty="0">
                <a:solidFill>
                  <a:srgbClr val="003300"/>
                </a:solidFill>
                <a:latin typeface="メイリオ" panose="020B0604030504040204" pitchFamily="50" charset="-128"/>
                <a:ea typeface="メイリオ" panose="020B0604030504040204" pitchFamily="50" charset="-128"/>
              </a:rPr>
              <a:t>負の調節因子が区別できない</a:t>
            </a:r>
          </a:p>
        </p:txBody>
      </p:sp>
    </p:spTree>
    <p:extLst>
      <p:ext uri="{BB962C8B-B14F-4D97-AF65-F5344CB8AC3E}">
        <p14:creationId xmlns:p14="http://schemas.microsoft.com/office/powerpoint/2010/main" val="3835152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bwMode="auto">
          <a:xfrm>
            <a:off x="742950" y="778078"/>
            <a:ext cx="84201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6000" kern="1200">
                <a:solidFill>
                  <a:srgbClr val="161616"/>
                </a:solidFill>
                <a:latin typeface="HGP創英角ｺﾞｼｯｸUB" panose="020B0900000000000000" pitchFamily="50" charset="-128"/>
                <a:ea typeface="HGP創英角ｺﾞｼｯｸUB" panose="020B0900000000000000" pitchFamily="50" charset="-128"/>
                <a:cs typeface="+mj-cs"/>
              </a:defRPr>
            </a:lvl1pPr>
            <a:lvl2pPr algn="ctr" rtl="0" eaLnBrk="0" fontAlgn="base" hangingPunct="0">
              <a:spcBef>
                <a:spcPct val="0"/>
              </a:spcBef>
              <a:spcAft>
                <a:spcPct val="0"/>
              </a:spcAft>
              <a:defRPr kumimoji="1" sz="4000">
                <a:solidFill>
                  <a:srgbClr val="141414"/>
                </a:solidFill>
                <a:latin typeface="HGP創英角ｺﾞｼｯｸUB" pitchFamily="50" charset="-128"/>
                <a:ea typeface="HGP創英角ｺﾞｼｯｸUB" pitchFamily="50" charset="-128"/>
              </a:defRPr>
            </a:lvl2pPr>
            <a:lvl3pPr algn="ctr" rtl="0" eaLnBrk="0" fontAlgn="base" hangingPunct="0">
              <a:spcBef>
                <a:spcPct val="0"/>
              </a:spcBef>
              <a:spcAft>
                <a:spcPct val="0"/>
              </a:spcAft>
              <a:defRPr kumimoji="1" sz="4000">
                <a:solidFill>
                  <a:srgbClr val="141414"/>
                </a:solidFill>
                <a:latin typeface="HGP創英角ｺﾞｼｯｸUB" pitchFamily="50" charset="-128"/>
                <a:ea typeface="HGP創英角ｺﾞｼｯｸUB" pitchFamily="50" charset="-128"/>
              </a:defRPr>
            </a:lvl3pPr>
            <a:lvl4pPr algn="ctr" rtl="0" eaLnBrk="0" fontAlgn="base" hangingPunct="0">
              <a:spcBef>
                <a:spcPct val="0"/>
              </a:spcBef>
              <a:spcAft>
                <a:spcPct val="0"/>
              </a:spcAft>
              <a:defRPr kumimoji="1" sz="4000">
                <a:solidFill>
                  <a:srgbClr val="141414"/>
                </a:solidFill>
                <a:latin typeface="HGP創英角ｺﾞｼｯｸUB" pitchFamily="50" charset="-128"/>
                <a:ea typeface="HGP創英角ｺﾞｼｯｸUB" pitchFamily="50" charset="-128"/>
              </a:defRPr>
            </a:lvl4pPr>
            <a:lvl5pPr algn="ctr" rtl="0" eaLnBrk="0" fontAlgn="base" hangingPunct="0">
              <a:spcBef>
                <a:spcPct val="0"/>
              </a:spcBef>
              <a:spcAft>
                <a:spcPct val="0"/>
              </a:spcAft>
              <a:defRPr kumimoji="1" sz="4000">
                <a:solidFill>
                  <a:srgbClr val="141414"/>
                </a:solidFill>
                <a:latin typeface="HGP創英角ｺﾞｼｯｸUB" pitchFamily="50" charset="-128"/>
                <a:ea typeface="HGP創英角ｺﾞｼｯｸUB" pitchFamily="50" charset="-128"/>
              </a:defRPr>
            </a:lvl5pPr>
            <a:lvl6pPr marL="457200" algn="ctr" rtl="0" fontAlgn="base">
              <a:spcBef>
                <a:spcPct val="0"/>
              </a:spcBef>
              <a:spcAft>
                <a:spcPct val="0"/>
              </a:spcAft>
              <a:defRPr kumimoji="1" sz="4400">
                <a:solidFill>
                  <a:schemeClr val="tx1"/>
                </a:solidFill>
                <a:latin typeface="Calibri" pitchFamily="34" charset="0"/>
                <a:ea typeface="ＭＳ Ｐゴシック" pitchFamily="50" charset="-128"/>
              </a:defRPr>
            </a:lvl6pPr>
            <a:lvl7pPr marL="914400" algn="ctr" rtl="0" fontAlgn="base">
              <a:spcBef>
                <a:spcPct val="0"/>
              </a:spcBef>
              <a:spcAft>
                <a:spcPct val="0"/>
              </a:spcAft>
              <a:defRPr kumimoji="1" sz="4400">
                <a:solidFill>
                  <a:schemeClr val="tx1"/>
                </a:solidFill>
                <a:latin typeface="Calibri" pitchFamily="34" charset="0"/>
                <a:ea typeface="ＭＳ Ｐゴシック" pitchFamily="50"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pitchFamily="50"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pitchFamily="50" charset="-128"/>
              </a:defRPr>
            </a:lvl9pPr>
          </a:lstStyle>
          <a:p>
            <a:endParaRPr lang="ja-JP" altLang="en-US" sz="2400" dirty="0"/>
          </a:p>
        </p:txBody>
      </p:sp>
      <p:sp>
        <p:nvSpPr>
          <p:cNvPr id="4" name="タイトル 3"/>
          <p:cNvSpPr>
            <a:spLocks noGrp="1"/>
          </p:cNvSpPr>
          <p:nvPr>
            <p:ph type="ctrTitle"/>
          </p:nvPr>
        </p:nvSpPr>
        <p:spPr>
          <a:xfrm>
            <a:off x="829449" y="822139"/>
            <a:ext cx="8420100" cy="1470025"/>
          </a:xfrm>
        </p:spPr>
        <p:txBody>
          <a:bodyPr/>
          <a:lstStyle/>
          <a:p>
            <a:r>
              <a:rPr lang="en-US" altLang="ja-JP" sz="4400" dirty="0" err="1"/>
              <a:t>GlyCosmos</a:t>
            </a:r>
            <a:r>
              <a:rPr lang="en-US" altLang="ja-JP" sz="4000" dirty="0"/>
              <a:t/>
            </a:r>
            <a:br>
              <a:rPr lang="en-US" altLang="ja-JP" sz="4000" dirty="0"/>
            </a:br>
            <a:r>
              <a:rPr lang="en-US" altLang="ja-JP" sz="2400" dirty="0"/>
              <a:t>(https://</a:t>
            </a:r>
            <a:r>
              <a:rPr lang="en-US" altLang="ja-JP" sz="2400" dirty="0" err="1"/>
              <a:t>glycosmos.org</a:t>
            </a:r>
            <a:r>
              <a:rPr lang="en-US" altLang="ja-JP" sz="2400" dirty="0"/>
              <a:t>)</a:t>
            </a:r>
            <a:r>
              <a:rPr lang="ja-JP" altLang="en-US" sz="2400" dirty="0"/>
              <a:t/>
            </a:r>
            <a:br>
              <a:rPr lang="ja-JP" altLang="en-US" sz="2400" dirty="0"/>
            </a:br>
            <a:endParaRPr kumimoji="1" lang="ja-JP" altLang="en-US" sz="2400" dirty="0"/>
          </a:p>
        </p:txBody>
      </p:sp>
      <p:sp>
        <p:nvSpPr>
          <p:cNvPr id="6" name="テキスト ボックス 5">
            <a:extLst>
              <a:ext uri="{FF2B5EF4-FFF2-40B4-BE49-F238E27FC236}">
                <a16:creationId xmlns:a16="http://schemas.microsoft.com/office/drawing/2014/main" xmlns="" id="{CA981FAA-01F4-4B21-86C7-76AA9C37A07A}"/>
              </a:ext>
            </a:extLst>
          </p:cNvPr>
          <p:cNvSpPr txBox="1"/>
          <p:nvPr/>
        </p:nvSpPr>
        <p:spPr>
          <a:xfrm>
            <a:off x="4279139" y="17766"/>
            <a:ext cx="5626861" cy="338554"/>
          </a:xfrm>
          <a:prstGeom prst="rect">
            <a:avLst/>
          </a:prstGeom>
          <a:noFill/>
        </p:spPr>
        <p:txBody>
          <a:bodyPr wrap="none" rtlCol="0">
            <a:spAutoFit/>
          </a:bodyPr>
          <a:lstStyle>
            <a:defPPr>
              <a:defRPr lang="ja-JP"/>
            </a:defPPr>
            <a:lvl1pPr algn="r">
              <a:defRPr sz="1600">
                <a:latin typeface="メイリオ" panose="020B0604030504040204" pitchFamily="50" charset="-128"/>
                <a:ea typeface="メイリオ" panose="020B0604030504040204" pitchFamily="50" charset="-128"/>
              </a:defRPr>
            </a:lvl1pPr>
          </a:lstStyle>
          <a:p>
            <a:r>
              <a:rPr lang="en-US" altLang="ja-JP" dirty="0" err="1"/>
              <a:t>NBDC</a:t>
            </a:r>
            <a:r>
              <a:rPr lang="ja-JP" altLang="en-US" dirty="0"/>
              <a:t>統合化推進プログラム（創価大学　木下 聖子 教授）</a:t>
            </a:r>
          </a:p>
        </p:txBody>
      </p:sp>
      <p:pic>
        <p:nvPicPr>
          <p:cNvPr id="3078" name="Picture 6" descr="Glycosm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959" y="749005"/>
            <a:ext cx="1213503" cy="121350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68" y="2004210"/>
            <a:ext cx="8851846" cy="40962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糖鎖インフォマティクスの世界統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576" y="178024"/>
            <a:ext cx="1422160" cy="170742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xmlns="" id="{CA981FAA-01F4-4B21-86C7-76AA9C37A07A}"/>
              </a:ext>
            </a:extLst>
          </p:cNvPr>
          <p:cNvSpPr txBox="1"/>
          <p:nvPr/>
        </p:nvSpPr>
        <p:spPr>
          <a:xfrm>
            <a:off x="2365533" y="461480"/>
            <a:ext cx="2646878" cy="461665"/>
          </a:xfrm>
          <a:prstGeom prst="rect">
            <a:avLst/>
          </a:prstGeom>
          <a:noFill/>
        </p:spPr>
        <p:txBody>
          <a:bodyPr wrap="none" rtlCol="0">
            <a:spAutoFit/>
          </a:bodyPr>
          <a:lstStyle>
            <a:defPPr>
              <a:defRPr lang="ja-JP"/>
            </a:defPPr>
            <a:lvl1pPr algn="r">
              <a:defRPr sz="1600">
                <a:latin typeface="メイリオ" panose="020B0604030504040204" pitchFamily="50" charset="-128"/>
                <a:ea typeface="メイリオ" panose="020B0604030504040204" pitchFamily="50" charset="-128"/>
              </a:defRPr>
            </a:lvl1pPr>
          </a:lstStyle>
          <a:p>
            <a:pPr algn="l"/>
            <a:r>
              <a:rPr lang="ja-JP" altLang="en-US" sz="2400" dirty="0" smtClean="0"/>
              <a:t>糖鎖科学ポータル</a:t>
            </a:r>
            <a:endParaRPr lang="ja-JP" altLang="en-US" sz="2400" dirty="0"/>
          </a:p>
        </p:txBody>
      </p:sp>
    </p:spTree>
    <p:extLst>
      <p:ext uri="{BB962C8B-B14F-4D97-AF65-F5344CB8AC3E}">
        <p14:creationId xmlns:p14="http://schemas.microsoft.com/office/powerpoint/2010/main" val="2160242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1270450" y="247650"/>
            <a:ext cx="8256503" cy="5746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err="1">
                <a:solidFill>
                  <a:srgbClr val="161616"/>
                </a:solidFill>
              </a:rPr>
              <a:t>GlycoMaple</a:t>
            </a:r>
            <a:r>
              <a:rPr lang="ja-JP" altLang="en-US" sz="1800" dirty="0">
                <a:solidFill>
                  <a:srgbClr val="161616"/>
                </a:solidFill>
              </a:rPr>
              <a:t> </a:t>
            </a:r>
            <a:r>
              <a:rPr lang="en-US" altLang="ja-JP" sz="1800" dirty="0"/>
              <a:t>(https://</a:t>
            </a:r>
            <a:r>
              <a:rPr lang="en-US" altLang="ja-JP" sz="1800" dirty="0" err="1"/>
              <a:t>glycosmos.org</a:t>
            </a:r>
            <a:r>
              <a:rPr lang="en-US" altLang="ja-JP" sz="1800" dirty="0"/>
              <a:t>/</a:t>
            </a:r>
            <a:r>
              <a:rPr lang="en-US" altLang="ja-JP" sz="1800" dirty="0" err="1"/>
              <a:t>glycomaple</a:t>
            </a:r>
            <a:r>
              <a:rPr lang="en-US" altLang="ja-JP" sz="1800" dirty="0"/>
              <a:t>/index)</a:t>
            </a:r>
            <a:endParaRPr lang="ja-JP" altLang="en-US" sz="18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44</a:t>
            </a:fld>
            <a:endParaRPr lang="ja-JP" altLang="en-US" sz="1200">
              <a:solidFill>
                <a:srgbClr val="003A6F"/>
              </a:solidFill>
            </a:endParaRPr>
          </a:p>
        </p:txBody>
      </p:sp>
      <p:sp>
        <p:nvSpPr>
          <p:cNvPr id="6" name="テキスト ボックス 5">
            <a:extLst>
              <a:ext uri="{FF2B5EF4-FFF2-40B4-BE49-F238E27FC236}">
                <a16:creationId xmlns:a16="http://schemas.microsoft.com/office/drawing/2014/main" xmlns="" id="{6D8216C4-7AE4-44B0-8743-58AE626F19FE}"/>
              </a:ext>
            </a:extLst>
          </p:cNvPr>
          <p:cNvSpPr txBox="1"/>
          <p:nvPr/>
        </p:nvSpPr>
        <p:spPr>
          <a:xfrm>
            <a:off x="601785" y="1105158"/>
            <a:ext cx="9304215" cy="907941"/>
          </a:xfrm>
          <a:prstGeom prst="rect">
            <a:avLst/>
          </a:prstGeom>
          <a:noFill/>
        </p:spPr>
        <p:txBody>
          <a:bodyPr wrap="square">
            <a:spAutoFit/>
          </a:bodyPr>
          <a:lstStyle/>
          <a:p>
            <a:pPr fontAlgn="auto">
              <a:spcBef>
                <a:spcPts val="600"/>
              </a:spcBef>
              <a:spcAft>
                <a:spcPts val="0"/>
              </a:spcAft>
              <a:tabLst>
                <a:tab pos="538163" algn="l"/>
              </a:tabLst>
              <a:defRPr/>
            </a:pP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クエリ</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遺伝子発現データ（マイクロアレイ</a:t>
            </a:r>
            <a:r>
              <a:rPr lang="en-US" altLang="ja-JP" sz="2400" dirty="0">
                <a:latin typeface="メイリオ" panose="020B0604030504040204" pitchFamily="50" charset="-128"/>
                <a:ea typeface="メイリオ" panose="020B0604030504040204" pitchFamily="50" charset="-128"/>
              </a:rPr>
              <a:t>/RNA-</a:t>
            </a:r>
            <a:r>
              <a:rPr lang="en-US" altLang="ja-JP" sz="2400" dirty="0" err="1">
                <a:latin typeface="メイリオ" panose="020B0604030504040204" pitchFamily="50" charset="-128"/>
                <a:ea typeface="メイリオ" panose="020B0604030504040204" pitchFamily="50" charset="-128"/>
              </a:rPr>
              <a:t>seq</a:t>
            </a:r>
            <a:r>
              <a:rPr lang="ja-JP" altLang="en-US" sz="2400" dirty="0">
                <a:latin typeface="メイリオ" panose="020B0604030504040204" pitchFamily="50" charset="-128"/>
                <a:ea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得られる結果</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どのような糖鎖が合成されているかを予測</a:t>
            </a:r>
            <a:endParaRPr lang="en-US" altLang="ja-JP" sz="2400"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1427034" y="2097780"/>
            <a:ext cx="643035" cy="4272529"/>
            <a:chOff x="1315238" y="2033067"/>
            <a:chExt cx="643035" cy="4272529"/>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3227" y="2033067"/>
              <a:ext cx="562528" cy="213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3227" y="4170237"/>
              <a:ext cx="562528" cy="213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グループ化 8">
              <a:extLst>
                <a:ext uri="{FF2B5EF4-FFF2-40B4-BE49-F238E27FC236}">
                  <a16:creationId xmlns:a16="http://schemas.microsoft.com/office/drawing/2014/main" xmlns="" id="{92BF7F4F-6444-4484-9209-E53590E2E49F}"/>
                </a:ext>
              </a:extLst>
            </p:cNvPr>
            <p:cNvGrpSpPr/>
            <p:nvPr/>
          </p:nvGrpSpPr>
          <p:grpSpPr>
            <a:xfrm>
              <a:off x="1315238" y="3957883"/>
              <a:ext cx="643035" cy="407573"/>
              <a:chOff x="2308212" y="3703717"/>
              <a:chExt cx="443075" cy="407573"/>
            </a:xfrm>
          </p:grpSpPr>
          <p:grpSp>
            <p:nvGrpSpPr>
              <p:cNvPr id="10" name="グループ化 9">
                <a:extLst>
                  <a:ext uri="{FF2B5EF4-FFF2-40B4-BE49-F238E27FC236}">
                    <a16:creationId xmlns:a16="http://schemas.microsoft.com/office/drawing/2014/main" xmlns="" id="{B1A34D90-DFB2-4A46-BCFD-7B1E238C89C3}"/>
                  </a:ext>
                </a:extLst>
              </p:cNvPr>
              <p:cNvGrpSpPr/>
              <p:nvPr/>
            </p:nvGrpSpPr>
            <p:grpSpPr>
              <a:xfrm>
                <a:off x="2308212" y="3703717"/>
                <a:ext cx="443075" cy="407573"/>
                <a:chOff x="15273" y="1757079"/>
                <a:chExt cx="4916767" cy="432048"/>
              </a:xfrm>
            </p:grpSpPr>
            <p:sp>
              <p:nvSpPr>
                <p:cNvPr id="12" name="正方形/長方形 11">
                  <a:extLst>
                    <a:ext uri="{FF2B5EF4-FFF2-40B4-BE49-F238E27FC236}">
                      <a16:creationId xmlns:a16="http://schemas.microsoft.com/office/drawing/2014/main" xmlns="" id="{111C5903-A6A0-4BE8-B708-890C8C92CFE8}"/>
                    </a:ext>
                  </a:extLst>
                </p:cNvPr>
                <p:cNvSpPr/>
                <p:nvPr/>
              </p:nvSpPr>
              <p:spPr>
                <a:xfrm rot="21420000">
                  <a:off x="39367" y="1899893"/>
                  <a:ext cx="4860032" cy="146409"/>
                </a:xfrm>
                <a:prstGeom prst="rect">
                  <a:avLst/>
                </a:prstGeom>
                <a:solidFill>
                  <a:schemeClr val="bg1"/>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prstDash val="sysDot"/>
                    </a:ln>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xmlns="" id="{EA9C6408-67E8-40F4-AF29-E9C3214FC24B}"/>
                    </a:ext>
                  </a:extLst>
                </p:cNvPr>
                <p:cNvSpPr/>
                <p:nvPr/>
              </p:nvSpPr>
              <p:spPr>
                <a:xfrm>
                  <a:off x="4842407" y="1757079"/>
                  <a:ext cx="89633" cy="231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4" name="正方形/長方形 13">
                  <a:extLst>
                    <a:ext uri="{FF2B5EF4-FFF2-40B4-BE49-F238E27FC236}">
                      <a16:creationId xmlns:a16="http://schemas.microsoft.com/office/drawing/2014/main" xmlns="" id="{526614F1-D2DC-4D90-9DD4-FD521948E3D7}"/>
                    </a:ext>
                  </a:extLst>
                </p:cNvPr>
                <p:cNvSpPr/>
                <p:nvPr/>
              </p:nvSpPr>
              <p:spPr>
                <a:xfrm>
                  <a:off x="15273" y="1973103"/>
                  <a:ext cx="92231"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sp>
            <p:nvSpPr>
              <p:cNvPr id="11" name="フローチャート : せん孔テープ 40">
                <a:extLst>
                  <a:ext uri="{FF2B5EF4-FFF2-40B4-BE49-F238E27FC236}">
                    <a16:creationId xmlns:a16="http://schemas.microsoft.com/office/drawing/2014/main" xmlns="" id="{8FCE5D7D-6ECF-445E-852A-36005E2D2DAC}"/>
                  </a:ext>
                </a:extLst>
              </p:cNvPr>
              <p:cNvSpPr/>
              <p:nvPr/>
            </p:nvSpPr>
            <p:spPr>
              <a:xfrm rot="5400000">
                <a:off x="2392746" y="3831095"/>
                <a:ext cx="288032" cy="144349"/>
              </a:xfrm>
              <a:prstGeom prst="flowChartPunchedTape">
                <a:avLst/>
              </a:prstGeom>
              <a:solidFill>
                <a:schemeClr val="bg1"/>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grpSp>
      <p:sp>
        <p:nvSpPr>
          <p:cNvPr id="3" name="正方形/長方形 2"/>
          <p:cNvSpPr/>
          <p:nvPr/>
        </p:nvSpPr>
        <p:spPr>
          <a:xfrm>
            <a:off x="579001" y="2182930"/>
            <a:ext cx="2339102" cy="1323439"/>
          </a:xfrm>
          <a:prstGeom prst="rect">
            <a:avLst/>
          </a:prstGeom>
          <a:solidFill>
            <a:srgbClr val="FFFFFF">
              <a:alpha val="67059"/>
            </a:srgbClr>
          </a:solidFill>
        </p:spPr>
        <p:txBody>
          <a:bodyPr wrap="none">
            <a:spAutoFit/>
          </a:bodyPr>
          <a:lstStyle/>
          <a:p>
            <a:pPr algn="ctr"/>
            <a:r>
              <a:rPr lang="ja-JP" altLang="en-US" sz="2400" b="1" dirty="0">
                <a:latin typeface="メイリオ" panose="020B0604030504040204" pitchFamily="50" charset="-128"/>
                <a:ea typeface="メイリオ" panose="020B0604030504040204" pitchFamily="50" charset="-128"/>
              </a:rPr>
              <a:t>糖鎖関連遺伝子</a:t>
            </a:r>
            <a:endParaRPr lang="en-US" altLang="ja-JP" sz="2400" b="1" dirty="0">
              <a:latin typeface="メイリオ" panose="020B0604030504040204" pitchFamily="50" charset="-128"/>
              <a:ea typeface="メイリオ" panose="020B0604030504040204" pitchFamily="50" charset="-128"/>
            </a:endParaRPr>
          </a:p>
          <a:p>
            <a:pPr algn="ctr"/>
            <a:r>
              <a:rPr lang="ja-JP" altLang="en-US" sz="2400" b="1" dirty="0">
                <a:latin typeface="メイリオ" panose="020B0604030504040204" pitchFamily="50" charset="-128"/>
                <a:ea typeface="メイリオ" panose="020B0604030504040204" pitchFamily="50" charset="-128"/>
              </a:rPr>
              <a:t>発現データ</a:t>
            </a:r>
            <a:endParaRPr lang="en-US" altLang="ja-JP" sz="2400" b="1" dirty="0">
              <a:latin typeface="メイリオ" panose="020B0604030504040204" pitchFamily="50" charset="-128"/>
              <a:ea typeface="メイリオ" panose="020B0604030504040204" pitchFamily="50" charset="-128"/>
            </a:endParaRPr>
          </a:p>
          <a:p>
            <a:pPr algn="ctr"/>
            <a:r>
              <a:rPr lang="ja-JP" altLang="en-US" sz="1600" b="1" dirty="0">
                <a:latin typeface="メイリオ" panose="020B0604030504040204" pitchFamily="50" charset="-128"/>
                <a:ea typeface="メイリオ" panose="020B0604030504040204" pitchFamily="50" charset="-128"/>
              </a:rPr>
              <a:t>マイクロアレイ</a:t>
            </a:r>
            <a:endParaRPr lang="en-US" altLang="ja-JP" sz="1600" b="1" dirty="0">
              <a:latin typeface="メイリオ" panose="020B0604030504040204" pitchFamily="50" charset="-128"/>
              <a:ea typeface="メイリオ" panose="020B0604030504040204" pitchFamily="50" charset="-128"/>
            </a:endParaRPr>
          </a:p>
          <a:p>
            <a:pPr algn="ctr"/>
            <a:r>
              <a:rPr lang="en-US" altLang="ja-JP" sz="1600" b="1" dirty="0">
                <a:latin typeface="メイリオ" panose="020B0604030504040204" pitchFamily="50" charset="-128"/>
                <a:ea typeface="メイリオ" panose="020B0604030504040204" pitchFamily="50" charset="-128"/>
              </a:rPr>
              <a:t>RNA-</a:t>
            </a:r>
            <a:r>
              <a:rPr lang="en-US" altLang="ja-JP" sz="1600" b="1" dirty="0" err="1">
                <a:latin typeface="メイリオ" panose="020B0604030504040204" pitchFamily="50" charset="-128"/>
                <a:ea typeface="メイリオ" panose="020B0604030504040204" pitchFamily="50" charset="-128"/>
              </a:rPr>
              <a:t>seq</a:t>
            </a:r>
            <a:endParaRPr lang="ja-JP" altLang="en-US" sz="1600" b="1" dirty="0"/>
          </a:p>
        </p:txBody>
      </p:sp>
      <p:grpSp>
        <p:nvGrpSpPr>
          <p:cNvPr id="4" name="グループ化 3"/>
          <p:cNvGrpSpPr/>
          <p:nvPr/>
        </p:nvGrpSpPr>
        <p:grpSpPr>
          <a:xfrm>
            <a:off x="6870136" y="2055377"/>
            <a:ext cx="2800056" cy="4357335"/>
            <a:chOff x="6773032" y="2055377"/>
            <a:chExt cx="2800056" cy="4357335"/>
          </a:xfrm>
        </p:grpSpPr>
        <p:pic>
          <p:nvPicPr>
            <p:cNvPr id="410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8253" y="2055377"/>
              <a:ext cx="2469615" cy="208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73032" y="4217433"/>
              <a:ext cx="2800056" cy="2195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7" name="正方形/長方形 26"/>
          <p:cNvSpPr/>
          <p:nvPr/>
        </p:nvSpPr>
        <p:spPr>
          <a:xfrm>
            <a:off x="7100614" y="2182930"/>
            <a:ext cx="2339102" cy="461665"/>
          </a:xfrm>
          <a:prstGeom prst="rect">
            <a:avLst/>
          </a:prstGeom>
          <a:solidFill>
            <a:srgbClr val="FFFFFF">
              <a:alpha val="67059"/>
            </a:srgbClr>
          </a:solidFill>
        </p:spPr>
        <p:txBody>
          <a:bodyPr wrap="none">
            <a:spAutoFit/>
          </a:bodyPr>
          <a:lstStyle/>
          <a:p>
            <a:pPr algn="ctr"/>
            <a:r>
              <a:rPr lang="ja-JP" altLang="en-US" sz="2400" b="1" dirty="0">
                <a:latin typeface="メイリオ" panose="020B0604030504040204" pitchFamily="50" charset="-128"/>
                <a:ea typeface="メイリオ" panose="020B0604030504040204" pitchFamily="50" charset="-128"/>
              </a:rPr>
              <a:t>糖鎖構造の予測</a:t>
            </a:r>
            <a:endParaRPr lang="ja-JP" altLang="en-US" sz="1600" b="1" dirty="0"/>
          </a:p>
        </p:txBody>
      </p:sp>
      <p:sp>
        <p:nvSpPr>
          <p:cNvPr id="28" name="矢印: 右 156">
            <a:extLst>
              <a:ext uri="{FF2B5EF4-FFF2-40B4-BE49-F238E27FC236}">
                <a16:creationId xmlns:a16="http://schemas.microsoft.com/office/drawing/2014/main" xmlns="" id="{F4E87CCF-D181-4B95-9D23-6C6143DA1F7A}"/>
              </a:ext>
            </a:extLst>
          </p:cNvPr>
          <p:cNvSpPr/>
          <p:nvPr/>
        </p:nvSpPr>
        <p:spPr>
          <a:xfrm>
            <a:off x="2537993" y="3904843"/>
            <a:ext cx="243614" cy="658402"/>
          </a:xfrm>
          <a:prstGeom prst="rightArrow">
            <a:avLst/>
          </a:prstGeom>
          <a:solidFill>
            <a:srgbClr val="FFFFFF"/>
          </a:solidFill>
          <a:ln w="127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9" name="矢印: 右 156">
            <a:extLst>
              <a:ext uri="{FF2B5EF4-FFF2-40B4-BE49-F238E27FC236}">
                <a16:creationId xmlns:a16="http://schemas.microsoft.com/office/drawing/2014/main" xmlns="" id="{F4E87CCF-D181-4B95-9D23-6C6143DA1F7A}"/>
              </a:ext>
            </a:extLst>
          </p:cNvPr>
          <p:cNvSpPr/>
          <p:nvPr/>
        </p:nvSpPr>
        <p:spPr>
          <a:xfrm>
            <a:off x="6676488" y="3904843"/>
            <a:ext cx="243614" cy="658402"/>
          </a:xfrm>
          <a:prstGeom prst="rightArrow">
            <a:avLst/>
          </a:prstGeom>
          <a:solidFill>
            <a:srgbClr val="FFFFFF"/>
          </a:solidFill>
          <a:ln w="127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nvGrpSpPr>
          <p:cNvPr id="30" name="グループ化 29"/>
          <p:cNvGrpSpPr/>
          <p:nvPr/>
        </p:nvGrpSpPr>
        <p:grpSpPr>
          <a:xfrm>
            <a:off x="2990587" y="2800480"/>
            <a:ext cx="3476921" cy="2923772"/>
            <a:chOff x="2625548" y="2994688"/>
            <a:chExt cx="3476921" cy="2923772"/>
          </a:xfrm>
        </p:grpSpPr>
        <p:pic>
          <p:nvPicPr>
            <p:cNvPr id="31"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59713" y="3587870"/>
              <a:ext cx="3442756" cy="23305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正方形/長方形 31"/>
            <p:cNvSpPr/>
            <p:nvPr/>
          </p:nvSpPr>
          <p:spPr>
            <a:xfrm>
              <a:off x="3276136" y="2994688"/>
              <a:ext cx="2646878" cy="584775"/>
            </a:xfrm>
            <a:prstGeom prst="rect">
              <a:avLst/>
            </a:prstGeom>
          </p:spPr>
          <p:txBody>
            <a:bodyPr wrap="none">
              <a:spAutoFit/>
            </a:bodyPr>
            <a:lstStyle/>
            <a:p>
              <a:pPr algn="ctr"/>
              <a:r>
                <a:rPr lang="en-US" altLang="ja-JP" sz="3200" b="1" dirty="0" err="1">
                  <a:solidFill>
                    <a:srgbClr val="161616"/>
                  </a:solidFill>
                  <a:latin typeface="メイリオ" panose="020B0604030504040204" pitchFamily="50" charset="-128"/>
                  <a:ea typeface="メイリオ" panose="020B0604030504040204" pitchFamily="50" charset="-128"/>
                </a:rPr>
                <a:t>GlycoMaple</a:t>
              </a:r>
              <a:endParaRPr lang="ja-JP" altLang="en-US" sz="3200" b="1" dirty="0">
                <a:latin typeface="メイリオ" panose="020B0604030504040204" pitchFamily="50" charset="-128"/>
                <a:ea typeface="メイリオ" panose="020B0604030504040204" pitchFamily="50" charset="-128"/>
              </a:endParaRPr>
            </a:p>
          </p:txBody>
        </p:sp>
        <p:pic>
          <p:nvPicPr>
            <p:cNvPr id="33" name="Picture 2" descr="GlycoMapl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25548" y="3016632"/>
              <a:ext cx="526361" cy="489155"/>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2" descr="GlycoMapl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0599" y="130963"/>
            <a:ext cx="747482" cy="694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7807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1035781" y="14288"/>
            <a:ext cx="8870219" cy="8834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err="1">
                <a:solidFill>
                  <a:srgbClr val="161616"/>
                </a:solidFill>
              </a:rPr>
              <a:t>GlycoMaple</a:t>
            </a:r>
            <a:r>
              <a:rPr lang="ja-JP" altLang="en-US" sz="3200" dirty="0">
                <a:solidFill>
                  <a:srgbClr val="161616"/>
                </a:solidFill>
              </a:rPr>
              <a:t>を使った解析</a:t>
            </a:r>
            <a:r>
              <a:rPr lang="ja-JP" altLang="en-US" sz="3200" dirty="0" smtClean="0">
                <a:solidFill>
                  <a:srgbClr val="161616"/>
                </a:solidFill>
              </a:rPr>
              <a:t>事例　</a:t>
            </a:r>
            <a:r>
              <a:rPr lang="ja-JP" altLang="en-US" sz="2400" dirty="0" smtClean="0">
                <a:solidFill>
                  <a:srgbClr val="161616"/>
                </a:solidFill>
              </a:rPr>
              <a:t>（</a:t>
            </a:r>
            <a:r>
              <a:rPr lang="en-US" altLang="ja-JP" sz="2400" dirty="0" err="1">
                <a:solidFill>
                  <a:srgbClr val="161616"/>
                </a:solidFill>
              </a:rPr>
              <a:t>GSE21422</a:t>
            </a:r>
            <a:r>
              <a:rPr lang="ja-JP" altLang="en-US" sz="2400" dirty="0">
                <a:solidFill>
                  <a:srgbClr val="161616"/>
                </a:solidFill>
              </a:rPr>
              <a:t> 乳管がん）</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45</a:t>
            </a:fld>
            <a:endParaRPr lang="ja-JP" altLang="en-US" sz="1200">
              <a:solidFill>
                <a:srgbClr val="003A6F"/>
              </a:solidFill>
            </a:endParaRPr>
          </a:p>
        </p:txBody>
      </p:sp>
      <p:grpSp>
        <p:nvGrpSpPr>
          <p:cNvPr id="6" name="グループ化 5"/>
          <p:cNvGrpSpPr/>
          <p:nvPr/>
        </p:nvGrpSpPr>
        <p:grpSpPr>
          <a:xfrm>
            <a:off x="368522" y="1057833"/>
            <a:ext cx="3313392" cy="3249871"/>
            <a:chOff x="368522" y="1057833"/>
            <a:chExt cx="3313392" cy="3249871"/>
          </a:xfrm>
        </p:grpSpPr>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331" y="1057833"/>
              <a:ext cx="3258583" cy="27478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68522" y="3846039"/>
              <a:ext cx="2927917" cy="461665"/>
            </a:xfrm>
            <a:prstGeom prst="rect">
              <a:avLst/>
            </a:prstGeom>
            <a:noFill/>
          </p:spPr>
          <p:txBody>
            <a:bodyPr wrap="none" rtlCol="0">
              <a:spAutoFit/>
            </a:bodyPr>
            <a:lstStyle/>
            <a:p>
              <a:pPr algn="ctr"/>
              <a:r>
                <a:rPr kumimoji="1" lang="en-US" altLang="ja-JP" sz="2400" b="1" dirty="0">
                  <a:solidFill>
                    <a:srgbClr val="3333FF"/>
                  </a:solidFill>
                  <a:latin typeface="メイリオ" panose="020B0604030504040204" pitchFamily="50" charset="-128"/>
                  <a:ea typeface="メイリオ" panose="020B0604030504040204" pitchFamily="50" charset="-128"/>
                </a:rPr>
                <a:t>DCIS</a:t>
              </a:r>
              <a:r>
                <a:rPr kumimoji="1" lang="ja-JP" altLang="en-US" sz="2400" b="1" dirty="0">
                  <a:solidFill>
                    <a:srgbClr val="3333FF"/>
                  </a:solidFill>
                  <a:latin typeface="メイリオ" panose="020B0604030504040204" pitchFamily="50" charset="-128"/>
                  <a:ea typeface="メイリオ" panose="020B0604030504040204" pitchFamily="50" charset="-128"/>
                </a:rPr>
                <a:t> </a:t>
              </a:r>
              <a:r>
                <a:rPr kumimoji="1" lang="en-US" altLang="ja-JP" sz="2400" b="1" dirty="0">
                  <a:solidFill>
                    <a:srgbClr val="3333FF"/>
                  </a:solidFill>
                  <a:latin typeface="メイリオ" panose="020B0604030504040204" pitchFamily="50" charset="-128"/>
                  <a:ea typeface="メイリオ" panose="020B0604030504040204" pitchFamily="50" charset="-128"/>
                </a:rPr>
                <a:t>vs.</a:t>
              </a:r>
              <a:r>
                <a:rPr kumimoji="1" lang="ja-JP" altLang="en-US" sz="2400" b="1" dirty="0">
                  <a:solidFill>
                    <a:srgbClr val="3333FF"/>
                  </a:solidFill>
                  <a:latin typeface="メイリオ" panose="020B0604030504040204" pitchFamily="50" charset="-128"/>
                  <a:ea typeface="メイリオ" panose="020B0604030504040204" pitchFamily="50" charset="-128"/>
                </a:rPr>
                <a:t> </a:t>
              </a:r>
              <a:r>
                <a:rPr kumimoji="1" lang="en-US" altLang="ja-JP" sz="2400" b="1" dirty="0">
                  <a:solidFill>
                    <a:srgbClr val="3333FF"/>
                  </a:solidFill>
                  <a:latin typeface="メイリオ" panose="020B0604030504040204" pitchFamily="50" charset="-128"/>
                  <a:ea typeface="メイリオ" panose="020B0604030504040204" pitchFamily="50" charset="-128"/>
                </a:rPr>
                <a:t>Healthy</a:t>
              </a:r>
              <a:endParaRPr kumimoji="1" lang="ja-JP" altLang="en-US" sz="2400" b="1" dirty="0">
                <a:solidFill>
                  <a:srgbClr val="3333FF"/>
                </a:solidFill>
                <a:latin typeface="メイリオ" panose="020B0604030504040204" pitchFamily="50" charset="-128"/>
                <a:ea typeface="メイリオ" panose="020B0604030504040204" pitchFamily="50" charset="-128"/>
              </a:endParaRPr>
            </a:p>
          </p:txBody>
        </p:sp>
      </p:grpSp>
      <p:grpSp>
        <p:nvGrpSpPr>
          <p:cNvPr id="4" name="グループ化 3"/>
          <p:cNvGrpSpPr/>
          <p:nvPr/>
        </p:nvGrpSpPr>
        <p:grpSpPr>
          <a:xfrm>
            <a:off x="6537653" y="1032934"/>
            <a:ext cx="3326025" cy="3274770"/>
            <a:chOff x="6537653" y="1032934"/>
            <a:chExt cx="3326025" cy="3274770"/>
          </a:xfrm>
        </p:grpSpPr>
        <p:pic>
          <p:nvPicPr>
            <p:cNvPr id="512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7653" y="1032934"/>
              <a:ext cx="3326025" cy="2818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7085644" y="3846039"/>
              <a:ext cx="2721130" cy="461665"/>
            </a:xfrm>
            <a:prstGeom prst="rect">
              <a:avLst/>
            </a:prstGeom>
            <a:noFill/>
          </p:spPr>
          <p:txBody>
            <a:bodyPr wrap="none" rtlCol="0">
              <a:spAutoFit/>
            </a:bodyPr>
            <a:lstStyle/>
            <a:p>
              <a:pPr algn="ctr"/>
              <a:r>
                <a:rPr kumimoji="1" lang="en-US" altLang="ja-JP" sz="2400" b="1" dirty="0">
                  <a:solidFill>
                    <a:srgbClr val="3333FF"/>
                  </a:solidFill>
                  <a:latin typeface="メイリオ" panose="020B0604030504040204" pitchFamily="50" charset="-128"/>
                  <a:ea typeface="メイリオ" panose="020B0604030504040204" pitchFamily="50" charset="-128"/>
                </a:rPr>
                <a:t>IDC</a:t>
              </a:r>
              <a:r>
                <a:rPr kumimoji="1" lang="ja-JP" altLang="en-US" sz="2400" b="1" dirty="0">
                  <a:solidFill>
                    <a:srgbClr val="3333FF"/>
                  </a:solidFill>
                  <a:latin typeface="メイリオ" panose="020B0604030504040204" pitchFamily="50" charset="-128"/>
                  <a:ea typeface="メイリオ" panose="020B0604030504040204" pitchFamily="50" charset="-128"/>
                </a:rPr>
                <a:t> </a:t>
              </a:r>
              <a:r>
                <a:rPr kumimoji="1" lang="en-US" altLang="ja-JP" sz="2400" b="1" dirty="0">
                  <a:solidFill>
                    <a:srgbClr val="3333FF"/>
                  </a:solidFill>
                  <a:latin typeface="メイリオ" panose="020B0604030504040204" pitchFamily="50" charset="-128"/>
                  <a:ea typeface="メイリオ" panose="020B0604030504040204" pitchFamily="50" charset="-128"/>
                </a:rPr>
                <a:t>vs.</a:t>
              </a:r>
              <a:r>
                <a:rPr kumimoji="1" lang="ja-JP" altLang="en-US" sz="2400" b="1" dirty="0">
                  <a:solidFill>
                    <a:srgbClr val="3333FF"/>
                  </a:solidFill>
                  <a:latin typeface="メイリオ" panose="020B0604030504040204" pitchFamily="50" charset="-128"/>
                  <a:ea typeface="メイリオ" panose="020B0604030504040204" pitchFamily="50" charset="-128"/>
                </a:rPr>
                <a:t> </a:t>
              </a:r>
              <a:r>
                <a:rPr kumimoji="1" lang="en-US" altLang="ja-JP" sz="2400" b="1" dirty="0">
                  <a:solidFill>
                    <a:srgbClr val="3333FF"/>
                  </a:solidFill>
                  <a:latin typeface="メイリオ" panose="020B0604030504040204" pitchFamily="50" charset="-128"/>
                  <a:ea typeface="メイリオ" panose="020B0604030504040204" pitchFamily="50" charset="-128"/>
                </a:rPr>
                <a:t>Healthy</a:t>
              </a:r>
              <a:endParaRPr kumimoji="1" lang="ja-JP" altLang="en-US" sz="2400" b="1" dirty="0">
                <a:solidFill>
                  <a:srgbClr val="3333FF"/>
                </a:solidFill>
                <a:latin typeface="メイリオ" panose="020B0604030504040204" pitchFamily="50" charset="-128"/>
                <a:ea typeface="メイリオ" panose="020B0604030504040204" pitchFamily="50" charset="-128"/>
              </a:endParaRPr>
            </a:p>
          </p:txBody>
        </p:sp>
      </p:grpSp>
      <p:sp>
        <p:nvSpPr>
          <p:cNvPr id="7" name="テキスト ボックス 6"/>
          <p:cNvSpPr txBox="1"/>
          <p:nvPr/>
        </p:nvSpPr>
        <p:spPr>
          <a:xfrm>
            <a:off x="3666066" y="1548951"/>
            <a:ext cx="2853266" cy="1231106"/>
          </a:xfrm>
          <a:prstGeom prst="rect">
            <a:avLst/>
          </a:prstGeom>
          <a:noFill/>
        </p:spPr>
        <p:txBody>
          <a:bodyPr wrap="square" rtlCol="0">
            <a:spAutoFit/>
          </a:bodyPr>
          <a:lstStyle/>
          <a:p>
            <a:pPr algn="ctr"/>
            <a:r>
              <a:rPr lang="ja-JP" altLang="en-US" sz="2000" b="1" dirty="0">
                <a:solidFill>
                  <a:srgbClr val="002060"/>
                </a:solidFill>
                <a:latin typeface="メイリオ" panose="020B0604030504040204" pitchFamily="50" charset="-128"/>
                <a:ea typeface="メイリオ" panose="020B0604030504040204" pitchFamily="50" charset="-128"/>
              </a:rPr>
              <a:t>乳管がんで増加する</a:t>
            </a:r>
            <a:endParaRPr lang="en-US" altLang="ja-JP" sz="2000" b="1" dirty="0">
              <a:solidFill>
                <a:srgbClr val="002060"/>
              </a:solidFill>
              <a:latin typeface="メイリオ" panose="020B0604030504040204" pitchFamily="50" charset="-128"/>
              <a:ea typeface="メイリオ" panose="020B0604030504040204" pitchFamily="50" charset="-128"/>
            </a:endParaRPr>
          </a:p>
          <a:p>
            <a:pPr algn="ctr"/>
            <a:r>
              <a:rPr lang="ja-JP" altLang="en-US" sz="2000" b="1" dirty="0">
                <a:solidFill>
                  <a:srgbClr val="002060"/>
                </a:solidFill>
                <a:latin typeface="メイリオ" panose="020B0604030504040204" pitchFamily="50" charset="-128"/>
                <a:ea typeface="メイリオ" panose="020B0604030504040204" pitchFamily="50" charset="-128"/>
              </a:rPr>
              <a:t>糖鎖構造を予測</a:t>
            </a:r>
            <a:endParaRPr lang="en-US" altLang="ja-JP" sz="2000" b="1" dirty="0">
              <a:solidFill>
                <a:srgbClr val="002060"/>
              </a:solidFill>
              <a:latin typeface="メイリオ" panose="020B0604030504040204" pitchFamily="50" charset="-128"/>
              <a:ea typeface="メイリオ" panose="020B0604030504040204" pitchFamily="50" charset="-128"/>
            </a:endParaRPr>
          </a:p>
          <a:p>
            <a:pPr algn="ctr"/>
            <a:endParaRPr kumimoji="1" lang="en-US" altLang="ja-JP" sz="1600" b="1" dirty="0">
              <a:solidFill>
                <a:srgbClr val="002060"/>
              </a:solidFill>
              <a:latin typeface="メイリオ" panose="020B0604030504040204" pitchFamily="50" charset="-128"/>
              <a:ea typeface="メイリオ" panose="020B0604030504040204" pitchFamily="50" charset="-128"/>
            </a:endParaRPr>
          </a:p>
          <a:p>
            <a:pPr algn="ctr"/>
            <a:r>
              <a:rPr kumimoji="1" lang="en-US" altLang="ja-JP" b="1" dirty="0">
                <a:solidFill>
                  <a:srgbClr val="3333FF"/>
                </a:solidFill>
                <a:latin typeface="メイリオ" panose="020B0604030504040204" pitchFamily="50" charset="-128"/>
                <a:ea typeface="メイリオ" panose="020B0604030504040204" pitchFamily="50" charset="-128"/>
              </a:rPr>
              <a:t>Healthy</a:t>
            </a:r>
            <a:r>
              <a:rPr kumimoji="1" lang="ja-JP" altLang="en-US" b="1" dirty="0">
                <a:solidFill>
                  <a:srgbClr val="3333FF"/>
                </a:solidFill>
                <a:latin typeface="メイリオ" panose="020B0604030504040204" pitchFamily="50" charset="-128"/>
                <a:ea typeface="メイリオ" panose="020B0604030504040204" pitchFamily="50" charset="-128"/>
              </a:rPr>
              <a:t>＜</a:t>
            </a:r>
            <a:r>
              <a:rPr kumimoji="1" lang="en-US" altLang="ja-JP" b="1" dirty="0">
                <a:solidFill>
                  <a:srgbClr val="3333FF"/>
                </a:solidFill>
                <a:latin typeface="メイリオ" panose="020B0604030504040204" pitchFamily="50" charset="-128"/>
                <a:ea typeface="メイリオ" panose="020B0604030504040204" pitchFamily="50" charset="-128"/>
              </a:rPr>
              <a:t>DCIS</a:t>
            </a:r>
            <a:r>
              <a:rPr kumimoji="1" lang="ja-JP" altLang="en-US" b="1" dirty="0">
                <a:solidFill>
                  <a:srgbClr val="3333FF"/>
                </a:solidFill>
                <a:latin typeface="メイリオ" panose="020B0604030504040204" pitchFamily="50" charset="-128"/>
                <a:ea typeface="メイリオ" panose="020B0604030504040204" pitchFamily="50" charset="-128"/>
              </a:rPr>
              <a:t>＜</a:t>
            </a:r>
            <a:r>
              <a:rPr kumimoji="1" lang="en-US" altLang="ja-JP" b="1" dirty="0">
                <a:solidFill>
                  <a:srgbClr val="3333FF"/>
                </a:solidFill>
                <a:latin typeface="メイリオ" panose="020B0604030504040204" pitchFamily="50" charset="-128"/>
                <a:ea typeface="メイリオ" panose="020B0604030504040204" pitchFamily="50" charset="-128"/>
              </a:rPr>
              <a:t>IDC</a:t>
            </a:r>
            <a:endParaRPr kumimoji="1" lang="ja-JP" altLang="en-US" b="1" dirty="0">
              <a:solidFill>
                <a:srgbClr val="3333FF"/>
              </a:solidFill>
              <a:latin typeface="メイリオ" panose="020B0604030504040204" pitchFamily="50" charset="-128"/>
              <a:ea typeface="メイリオ" panose="020B0604030504040204" pitchFamily="50" charset="-128"/>
            </a:endParaRPr>
          </a:p>
        </p:txBody>
      </p:sp>
      <p:sp>
        <p:nvSpPr>
          <p:cNvPr id="8" name="正方形/長方形 7"/>
          <p:cNvSpPr/>
          <p:nvPr/>
        </p:nvSpPr>
        <p:spPr>
          <a:xfrm>
            <a:off x="7023165" y="6056065"/>
            <a:ext cx="2872902" cy="338554"/>
          </a:xfrm>
          <a:prstGeom prst="rect">
            <a:avLst/>
          </a:prstGeom>
        </p:spPr>
        <p:txBody>
          <a:bodyPr wrap="none">
            <a:spAutoFit/>
          </a:bodyPr>
          <a:lstStyle/>
          <a:p>
            <a:pPr algn="ctr"/>
            <a:r>
              <a:rPr lang="ja-JP" altLang="en-US" sz="1600" dirty="0">
                <a:solidFill>
                  <a:srgbClr val="161616"/>
                </a:solidFill>
                <a:latin typeface="メイリオ" panose="020B0604030504040204" pitchFamily="50" charset="-128"/>
                <a:ea typeface="メイリオ" panose="020B0604030504040204" pitchFamily="50" charset="-128"/>
              </a:rPr>
              <a:t>（使用データ：</a:t>
            </a:r>
            <a:r>
              <a:rPr lang="en-US" altLang="ja-JP" sz="1600" dirty="0" err="1">
                <a:solidFill>
                  <a:srgbClr val="161616"/>
                </a:solidFill>
                <a:latin typeface="メイリオ" panose="020B0604030504040204" pitchFamily="50" charset="-128"/>
                <a:ea typeface="メイリオ" panose="020B0604030504040204" pitchFamily="50" charset="-128"/>
              </a:rPr>
              <a:t>GSE21422</a:t>
            </a:r>
            <a:r>
              <a:rPr lang="ja-JP" altLang="en-US" sz="1600" dirty="0">
                <a:solidFill>
                  <a:srgbClr val="161616"/>
                </a:solidFill>
                <a:latin typeface="メイリオ" panose="020B0604030504040204" pitchFamily="50" charset="-128"/>
                <a:ea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endParaRPr>
          </a:p>
        </p:txBody>
      </p:sp>
      <p:sp>
        <p:nvSpPr>
          <p:cNvPr id="19" name="フリーフォーム 18"/>
          <p:cNvSpPr/>
          <p:nvPr/>
        </p:nvSpPr>
        <p:spPr>
          <a:xfrm>
            <a:off x="381000" y="2531532"/>
            <a:ext cx="855133" cy="973667"/>
          </a:xfrm>
          <a:custGeom>
            <a:avLst/>
            <a:gdLst>
              <a:gd name="connsiteX0" fmla="*/ 0 w 956733"/>
              <a:gd name="connsiteY0" fmla="*/ 0 h 1117600"/>
              <a:gd name="connsiteX1" fmla="*/ 440267 w 956733"/>
              <a:gd name="connsiteY1" fmla="*/ 0 h 1117600"/>
              <a:gd name="connsiteX2" fmla="*/ 440267 w 956733"/>
              <a:gd name="connsiteY2" fmla="*/ 575733 h 1117600"/>
              <a:gd name="connsiteX3" fmla="*/ 956733 w 956733"/>
              <a:gd name="connsiteY3" fmla="*/ 575733 h 1117600"/>
              <a:gd name="connsiteX4" fmla="*/ 956733 w 956733"/>
              <a:gd name="connsiteY4" fmla="*/ 1117600 h 1117600"/>
              <a:gd name="connsiteX5" fmla="*/ 25400 w 956733"/>
              <a:gd name="connsiteY5" fmla="*/ 1117600 h 1117600"/>
              <a:gd name="connsiteX6" fmla="*/ 0 w 956733"/>
              <a:gd name="connsiteY6" fmla="*/ 0 h 1117600"/>
              <a:gd name="connsiteX0" fmla="*/ 0 w 956733"/>
              <a:gd name="connsiteY0" fmla="*/ 0 h 1126066"/>
              <a:gd name="connsiteX1" fmla="*/ 440267 w 956733"/>
              <a:gd name="connsiteY1" fmla="*/ 0 h 1126066"/>
              <a:gd name="connsiteX2" fmla="*/ 440267 w 956733"/>
              <a:gd name="connsiteY2" fmla="*/ 575733 h 1126066"/>
              <a:gd name="connsiteX3" fmla="*/ 956733 w 956733"/>
              <a:gd name="connsiteY3" fmla="*/ 575733 h 1126066"/>
              <a:gd name="connsiteX4" fmla="*/ 956733 w 956733"/>
              <a:gd name="connsiteY4" fmla="*/ 1117600 h 1126066"/>
              <a:gd name="connsiteX5" fmla="*/ 8466 w 956733"/>
              <a:gd name="connsiteY5" fmla="*/ 1126066 h 1126066"/>
              <a:gd name="connsiteX6" fmla="*/ 0 w 956733"/>
              <a:gd name="connsiteY6" fmla="*/ 0 h 112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733" h="1126066">
                <a:moveTo>
                  <a:pt x="0" y="0"/>
                </a:moveTo>
                <a:lnTo>
                  <a:pt x="440267" y="0"/>
                </a:lnTo>
                <a:lnTo>
                  <a:pt x="440267" y="575733"/>
                </a:lnTo>
                <a:lnTo>
                  <a:pt x="956733" y="575733"/>
                </a:lnTo>
                <a:lnTo>
                  <a:pt x="956733" y="1117600"/>
                </a:lnTo>
                <a:lnTo>
                  <a:pt x="8466" y="1126066"/>
                </a:lnTo>
                <a:lnTo>
                  <a:pt x="0" y="0"/>
                </a:lnTo>
                <a:close/>
              </a:path>
            </a:pathLst>
          </a:cu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リーフォーム 19"/>
          <p:cNvSpPr/>
          <p:nvPr/>
        </p:nvSpPr>
        <p:spPr>
          <a:xfrm>
            <a:off x="6500263" y="2574734"/>
            <a:ext cx="855133" cy="973667"/>
          </a:xfrm>
          <a:custGeom>
            <a:avLst/>
            <a:gdLst>
              <a:gd name="connsiteX0" fmla="*/ 0 w 956733"/>
              <a:gd name="connsiteY0" fmla="*/ 0 h 1117600"/>
              <a:gd name="connsiteX1" fmla="*/ 440267 w 956733"/>
              <a:gd name="connsiteY1" fmla="*/ 0 h 1117600"/>
              <a:gd name="connsiteX2" fmla="*/ 440267 w 956733"/>
              <a:gd name="connsiteY2" fmla="*/ 575733 h 1117600"/>
              <a:gd name="connsiteX3" fmla="*/ 956733 w 956733"/>
              <a:gd name="connsiteY3" fmla="*/ 575733 h 1117600"/>
              <a:gd name="connsiteX4" fmla="*/ 956733 w 956733"/>
              <a:gd name="connsiteY4" fmla="*/ 1117600 h 1117600"/>
              <a:gd name="connsiteX5" fmla="*/ 25400 w 956733"/>
              <a:gd name="connsiteY5" fmla="*/ 1117600 h 1117600"/>
              <a:gd name="connsiteX6" fmla="*/ 0 w 956733"/>
              <a:gd name="connsiteY6" fmla="*/ 0 h 1117600"/>
              <a:gd name="connsiteX0" fmla="*/ 0 w 956733"/>
              <a:gd name="connsiteY0" fmla="*/ 0 h 1126066"/>
              <a:gd name="connsiteX1" fmla="*/ 440267 w 956733"/>
              <a:gd name="connsiteY1" fmla="*/ 0 h 1126066"/>
              <a:gd name="connsiteX2" fmla="*/ 440267 w 956733"/>
              <a:gd name="connsiteY2" fmla="*/ 575733 h 1126066"/>
              <a:gd name="connsiteX3" fmla="*/ 956733 w 956733"/>
              <a:gd name="connsiteY3" fmla="*/ 575733 h 1126066"/>
              <a:gd name="connsiteX4" fmla="*/ 956733 w 956733"/>
              <a:gd name="connsiteY4" fmla="*/ 1117600 h 1126066"/>
              <a:gd name="connsiteX5" fmla="*/ 8466 w 956733"/>
              <a:gd name="connsiteY5" fmla="*/ 1126066 h 1126066"/>
              <a:gd name="connsiteX6" fmla="*/ 0 w 956733"/>
              <a:gd name="connsiteY6" fmla="*/ 0 h 112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733" h="1126066">
                <a:moveTo>
                  <a:pt x="0" y="0"/>
                </a:moveTo>
                <a:lnTo>
                  <a:pt x="440267" y="0"/>
                </a:lnTo>
                <a:lnTo>
                  <a:pt x="440267" y="575733"/>
                </a:lnTo>
                <a:lnTo>
                  <a:pt x="956733" y="575733"/>
                </a:lnTo>
                <a:lnTo>
                  <a:pt x="956733" y="1117600"/>
                </a:lnTo>
                <a:lnTo>
                  <a:pt x="8466" y="1126066"/>
                </a:lnTo>
                <a:lnTo>
                  <a:pt x="0" y="0"/>
                </a:lnTo>
                <a:close/>
              </a:path>
            </a:pathLst>
          </a:cu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flipH="1">
            <a:off x="2935803" y="5858933"/>
            <a:ext cx="186267" cy="474134"/>
          </a:xfrm>
          <a:prstGeom prst="rightArrow">
            <a:avLst>
              <a:gd name="adj1" fmla="val 50000"/>
              <a:gd name="adj2" fmla="val 62500"/>
            </a:avLst>
          </a:prstGeom>
          <a:solidFill>
            <a:srgbClr val="FF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 name="グループ化 14"/>
          <p:cNvGrpSpPr/>
          <p:nvPr/>
        </p:nvGrpSpPr>
        <p:grpSpPr>
          <a:xfrm>
            <a:off x="3234267" y="3113334"/>
            <a:ext cx="3831499" cy="3670866"/>
            <a:chOff x="3234267" y="3129518"/>
            <a:chExt cx="3831499" cy="3670866"/>
          </a:xfrm>
        </p:grpSpPr>
        <p:grpSp>
          <p:nvGrpSpPr>
            <p:cNvPr id="5" name="グループ化 4"/>
            <p:cNvGrpSpPr/>
            <p:nvPr/>
          </p:nvGrpSpPr>
          <p:grpSpPr>
            <a:xfrm>
              <a:off x="3255404" y="3129518"/>
              <a:ext cx="3810362" cy="3670866"/>
              <a:chOff x="2857841" y="3129518"/>
              <a:chExt cx="3810362" cy="3670866"/>
            </a:xfrm>
          </p:grpSpPr>
          <p:pic>
            <p:nvPicPr>
              <p:cNvPr id="512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7841" y="3587274"/>
                <a:ext cx="3810362" cy="32131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テキスト ボックス 10"/>
              <p:cNvSpPr txBox="1"/>
              <p:nvPr/>
            </p:nvSpPr>
            <p:spPr>
              <a:xfrm>
                <a:off x="3560652" y="3129518"/>
                <a:ext cx="2286203" cy="461665"/>
              </a:xfrm>
              <a:prstGeom prst="rect">
                <a:avLst/>
              </a:prstGeom>
              <a:noFill/>
            </p:spPr>
            <p:txBody>
              <a:bodyPr wrap="none" rtlCol="0">
                <a:spAutoFit/>
              </a:bodyPr>
              <a:lstStyle/>
              <a:p>
                <a:pPr algn="ctr"/>
                <a:r>
                  <a:rPr kumimoji="1" lang="en-US" altLang="ja-JP" sz="2400" b="1" dirty="0">
                    <a:solidFill>
                      <a:srgbClr val="3333FF"/>
                    </a:solidFill>
                    <a:latin typeface="メイリオ" panose="020B0604030504040204" pitchFamily="50" charset="-128"/>
                    <a:ea typeface="メイリオ" panose="020B0604030504040204" pitchFamily="50" charset="-128"/>
                  </a:rPr>
                  <a:t>IDC</a:t>
                </a:r>
                <a:r>
                  <a:rPr kumimoji="1" lang="ja-JP" altLang="en-US" sz="2400" b="1" dirty="0">
                    <a:solidFill>
                      <a:srgbClr val="3333FF"/>
                    </a:solidFill>
                    <a:latin typeface="メイリオ" panose="020B0604030504040204" pitchFamily="50" charset="-128"/>
                    <a:ea typeface="メイリオ" panose="020B0604030504040204" pitchFamily="50" charset="-128"/>
                  </a:rPr>
                  <a:t> </a:t>
                </a:r>
                <a:r>
                  <a:rPr kumimoji="1" lang="en-US" altLang="ja-JP" sz="2400" b="1" dirty="0">
                    <a:solidFill>
                      <a:srgbClr val="3333FF"/>
                    </a:solidFill>
                    <a:latin typeface="メイリオ" panose="020B0604030504040204" pitchFamily="50" charset="-128"/>
                    <a:ea typeface="メイリオ" panose="020B0604030504040204" pitchFamily="50" charset="-128"/>
                  </a:rPr>
                  <a:t>vs.</a:t>
                </a:r>
                <a:r>
                  <a:rPr kumimoji="1" lang="ja-JP" altLang="en-US" sz="2400" b="1" dirty="0">
                    <a:solidFill>
                      <a:srgbClr val="3333FF"/>
                    </a:solidFill>
                    <a:latin typeface="メイリオ" panose="020B0604030504040204" pitchFamily="50" charset="-128"/>
                    <a:ea typeface="メイリオ" panose="020B0604030504040204" pitchFamily="50" charset="-128"/>
                  </a:rPr>
                  <a:t> </a:t>
                </a:r>
                <a:r>
                  <a:rPr kumimoji="1" lang="en-US" altLang="ja-JP" sz="2400" b="1" dirty="0">
                    <a:solidFill>
                      <a:srgbClr val="3333FF"/>
                    </a:solidFill>
                    <a:latin typeface="メイリオ" panose="020B0604030504040204" pitchFamily="50" charset="-128"/>
                    <a:ea typeface="メイリオ" panose="020B0604030504040204" pitchFamily="50" charset="-128"/>
                  </a:rPr>
                  <a:t>DCIS</a:t>
                </a:r>
                <a:endParaRPr kumimoji="1" lang="ja-JP" altLang="en-US" sz="2400" b="1" dirty="0">
                  <a:solidFill>
                    <a:srgbClr val="3333FF"/>
                  </a:solidFill>
                  <a:latin typeface="メイリオ" panose="020B0604030504040204" pitchFamily="50" charset="-128"/>
                  <a:ea typeface="メイリオ" panose="020B0604030504040204" pitchFamily="50" charset="-128"/>
                </a:endParaRPr>
              </a:p>
            </p:txBody>
          </p:sp>
        </p:grpSp>
        <p:sp>
          <p:nvSpPr>
            <p:cNvPr id="13" name="フリーフォーム 12"/>
            <p:cNvSpPr/>
            <p:nvPr/>
          </p:nvSpPr>
          <p:spPr>
            <a:xfrm>
              <a:off x="3234267" y="5308599"/>
              <a:ext cx="948268" cy="1143000"/>
            </a:xfrm>
            <a:custGeom>
              <a:avLst/>
              <a:gdLst>
                <a:gd name="connsiteX0" fmla="*/ 0 w 956733"/>
                <a:gd name="connsiteY0" fmla="*/ 0 h 1117600"/>
                <a:gd name="connsiteX1" fmla="*/ 440267 w 956733"/>
                <a:gd name="connsiteY1" fmla="*/ 0 h 1117600"/>
                <a:gd name="connsiteX2" fmla="*/ 440267 w 956733"/>
                <a:gd name="connsiteY2" fmla="*/ 575733 h 1117600"/>
                <a:gd name="connsiteX3" fmla="*/ 956733 w 956733"/>
                <a:gd name="connsiteY3" fmla="*/ 575733 h 1117600"/>
                <a:gd name="connsiteX4" fmla="*/ 956733 w 956733"/>
                <a:gd name="connsiteY4" fmla="*/ 1117600 h 1117600"/>
                <a:gd name="connsiteX5" fmla="*/ 25400 w 956733"/>
                <a:gd name="connsiteY5" fmla="*/ 1117600 h 1117600"/>
                <a:gd name="connsiteX6" fmla="*/ 0 w 956733"/>
                <a:gd name="connsiteY6" fmla="*/ 0 h 1117600"/>
                <a:gd name="connsiteX0" fmla="*/ 0 w 956733"/>
                <a:gd name="connsiteY0" fmla="*/ 0 h 1126066"/>
                <a:gd name="connsiteX1" fmla="*/ 440267 w 956733"/>
                <a:gd name="connsiteY1" fmla="*/ 0 h 1126066"/>
                <a:gd name="connsiteX2" fmla="*/ 440267 w 956733"/>
                <a:gd name="connsiteY2" fmla="*/ 575733 h 1126066"/>
                <a:gd name="connsiteX3" fmla="*/ 956733 w 956733"/>
                <a:gd name="connsiteY3" fmla="*/ 575733 h 1126066"/>
                <a:gd name="connsiteX4" fmla="*/ 956733 w 956733"/>
                <a:gd name="connsiteY4" fmla="*/ 1117600 h 1126066"/>
                <a:gd name="connsiteX5" fmla="*/ 8466 w 956733"/>
                <a:gd name="connsiteY5" fmla="*/ 1126066 h 1126066"/>
                <a:gd name="connsiteX6" fmla="*/ 0 w 956733"/>
                <a:gd name="connsiteY6" fmla="*/ 0 h 112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733" h="1126066">
                  <a:moveTo>
                    <a:pt x="0" y="0"/>
                  </a:moveTo>
                  <a:lnTo>
                    <a:pt x="440267" y="0"/>
                  </a:lnTo>
                  <a:lnTo>
                    <a:pt x="440267" y="575733"/>
                  </a:lnTo>
                  <a:lnTo>
                    <a:pt x="956733" y="575733"/>
                  </a:lnTo>
                  <a:lnTo>
                    <a:pt x="956733" y="1117600"/>
                  </a:lnTo>
                  <a:lnTo>
                    <a:pt x="8466" y="1126066"/>
                  </a:lnTo>
                  <a:lnTo>
                    <a:pt x="0" y="0"/>
                  </a:lnTo>
                  <a:close/>
                </a:path>
              </a:pathLst>
            </a:cu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正方形/長方形 34"/>
          <p:cNvSpPr/>
          <p:nvPr/>
        </p:nvSpPr>
        <p:spPr>
          <a:xfrm>
            <a:off x="3344333" y="5969000"/>
            <a:ext cx="228600" cy="33866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p:nvGrpSpPr>
        <p:grpSpPr>
          <a:xfrm>
            <a:off x="1566336" y="4436699"/>
            <a:ext cx="1295400" cy="2085487"/>
            <a:chOff x="1524000" y="4339654"/>
            <a:chExt cx="1295400" cy="2085487"/>
          </a:xfrm>
        </p:grpSpPr>
        <p:grpSp>
          <p:nvGrpSpPr>
            <p:cNvPr id="28" name="グループ化 27"/>
            <p:cNvGrpSpPr/>
            <p:nvPr/>
          </p:nvGrpSpPr>
          <p:grpSpPr>
            <a:xfrm>
              <a:off x="1524000" y="4615391"/>
              <a:ext cx="1295400" cy="1809750"/>
              <a:chOff x="1007533" y="4369858"/>
              <a:chExt cx="1295400" cy="1809750"/>
            </a:xfrm>
          </p:grpSpPr>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7533" y="4369858"/>
                <a:ext cx="1295400" cy="1809750"/>
              </a:xfrm>
              <a:prstGeom prst="rect">
                <a:avLst/>
              </a:prstGeom>
              <a:noFill/>
              <a:ln w="19050">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
            <p:nvSpPr>
              <p:cNvPr id="27" name="テキスト ボックス 26"/>
              <p:cNvSpPr txBox="1"/>
              <p:nvPr/>
            </p:nvSpPr>
            <p:spPr>
              <a:xfrm>
                <a:off x="1947336" y="4682068"/>
                <a:ext cx="336952" cy="261610"/>
              </a:xfrm>
              <a:prstGeom prst="rect">
                <a:avLst/>
              </a:prstGeom>
              <a:solidFill>
                <a:schemeClr val="bg1"/>
              </a:solidFill>
            </p:spPr>
            <p:txBody>
              <a:bodyPr wrap="none" rtlCol="0">
                <a:spAutoFit/>
              </a:bodyPr>
              <a:lstStyle/>
              <a:p>
                <a:r>
                  <a:rPr kumimoji="1" lang="en-US" altLang="ja-JP" sz="1100" dirty="0"/>
                  <a:t>α3</a:t>
                </a:r>
                <a:endParaRPr kumimoji="1" lang="ja-JP" altLang="en-US" sz="1100" dirty="0"/>
              </a:p>
            </p:txBody>
          </p:sp>
          <p:sp>
            <p:nvSpPr>
              <p:cNvPr id="38" name="テキスト ボックス 37"/>
              <p:cNvSpPr txBox="1"/>
              <p:nvPr/>
            </p:nvSpPr>
            <p:spPr>
              <a:xfrm>
                <a:off x="1949741" y="5190068"/>
                <a:ext cx="332142" cy="261610"/>
              </a:xfrm>
              <a:prstGeom prst="rect">
                <a:avLst/>
              </a:prstGeom>
              <a:solidFill>
                <a:schemeClr val="bg1"/>
              </a:solidFill>
            </p:spPr>
            <p:txBody>
              <a:bodyPr wrap="none" rtlCol="0">
                <a:spAutoFit/>
              </a:bodyPr>
              <a:lstStyle/>
              <a:p>
                <a:r>
                  <a:rPr lang="en-US" altLang="ja-JP" sz="1100" dirty="0"/>
                  <a:t>β</a:t>
                </a:r>
                <a:r>
                  <a:rPr kumimoji="1" lang="en-US" altLang="ja-JP" sz="1100" dirty="0"/>
                  <a:t>3</a:t>
                </a:r>
                <a:endParaRPr kumimoji="1" lang="ja-JP" altLang="en-US" sz="1100" dirty="0"/>
              </a:p>
            </p:txBody>
          </p:sp>
          <p:sp>
            <p:nvSpPr>
              <p:cNvPr id="39" name="テキスト ボックス 38"/>
              <p:cNvSpPr txBox="1"/>
              <p:nvPr/>
            </p:nvSpPr>
            <p:spPr>
              <a:xfrm>
                <a:off x="1473202" y="5274734"/>
                <a:ext cx="336952" cy="261610"/>
              </a:xfrm>
              <a:prstGeom prst="rect">
                <a:avLst/>
              </a:prstGeom>
              <a:solidFill>
                <a:schemeClr val="bg1"/>
              </a:solidFill>
            </p:spPr>
            <p:txBody>
              <a:bodyPr wrap="none" rtlCol="0">
                <a:spAutoFit/>
              </a:bodyPr>
              <a:lstStyle/>
              <a:p>
                <a:r>
                  <a:rPr kumimoji="1" lang="en-US" altLang="ja-JP" sz="1100" dirty="0"/>
                  <a:t>α4</a:t>
                </a:r>
                <a:endParaRPr kumimoji="1" lang="ja-JP" altLang="en-US" sz="1100" dirty="0"/>
              </a:p>
            </p:txBody>
          </p:sp>
          <p:sp>
            <p:nvSpPr>
              <p:cNvPr id="40" name="テキスト ボックス 39"/>
              <p:cNvSpPr txBox="1"/>
              <p:nvPr/>
            </p:nvSpPr>
            <p:spPr>
              <a:xfrm>
                <a:off x="1966675" y="5689601"/>
                <a:ext cx="260008" cy="261610"/>
              </a:xfrm>
              <a:prstGeom prst="rect">
                <a:avLst/>
              </a:prstGeom>
              <a:solidFill>
                <a:schemeClr val="bg1"/>
              </a:solidFill>
            </p:spPr>
            <p:txBody>
              <a:bodyPr wrap="none" rtlCol="0">
                <a:spAutoFit/>
              </a:bodyPr>
              <a:lstStyle/>
              <a:p>
                <a:r>
                  <a:rPr lang="en-US" altLang="ja-JP" sz="1100" dirty="0"/>
                  <a:t>β</a:t>
                </a:r>
                <a:endParaRPr kumimoji="1" lang="ja-JP" altLang="en-US" sz="1100" dirty="0"/>
              </a:p>
            </p:txBody>
          </p:sp>
        </p:grpSp>
        <p:sp>
          <p:nvSpPr>
            <p:cNvPr id="29" name="テキスト ボックス 28"/>
            <p:cNvSpPr txBox="1"/>
            <p:nvPr/>
          </p:nvSpPr>
          <p:spPr>
            <a:xfrm>
              <a:off x="1640037" y="4339654"/>
              <a:ext cx="1087863" cy="369332"/>
            </a:xfrm>
            <a:prstGeom prst="rect">
              <a:avLst/>
            </a:prstGeom>
            <a:noFill/>
          </p:spPr>
          <p:txBody>
            <a:bodyPr wrap="none" rtlCol="0">
              <a:spAutoFit/>
            </a:bodyPr>
            <a:lstStyle/>
            <a:p>
              <a:pPr algn="ctr"/>
              <a:r>
                <a:rPr kumimoji="1" lang="en-US" altLang="ja-JP" b="1" dirty="0" err="1">
                  <a:solidFill>
                    <a:srgbClr val="FF0000"/>
                  </a:solidFill>
                  <a:latin typeface="メイリオ" panose="020B0604030504040204" pitchFamily="50" charset="-128"/>
                  <a:ea typeface="メイリオ" panose="020B0604030504040204" pitchFamily="50" charset="-128"/>
                </a:rPr>
                <a:t>CA19</a:t>
              </a:r>
              <a:r>
                <a:rPr kumimoji="1" lang="en-US" altLang="ja-JP" b="1" dirty="0">
                  <a:solidFill>
                    <a:srgbClr val="FF0000"/>
                  </a:solidFill>
                  <a:latin typeface="メイリオ" panose="020B0604030504040204" pitchFamily="50" charset="-128"/>
                  <a:ea typeface="メイリオ" panose="020B0604030504040204" pitchFamily="50" charset="-128"/>
                </a:rPr>
                <a:t>-9</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grpSp>
      <p:pic>
        <p:nvPicPr>
          <p:cNvPr id="31" name="Picture 2" descr="GlycoMapl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0139" y="139055"/>
            <a:ext cx="747482" cy="694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590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14288"/>
            <a:ext cx="8761045" cy="91673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2400" dirty="0">
                <a:solidFill>
                  <a:srgbClr val="006600"/>
                </a:solidFill>
              </a:rPr>
              <a:t>【</a:t>
            </a:r>
            <a:r>
              <a:rPr lang="ja-JP" altLang="en-US" sz="2400" dirty="0">
                <a:solidFill>
                  <a:srgbClr val="006600"/>
                </a:solidFill>
              </a:rPr>
              <a:t>統合</a:t>
            </a:r>
            <a:r>
              <a:rPr lang="en-US" altLang="ja-JP" sz="2400" dirty="0">
                <a:solidFill>
                  <a:srgbClr val="006600"/>
                </a:solidFill>
              </a:rPr>
              <a:t>TV】 </a:t>
            </a:r>
            <a:r>
              <a:rPr lang="en-US" altLang="ja-JP" sz="2400" dirty="0" err="1">
                <a:solidFill>
                  <a:srgbClr val="006600"/>
                </a:solidFill>
              </a:rPr>
              <a:t>GlyCosmos</a:t>
            </a:r>
            <a:r>
              <a:rPr lang="ja-JP" altLang="en-US" sz="2400" dirty="0">
                <a:solidFill>
                  <a:srgbClr val="006600"/>
                </a:solidFill>
              </a:rPr>
              <a:t>の使い方はこちらへ</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46</a:t>
            </a:fld>
            <a:endParaRPr lang="ja-JP" altLang="en-US" sz="1200">
              <a:solidFill>
                <a:srgbClr val="003A6F"/>
              </a:solidFill>
            </a:endParaRPr>
          </a:p>
        </p:txBody>
      </p:sp>
      <p:sp>
        <p:nvSpPr>
          <p:cNvPr id="6" name="テキスト ボックス 5">
            <a:extLst>
              <a:ext uri="{FF2B5EF4-FFF2-40B4-BE49-F238E27FC236}">
                <a16:creationId xmlns:a16="http://schemas.microsoft.com/office/drawing/2014/main" xmlns="" id="{6D8216C4-7AE4-44B0-8743-58AE626F19FE}"/>
              </a:ext>
            </a:extLst>
          </p:cNvPr>
          <p:cNvSpPr txBox="1"/>
          <p:nvPr/>
        </p:nvSpPr>
        <p:spPr>
          <a:xfrm>
            <a:off x="601785" y="1105158"/>
            <a:ext cx="9304215" cy="4708981"/>
          </a:xfrm>
          <a:prstGeom prst="rect">
            <a:avLst/>
          </a:prstGeom>
          <a:noFill/>
        </p:spPr>
        <p:txBody>
          <a:bodyPr wrap="square">
            <a:spAutoFit/>
          </a:bodyPr>
          <a:lstStyle/>
          <a:p>
            <a:pPr fontAlgn="auto">
              <a:spcBef>
                <a:spcPts val="600"/>
              </a:spcBef>
              <a:spcAft>
                <a:spcPts val="0"/>
              </a:spcAft>
              <a:tabLst>
                <a:tab pos="538163" algn="l"/>
              </a:tabLst>
              <a:defRPr/>
            </a:pPr>
            <a:r>
              <a:rPr lang="en-US" altLang="ja-JP" sz="2000" b="1" dirty="0">
                <a:solidFill>
                  <a:schemeClr val="accent2">
                    <a:lumMod val="75000"/>
                  </a:schemeClr>
                </a:solidFill>
                <a:latin typeface="メイリオ" panose="020B0604030504040204" pitchFamily="50" charset="-128"/>
                <a:ea typeface="メイリオ" panose="020B0604030504040204" pitchFamily="50" charset="-128"/>
              </a:rPr>
              <a:t>1)</a:t>
            </a:r>
            <a:r>
              <a:rPr lang="ja-JP" altLang="en-US" sz="2000" b="1" dirty="0">
                <a:solidFill>
                  <a:schemeClr val="accent2">
                    <a:lumMod val="75000"/>
                  </a:schemeClr>
                </a:solidFill>
                <a:latin typeface="メイリオ" panose="020B0604030504040204" pitchFamily="50" charset="-128"/>
                <a:ea typeface="メイリオ" panose="020B0604030504040204" pitchFamily="50" charset="-128"/>
              </a:rPr>
              <a:t> </a:t>
            </a:r>
            <a:r>
              <a:rPr lang="en-US" altLang="ja-JP" sz="2000" b="1" dirty="0" err="1">
                <a:solidFill>
                  <a:schemeClr val="accent2">
                    <a:lumMod val="75000"/>
                  </a:schemeClr>
                </a:solidFill>
                <a:latin typeface="メイリオ" panose="020B0604030504040204" pitchFamily="50" charset="-128"/>
                <a:ea typeface="メイリオ" panose="020B0604030504040204" pitchFamily="50" charset="-128"/>
              </a:rPr>
              <a:t>GlyCosmos</a:t>
            </a:r>
            <a:r>
              <a:rPr lang="ja-JP" altLang="en-US" sz="2000" b="1" dirty="0">
                <a:solidFill>
                  <a:schemeClr val="accent2">
                    <a:lumMod val="75000"/>
                  </a:schemeClr>
                </a:solidFill>
                <a:latin typeface="メイリオ" panose="020B0604030504040204" pitchFamily="50" charset="-128"/>
                <a:ea typeface="メイリオ" panose="020B0604030504040204" pitchFamily="50" charset="-128"/>
              </a:rPr>
              <a:t>を使って糖鎖の情報を検索する</a:t>
            </a:r>
            <a:r>
              <a:rPr lang="ja-JP" altLang="en-US" sz="1200" dirty="0">
                <a:solidFill>
                  <a:schemeClr val="accent2">
                    <a:lumMod val="75000"/>
                  </a:schemeClr>
                </a:solidFill>
                <a:latin typeface="メイリオ" panose="020B0604030504040204" pitchFamily="50" charset="-128"/>
                <a:ea typeface="メイリオ" panose="020B0604030504040204" pitchFamily="50" charset="-128"/>
              </a:rPr>
              <a:t>（</a:t>
            </a:r>
            <a:r>
              <a:rPr lang="en-US" altLang="ja-JP" sz="1200" dirty="0">
                <a:solidFill>
                  <a:schemeClr val="accent2">
                    <a:lumMod val="75000"/>
                  </a:schemeClr>
                </a:solidFill>
                <a:latin typeface="メイリオ" panose="020B0604030504040204" pitchFamily="50" charset="-128"/>
                <a:ea typeface="メイリオ" panose="020B0604030504040204" pitchFamily="50" charset="-128"/>
              </a:rPr>
              <a:t>16</a:t>
            </a:r>
            <a:r>
              <a:rPr lang="ja-JP" altLang="en-US" sz="1200" dirty="0">
                <a:solidFill>
                  <a:schemeClr val="accent2">
                    <a:lumMod val="75000"/>
                  </a:schemeClr>
                </a:solidFill>
                <a:latin typeface="メイリオ" panose="020B0604030504040204" pitchFamily="50" charset="-128"/>
                <a:ea typeface="メイリオ" panose="020B0604030504040204" pitchFamily="50" charset="-128"/>
              </a:rPr>
              <a:t>分</a:t>
            </a:r>
            <a:r>
              <a:rPr lang="en-US" altLang="ja-JP" sz="1200" dirty="0">
                <a:solidFill>
                  <a:schemeClr val="accent2">
                    <a:lumMod val="75000"/>
                  </a:schemeClr>
                </a:solidFill>
                <a:latin typeface="メイリオ" panose="020B0604030504040204" pitchFamily="50" charset="-128"/>
                <a:ea typeface="メイリオ" panose="020B0604030504040204" pitchFamily="50" charset="-128"/>
              </a:rPr>
              <a:t>32</a:t>
            </a:r>
            <a:r>
              <a:rPr lang="ja-JP" altLang="en-US" sz="1200" dirty="0">
                <a:solidFill>
                  <a:schemeClr val="accent2">
                    <a:lumMod val="75000"/>
                  </a:schemeClr>
                </a:solidFill>
                <a:latin typeface="メイリオ" panose="020B0604030504040204" pitchFamily="50" charset="-128"/>
                <a:ea typeface="メイリオ" panose="020B0604030504040204" pitchFamily="50" charset="-128"/>
              </a:rPr>
              <a:t>秒）［</a:t>
            </a:r>
            <a:r>
              <a:rPr lang="en-US" altLang="ja-JP" sz="1200" dirty="0">
                <a:solidFill>
                  <a:schemeClr val="accent2">
                    <a:lumMod val="75000"/>
                  </a:schemeClr>
                </a:solidFill>
                <a:latin typeface="メイリオ" panose="020B0604030504040204" pitchFamily="50" charset="-128"/>
                <a:ea typeface="メイリオ" panose="020B0604030504040204" pitchFamily="50" charset="-128"/>
              </a:rPr>
              <a:t>2020-11-24</a:t>
            </a:r>
            <a:r>
              <a:rPr lang="ja-JP" altLang="en-US" sz="1200" dirty="0">
                <a:solidFill>
                  <a:schemeClr val="accent2">
                    <a:lumMod val="75000"/>
                  </a:schemeClr>
                </a:solidFill>
                <a:latin typeface="メイリオ" panose="020B0604030504040204" pitchFamily="50" charset="-128"/>
                <a:ea typeface="メイリオ" panose="020B0604030504040204" pitchFamily="50" charset="-128"/>
              </a:rPr>
              <a:t>］</a:t>
            </a:r>
            <a:endParaRPr lang="en-US" altLang="ja-JP" sz="1200" dirty="0">
              <a:solidFill>
                <a:schemeClr val="accent2">
                  <a:lumMod val="75000"/>
                </a:schemeClr>
              </a:solidFill>
              <a:latin typeface="メイリオ" panose="020B0604030504040204" pitchFamily="50" charset="-128"/>
              <a:ea typeface="メイリオ" panose="020B0604030504040204" pitchFamily="50" charset="-128"/>
            </a:endParaRPr>
          </a:p>
          <a:p>
            <a:pPr marL="85725"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hlinkClick r:id="rId2"/>
              </a:rPr>
              <a:t>https://</a:t>
            </a:r>
            <a:r>
              <a:rPr lang="en-US" altLang="ja-JP" sz="1200" dirty="0" err="1">
                <a:latin typeface="メイリオ" panose="020B0604030504040204" pitchFamily="50" charset="-128"/>
                <a:ea typeface="メイリオ" panose="020B0604030504040204" pitchFamily="50" charset="-128"/>
                <a:hlinkClick r:id="rId2"/>
              </a:rPr>
              <a:t>togotv.dbcls.jp</a:t>
            </a:r>
            <a:r>
              <a:rPr lang="en-US" altLang="ja-JP" sz="1200" dirty="0">
                <a:latin typeface="メイリオ" panose="020B0604030504040204" pitchFamily="50" charset="-128"/>
                <a:ea typeface="メイリオ" panose="020B0604030504040204" pitchFamily="50" charset="-128"/>
                <a:hlinkClick r:id="rId2"/>
              </a:rPr>
              <a:t>/</a:t>
            </a:r>
            <a:r>
              <a:rPr lang="en-US" altLang="ja-JP" sz="1200" dirty="0" err="1">
                <a:latin typeface="メイリオ" panose="020B0604030504040204" pitchFamily="50" charset="-128"/>
                <a:ea typeface="メイリオ" panose="020B0604030504040204" pitchFamily="50" charset="-128"/>
                <a:hlinkClick r:id="rId2"/>
              </a:rPr>
              <a:t>20201124.html</a:t>
            </a:r>
            <a:endParaRPr lang="en-US" altLang="ja-JP" sz="1200" dirty="0">
              <a:latin typeface="メイリオ" panose="020B0604030504040204" pitchFamily="50" charset="-128"/>
              <a:ea typeface="メイリオ" panose="020B0604030504040204" pitchFamily="50" charset="-128"/>
            </a:endParaRPr>
          </a:p>
          <a:p>
            <a:pPr marL="85725" fontAlgn="auto">
              <a:spcBef>
                <a:spcPts val="600"/>
              </a:spcBef>
              <a:spcAft>
                <a:spcPts val="0"/>
              </a:spcAft>
              <a:tabLst>
                <a:tab pos="538163" algn="l"/>
              </a:tabLst>
              <a:defRPr/>
            </a:pPr>
            <a:r>
              <a:rPr lang="en-US" altLang="ja-JP" sz="1200" dirty="0" err="1">
                <a:latin typeface="メイリオ" panose="020B0604030504040204" pitchFamily="50" charset="-128"/>
                <a:ea typeface="メイリオ" panose="020B0604030504040204" pitchFamily="50" charset="-128"/>
              </a:rPr>
              <a:t>GlyCosmos</a:t>
            </a:r>
            <a:r>
              <a:rPr lang="en-US" altLang="ja-JP" sz="1200" dirty="0">
                <a:latin typeface="メイリオ" panose="020B0604030504040204" pitchFamily="50" charset="-128"/>
                <a:ea typeface="メイリオ" panose="020B0604030504040204" pitchFamily="50" charset="-128"/>
              </a:rPr>
              <a:t> Portal</a:t>
            </a:r>
            <a:r>
              <a:rPr lang="ja-JP" altLang="en-US" sz="1200" dirty="0">
                <a:latin typeface="メイリオ" panose="020B0604030504040204" pitchFamily="50" charset="-128"/>
                <a:ea typeface="メイリオ" panose="020B0604030504040204" pitchFamily="50" charset="-128"/>
              </a:rPr>
              <a:t>は、日本糖質学会の公式ポータルとして認定されている、糖鎖科学とライフサイエンスの融合を目指した</a:t>
            </a:r>
            <a:r>
              <a:rPr lang="en-US" altLang="ja-JP" sz="1200" dirty="0">
                <a:latin typeface="メイリオ" panose="020B0604030504040204" pitchFamily="50" charset="-128"/>
                <a:ea typeface="メイリオ" panose="020B0604030504040204" pitchFamily="50" charset="-128"/>
              </a:rPr>
              <a:t>Web</a:t>
            </a:r>
            <a:r>
              <a:rPr lang="ja-JP" altLang="en-US" sz="1200" dirty="0">
                <a:latin typeface="メイリオ" panose="020B0604030504040204" pitchFamily="50" charset="-128"/>
                <a:ea typeface="メイリオ" panose="020B0604030504040204" pitchFamily="50" charset="-128"/>
              </a:rPr>
              <a:t>ポータルです。リポジトリ（</a:t>
            </a:r>
            <a:r>
              <a:rPr lang="en-US" altLang="ja-JP" sz="1200" dirty="0">
                <a:latin typeface="メイリオ" panose="020B0604030504040204" pitchFamily="50" charset="-128"/>
                <a:ea typeface="メイリオ" panose="020B0604030504040204" pitchFamily="50" charset="-128"/>
              </a:rPr>
              <a:t>Submissions</a:t>
            </a:r>
            <a:r>
              <a:rPr lang="ja-JP" altLang="en-US" sz="1200" dirty="0">
                <a:latin typeface="メイリオ" panose="020B0604030504040204" pitchFamily="50" charset="-128"/>
                <a:ea typeface="メイリオ" panose="020B0604030504040204" pitchFamily="50" charset="-128"/>
              </a:rPr>
              <a:t>）からは、国際糖鎖構造リポジトリである</a:t>
            </a:r>
            <a:r>
              <a:rPr lang="en-US" altLang="ja-JP" sz="1200" dirty="0" err="1">
                <a:latin typeface="メイリオ" panose="020B0604030504040204" pitchFamily="50" charset="-128"/>
                <a:ea typeface="メイリオ" panose="020B0604030504040204" pitchFamily="50" charset="-128"/>
              </a:rPr>
              <a:t>GlyTouCan</a:t>
            </a:r>
            <a:r>
              <a:rPr lang="ja-JP" altLang="en-US" sz="1200" dirty="0">
                <a:latin typeface="メイリオ" panose="020B0604030504040204" pitchFamily="50" charset="-128"/>
                <a:ea typeface="メイリオ" panose="020B0604030504040204" pitchFamily="50" charset="-128"/>
              </a:rPr>
              <a:t>と、グライコミクス・グライコプロテオミクスのための質量分析データリポジトリである</a:t>
            </a:r>
            <a:r>
              <a:rPr lang="en-US" altLang="ja-JP" sz="1200" dirty="0" err="1">
                <a:latin typeface="メイリオ" panose="020B0604030504040204" pitchFamily="50" charset="-128"/>
                <a:ea typeface="メイリオ" panose="020B0604030504040204" pitchFamily="50" charset="-128"/>
              </a:rPr>
              <a:t>GlycoPOST</a:t>
            </a:r>
            <a:r>
              <a:rPr lang="ja-JP" altLang="en-US" sz="1200" dirty="0">
                <a:latin typeface="メイリオ" panose="020B0604030504040204" pitchFamily="50" charset="-128"/>
                <a:ea typeface="メイリオ" panose="020B0604030504040204" pitchFamily="50" charset="-128"/>
              </a:rPr>
              <a:t>にアクセスすることができます。そして</a:t>
            </a:r>
            <a:r>
              <a:rPr lang="en-US" altLang="ja-JP" sz="1200" dirty="0">
                <a:latin typeface="メイリオ" panose="020B0604030504040204" pitchFamily="50" charset="-128"/>
                <a:ea typeface="メイリオ" panose="020B0604030504040204" pitchFamily="50" charset="-128"/>
              </a:rPr>
              <a:t>2020</a:t>
            </a:r>
            <a:r>
              <a:rPr lang="ja-JP" altLang="en-US" sz="1200" dirty="0">
                <a:latin typeface="メイリオ" panose="020B0604030504040204" pitchFamily="50" charset="-128"/>
                <a:ea typeface="メイリオ" panose="020B0604030504040204" pitchFamily="50" charset="-128"/>
              </a:rPr>
              <a:t>年</a:t>
            </a:r>
            <a:r>
              <a:rPr lang="en-US" altLang="ja-JP" sz="1200" dirty="0">
                <a:latin typeface="メイリオ" panose="020B0604030504040204" pitchFamily="50" charset="-128"/>
                <a:ea typeface="メイリオ" panose="020B0604030504040204" pitchFamily="50" charset="-128"/>
              </a:rPr>
              <a:t>8</a:t>
            </a:r>
            <a:r>
              <a:rPr lang="ja-JP" altLang="en-US" sz="1200" dirty="0">
                <a:latin typeface="メイリオ" panose="020B0604030504040204" pitchFamily="50" charset="-128"/>
                <a:ea typeface="メイリオ" panose="020B0604030504040204" pitchFamily="50" charset="-128"/>
              </a:rPr>
              <a:t>月より、質量分析から同定された糖鎖構造データのリポジトリ</a:t>
            </a:r>
            <a:r>
              <a:rPr lang="en-US" altLang="ja-JP" sz="1200" dirty="0" err="1">
                <a:latin typeface="メイリオ" panose="020B0604030504040204" pitchFamily="50" charset="-128"/>
                <a:ea typeface="メイリオ" panose="020B0604030504040204" pitchFamily="50" charset="-128"/>
              </a:rPr>
              <a:t>UniCarb-DR</a:t>
            </a:r>
            <a:r>
              <a:rPr lang="ja-JP" altLang="en-US" sz="1200" dirty="0">
                <a:latin typeface="メイリオ" panose="020B0604030504040204" pitchFamily="50" charset="-128"/>
                <a:ea typeface="メイリオ" panose="020B0604030504040204" pitchFamily="50" charset="-128"/>
              </a:rPr>
              <a:t>がスウェーデンから移行され新たに追加されました。データセット（</a:t>
            </a:r>
            <a:r>
              <a:rPr lang="en-US" altLang="ja-JP" sz="1200" dirty="0">
                <a:latin typeface="メイリオ" panose="020B0604030504040204" pitchFamily="50" charset="-128"/>
                <a:ea typeface="メイリオ" panose="020B0604030504040204" pitchFamily="50" charset="-128"/>
              </a:rPr>
              <a:t>Resources</a:t>
            </a:r>
            <a:r>
              <a:rPr lang="ja-JP" altLang="en-US" sz="1200" dirty="0">
                <a:latin typeface="メイリオ" panose="020B0604030504040204" pitchFamily="50" charset="-128"/>
                <a:ea typeface="メイリオ" panose="020B0604030504040204" pitchFamily="50" charset="-128"/>
              </a:rPr>
              <a:t>）では、遺伝子、タンパク質、脂質、糖鎖、複合糖質、グライコーム、パスウェイ、疾患についてのデータがまとめられており、網羅的に検索することができます。</a:t>
            </a:r>
            <a:endParaRPr lang="en-US" altLang="ja-JP" sz="1200" dirty="0">
              <a:latin typeface="メイリオ" panose="020B0604030504040204" pitchFamily="50" charset="-128"/>
              <a:ea typeface="メイリオ" panose="020B0604030504040204" pitchFamily="50" charset="-128"/>
            </a:endParaRPr>
          </a:p>
          <a:p>
            <a:pPr marL="85725" fontAlgn="auto">
              <a:spcBef>
                <a:spcPts val="600"/>
              </a:spcBef>
              <a:spcAft>
                <a:spcPts val="0"/>
              </a:spcAft>
              <a:tabLst>
                <a:tab pos="538163" algn="l"/>
              </a:tabLst>
              <a:defRPr/>
            </a:pPr>
            <a:endParaRPr lang="ja-JP" altLang="en-US" sz="1200" dirty="0">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en-US" altLang="ja-JP" sz="2000" b="1" dirty="0">
                <a:solidFill>
                  <a:srgbClr val="003300"/>
                </a:solidFill>
                <a:latin typeface="メイリオ" panose="020B0604030504040204" pitchFamily="50" charset="-128"/>
                <a:ea typeface="メイリオ" panose="020B0604030504040204" pitchFamily="50" charset="-128"/>
              </a:rPr>
              <a:t>2)</a:t>
            </a:r>
            <a:r>
              <a:rPr lang="ja-JP" altLang="en-US" sz="2000" b="1" dirty="0">
                <a:solidFill>
                  <a:srgbClr val="003300"/>
                </a:solidFill>
                <a:latin typeface="メイリオ" panose="020B0604030504040204" pitchFamily="50" charset="-128"/>
                <a:ea typeface="メイリオ" panose="020B0604030504040204" pitchFamily="50" charset="-128"/>
              </a:rPr>
              <a:t> </a:t>
            </a:r>
            <a:r>
              <a:rPr lang="en-US" altLang="ja-JP" sz="2000" b="1" dirty="0">
                <a:solidFill>
                  <a:srgbClr val="003300"/>
                </a:solidFill>
                <a:latin typeface="メイリオ" panose="020B0604030504040204" pitchFamily="50" charset="-128"/>
                <a:ea typeface="メイリオ" panose="020B0604030504040204" pitchFamily="50" charset="-128"/>
              </a:rPr>
              <a:t>Find information related to </a:t>
            </a:r>
            <a:r>
              <a:rPr lang="en-US" altLang="ja-JP" sz="2000" b="1" dirty="0" err="1">
                <a:solidFill>
                  <a:srgbClr val="003300"/>
                </a:solidFill>
                <a:latin typeface="メイリオ" panose="020B0604030504040204" pitchFamily="50" charset="-128"/>
                <a:ea typeface="メイリオ" panose="020B0604030504040204" pitchFamily="50" charset="-128"/>
              </a:rPr>
              <a:t>glycans</a:t>
            </a:r>
            <a:r>
              <a:rPr lang="en-US" altLang="ja-JP" sz="2000" b="1" dirty="0">
                <a:solidFill>
                  <a:srgbClr val="003300"/>
                </a:solidFill>
                <a:latin typeface="メイリオ" panose="020B0604030504040204" pitchFamily="50" charset="-128"/>
                <a:ea typeface="メイリオ" panose="020B0604030504040204" pitchFamily="50" charset="-128"/>
              </a:rPr>
              <a:t> using </a:t>
            </a:r>
            <a:r>
              <a:rPr lang="en-US" altLang="ja-JP" sz="2000" b="1" dirty="0" err="1">
                <a:solidFill>
                  <a:srgbClr val="003300"/>
                </a:solidFill>
                <a:latin typeface="メイリオ" panose="020B0604030504040204" pitchFamily="50" charset="-128"/>
                <a:ea typeface="メイリオ" panose="020B0604030504040204" pitchFamily="50" charset="-128"/>
              </a:rPr>
              <a:t>GlyCosmos</a:t>
            </a:r>
            <a:endParaRPr lang="en-US" altLang="ja-JP" sz="2000" b="1" dirty="0">
              <a:solidFill>
                <a:srgbClr val="003300"/>
              </a:solidFill>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ja-JP" altLang="en-US" sz="1200" dirty="0">
                <a:solidFill>
                  <a:srgbClr val="003300"/>
                </a:solidFill>
                <a:latin typeface="メイリオ" panose="020B0604030504040204" pitchFamily="50" charset="-128"/>
                <a:ea typeface="メイリオ" panose="020B0604030504040204" pitchFamily="50" charset="-128"/>
              </a:rPr>
              <a:t>（</a:t>
            </a:r>
            <a:r>
              <a:rPr lang="en-US" altLang="ja-JP" sz="1200" dirty="0">
                <a:solidFill>
                  <a:srgbClr val="003300"/>
                </a:solidFill>
                <a:latin typeface="メイリオ" panose="020B0604030504040204" pitchFamily="50" charset="-128"/>
                <a:ea typeface="メイリオ" panose="020B0604030504040204" pitchFamily="50" charset="-128"/>
              </a:rPr>
              <a:t>16</a:t>
            </a:r>
            <a:r>
              <a:rPr lang="ja-JP" altLang="en-US" sz="1200" dirty="0">
                <a:solidFill>
                  <a:srgbClr val="003300"/>
                </a:solidFill>
                <a:latin typeface="メイリオ" panose="020B0604030504040204" pitchFamily="50" charset="-128"/>
                <a:ea typeface="メイリオ" panose="020B0604030504040204" pitchFamily="50" charset="-128"/>
              </a:rPr>
              <a:t>分</a:t>
            </a:r>
            <a:r>
              <a:rPr lang="en-US" altLang="ja-JP" sz="1200" dirty="0">
                <a:solidFill>
                  <a:srgbClr val="003300"/>
                </a:solidFill>
                <a:latin typeface="メイリオ" panose="020B0604030504040204" pitchFamily="50" charset="-128"/>
                <a:ea typeface="メイリオ" panose="020B0604030504040204" pitchFamily="50" charset="-128"/>
              </a:rPr>
              <a:t>33</a:t>
            </a:r>
            <a:r>
              <a:rPr lang="ja-JP" altLang="en-US" sz="1200" dirty="0">
                <a:solidFill>
                  <a:srgbClr val="003300"/>
                </a:solidFill>
                <a:latin typeface="メイリオ" panose="020B0604030504040204" pitchFamily="50" charset="-128"/>
                <a:ea typeface="メイリオ" panose="020B0604030504040204" pitchFamily="50" charset="-128"/>
              </a:rPr>
              <a:t>秒）［</a:t>
            </a:r>
            <a:r>
              <a:rPr lang="en-US" altLang="ja-JP" sz="1200" dirty="0">
                <a:solidFill>
                  <a:srgbClr val="003300"/>
                </a:solidFill>
                <a:latin typeface="メイリオ" panose="020B0604030504040204" pitchFamily="50" charset="-128"/>
                <a:ea typeface="メイリオ" panose="020B0604030504040204" pitchFamily="50" charset="-128"/>
              </a:rPr>
              <a:t>2021-01-23</a:t>
            </a:r>
            <a:r>
              <a:rPr lang="ja-JP" altLang="en-US" sz="1200" dirty="0">
                <a:solidFill>
                  <a:srgbClr val="003300"/>
                </a:solidFill>
                <a:latin typeface="メイリオ" panose="020B0604030504040204" pitchFamily="50" charset="-128"/>
                <a:ea typeface="メイリオ" panose="020B0604030504040204" pitchFamily="50" charset="-128"/>
              </a:rPr>
              <a:t>］</a:t>
            </a:r>
            <a:endParaRPr lang="en-US" altLang="ja-JP" sz="1200" dirty="0">
              <a:solidFill>
                <a:srgbClr val="003300"/>
              </a:solidFill>
              <a:latin typeface="メイリオ" panose="020B0604030504040204" pitchFamily="50" charset="-128"/>
              <a:ea typeface="メイリオ" panose="020B0604030504040204" pitchFamily="50" charset="-128"/>
            </a:endParaRPr>
          </a:p>
          <a:p>
            <a:pPr marL="85725"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hlinkClick r:id="rId3"/>
              </a:rPr>
              <a:t>https://</a:t>
            </a:r>
            <a:r>
              <a:rPr lang="en-US" altLang="ja-JP" sz="1200" dirty="0" err="1">
                <a:latin typeface="メイリオ" panose="020B0604030504040204" pitchFamily="50" charset="-128"/>
                <a:ea typeface="メイリオ" panose="020B0604030504040204" pitchFamily="50" charset="-128"/>
                <a:hlinkClick r:id="rId3"/>
              </a:rPr>
              <a:t>togotv.dbcls.jp</a:t>
            </a:r>
            <a:r>
              <a:rPr lang="en-US" altLang="ja-JP" sz="1200" dirty="0">
                <a:latin typeface="メイリオ" panose="020B0604030504040204" pitchFamily="50" charset="-128"/>
                <a:ea typeface="メイリオ" panose="020B0604030504040204" pitchFamily="50" charset="-128"/>
                <a:hlinkClick r:id="rId3"/>
              </a:rPr>
              <a:t>/</a:t>
            </a:r>
            <a:r>
              <a:rPr lang="en-US" altLang="ja-JP" sz="1200" dirty="0" err="1">
                <a:latin typeface="メイリオ" panose="020B0604030504040204" pitchFamily="50" charset="-128"/>
                <a:ea typeface="メイリオ" panose="020B0604030504040204" pitchFamily="50" charset="-128"/>
                <a:hlinkClick r:id="rId3"/>
              </a:rPr>
              <a:t>20210123.html</a:t>
            </a:r>
            <a:endParaRPr lang="en-US" altLang="ja-JP" sz="1200" dirty="0">
              <a:latin typeface="メイリオ" panose="020B0604030504040204" pitchFamily="50" charset="-128"/>
              <a:ea typeface="メイリオ" panose="020B0604030504040204" pitchFamily="50" charset="-128"/>
            </a:endParaRPr>
          </a:p>
          <a:p>
            <a:pPr marL="85725" fontAlgn="auto">
              <a:spcBef>
                <a:spcPts val="600"/>
              </a:spcBef>
              <a:spcAft>
                <a:spcPts val="0"/>
              </a:spcAft>
              <a:tabLst>
                <a:tab pos="538163" algn="l"/>
              </a:tabLst>
              <a:defRPr/>
            </a:pPr>
            <a:endParaRPr lang="en-US" altLang="ja-JP" sz="1200" dirty="0">
              <a:latin typeface="メイリオ" panose="020B0604030504040204" pitchFamily="50" charset="-128"/>
              <a:ea typeface="メイリオ" panose="020B0604030504040204" pitchFamily="50" charset="-128"/>
            </a:endParaRPr>
          </a:p>
          <a:p>
            <a:pPr marL="85725"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rPr>
              <a:t>====================================================================</a:t>
            </a:r>
          </a:p>
          <a:p>
            <a:pPr marL="85725" fontAlgn="auto">
              <a:spcBef>
                <a:spcPts val="600"/>
              </a:spcBef>
              <a:spcAft>
                <a:spcPts val="0"/>
              </a:spcAft>
              <a:tabLst>
                <a:tab pos="538163" algn="l"/>
              </a:tabLst>
              <a:defRPr/>
            </a:pPr>
            <a:endParaRPr lang="en-US" altLang="ja-JP" sz="1200" dirty="0">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en-US" altLang="ja-JP" sz="2000" b="1" dirty="0">
                <a:latin typeface="メイリオ" panose="020B0604030504040204" pitchFamily="50" charset="-128"/>
                <a:ea typeface="メイリオ" panose="020B0604030504040204" pitchFamily="50" charset="-128"/>
              </a:rPr>
              <a:t>3)</a:t>
            </a:r>
            <a:r>
              <a:rPr lang="ja-JP" altLang="en-US" sz="2000" b="1" dirty="0">
                <a:latin typeface="メイリオ" panose="020B0604030504040204" pitchFamily="50" charset="-128"/>
                <a:ea typeface="メイリオ" panose="020B0604030504040204" pitchFamily="50" charset="-128"/>
              </a:rPr>
              <a:t> ３分ちょっとで分かる！「世界初　糖鎖ポータルサイト開発」</a:t>
            </a:r>
            <a:endParaRPr lang="en-US" altLang="ja-JP" sz="2000" b="1" dirty="0">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ja-JP" altLang="en-US" sz="12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3</a:t>
            </a:r>
            <a:r>
              <a:rPr lang="ja-JP" altLang="en-US" sz="1200" dirty="0">
                <a:latin typeface="メイリオ" panose="020B0604030504040204" pitchFamily="50" charset="-128"/>
                <a:ea typeface="メイリオ" panose="020B0604030504040204" pitchFamily="50" charset="-128"/>
              </a:rPr>
              <a:t>分</a:t>
            </a:r>
            <a:r>
              <a:rPr lang="en-US" altLang="ja-JP" sz="1200" dirty="0">
                <a:latin typeface="メイリオ" panose="020B0604030504040204" pitchFamily="50" charset="-128"/>
                <a:ea typeface="メイリオ" panose="020B0604030504040204" pitchFamily="50" charset="-128"/>
              </a:rPr>
              <a:t>42</a:t>
            </a:r>
            <a:r>
              <a:rPr lang="ja-JP" altLang="en-US" sz="1200" dirty="0">
                <a:latin typeface="メイリオ" panose="020B0604030504040204" pitchFamily="50" charset="-128"/>
                <a:ea typeface="メイリオ" panose="020B0604030504040204" pitchFamily="50" charset="-128"/>
              </a:rPr>
              <a:t>秒）（創価大作成動画）</a:t>
            </a:r>
            <a:endParaRPr lang="en-US" altLang="ja-JP" sz="1200" dirty="0">
              <a:latin typeface="メイリオ" panose="020B0604030504040204" pitchFamily="50" charset="-128"/>
              <a:ea typeface="メイリオ" panose="020B0604030504040204" pitchFamily="50" charset="-128"/>
            </a:endParaRPr>
          </a:p>
          <a:p>
            <a:pPr marL="85725"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hlinkClick r:id="rId4"/>
              </a:rPr>
              <a:t>https://</a:t>
            </a:r>
            <a:r>
              <a:rPr lang="en-US" altLang="ja-JP" sz="1200" dirty="0" err="1">
                <a:latin typeface="メイリオ" panose="020B0604030504040204" pitchFamily="50" charset="-128"/>
                <a:ea typeface="メイリオ" panose="020B0604030504040204" pitchFamily="50" charset="-128"/>
                <a:hlinkClick r:id="rId4"/>
              </a:rPr>
              <a:t>www.youtube.com</a:t>
            </a:r>
            <a:r>
              <a:rPr lang="en-US" altLang="ja-JP" sz="1200" dirty="0">
                <a:latin typeface="メイリオ" panose="020B0604030504040204" pitchFamily="50" charset="-128"/>
                <a:ea typeface="メイリオ" panose="020B0604030504040204" pitchFamily="50" charset="-128"/>
                <a:hlinkClick r:id="rId4"/>
              </a:rPr>
              <a:t>/</a:t>
            </a:r>
            <a:r>
              <a:rPr lang="en-US" altLang="ja-JP" sz="1200" dirty="0" err="1">
                <a:latin typeface="メイリオ" panose="020B0604030504040204" pitchFamily="50" charset="-128"/>
                <a:ea typeface="メイリオ" panose="020B0604030504040204" pitchFamily="50" charset="-128"/>
                <a:hlinkClick r:id="rId4"/>
              </a:rPr>
              <a:t>watch?v</a:t>
            </a:r>
            <a:r>
              <a:rPr lang="en-US" altLang="ja-JP" sz="1200" dirty="0">
                <a:latin typeface="メイリオ" panose="020B0604030504040204" pitchFamily="50" charset="-128"/>
                <a:ea typeface="メイリオ" panose="020B0604030504040204" pitchFamily="50" charset="-128"/>
                <a:hlinkClick r:id="rId4"/>
              </a:rPr>
              <a:t>=</a:t>
            </a:r>
            <a:r>
              <a:rPr lang="en-US" altLang="ja-JP" sz="1200" dirty="0" err="1">
                <a:latin typeface="メイリオ" panose="020B0604030504040204" pitchFamily="50" charset="-128"/>
                <a:ea typeface="メイリオ" panose="020B0604030504040204" pitchFamily="50" charset="-128"/>
                <a:hlinkClick r:id="rId4"/>
              </a:rPr>
              <a:t>5UgGG4cXolQ</a:t>
            </a:r>
            <a:endParaRPr lang="en-US" altLang="ja-JP" sz="1200" dirty="0">
              <a:latin typeface="メイリオ" panose="020B0604030504040204" pitchFamily="50" charset="-128"/>
              <a:ea typeface="メイリオ" panose="020B0604030504040204" pitchFamily="50" charset="-128"/>
            </a:endParaRPr>
          </a:p>
        </p:txBody>
      </p:sp>
      <p:pic>
        <p:nvPicPr>
          <p:cNvPr id="5"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906" y="0"/>
            <a:ext cx="1274761" cy="256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92561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55477" y="1229989"/>
            <a:ext cx="9195274" cy="2354783"/>
          </a:xfrm>
        </p:spPr>
        <p:txBody>
          <a:bodyPr/>
          <a:lstStyle/>
          <a:p>
            <a:r>
              <a:rPr lang="ja-JP" altLang="en-US" sz="3200" dirty="0"/>
              <a:t>本日のデモデータ</a:t>
            </a:r>
            <a:r>
              <a:rPr lang="en-US" altLang="ja-JP" sz="3200" dirty="0"/>
              <a:t>[2]</a:t>
            </a:r>
            <a:br>
              <a:rPr lang="en-US" altLang="ja-JP" sz="3200" dirty="0"/>
            </a:br>
            <a:r>
              <a:rPr lang="en-US" altLang="ja-JP" sz="4400" dirty="0" err="1"/>
              <a:t>GSE7032</a:t>
            </a:r>
            <a:r>
              <a:rPr lang="en-US" altLang="ja-JP" sz="3200" dirty="0"/>
              <a:t/>
            </a:r>
            <a:br>
              <a:rPr lang="en-US" altLang="ja-JP" sz="3200" dirty="0"/>
            </a:br>
            <a:r>
              <a:rPr lang="ja-JP" altLang="en-US" sz="3200" dirty="0"/>
              <a:t>マウス 褐色脂肪細胞・白色脂肪細胞</a:t>
            </a:r>
            <a:r>
              <a:rPr lang="en-US" altLang="ja-JP" sz="3200" dirty="0"/>
              <a:t/>
            </a:r>
            <a:br>
              <a:rPr lang="en-US" altLang="ja-JP" sz="3200" dirty="0"/>
            </a:br>
            <a:r>
              <a:rPr lang="ja-JP" altLang="en-US" sz="3200" dirty="0"/>
              <a:t>初代培養細胞</a:t>
            </a:r>
            <a:endParaRPr kumimoji="1" lang="ja-JP" altLang="en-US" sz="3200" dirty="0"/>
          </a:p>
        </p:txBody>
      </p:sp>
      <p:sp>
        <p:nvSpPr>
          <p:cNvPr id="3" name="正方形/長方形 2"/>
          <p:cNvSpPr/>
          <p:nvPr/>
        </p:nvSpPr>
        <p:spPr>
          <a:xfrm flipH="1">
            <a:off x="1266815" y="1173345"/>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 name="正方形/長方形 3"/>
          <p:cNvSpPr/>
          <p:nvPr/>
        </p:nvSpPr>
        <p:spPr>
          <a:xfrm flipH="1">
            <a:off x="1266815" y="3583423"/>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正方形/長方形 4"/>
          <p:cNvSpPr/>
          <p:nvPr/>
        </p:nvSpPr>
        <p:spPr>
          <a:xfrm>
            <a:off x="1270449" y="3996753"/>
            <a:ext cx="7566053" cy="369332"/>
          </a:xfrm>
          <a:prstGeom prst="rect">
            <a:avLst/>
          </a:prstGeom>
        </p:spPr>
        <p:txBody>
          <a:bodyPr wrap="square">
            <a:spAutoFit/>
          </a:bodyPr>
          <a:lstStyle/>
          <a:p>
            <a:pPr algn="ctr">
              <a:tabLst>
                <a:tab pos="2057400" algn="l"/>
              </a:tabLst>
            </a:pPr>
            <a:r>
              <a:rPr lang="en-US" altLang="ja-JP" dirty="0">
                <a:latin typeface="メイリオ" panose="020B0604030504040204" pitchFamily="50" charset="-128"/>
                <a:ea typeface="メイリオ" panose="020B0604030504040204" pitchFamily="50" charset="-128"/>
              </a:rPr>
              <a:t>URL</a:t>
            </a:r>
            <a:r>
              <a:rPr lang="ja-JP" altLang="en-US" dirty="0">
                <a:latin typeface="メイリオ" panose="020B0604030504040204" pitchFamily="50" charset="-128"/>
                <a:ea typeface="メイリオ" panose="020B0604030504040204" pitchFamily="50" charset="-128"/>
              </a:rPr>
              <a:t>：</a:t>
            </a:r>
            <a:r>
              <a:rPr lang="en-US" altLang="ja-JP" sz="1600" dirty="0">
                <a:solidFill>
                  <a:srgbClr val="3333FF"/>
                </a:solidFill>
                <a:latin typeface="メイリオ" panose="020B0604030504040204" pitchFamily="50" charset="-128"/>
                <a:ea typeface="メイリオ" panose="020B0604030504040204" pitchFamily="50" charset="-128"/>
              </a:rPr>
              <a:t>https://</a:t>
            </a:r>
            <a:r>
              <a:rPr lang="en-US" altLang="ja-JP" sz="1600" dirty="0" err="1">
                <a:solidFill>
                  <a:srgbClr val="3333FF"/>
                </a:solidFill>
                <a:latin typeface="メイリオ" panose="020B0604030504040204" pitchFamily="50" charset="-128"/>
                <a:ea typeface="メイリオ" panose="020B0604030504040204" pitchFamily="50" charset="-128"/>
              </a:rPr>
              <a:t>www.ncbi.nlm.nih.gov</a:t>
            </a:r>
            <a:r>
              <a:rPr lang="en-US" altLang="ja-JP" sz="1600" dirty="0">
                <a:solidFill>
                  <a:srgbClr val="3333FF"/>
                </a:solidFill>
                <a:latin typeface="メイリオ" panose="020B0604030504040204" pitchFamily="50" charset="-128"/>
                <a:ea typeface="メイリオ" panose="020B0604030504040204" pitchFamily="50" charset="-128"/>
              </a:rPr>
              <a:t>/geo/query/</a:t>
            </a:r>
            <a:r>
              <a:rPr lang="en-US" altLang="ja-JP" sz="1600" dirty="0" err="1">
                <a:solidFill>
                  <a:srgbClr val="3333FF"/>
                </a:solidFill>
                <a:latin typeface="メイリオ" panose="020B0604030504040204" pitchFamily="50" charset="-128"/>
                <a:ea typeface="メイリオ" panose="020B0604030504040204" pitchFamily="50" charset="-128"/>
              </a:rPr>
              <a:t>acc.cgi?acc</a:t>
            </a:r>
            <a:r>
              <a:rPr lang="en-US" altLang="ja-JP" sz="1600" dirty="0">
                <a:solidFill>
                  <a:srgbClr val="3333FF"/>
                </a:solidFill>
                <a:latin typeface="メイリオ" panose="020B0604030504040204" pitchFamily="50" charset="-128"/>
                <a:ea typeface="メイリオ" panose="020B0604030504040204" pitchFamily="50" charset="-128"/>
              </a:rPr>
              <a:t>=</a:t>
            </a:r>
            <a:r>
              <a:rPr lang="en-US" altLang="ja-JP" sz="1600" dirty="0" err="1">
                <a:solidFill>
                  <a:srgbClr val="3333FF"/>
                </a:solidFill>
                <a:latin typeface="メイリオ" panose="020B0604030504040204" pitchFamily="50" charset="-128"/>
                <a:ea typeface="メイリオ" panose="020B0604030504040204" pitchFamily="50" charset="-128"/>
              </a:rPr>
              <a:t>GSE7032</a:t>
            </a:r>
            <a:endParaRPr lang="en-US" altLang="ja-JP" sz="1600" dirty="0">
              <a:solidFill>
                <a:srgbClr val="3333FF"/>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7383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3">
            <a:extLst>
              <a:ext uri="{FF2B5EF4-FFF2-40B4-BE49-F238E27FC236}">
                <a16:creationId xmlns:a16="http://schemas.microsoft.com/office/drawing/2014/main" xmlns="" id="{150CD379-A052-4FEA-B331-A8C55C00B11D}"/>
              </a:ext>
            </a:extLst>
          </p:cNvPr>
          <p:cNvSpPr>
            <a:spLocks noGrp="1"/>
          </p:cNvSpPr>
          <p:nvPr>
            <p:ph type="title"/>
          </p:nvPr>
        </p:nvSpPr>
        <p:spPr>
          <a:xfrm>
            <a:off x="768742" y="0"/>
            <a:ext cx="8739399" cy="9305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err="1">
                <a:solidFill>
                  <a:srgbClr val="161616"/>
                </a:solidFill>
              </a:rPr>
              <a:t>GSE7032</a:t>
            </a:r>
            <a:r>
              <a:rPr lang="ja-JP" altLang="en-US" sz="3200" dirty="0">
                <a:solidFill>
                  <a:srgbClr val="161616"/>
                </a:solidFill>
              </a:rPr>
              <a:t>：褐色脂肪細胞と白色脂肪細胞</a:t>
            </a:r>
          </a:p>
        </p:txBody>
      </p:sp>
      <p:sp>
        <p:nvSpPr>
          <p:cNvPr id="16389" name="スライド番号プレースホルダー 1">
            <a:extLst>
              <a:ext uri="{FF2B5EF4-FFF2-40B4-BE49-F238E27FC236}">
                <a16:creationId xmlns:a16="http://schemas.microsoft.com/office/drawing/2014/main" xmlns="" id="{C715B67D-A5D1-4AE2-8F57-7D8AFA4E9941}"/>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3CEC06E-F095-44C5-B840-5DB848042B26}" type="slidenum">
              <a:rPr lang="ja-JP" altLang="en-US" sz="1200">
                <a:solidFill>
                  <a:srgbClr val="003A6F"/>
                </a:solidFill>
              </a:rPr>
              <a:pPr>
                <a:spcBef>
                  <a:spcPct val="0"/>
                </a:spcBef>
                <a:buFontTx/>
                <a:buNone/>
              </a:pPr>
              <a:t>48</a:t>
            </a:fld>
            <a:endParaRPr lang="ja-JP" altLang="en-US" sz="1200">
              <a:solidFill>
                <a:srgbClr val="003A6F"/>
              </a:solidFill>
            </a:endParaRPr>
          </a:p>
        </p:txBody>
      </p:sp>
      <p:sp>
        <p:nvSpPr>
          <p:cNvPr id="12" name="テキスト ボックス 11"/>
          <p:cNvSpPr txBox="1"/>
          <p:nvPr/>
        </p:nvSpPr>
        <p:spPr>
          <a:xfrm>
            <a:off x="828942" y="1046042"/>
            <a:ext cx="9077058" cy="1538883"/>
          </a:xfrm>
          <a:prstGeom prst="rect">
            <a:avLst/>
          </a:prstGeom>
          <a:noFill/>
        </p:spPr>
        <p:txBody>
          <a:bodyPr wrap="square" rtlCol="0">
            <a:spAutoFit/>
          </a:bodyPr>
          <a:lstStyle/>
          <a:p>
            <a:pPr lvl="1">
              <a:tabLst>
                <a:tab pos="2057400" algn="l"/>
              </a:tabLst>
            </a:pPr>
            <a:r>
              <a:rPr lang="en-US" altLang="ja-JP" sz="1400" dirty="0">
                <a:latin typeface="メイリオ" panose="020B0604030504040204" pitchFamily="50" charset="-128"/>
                <a:ea typeface="メイリオ" panose="020B0604030504040204" pitchFamily="50" charset="-128"/>
              </a:rPr>
              <a:t>URL</a:t>
            </a:r>
            <a:r>
              <a:rPr lang="en-US" altLang="ja-JP" sz="1200" dirty="0">
                <a:latin typeface="メイリオ" panose="020B0604030504040204" pitchFamily="50" charset="-128"/>
                <a:ea typeface="メイリオ" panose="020B0604030504040204" pitchFamily="50" charset="-128"/>
              </a:rPr>
              <a:t>	</a:t>
            </a:r>
            <a:r>
              <a:rPr lang="en-US" altLang="ja-JP" sz="1200" dirty="0">
                <a:solidFill>
                  <a:srgbClr val="3333FF"/>
                </a:solidFill>
                <a:latin typeface="メイリオ" panose="020B0604030504040204" pitchFamily="50" charset="-128"/>
                <a:ea typeface="メイリオ" panose="020B0604030504040204" pitchFamily="50" charset="-128"/>
              </a:rPr>
              <a:t>https://</a:t>
            </a:r>
            <a:r>
              <a:rPr lang="en-US" altLang="ja-JP" sz="1200" dirty="0" err="1">
                <a:solidFill>
                  <a:srgbClr val="3333FF"/>
                </a:solidFill>
                <a:latin typeface="メイリオ" panose="020B0604030504040204" pitchFamily="50" charset="-128"/>
                <a:ea typeface="メイリオ" panose="020B0604030504040204" pitchFamily="50" charset="-128"/>
              </a:rPr>
              <a:t>www.ncbi.nlm.nih.gov</a:t>
            </a:r>
            <a:r>
              <a:rPr lang="en-US" altLang="ja-JP" sz="1200" dirty="0">
                <a:solidFill>
                  <a:srgbClr val="3333FF"/>
                </a:solidFill>
                <a:latin typeface="メイリオ" panose="020B0604030504040204" pitchFamily="50" charset="-128"/>
                <a:ea typeface="メイリオ" panose="020B0604030504040204" pitchFamily="50" charset="-128"/>
              </a:rPr>
              <a:t>/geo/query/</a:t>
            </a:r>
            <a:r>
              <a:rPr lang="en-US" altLang="ja-JP" sz="1200" dirty="0" err="1">
                <a:solidFill>
                  <a:srgbClr val="3333FF"/>
                </a:solidFill>
                <a:latin typeface="メイリオ" panose="020B0604030504040204" pitchFamily="50" charset="-128"/>
                <a:ea typeface="メイリオ" panose="020B0604030504040204" pitchFamily="50" charset="-128"/>
              </a:rPr>
              <a:t>acc.cgi?acc</a:t>
            </a:r>
            <a:r>
              <a:rPr lang="en-US" altLang="ja-JP" sz="1200" dirty="0">
                <a:solidFill>
                  <a:srgbClr val="3333FF"/>
                </a:solidFill>
                <a:latin typeface="メイリオ" panose="020B0604030504040204" pitchFamily="50" charset="-128"/>
                <a:ea typeface="メイリオ" panose="020B0604030504040204" pitchFamily="50" charset="-128"/>
              </a:rPr>
              <a:t>=</a:t>
            </a:r>
            <a:r>
              <a:rPr lang="en-US" altLang="ja-JP" sz="1200" dirty="0" err="1">
                <a:solidFill>
                  <a:srgbClr val="3333FF"/>
                </a:solidFill>
                <a:latin typeface="メイリオ" panose="020B0604030504040204" pitchFamily="50" charset="-128"/>
                <a:ea typeface="メイリオ" panose="020B0604030504040204" pitchFamily="50" charset="-128"/>
              </a:rPr>
              <a:t>GSE7032</a:t>
            </a:r>
            <a:endParaRPr lang="en-US" altLang="ja-JP" sz="1200" dirty="0">
              <a:solidFill>
                <a:srgbClr val="3333FF"/>
              </a:solidFill>
              <a:latin typeface="メイリオ" panose="020B0604030504040204" pitchFamily="50" charset="-128"/>
              <a:ea typeface="メイリオ" panose="020B0604030504040204" pitchFamily="50" charset="-128"/>
            </a:endParaRPr>
          </a:p>
          <a:p>
            <a:pPr lvl="1">
              <a:tabLst>
                <a:tab pos="2057400" algn="l"/>
              </a:tabLst>
            </a:pPr>
            <a:r>
              <a:rPr lang="en-US" altLang="ja-JP" sz="1400" dirty="0">
                <a:latin typeface="メイリオ" panose="020B0604030504040204" pitchFamily="50" charset="-128"/>
                <a:ea typeface="メイリオ" panose="020B0604030504040204" pitchFamily="50" charset="-128"/>
              </a:rPr>
              <a:t>Organism	Mus </a:t>
            </a:r>
            <a:r>
              <a:rPr lang="en-US" altLang="ja-JP" sz="1400" dirty="0" err="1">
                <a:latin typeface="メイリオ" panose="020B0604030504040204" pitchFamily="50" charset="-128"/>
                <a:ea typeface="メイリオ" panose="020B0604030504040204" pitchFamily="50" charset="-128"/>
              </a:rPr>
              <a:t>musculus</a:t>
            </a:r>
            <a:endParaRPr lang="en-US" altLang="ja-JP" sz="1400" dirty="0">
              <a:latin typeface="メイリオ" panose="020B0604030504040204" pitchFamily="50" charset="-128"/>
              <a:ea typeface="メイリオ" panose="020B0604030504040204" pitchFamily="50" charset="-128"/>
            </a:endParaRPr>
          </a:p>
          <a:p>
            <a:pPr lvl="1">
              <a:tabLst>
                <a:tab pos="2057400" algn="l"/>
              </a:tabLst>
            </a:pPr>
            <a:r>
              <a:rPr lang="en-US" altLang="ja-JP" sz="1400" dirty="0">
                <a:latin typeface="メイリオ" panose="020B0604030504040204" pitchFamily="50" charset="-128"/>
                <a:ea typeface="メイリオ" panose="020B0604030504040204" pitchFamily="50" charset="-128"/>
              </a:rPr>
              <a:t>Overall design	Comparisons of white and brown pre- and mature-</a:t>
            </a:r>
            <a:r>
              <a:rPr lang="en-US" altLang="ja-JP" sz="1400" dirty="0" err="1">
                <a:latin typeface="メイリオ" panose="020B0604030504040204" pitchFamily="50" charset="-128"/>
                <a:ea typeface="メイリオ" panose="020B0604030504040204" pitchFamily="50" charset="-128"/>
              </a:rPr>
              <a:t>adiposytes</a:t>
            </a:r>
            <a:endParaRPr lang="en-US" altLang="ja-JP" sz="1400" dirty="0">
              <a:latin typeface="メイリオ" panose="020B0604030504040204" pitchFamily="50" charset="-128"/>
              <a:ea typeface="メイリオ" panose="020B0604030504040204" pitchFamily="50" charset="-128"/>
            </a:endParaRPr>
          </a:p>
          <a:p>
            <a:pPr lvl="1">
              <a:tabLst>
                <a:tab pos="2057400" algn="l"/>
              </a:tabLst>
            </a:pPr>
            <a:r>
              <a:rPr lang="en-US" altLang="ja-JP" sz="1400" dirty="0">
                <a:latin typeface="メイリオ" panose="020B0604030504040204" pitchFamily="50" charset="-128"/>
                <a:ea typeface="メイリオ" panose="020B0604030504040204" pitchFamily="50" charset="-128"/>
              </a:rPr>
              <a:t>Platforms (1)	</a:t>
            </a:r>
            <a:r>
              <a:rPr lang="en-US" altLang="ja-JP" sz="1400" dirty="0" err="1">
                <a:latin typeface="メイリオ" panose="020B0604030504040204" pitchFamily="50" charset="-128"/>
                <a:ea typeface="メイリオ" panose="020B0604030504040204" pitchFamily="50" charset="-128"/>
              </a:rPr>
              <a:t>GPL81</a:t>
            </a: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MG_U74Av2</a:t>
            </a: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Affymetrix</a:t>
            </a:r>
            <a:r>
              <a:rPr lang="en-US" altLang="ja-JP" sz="1400" dirty="0">
                <a:latin typeface="メイリオ" panose="020B0604030504040204" pitchFamily="50" charset="-128"/>
                <a:ea typeface="メイリオ" panose="020B0604030504040204" pitchFamily="50" charset="-128"/>
              </a:rPr>
              <a:t> Murine Genome </a:t>
            </a:r>
            <a:r>
              <a:rPr lang="en-US" altLang="ja-JP" sz="1400" dirty="0" err="1">
                <a:latin typeface="メイリオ" panose="020B0604030504040204" pitchFamily="50" charset="-128"/>
                <a:ea typeface="メイリオ" panose="020B0604030504040204" pitchFamily="50" charset="-128"/>
              </a:rPr>
              <a:t>U74A</a:t>
            </a:r>
            <a:r>
              <a:rPr lang="en-US" altLang="ja-JP" sz="1400" dirty="0">
                <a:latin typeface="メイリオ" panose="020B0604030504040204" pitchFamily="50" charset="-128"/>
                <a:ea typeface="メイリオ" panose="020B0604030504040204" pitchFamily="50" charset="-128"/>
              </a:rPr>
              <a:t> Ver. 2 Array</a:t>
            </a:r>
          </a:p>
          <a:p>
            <a:pPr lvl="1">
              <a:tabLst>
                <a:tab pos="2057400" algn="l"/>
              </a:tabLst>
            </a:pPr>
            <a:r>
              <a:rPr lang="en-US" altLang="ja-JP" sz="1200" dirty="0">
                <a:latin typeface="メイリオ" panose="020B0604030504040204" pitchFamily="50" charset="-128"/>
                <a:ea typeface="メイリオ" panose="020B0604030504040204" pitchFamily="50" charset="-128"/>
              </a:rPr>
              <a:t>	</a:t>
            </a:r>
            <a:r>
              <a:rPr lang="en-US" altLang="ja-JP" sz="1200" dirty="0">
                <a:solidFill>
                  <a:srgbClr val="3333FF"/>
                </a:solidFill>
                <a:latin typeface="メイリオ" panose="020B0604030504040204" pitchFamily="50" charset="-128"/>
                <a:ea typeface="メイリオ" panose="020B0604030504040204" pitchFamily="50" charset="-128"/>
              </a:rPr>
              <a:t>https://</a:t>
            </a:r>
            <a:r>
              <a:rPr lang="en-US" altLang="ja-JP" sz="1200" dirty="0" err="1">
                <a:solidFill>
                  <a:srgbClr val="3333FF"/>
                </a:solidFill>
                <a:latin typeface="メイリオ" panose="020B0604030504040204" pitchFamily="50" charset="-128"/>
                <a:ea typeface="メイリオ" panose="020B0604030504040204" pitchFamily="50" charset="-128"/>
              </a:rPr>
              <a:t>www.ncbi.nlm.nih.gov</a:t>
            </a:r>
            <a:r>
              <a:rPr lang="en-US" altLang="ja-JP" sz="1200" dirty="0">
                <a:solidFill>
                  <a:srgbClr val="3333FF"/>
                </a:solidFill>
                <a:latin typeface="メイリオ" panose="020B0604030504040204" pitchFamily="50" charset="-128"/>
                <a:ea typeface="メイリオ" panose="020B0604030504040204" pitchFamily="50" charset="-128"/>
              </a:rPr>
              <a:t>/geo/query/</a:t>
            </a:r>
            <a:r>
              <a:rPr lang="en-US" altLang="ja-JP" sz="1200" dirty="0" err="1">
                <a:solidFill>
                  <a:srgbClr val="3333FF"/>
                </a:solidFill>
                <a:latin typeface="メイリオ" panose="020B0604030504040204" pitchFamily="50" charset="-128"/>
                <a:ea typeface="メイリオ" panose="020B0604030504040204" pitchFamily="50" charset="-128"/>
              </a:rPr>
              <a:t>acc.cgi?acc</a:t>
            </a:r>
            <a:r>
              <a:rPr lang="en-US" altLang="ja-JP" sz="1200" dirty="0">
                <a:solidFill>
                  <a:srgbClr val="3333FF"/>
                </a:solidFill>
                <a:latin typeface="メイリオ" panose="020B0604030504040204" pitchFamily="50" charset="-128"/>
                <a:ea typeface="メイリオ" panose="020B0604030504040204" pitchFamily="50" charset="-128"/>
              </a:rPr>
              <a:t>=</a:t>
            </a:r>
            <a:r>
              <a:rPr lang="en-US" altLang="ja-JP" sz="1200" dirty="0" err="1">
                <a:solidFill>
                  <a:srgbClr val="3333FF"/>
                </a:solidFill>
                <a:latin typeface="メイリオ" panose="020B0604030504040204" pitchFamily="50" charset="-128"/>
                <a:ea typeface="メイリオ" panose="020B0604030504040204" pitchFamily="50" charset="-128"/>
              </a:rPr>
              <a:t>GPL81</a:t>
            </a:r>
            <a:endParaRPr lang="en-US" altLang="ja-JP" sz="1200" dirty="0">
              <a:solidFill>
                <a:srgbClr val="3333FF"/>
              </a:solidFill>
              <a:latin typeface="メイリオ" panose="020B0604030504040204" pitchFamily="50" charset="-128"/>
              <a:ea typeface="メイリオ" panose="020B0604030504040204" pitchFamily="50" charset="-128"/>
            </a:endParaRPr>
          </a:p>
          <a:p>
            <a:pPr lvl="1">
              <a:tabLst>
                <a:tab pos="2057400" algn="l"/>
              </a:tabLst>
            </a:pPr>
            <a:r>
              <a:rPr lang="en-US" altLang="ja-JP" sz="1400" dirty="0" err="1">
                <a:latin typeface="メイリオ" panose="020B0604030504040204" pitchFamily="50" charset="-128"/>
                <a:ea typeface="メイリオ" panose="020B0604030504040204" pitchFamily="50" charset="-128"/>
              </a:rPr>
              <a:t>BioProject</a:t>
            </a: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PRJNA98391</a:t>
            </a:r>
            <a:endParaRPr lang="en-US" altLang="ja-JP" sz="1400" dirty="0">
              <a:latin typeface="メイリオ" panose="020B0604030504040204" pitchFamily="50" charset="-128"/>
              <a:ea typeface="メイリオ" panose="020B0604030504040204" pitchFamily="50" charset="-128"/>
            </a:endParaRPr>
          </a:p>
          <a:p>
            <a:pPr lvl="1">
              <a:tabLst>
                <a:tab pos="2057400" algn="l"/>
              </a:tabLst>
            </a:pPr>
            <a:r>
              <a:rPr lang="en-US" altLang="ja-JP" sz="1200" dirty="0">
                <a:solidFill>
                  <a:srgbClr val="3333FF"/>
                </a:solidFill>
                <a:latin typeface="メイリオ" panose="020B0604030504040204" pitchFamily="50" charset="-128"/>
                <a:ea typeface="メイリオ" panose="020B0604030504040204" pitchFamily="50" charset="-128"/>
              </a:rPr>
              <a:t>	https://</a:t>
            </a:r>
            <a:r>
              <a:rPr lang="en-US" altLang="ja-JP" sz="1200" dirty="0" err="1">
                <a:solidFill>
                  <a:srgbClr val="3333FF"/>
                </a:solidFill>
                <a:latin typeface="メイリオ" panose="020B0604030504040204" pitchFamily="50" charset="-128"/>
                <a:ea typeface="メイリオ" panose="020B0604030504040204" pitchFamily="50" charset="-128"/>
              </a:rPr>
              <a:t>www.ncbi.nlm.nih.gov</a:t>
            </a:r>
            <a:r>
              <a:rPr lang="en-US" altLang="ja-JP" sz="1200" dirty="0">
                <a:solidFill>
                  <a:srgbClr val="3333FF"/>
                </a:solidFill>
                <a:latin typeface="メイリオ" panose="020B0604030504040204" pitchFamily="50" charset="-128"/>
                <a:ea typeface="メイリオ" panose="020B0604030504040204" pitchFamily="50" charset="-128"/>
              </a:rPr>
              <a:t>/</a:t>
            </a:r>
            <a:r>
              <a:rPr lang="en-US" altLang="ja-JP" sz="1200" dirty="0" err="1">
                <a:solidFill>
                  <a:srgbClr val="3333FF"/>
                </a:solidFill>
                <a:latin typeface="メイリオ" panose="020B0604030504040204" pitchFamily="50" charset="-128"/>
                <a:ea typeface="メイリオ" panose="020B0604030504040204" pitchFamily="50" charset="-128"/>
              </a:rPr>
              <a:t>bioproject</a:t>
            </a:r>
            <a:r>
              <a:rPr lang="en-US" altLang="ja-JP" sz="1200" dirty="0">
                <a:solidFill>
                  <a:srgbClr val="3333FF"/>
                </a:solidFill>
                <a:latin typeface="メイリオ" panose="020B0604030504040204" pitchFamily="50" charset="-128"/>
                <a:ea typeface="メイリオ" panose="020B0604030504040204" pitchFamily="50" charset="-128"/>
              </a:rPr>
              <a:t>/</a:t>
            </a:r>
            <a:r>
              <a:rPr lang="en-US" altLang="ja-JP" sz="1200" dirty="0" err="1">
                <a:solidFill>
                  <a:srgbClr val="3333FF"/>
                </a:solidFill>
                <a:latin typeface="メイリオ" panose="020B0604030504040204" pitchFamily="50" charset="-128"/>
                <a:ea typeface="メイリオ" panose="020B0604030504040204" pitchFamily="50" charset="-128"/>
              </a:rPr>
              <a:t>PRJNA98391</a:t>
            </a:r>
            <a:endParaRPr lang="en-US" altLang="ja-JP" sz="1200" dirty="0">
              <a:solidFill>
                <a:srgbClr val="3333FF"/>
              </a:solidFill>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1076770" y="4121983"/>
            <a:ext cx="8829230" cy="2231380"/>
          </a:xfrm>
          <a:prstGeom prst="rect">
            <a:avLst/>
          </a:prstGeom>
          <a:noFill/>
        </p:spPr>
        <p:txBody>
          <a:bodyPr wrap="square" rtlCol="0">
            <a:spAutoFit/>
          </a:bodyPr>
          <a:lstStyle/>
          <a:p>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解析サンプル</a:t>
            </a:r>
            <a:r>
              <a:rPr lang="en-US" altLang="ja-JP" sz="1600" dirty="0">
                <a:latin typeface="メイリオ" panose="020B0604030504040204" pitchFamily="50" charset="-128"/>
                <a:ea typeface="メイリオ" panose="020B0604030504040204" pitchFamily="50" charset="-128"/>
              </a:rPr>
              <a:t>】</a:t>
            </a:r>
          </a:p>
          <a:p>
            <a:pPr lvl="1"/>
            <a:r>
              <a:rPr lang="en-US" altLang="ja-JP" sz="1400" dirty="0" err="1">
                <a:latin typeface="メイリオ" panose="020B0604030504040204" pitchFamily="50" charset="-128"/>
                <a:ea typeface="メイリオ" panose="020B0604030504040204" pitchFamily="50" charset="-128"/>
              </a:rPr>
              <a:t>NMRI</a:t>
            </a:r>
            <a:r>
              <a:rPr lang="ja-JP" altLang="en-US" sz="1400" dirty="0">
                <a:latin typeface="メイリオ" panose="020B0604030504040204" pitchFamily="50" charset="-128"/>
                <a:ea typeface="メイリオ" panose="020B0604030504040204" pitchFamily="50" charset="-128"/>
              </a:rPr>
              <a:t>雄マウス</a:t>
            </a:r>
            <a:r>
              <a:rPr lang="en-US" altLang="ja-JP" sz="1400" dirty="0">
                <a:latin typeface="メイリオ" panose="020B0604030504040204" pitchFamily="50" charset="-128"/>
                <a:ea typeface="メイリオ" panose="020B0604030504040204" pitchFamily="50" charset="-128"/>
              </a:rPr>
              <a:t>(3–4</a:t>
            </a:r>
            <a:r>
              <a:rPr lang="ja-JP" altLang="en-US" sz="1400" dirty="0">
                <a:latin typeface="メイリオ" panose="020B0604030504040204" pitchFamily="50" charset="-128"/>
                <a:ea typeface="メイリオ" panose="020B0604030504040204" pitchFamily="50" charset="-128"/>
              </a:rPr>
              <a:t>週齢</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 </a:t>
            </a:r>
            <a:endParaRPr lang="en-US" altLang="ja-JP" sz="1400" dirty="0">
              <a:latin typeface="メイリオ" panose="020B0604030504040204" pitchFamily="50" charset="-128"/>
              <a:ea typeface="メイリオ" panose="020B0604030504040204" pitchFamily="50" charset="-128"/>
            </a:endParaRPr>
          </a:p>
          <a:p>
            <a:pPr lvl="1"/>
            <a:r>
              <a:rPr lang="ja-JP" altLang="en-US" sz="1400" dirty="0">
                <a:latin typeface="メイリオ" panose="020B0604030504040204" pitchFamily="50" charset="-128"/>
                <a:ea typeface="メイリオ" panose="020B0604030504040204" pitchFamily="50" charset="-128"/>
              </a:rPr>
              <a:t>　↓　</a:t>
            </a:r>
            <a:r>
              <a:rPr lang="zh-TW" altLang="en-US" sz="1400" dirty="0">
                <a:latin typeface="メイリオ" panose="020B0604030504040204" pitchFamily="50" charset="-128"/>
                <a:ea typeface="メイリオ" panose="020B0604030504040204" pitchFamily="50" charset="-128"/>
              </a:rPr>
              <a:t>肩甲骨間･頸部･腋窩褐色脂肪組織、精巣上体白色脂肪組織</a:t>
            </a:r>
            <a:endParaRPr lang="en-US" altLang="ja-JP" sz="1400" dirty="0">
              <a:latin typeface="メイリオ" panose="020B0604030504040204" pitchFamily="50" charset="-128"/>
              <a:ea typeface="メイリオ" panose="020B0604030504040204" pitchFamily="50" charset="-128"/>
            </a:endParaRPr>
          </a:p>
          <a:p>
            <a:pPr lvl="1"/>
            <a:r>
              <a:rPr lang="ja-JP" altLang="en-US" sz="1400" dirty="0">
                <a:latin typeface="メイリオ" panose="020B0604030504040204" pitchFamily="50" charset="-128"/>
                <a:ea typeface="メイリオ" panose="020B0604030504040204" pitchFamily="50" charset="-128"/>
              </a:rPr>
              <a:t>　↓　</a:t>
            </a:r>
            <a:r>
              <a:rPr lang="en-US" altLang="ja-JP" sz="1100" dirty="0" err="1">
                <a:latin typeface="メイリオ" panose="020B0604030504040204" pitchFamily="50" charset="-128"/>
                <a:ea typeface="メイリオ" panose="020B0604030504040204" pitchFamily="50" charset="-128"/>
              </a:rPr>
              <a:t>DMEM</a:t>
            </a:r>
            <a:r>
              <a:rPr lang="en-US" altLang="ja-JP" sz="1100" dirty="0">
                <a:latin typeface="メイリオ" panose="020B0604030504040204" pitchFamily="50" charset="-128"/>
                <a:ea typeface="メイリオ" panose="020B0604030504040204" pitchFamily="50" charset="-128"/>
              </a:rPr>
              <a:t> with 10% </a:t>
            </a:r>
            <a:r>
              <a:rPr lang="ja-JP" altLang="en-US" sz="1100" dirty="0">
                <a:latin typeface="メイリオ" panose="020B0604030504040204" pitchFamily="50" charset="-128"/>
                <a:ea typeface="メイリオ" panose="020B0604030504040204" pitchFamily="50" charset="-128"/>
              </a:rPr>
              <a:t>新生仔牛血清</a:t>
            </a:r>
            <a:r>
              <a:rPr lang="en-US" altLang="ja-JP" sz="1100" dirty="0">
                <a:latin typeface="メイリオ" panose="020B0604030504040204" pitchFamily="50" charset="-128"/>
                <a:ea typeface="メイリオ" panose="020B0604030504040204" pitchFamily="50" charset="-128"/>
              </a:rPr>
              <a:t>/2.4 </a:t>
            </a:r>
            <a:r>
              <a:rPr lang="en-US" altLang="ja-JP" sz="1100" dirty="0" err="1">
                <a:latin typeface="メイリオ" panose="020B0604030504040204" pitchFamily="50" charset="-128"/>
                <a:ea typeface="メイリオ" panose="020B0604030504040204" pitchFamily="50" charset="-128"/>
              </a:rPr>
              <a:t>nM</a:t>
            </a:r>
            <a:r>
              <a:rPr lang="en-US" altLang="ja-JP" sz="1100" dirty="0">
                <a:latin typeface="メイリオ" panose="020B0604030504040204" pitchFamily="50" charset="-128"/>
                <a:ea typeface="メイリオ" panose="020B0604030504040204" pitchFamily="50" charset="-128"/>
              </a:rPr>
              <a:t> </a:t>
            </a:r>
            <a:r>
              <a:rPr lang="ja-JP" altLang="en-US" sz="1100" dirty="0">
                <a:latin typeface="メイリオ" panose="020B0604030504040204" pitchFamily="50" charset="-128"/>
                <a:ea typeface="メイリオ" panose="020B0604030504040204" pitchFamily="50" charset="-128"/>
              </a:rPr>
              <a:t>インスリン</a:t>
            </a:r>
            <a:r>
              <a:rPr lang="en-US" altLang="ja-JP" sz="1100" dirty="0">
                <a:latin typeface="メイリオ" panose="020B0604030504040204" pitchFamily="50" charset="-128"/>
                <a:ea typeface="メイリオ" panose="020B0604030504040204" pitchFamily="50" charset="-128"/>
              </a:rPr>
              <a:t>/25 </a:t>
            </a:r>
            <a:r>
              <a:rPr lang="el-GR" altLang="ja-JP" sz="1100" dirty="0">
                <a:latin typeface="メイリオ" panose="020B0604030504040204" pitchFamily="50" charset="-128"/>
                <a:ea typeface="メイリオ" panose="020B0604030504040204" pitchFamily="50" charset="-128"/>
              </a:rPr>
              <a:t>μ</a:t>
            </a:r>
            <a:r>
              <a:rPr lang="en-US" altLang="ja-JP" sz="1100" dirty="0">
                <a:latin typeface="メイリオ" panose="020B0604030504040204" pitchFamily="50" charset="-128"/>
                <a:ea typeface="メイリオ" panose="020B0604030504040204" pitchFamily="50" charset="-128"/>
              </a:rPr>
              <a:t>g/ml </a:t>
            </a:r>
            <a:r>
              <a:rPr lang="ja-JP" altLang="en-US" sz="1100" dirty="0">
                <a:latin typeface="メイリオ" panose="020B0604030504040204" pitchFamily="50" charset="-128"/>
                <a:ea typeface="メイリオ" panose="020B0604030504040204" pitchFamily="50" charset="-128"/>
              </a:rPr>
              <a:t>アスコルビン酸</a:t>
            </a:r>
            <a:r>
              <a:rPr lang="en-US" altLang="ja-JP" sz="1100" dirty="0">
                <a:latin typeface="メイリオ" panose="020B0604030504040204" pitchFamily="50" charset="-128"/>
                <a:ea typeface="メイリオ" panose="020B0604030504040204" pitchFamily="50" charset="-128"/>
              </a:rPr>
              <a:t>Na/10 </a:t>
            </a:r>
            <a:r>
              <a:rPr lang="en-US" altLang="ja-JP" sz="1100" dirty="0" err="1">
                <a:latin typeface="メイリオ" panose="020B0604030504040204" pitchFamily="50" charset="-128"/>
                <a:ea typeface="メイリオ" panose="020B0604030504040204" pitchFamily="50" charset="-128"/>
              </a:rPr>
              <a:t>mM</a:t>
            </a:r>
            <a:r>
              <a:rPr lang="en-US" altLang="ja-JP" sz="1100" dirty="0">
                <a:latin typeface="メイリオ" panose="020B0604030504040204" pitchFamily="50" charset="-128"/>
                <a:ea typeface="メイリオ" panose="020B0604030504040204" pitchFamily="50" charset="-128"/>
              </a:rPr>
              <a:t> </a:t>
            </a:r>
            <a:r>
              <a:rPr lang="en-US" altLang="ja-JP" sz="1100" dirty="0" err="1">
                <a:latin typeface="メイリオ" panose="020B0604030504040204" pitchFamily="50" charset="-128"/>
                <a:ea typeface="メイリオ" panose="020B0604030504040204" pitchFamily="50" charset="-128"/>
              </a:rPr>
              <a:t>Hepes</a:t>
            </a:r>
            <a:r>
              <a:rPr lang="en-US" altLang="ja-JP" sz="1100" dirty="0">
                <a:latin typeface="メイリオ" panose="020B0604030504040204" pitchFamily="50" charset="-128"/>
                <a:ea typeface="メイリオ" panose="020B0604030504040204" pitchFamily="50" charset="-128"/>
              </a:rPr>
              <a:t>, pH 7.4</a:t>
            </a:r>
          </a:p>
          <a:p>
            <a:pPr lvl="1"/>
            <a:r>
              <a:rPr lang="en-US" altLang="ja-JP" sz="1100" dirty="0">
                <a:latin typeface="メイリオ" panose="020B0604030504040204" pitchFamily="50" charset="-128"/>
                <a:ea typeface="メイリオ" panose="020B0604030504040204" pitchFamily="50" charset="-128"/>
              </a:rPr>
              <a:t>	</a:t>
            </a:r>
            <a:r>
              <a:rPr lang="ja-JP" altLang="en-US" sz="1100" dirty="0">
                <a:latin typeface="メイリオ" panose="020B0604030504040204" pitchFamily="50" charset="-128"/>
                <a:ea typeface="メイリオ" panose="020B0604030504040204" pitchFamily="50" charset="-128"/>
              </a:rPr>
              <a:t>　</a:t>
            </a:r>
            <a:r>
              <a:rPr lang="en-US" altLang="ja-JP" sz="1100" dirty="0">
                <a:latin typeface="メイリオ" panose="020B0604030504040204" pitchFamily="50" charset="-128"/>
                <a:ea typeface="メイリオ" panose="020B0604030504040204" pitchFamily="50" charset="-128"/>
              </a:rPr>
              <a:t>/4 </a:t>
            </a:r>
            <a:r>
              <a:rPr lang="en-US" altLang="ja-JP" sz="1100" dirty="0" err="1">
                <a:latin typeface="メイリオ" panose="020B0604030504040204" pitchFamily="50" charset="-128"/>
                <a:ea typeface="メイリオ" panose="020B0604030504040204" pitchFamily="50" charset="-128"/>
              </a:rPr>
              <a:t>mM</a:t>
            </a:r>
            <a:r>
              <a:rPr lang="en-US" altLang="ja-JP" sz="1100" dirty="0">
                <a:latin typeface="メイリオ" panose="020B0604030504040204" pitchFamily="50" charset="-128"/>
                <a:ea typeface="メイリオ" panose="020B0604030504040204" pitchFamily="50" charset="-128"/>
              </a:rPr>
              <a:t> </a:t>
            </a:r>
            <a:r>
              <a:rPr lang="ja-JP" altLang="en-US" sz="1100" dirty="0">
                <a:latin typeface="メイリオ" panose="020B0604030504040204" pitchFamily="50" charset="-128"/>
                <a:ea typeface="メイリオ" panose="020B0604030504040204" pitchFamily="50" charset="-128"/>
              </a:rPr>
              <a:t>グルタミン</a:t>
            </a:r>
            <a:r>
              <a:rPr lang="en-US" altLang="ja-JP" sz="1100" dirty="0">
                <a:latin typeface="メイリオ" panose="020B0604030504040204" pitchFamily="50" charset="-128"/>
                <a:ea typeface="メイリオ" panose="020B0604030504040204" pitchFamily="50" charset="-128"/>
              </a:rPr>
              <a:t>/50 U/ml </a:t>
            </a:r>
            <a:r>
              <a:rPr lang="ja-JP" altLang="en-US" sz="1100" dirty="0">
                <a:latin typeface="メイリオ" panose="020B0604030504040204" pitchFamily="50" charset="-128"/>
                <a:ea typeface="メイリオ" panose="020B0604030504040204" pitchFamily="50" charset="-128"/>
              </a:rPr>
              <a:t>ペニシリン</a:t>
            </a:r>
            <a:r>
              <a:rPr lang="en-US" altLang="ja-JP" sz="1100" dirty="0">
                <a:latin typeface="メイリオ" panose="020B0604030504040204" pitchFamily="50" charset="-128"/>
                <a:ea typeface="メイリオ" panose="020B0604030504040204" pitchFamily="50" charset="-128"/>
              </a:rPr>
              <a:t>/50 </a:t>
            </a:r>
            <a:r>
              <a:rPr lang="en-US" altLang="ja-JP" sz="1100" dirty="0" err="1">
                <a:latin typeface="メイリオ" panose="020B0604030504040204" pitchFamily="50" charset="-128"/>
                <a:ea typeface="メイリオ" panose="020B0604030504040204" pitchFamily="50" charset="-128"/>
              </a:rPr>
              <a:t>ug</a:t>
            </a:r>
            <a:r>
              <a:rPr lang="en-US" altLang="ja-JP" sz="1100" dirty="0">
                <a:latin typeface="メイリオ" panose="020B0604030504040204" pitchFamily="50" charset="-128"/>
                <a:ea typeface="メイリオ" panose="020B0604030504040204" pitchFamily="50" charset="-128"/>
              </a:rPr>
              <a:t>/ml</a:t>
            </a:r>
            <a:r>
              <a:rPr lang="ja-JP" altLang="en-US" sz="1100" dirty="0">
                <a:latin typeface="メイリオ" panose="020B0604030504040204" pitchFamily="50" charset="-128"/>
                <a:ea typeface="メイリオ" panose="020B0604030504040204" pitchFamily="50" charset="-128"/>
              </a:rPr>
              <a:t> ストレプトマイシン</a:t>
            </a:r>
            <a:r>
              <a:rPr lang="en-US" altLang="ja-JP" sz="1100" dirty="0">
                <a:latin typeface="メイリオ" panose="020B0604030504040204" pitchFamily="50" charset="-128"/>
                <a:ea typeface="メイリオ" panose="020B0604030504040204" pitchFamily="50" charset="-128"/>
              </a:rPr>
              <a:t>. </a:t>
            </a:r>
          </a:p>
          <a:p>
            <a:pPr lvl="1"/>
            <a:r>
              <a:rPr lang="ja-JP" altLang="en-US" sz="1400" dirty="0">
                <a:latin typeface="メイリオ" panose="020B0604030504040204" pitchFamily="50" charset="-128"/>
                <a:ea typeface="メイリオ" panose="020B0604030504040204" pitchFamily="50" charset="-128"/>
              </a:rPr>
              <a:t>　↓　表現型を</a:t>
            </a:r>
            <a:r>
              <a:rPr lang="en-US" altLang="ja-JP" sz="1400" dirty="0" err="1">
                <a:latin typeface="メイリオ" panose="020B0604030504040204" pitchFamily="50" charset="-128"/>
                <a:ea typeface="メイリオ" panose="020B0604030504040204" pitchFamily="50" charset="-128"/>
              </a:rPr>
              <a:t>Ucp1</a:t>
            </a:r>
            <a:r>
              <a:rPr lang="ja-JP" altLang="en-US" sz="1400" dirty="0">
                <a:latin typeface="メイリオ" panose="020B0604030504040204" pitchFamily="50" charset="-128"/>
                <a:ea typeface="メイリオ" panose="020B0604030504040204" pitchFamily="50" charset="-128"/>
              </a:rPr>
              <a:t>の発現で確認</a:t>
            </a:r>
            <a:endParaRPr lang="en-US" altLang="ja-JP" sz="1400" dirty="0">
              <a:latin typeface="メイリオ" panose="020B0604030504040204" pitchFamily="50" charset="-128"/>
              <a:ea typeface="メイリオ" panose="020B0604030504040204" pitchFamily="50" charset="-128"/>
            </a:endParaRPr>
          </a:p>
          <a:p>
            <a:pPr lvl="1"/>
            <a:r>
              <a:rPr lang="en-US" altLang="ja-JP" sz="1400" dirty="0">
                <a:latin typeface="メイリオ" panose="020B0604030504040204" pitchFamily="50" charset="-128"/>
                <a:ea typeface="メイリオ" panose="020B0604030504040204" pitchFamily="50" charset="-128"/>
              </a:rPr>
              <a:t>Treated with 0.1 </a:t>
            </a:r>
            <a:r>
              <a:rPr lang="el-GR" altLang="ja-JP" sz="1400" dirty="0">
                <a:latin typeface="メイリオ" panose="020B0604030504040204" pitchFamily="50" charset="-128"/>
                <a:ea typeface="メイリオ" panose="020B0604030504040204" pitchFamily="50" charset="-128"/>
              </a:rPr>
              <a:t>μ</a:t>
            </a:r>
            <a:r>
              <a:rPr lang="en-US" altLang="ja-JP" sz="1400" dirty="0">
                <a:latin typeface="メイリオ" panose="020B0604030504040204" pitchFamily="50" charset="-128"/>
                <a:ea typeface="メイリオ" panose="020B0604030504040204" pitchFamily="50" charset="-128"/>
              </a:rPr>
              <a:t>M </a:t>
            </a:r>
            <a:r>
              <a:rPr lang="ja-JP" altLang="en-US" sz="1400" dirty="0">
                <a:latin typeface="メイリオ" panose="020B0604030504040204" pitchFamily="50" charset="-128"/>
                <a:ea typeface="メイリオ" panose="020B0604030504040204" pitchFamily="50" charset="-128"/>
              </a:rPr>
              <a:t>ノルエピネフリン処理（</a:t>
            </a:r>
            <a:r>
              <a:rPr lang="en-US" altLang="ja-JP" sz="1400" dirty="0">
                <a:latin typeface="メイリオ" panose="020B0604030504040204" pitchFamily="50" charset="-128"/>
                <a:ea typeface="メイリオ" panose="020B0604030504040204" pitchFamily="50" charset="-128"/>
              </a:rPr>
              <a:t>4</a:t>
            </a:r>
            <a:r>
              <a:rPr lang="ja-JP" altLang="en-US" sz="1400" dirty="0">
                <a:latin typeface="メイリオ" panose="020B0604030504040204" pitchFamily="50" charset="-128"/>
                <a:ea typeface="メイリオ" panose="020B0604030504040204" pitchFamily="50" charset="-128"/>
              </a:rPr>
              <a:t>時間）</a:t>
            </a:r>
            <a:endParaRPr lang="en-US" altLang="ja-JP" sz="1400" dirty="0">
              <a:latin typeface="メイリオ" panose="020B0604030504040204" pitchFamily="50" charset="-128"/>
              <a:ea typeface="メイリオ" panose="020B0604030504040204" pitchFamily="50" charset="-128"/>
            </a:endParaRPr>
          </a:p>
          <a:p>
            <a:pPr lvl="1"/>
            <a:r>
              <a:rPr kumimoji="1" lang="ja-JP" altLang="en-US" sz="1400" dirty="0">
                <a:latin typeface="メイリオ" panose="020B0604030504040204" pitchFamily="50" charset="-128"/>
                <a:ea typeface="メイリオ" panose="020B0604030504040204" pitchFamily="50" charset="-128"/>
              </a:rPr>
              <a:t>　↓　培養</a:t>
            </a:r>
            <a:endParaRPr kumimoji="1" lang="en-US" altLang="ja-JP" sz="1400" dirty="0">
              <a:latin typeface="メイリオ" panose="020B0604030504040204" pitchFamily="50" charset="-128"/>
              <a:ea typeface="メイリオ" panose="020B0604030504040204" pitchFamily="50" charset="-128"/>
            </a:endParaRPr>
          </a:p>
          <a:p>
            <a:pPr lvl="1"/>
            <a:r>
              <a:rPr lang="en-US" altLang="ja-JP" sz="1400" dirty="0">
                <a:latin typeface="メイリオ" panose="020B0604030504040204" pitchFamily="50" charset="-128"/>
                <a:ea typeface="メイリオ" panose="020B0604030504040204" pitchFamily="50" charset="-128"/>
              </a:rPr>
              <a:t>4</a:t>
            </a:r>
            <a:r>
              <a:rPr lang="ja-JP" altLang="en-US" sz="1400" dirty="0">
                <a:latin typeface="メイリオ" panose="020B0604030504040204" pitchFamily="50" charset="-128"/>
                <a:ea typeface="メイリオ" panose="020B0604030504040204" pitchFamily="50" charset="-128"/>
              </a:rPr>
              <a:t>日後　前駆褐色脂肪細胞・白色脂肪細胞（未分化）</a:t>
            </a:r>
          </a:p>
          <a:p>
            <a:pPr lvl="1"/>
            <a:r>
              <a:rPr lang="en-US" altLang="ja-JP" sz="1400" dirty="0">
                <a:latin typeface="メイリオ" panose="020B0604030504040204" pitchFamily="50" charset="-128"/>
                <a:ea typeface="メイリオ" panose="020B0604030504040204" pitchFamily="50" charset="-128"/>
              </a:rPr>
              <a:t>7</a:t>
            </a:r>
            <a:r>
              <a:rPr lang="ja-JP" altLang="en-US" sz="1400" dirty="0">
                <a:latin typeface="メイリオ" panose="020B0604030504040204" pitchFamily="50" charset="-128"/>
                <a:ea typeface="メイリオ" panose="020B0604030504040204" pitchFamily="50" charset="-128"/>
              </a:rPr>
              <a:t>日後　褐色脂肪細胞・白色脂肪細胞（分化）</a:t>
            </a:r>
          </a:p>
        </p:txBody>
      </p:sp>
      <p:sp>
        <p:nvSpPr>
          <p:cNvPr id="14" name="テキスト ボックス 13"/>
          <p:cNvSpPr txBox="1"/>
          <p:nvPr/>
        </p:nvSpPr>
        <p:spPr>
          <a:xfrm>
            <a:off x="769121" y="2670494"/>
            <a:ext cx="9136879" cy="1354217"/>
          </a:xfrm>
          <a:prstGeom prst="rect">
            <a:avLst/>
          </a:prstGeom>
          <a:noFill/>
        </p:spPr>
        <p:txBody>
          <a:bodyPr wrap="square" rtlCol="0">
            <a:spAutoFit/>
          </a:bodyPr>
          <a:lstStyle/>
          <a:p>
            <a:pPr>
              <a:tabLst>
                <a:tab pos="1703388" algn="l"/>
              </a:tabLst>
            </a:pP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関連論文</a:t>
            </a:r>
            <a:r>
              <a:rPr lang="en-US" altLang="ja-JP" sz="1400" dirty="0">
                <a:latin typeface="メイリオ" panose="020B0604030504040204" pitchFamily="50" charset="-128"/>
                <a:ea typeface="メイリオ" panose="020B0604030504040204" pitchFamily="50" charset="-128"/>
              </a:rPr>
              <a:t>】</a:t>
            </a:r>
          </a:p>
          <a:p>
            <a:pPr>
              <a:tabLst>
                <a:tab pos="1703388" algn="l"/>
              </a:tabLst>
            </a:pPr>
            <a:r>
              <a:rPr lang="en-US" altLang="ja-JP" sz="1400" dirty="0" err="1">
                <a:latin typeface="メイリオ" panose="020B0604030504040204" pitchFamily="50" charset="-128"/>
                <a:ea typeface="メイリオ" panose="020B0604030504040204" pitchFamily="50" charset="-128"/>
              </a:rPr>
              <a:t>PNAS</a:t>
            </a:r>
            <a:r>
              <a:rPr lang="en-US" altLang="ja-JP" sz="1400" dirty="0">
                <a:latin typeface="メイリオ" panose="020B0604030504040204" pitchFamily="50" charset="-128"/>
                <a:ea typeface="メイリオ" panose="020B0604030504040204" pitchFamily="50" charset="-128"/>
              </a:rPr>
              <a:t>  March 13, 2007  vol. 104  no. 11  4401–4406</a:t>
            </a:r>
          </a:p>
          <a:p>
            <a:pPr>
              <a:tabLst>
                <a:tab pos="1703388" algn="l"/>
              </a:tabLst>
            </a:pPr>
            <a:r>
              <a:rPr lang="en-US" altLang="ja-JP" sz="2000" b="1" dirty="0">
                <a:latin typeface="メイリオ" panose="020B0604030504040204" pitchFamily="50" charset="-128"/>
                <a:ea typeface="メイリオ" panose="020B0604030504040204" pitchFamily="50" charset="-128"/>
              </a:rPr>
              <a:t>Myogenic gene expression signature establishes</a:t>
            </a:r>
            <a:r>
              <a:rPr lang="ja-JP" altLang="en-US" sz="2000" b="1" dirty="0">
                <a:latin typeface="メイリオ" panose="020B0604030504040204" pitchFamily="50" charset="-128"/>
                <a:ea typeface="メイリオ" panose="020B0604030504040204" pitchFamily="50" charset="-128"/>
              </a:rPr>
              <a:t> </a:t>
            </a:r>
            <a:r>
              <a:rPr lang="en-US" altLang="ja-JP" sz="2000" b="1" dirty="0">
                <a:latin typeface="メイリオ" panose="020B0604030504040204" pitchFamily="50" charset="-128"/>
                <a:ea typeface="メイリオ" panose="020B0604030504040204" pitchFamily="50" charset="-128"/>
              </a:rPr>
              <a:t>that brown and white adipocytes originate</a:t>
            </a:r>
            <a:r>
              <a:rPr lang="ja-JP" altLang="en-US" sz="2000" b="1" dirty="0">
                <a:latin typeface="メイリオ" panose="020B0604030504040204" pitchFamily="50" charset="-128"/>
                <a:ea typeface="メイリオ" panose="020B0604030504040204" pitchFamily="50" charset="-128"/>
              </a:rPr>
              <a:t> </a:t>
            </a:r>
            <a:r>
              <a:rPr lang="en-US" altLang="ja-JP" sz="2000" b="1" dirty="0">
                <a:latin typeface="メイリオ" panose="020B0604030504040204" pitchFamily="50" charset="-128"/>
                <a:ea typeface="メイリオ" panose="020B0604030504040204" pitchFamily="50" charset="-128"/>
              </a:rPr>
              <a:t>from distinct cell lineages</a:t>
            </a:r>
          </a:p>
          <a:p>
            <a:pPr lvl="1">
              <a:tabLst>
                <a:tab pos="1703388" algn="l"/>
              </a:tabLst>
            </a:pPr>
            <a:r>
              <a:rPr lang="en-US" altLang="ja-JP" sz="1400" dirty="0">
                <a:latin typeface="メイリオ" panose="020B0604030504040204" pitchFamily="50" charset="-128"/>
                <a:ea typeface="メイリオ" panose="020B0604030504040204" pitchFamily="50" charset="-128"/>
              </a:rPr>
              <a:t>James A. Timmons</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et al.</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(Stockholm University)</a:t>
            </a:r>
          </a:p>
        </p:txBody>
      </p:sp>
    </p:spTree>
    <p:extLst>
      <p:ext uri="{BB962C8B-B14F-4D97-AF65-F5344CB8AC3E}">
        <p14:creationId xmlns:p14="http://schemas.microsoft.com/office/powerpoint/2010/main" val="1207078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3">
            <a:extLst>
              <a:ext uri="{FF2B5EF4-FFF2-40B4-BE49-F238E27FC236}">
                <a16:creationId xmlns:a16="http://schemas.microsoft.com/office/drawing/2014/main" xmlns="" id="{150CD379-A052-4FEA-B331-A8C55C00B11D}"/>
              </a:ext>
            </a:extLst>
          </p:cNvPr>
          <p:cNvSpPr>
            <a:spLocks noGrp="1"/>
          </p:cNvSpPr>
          <p:nvPr>
            <p:ph type="title"/>
          </p:nvPr>
        </p:nvSpPr>
        <p:spPr>
          <a:xfrm>
            <a:off x="830263" y="0"/>
            <a:ext cx="8559800" cy="90630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2400" dirty="0" err="1">
                <a:solidFill>
                  <a:srgbClr val="161616"/>
                </a:solidFill>
              </a:rPr>
              <a:t>PNAS</a:t>
            </a:r>
            <a:r>
              <a:rPr lang="en-US" altLang="ja-JP" sz="2400" dirty="0">
                <a:solidFill>
                  <a:srgbClr val="161616"/>
                </a:solidFill>
              </a:rPr>
              <a:t>  March 13, 2007  vol. 104  no. 11  4401–4406</a:t>
            </a:r>
          </a:p>
        </p:txBody>
      </p:sp>
      <p:sp>
        <p:nvSpPr>
          <p:cNvPr id="16389" name="スライド番号プレースホルダー 1">
            <a:extLst>
              <a:ext uri="{FF2B5EF4-FFF2-40B4-BE49-F238E27FC236}">
                <a16:creationId xmlns:a16="http://schemas.microsoft.com/office/drawing/2014/main" xmlns="" id="{C715B67D-A5D1-4AE2-8F57-7D8AFA4E9941}"/>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3CEC06E-F095-44C5-B840-5DB848042B26}" type="slidenum">
              <a:rPr lang="ja-JP" altLang="en-US" sz="1200">
                <a:solidFill>
                  <a:srgbClr val="003A6F"/>
                </a:solidFill>
              </a:rPr>
              <a:pPr>
                <a:spcBef>
                  <a:spcPct val="0"/>
                </a:spcBef>
                <a:buFontTx/>
                <a:buNone/>
              </a:pPr>
              <a:t>49</a:t>
            </a:fld>
            <a:endParaRPr lang="ja-JP" altLang="en-US" sz="1200">
              <a:solidFill>
                <a:srgbClr val="003A6F"/>
              </a:solidFill>
            </a:endParaRPr>
          </a:p>
        </p:txBody>
      </p:sp>
      <p:sp>
        <p:nvSpPr>
          <p:cNvPr id="14" name="テキスト ボックス 13"/>
          <p:cNvSpPr txBox="1"/>
          <p:nvPr/>
        </p:nvSpPr>
        <p:spPr>
          <a:xfrm>
            <a:off x="557694" y="1092972"/>
            <a:ext cx="9155801" cy="4708981"/>
          </a:xfrm>
          <a:prstGeom prst="rect">
            <a:avLst/>
          </a:prstGeom>
          <a:noFill/>
        </p:spPr>
        <p:txBody>
          <a:bodyPr wrap="square" rtlCol="0">
            <a:spAutoFit/>
          </a:bodyPr>
          <a:lstStyle/>
          <a:p>
            <a:pPr marL="0" lvl="1">
              <a:spcBef>
                <a:spcPts val="600"/>
              </a:spcBef>
              <a:spcAft>
                <a:spcPts val="600"/>
              </a:spcAft>
              <a:tabLst>
                <a:tab pos="1703388" algn="l"/>
              </a:tabLst>
            </a:pPr>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要旨</a:t>
            </a:r>
            <a:r>
              <a:rPr lang="en-US" altLang="ja-JP" sz="2000" dirty="0">
                <a:latin typeface="メイリオ" panose="020B0604030504040204" pitchFamily="50" charset="-128"/>
                <a:ea typeface="メイリオ" panose="020B0604030504040204" pitchFamily="50" charset="-128"/>
              </a:rPr>
              <a:t>】</a:t>
            </a:r>
          </a:p>
          <a:p>
            <a:pPr marL="285750" lvl="1" indent="-285750">
              <a:spcBef>
                <a:spcPts val="600"/>
              </a:spcBef>
              <a:spcAft>
                <a:spcPts val="600"/>
              </a:spcAft>
              <a:buFont typeface="Wingdings" panose="05000000000000000000" pitchFamily="2" charset="2"/>
              <a:buChar char="ü"/>
              <a:tabLst>
                <a:tab pos="1703388" algn="l"/>
              </a:tabLst>
            </a:pPr>
            <a:r>
              <a:rPr lang="ja-JP" altLang="en-US" sz="2000" dirty="0">
                <a:latin typeface="メイリオ" panose="020B0604030504040204" pitchFamily="50" charset="-128"/>
                <a:ea typeface="メイリオ" panose="020B0604030504040204" pitchFamily="50" charset="-128"/>
              </a:rPr>
              <a:t>褐色脂肪前駆細胞の初代培養は、</a:t>
            </a:r>
            <a:r>
              <a:rPr lang="ja-JP" altLang="en-US" sz="2000" dirty="0">
                <a:solidFill>
                  <a:srgbClr val="3333FF"/>
                </a:solidFill>
                <a:latin typeface="メイリオ" panose="020B0604030504040204" pitchFamily="50" charset="-128"/>
                <a:ea typeface="メイリオ" panose="020B0604030504040204" pitchFamily="50" charset="-128"/>
              </a:rPr>
              <a:t>筋原性のシグネチャ</a:t>
            </a:r>
            <a:r>
              <a:rPr lang="ja-JP" altLang="en-US" sz="2000" dirty="0">
                <a:latin typeface="メイリオ" panose="020B0604030504040204" pitchFamily="50" charset="-128"/>
                <a:ea typeface="メイリオ" panose="020B0604030504040204" pitchFamily="50" charset="-128"/>
              </a:rPr>
              <a:t>を示した。</a:t>
            </a:r>
            <a:endParaRPr lang="en-US" altLang="ja-JP" sz="2000" dirty="0">
              <a:latin typeface="メイリオ" panose="020B0604030504040204" pitchFamily="50" charset="-128"/>
              <a:ea typeface="メイリオ" panose="020B0604030504040204" pitchFamily="50" charset="-128"/>
            </a:endParaRPr>
          </a:p>
          <a:p>
            <a:pPr marL="285750" lvl="1" indent="-285750">
              <a:spcBef>
                <a:spcPts val="600"/>
              </a:spcBef>
              <a:spcAft>
                <a:spcPts val="600"/>
              </a:spcAft>
              <a:buFont typeface="Wingdings" panose="05000000000000000000" pitchFamily="2" charset="2"/>
              <a:buChar char="ü"/>
              <a:tabLst>
                <a:tab pos="1703388" algn="l"/>
              </a:tabLst>
            </a:pPr>
            <a:r>
              <a:rPr lang="ja-JP" altLang="en-US" sz="2000" dirty="0">
                <a:latin typeface="メイリオ" panose="020B0604030504040204" pitchFamily="50" charset="-128"/>
                <a:ea typeface="メイリオ" panose="020B0604030504040204" pitchFamily="50" charset="-128"/>
              </a:rPr>
              <a:t>分化した褐色脂肪細胞では、</a:t>
            </a:r>
            <a:r>
              <a:rPr lang="ja-JP" altLang="en-US" sz="2000" dirty="0">
                <a:solidFill>
                  <a:srgbClr val="3333FF"/>
                </a:solidFill>
                <a:latin typeface="メイリオ" panose="020B0604030504040204" pitchFamily="50" charset="-128"/>
                <a:ea typeface="メイリオ" panose="020B0604030504040204" pitchFamily="50" charset="-128"/>
              </a:rPr>
              <a:t>筋原性シグネチャをサイレンシング</a:t>
            </a:r>
            <a:r>
              <a:rPr lang="ja-JP" altLang="en-US" sz="2000" dirty="0">
                <a:latin typeface="メイリオ" panose="020B0604030504040204" pitchFamily="50" charset="-128"/>
                <a:ea typeface="メイリオ" panose="020B0604030504040204" pitchFamily="50" charset="-128"/>
              </a:rPr>
              <a:t>する</a:t>
            </a:r>
            <a:r>
              <a:rPr lang="en-US" altLang="ja-JP" sz="2000" b="1" dirty="0" err="1">
                <a:solidFill>
                  <a:srgbClr val="FF0000"/>
                </a:solidFill>
                <a:latin typeface="メイリオ" panose="020B0604030504040204" pitchFamily="50" charset="-128"/>
                <a:ea typeface="メイリオ" panose="020B0604030504040204" pitchFamily="50" charset="-128"/>
              </a:rPr>
              <a:t>Sirt11</a:t>
            </a:r>
            <a:r>
              <a:rPr lang="ja-JP" altLang="en-US" sz="2000" dirty="0">
                <a:latin typeface="メイリオ" panose="020B0604030504040204" pitchFamily="50" charset="-128"/>
                <a:ea typeface="メイリオ" panose="020B0604030504040204" pitchFamily="50" charset="-128"/>
              </a:rPr>
              <a:t>関連の転写シグネチャを示した。</a:t>
            </a:r>
            <a:endParaRPr lang="en-US" altLang="ja-JP" sz="2000" dirty="0">
              <a:latin typeface="メイリオ" panose="020B0604030504040204" pitchFamily="50" charset="-128"/>
              <a:ea typeface="メイリオ" panose="020B0604030504040204" pitchFamily="50" charset="-128"/>
            </a:endParaRPr>
          </a:p>
          <a:p>
            <a:pPr marL="285750" lvl="1" indent="-285750">
              <a:spcBef>
                <a:spcPts val="600"/>
              </a:spcBef>
              <a:spcAft>
                <a:spcPts val="600"/>
              </a:spcAft>
              <a:buFont typeface="Wingdings" panose="05000000000000000000" pitchFamily="2" charset="2"/>
              <a:buChar char="ü"/>
              <a:tabLst>
                <a:tab pos="1703388" algn="l"/>
              </a:tabLst>
            </a:pPr>
            <a:r>
              <a:rPr lang="ja-JP" altLang="en-US" sz="2000" dirty="0">
                <a:latin typeface="メイリオ" panose="020B0604030504040204" pitchFamily="50" charset="-128"/>
                <a:ea typeface="メイリオ" panose="020B0604030504040204" pitchFamily="50" charset="-128"/>
              </a:rPr>
              <a:t>白色脂肪前駆細胞では、</a:t>
            </a:r>
            <a:r>
              <a:rPr lang="ja-JP" altLang="en-US" sz="2000" dirty="0">
                <a:solidFill>
                  <a:srgbClr val="3333FF"/>
                </a:solidFill>
                <a:latin typeface="メイリオ" panose="020B0604030504040204" pitchFamily="50" charset="-128"/>
                <a:ea typeface="メイリオ" panose="020B0604030504040204" pitchFamily="50" charset="-128"/>
              </a:rPr>
              <a:t>筋形成に関わる核内受容体を抑制する転写因子</a:t>
            </a:r>
            <a:r>
              <a:rPr lang="en-US" altLang="ja-JP" sz="2000" b="1" dirty="0" err="1">
                <a:solidFill>
                  <a:srgbClr val="FF0000"/>
                </a:solidFill>
                <a:latin typeface="メイリオ" panose="020B0604030504040204" pitchFamily="50" charset="-128"/>
                <a:ea typeface="メイリオ" panose="020B0604030504040204" pitchFamily="50" charset="-128"/>
              </a:rPr>
              <a:t>Tcf21</a:t>
            </a:r>
            <a:r>
              <a:rPr lang="ja-JP" altLang="en-US" sz="2000" dirty="0">
                <a:latin typeface="メイリオ" panose="020B0604030504040204" pitchFamily="50" charset="-128"/>
                <a:ea typeface="メイリオ" panose="020B0604030504040204" pitchFamily="50" charset="-128"/>
              </a:rPr>
              <a:t>が発現していた。</a:t>
            </a:r>
            <a:endParaRPr lang="en-US" altLang="ja-JP" sz="2000" dirty="0">
              <a:latin typeface="メイリオ" panose="020B0604030504040204" pitchFamily="50" charset="-128"/>
              <a:ea typeface="メイリオ" panose="020B0604030504040204" pitchFamily="50" charset="-128"/>
            </a:endParaRPr>
          </a:p>
          <a:p>
            <a:pPr marL="285750" lvl="1" indent="-285750">
              <a:spcBef>
                <a:spcPts val="600"/>
              </a:spcBef>
              <a:spcAft>
                <a:spcPts val="600"/>
              </a:spcAft>
              <a:buFont typeface="Wingdings" panose="05000000000000000000" pitchFamily="2" charset="2"/>
              <a:buChar char="ü"/>
              <a:tabLst>
                <a:tab pos="1703388" algn="l"/>
              </a:tabLst>
            </a:pPr>
            <a:r>
              <a:rPr lang="ja-JP" altLang="en-US" sz="2000" dirty="0">
                <a:latin typeface="メイリオ" panose="020B0604030504040204" pitchFamily="50" charset="-128"/>
                <a:ea typeface="メイリオ" panose="020B0604030504040204" pitchFamily="50" charset="-128"/>
              </a:rPr>
              <a:t>褐色脂肪前駆細胞と白色脂肪前駆細胞では、</a:t>
            </a:r>
            <a:r>
              <a:rPr lang="ja-JP" altLang="en-US" sz="2000" dirty="0">
                <a:solidFill>
                  <a:srgbClr val="3333FF"/>
                </a:solidFill>
                <a:latin typeface="メイリオ" panose="020B0604030504040204" pitchFamily="50" charset="-128"/>
                <a:ea typeface="メイリオ" panose="020B0604030504040204" pitchFamily="50" charset="-128"/>
              </a:rPr>
              <a:t>肥満に関与する多くの分化関連遺伝子</a:t>
            </a:r>
            <a:r>
              <a:rPr lang="ja-JP" altLang="en-US" sz="2000" dirty="0">
                <a:latin typeface="メイリオ" panose="020B0604030504040204" pitchFamily="50" charset="-128"/>
                <a:ea typeface="メイリオ" panose="020B0604030504040204" pitchFamily="50" charset="-128"/>
              </a:rPr>
              <a:t>が発現していた。</a:t>
            </a:r>
            <a:endParaRPr lang="en-US" altLang="ja-JP" sz="2000" dirty="0">
              <a:latin typeface="メイリオ" panose="020B0604030504040204" pitchFamily="50" charset="-128"/>
              <a:ea typeface="メイリオ" panose="020B0604030504040204" pitchFamily="50" charset="-128"/>
            </a:endParaRPr>
          </a:p>
          <a:p>
            <a:pPr marL="285750" lvl="1" indent="-285750">
              <a:spcBef>
                <a:spcPts val="600"/>
              </a:spcBef>
              <a:spcAft>
                <a:spcPts val="600"/>
              </a:spcAft>
              <a:buFont typeface="Wingdings" panose="05000000000000000000" pitchFamily="2" charset="2"/>
              <a:buChar char="ü"/>
              <a:tabLst>
                <a:tab pos="1703388" algn="l"/>
              </a:tabLst>
            </a:pPr>
            <a:r>
              <a:rPr lang="ja-JP" altLang="en-US" sz="2000" dirty="0">
                <a:latin typeface="メイリオ" panose="020B0604030504040204" pitchFamily="50" charset="-128"/>
                <a:ea typeface="メイリオ" panose="020B0604030504040204" pitchFamily="50" charset="-128"/>
              </a:rPr>
              <a:t>褐色脂肪前駆細胞と筋細胞の類似性から褐色脂肪組織と白色脂肪組織は起源が異なることが示唆された。</a:t>
            </a:r>
            <a:endParaRPr lang="en-US" altLang="ja-JP" sz="2000" dirty="0">
              <a:latin typeface="メイリオ" panose="020B0604030504040204" pitchFamily="50" charset="-128"/>
              <a:ea typeface="メイリオ" panose="020B0604030504040204" pitchFamily="50" charset="-128"/>
            </a:endParaRPr>
          </a:p>
          <a:p>
            <a:pPr marL="285750" lvl="1" indent="-285750">
              <a:spcBef>
                <a:spcPts val="600"/>
              </a:spcBef>
              <a:spcAft>
                <a:spcPts val="600"/>
              </a:spcAft>
              <a:buFont typeface="Wingdings" panose="05000000000000000000" pitchFamily="2" charset="2"/>
              <a:buChar char="ü"/>
              <a:tabLst>
                <a:tab pos="1703388" algn="l"/>
              </a:tabLst>
            </a:pPr>
            <a:r>
              <a:rPr lang="ja-JP" altLang="en-US" sz="2000" dirty="0">
                <a:latin typeface="メイリオ" panose="020B0604030504040204" pitchFamily="50" charset="-128"/>
                <a:ea typeface="メイリオ" panose="020B0604030504040204" pitchFamily="50" charset="-128"/>
              </a:rPr>
              <a:t>褐色脂肪細胞が骨格筋組織のような</a:t>
            </a:r>
            <a:r>
              <a:rPr lang="ja-JP" altLang="en-US" sz="2000" dirty="0">
                <a:solidFill>
                  <a:srgbClr val="3333FF"/>
                </a:solidFill>
                <a:latin typeface="メイリオ" panose="020B0604030504040204" pitchFamily="50" charset="-128"/>
                <a:ea typeface="メイリオ" panose="020B0604030504040204" pitchFamily="50" charset="-128"/>
              </a:rPr>
              <a:t>酸化的な脂質異化作用に特化した機能</a:t>
            </a:r>
            <a:r>
              <a:rPr lang="ja-JP" altLang="en-US" sz="2000" dirty="0">
                <a:latin typeface="メイリオ" panose="020B0604030504040204" pitchFamily="50" charset="-128"/>
                <a:ea typeface="メイリオ" panose="020B0604030504040204" pitchFamily="50" charset="-128"/>
              </a:rPr>
              <a:t>を有する理由を説明するものと考えられた。</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62162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993479D6-8EFA-4CCF-AFD9-027145AD6D5F}"/>
              </a:ext>
            </a:extLst>
          </p:cNvPr>
          <p:cNvSpPr>
            <a:spLocks noGrp="1"/>
          </p:cNvSpPr>
          <p:nvPr>
            <p:ph type="sldNum" sz="quarter" idx="11"/>
          </p:nvPr>
        </p:nvSpPr>
        <p:spPr/>
        <p:txBody>
          <a:bodyPr/>
          <a:lstStyle/>
          <a:p>
            <a:pPr>
              <a:defRPr/>
            </a:pPr>
            <a:fld id="{5323F3BC-3E4A-4A2B-B29E-47BAE01C647B}" type="slidenum">
              <a:rPr lang="ja-JP" altLang="en-US" smtClean="0"/>
              <a:pPr>
                <a:defRPr/>
              </a:pPr>
              <a:t>5</a:t>
            </a:fld>
            <a:endParaRPr lang="ja-JP" altLang="en-US"/>
          </a:p>
        </p:txBody>
      </p:sp>
      <p:sp>
        <p:nvSpPr>
          <p:cNvPr id="4" name="テキスト ボックス 3">
            <a:extLst>
              <a:ext uri="{FF2B5EF4-FFF2-40B4-BE49-F238E27FC236}">
                <a16:creationId xmlns:a16="http://schemas.microsoft.com/office/drawing/2014/main" xmlns="" id="{1799A60D-869A-4507-974A-18A65320E06A}"/>
              </a:ext>
            </a:extLst>
          </p:cNvPr>
          <p:cNvSpPr txBox="1"/>
          <p:nvPr/>
        </p:nvSpPr>
        <p:spPr>
          <a:xfrm>
            <a:off x="776072" y="1286396"/>
            <a:ext cx="8802410" cy="4585871"/>
          </a:xfrm>
          <a:prstGeom prst="rect">
            <a:avLst/>
          </a:prstGeom>
          <a:noFill/>
        </p:spPr>
        <p:txBody>
          <a:bodyPr wrap="none" rtlCol="0">
            <a:spAutoFit/>
          </a:bodyPr>
          <a:lstStyle/>
          <a:p>
            <a:pPr algn="ctr"/>
            <a:r>
              <a:rPr kumimoji="1" lang="ja-JP" altLang="en-US" sz="4800" b="1" dirty="0">
                <a:solidFill>
                  <a:srgbClr val="3333FF"/>
                </a:solidFill>
                <a:latin typeface="メイリオ" panose="020B0604030504040204" pitchFamily="50" charset="-128"/>
                <a:ea typeface="メイリオ" panose="020B0604030504040204" pitchFamily="50" charset="-128"/>
              </a:rPr>
              <a:t>バイオインフォマティシャン？</a:t>
            </a:r>
            <a:endParaRPr kumimoji="1" lang="en-US" altLang="ja-JP" sz="4800" b="1" dirty="0">
              <a:solidFill>
                <a:srgbClr val="3333FF"/>
              </a:solidFill>
              <a:latin typeface="メイリオ" panose="020B0604030504040204" pitchFamily="50" charset="-128"/>
              <a:ea typeface="メイリオ" panose="020B0604030504040204" pitchFamily="50" charset="-128"/>
            </a:endParaRPr>
          </a:p>
          <a:p>
            <a:pPr algn="ctr"/>
            <a:r>
              <a:rPr lang="en-US" altLang="ja-JP" sz="6000" b="1" dirty="0">
                <a:solidFill>
                  <a:srgbClr val="3333FF"/>
                </a:solidFill>
                <a:latin typeface="メイリオ" panose="020B0604030504040204" pitchFamily="50" charset="-128"/>
                <a:ea typeface="メイリオ" panose="020B0604030504040204" pitchFamily="50" charset="-128"/>
              </a:rPr>
              <a:t>"No"</a:t>
            </a:r>
          </a:p>
          <a:p>
            <a:pPr algn="ctr"/>
            <a:r>
              <a:rPr lang="en-US" altLang="ja-JP" sz="4800" dirty="0">
                <a:latin typeface="メイリオ" panose="020B0604030504040204" pitchFamily="50" charset="-128"/>
                <a:ea typeface="メイリオ" panose="020B0604030504040204" pitchFamily="50" charset="-128"/>
              </a:rPr>
              <a:t>or</a:t>
            </a:r>
          </a:p>
          <a:p>
            <a:pPr algn="ctr"/>
            <a:r>
              <a:rPr lang="ja-JP" altLang="en-US" sz="4800" b="1" dirty="0">
                <a:solidFill>
                  <a:srgbClr val="008000"/>
                </a:solidFill>
                <a:latin typeface="メイリオ" panose="020B0604030504040204" pitchFamily="50" charset="-128"/>
                <a:ea typeface="メイリオ" panose="020B0604030504040204" pitchFamily="50" charset="-128"/>
              </a:rPr>
              <a:t>データサイエンティスト？</a:t>
            </a:r>
            <a:endParaRPr lang="en-US" altLang="ja-JP" sz="4800" b="1" dirty="0">
              <a:solidFill>
                <a:srgbClr val="008000"/>
              </a:solidFill>
              <a:latin typeface="メイリオ" panose="020B0604030504040204" pitchFamily="50" charset="-128"/>
              <a:ea typeface="メイリオ" panose="020B0604030504040204" pitchFamily="50" charset="-128"/>
            </a:endParaRPr>
          </a:p>
          <a:p>
            <a:pPr algn="ctr"/>
            <a:r>
              <a:rPr lang="en-US" altLang="ja-JP" sz="6000" b="1" dirty="0">
                <a:solidFill>
                  <a:srgbClr val="008000"/>
                </a:solidFill>
                <a:latin typeface="メイリオ" panose="020B0604030504040204" pitchFamily="50" charset="-128"/>
                <a:ea typeface="メイリオ" panose="020B0604030504040204" pitchFamily="50" charset="-128"/>
              </a:rPr>
              <a:t>"Yes"</a:t>
            </a:r>
          </a:p>
          <a:p>
            <a:pPr algn="ctr"/>
            <a:r>
              <a:rPr lang="ja-JP" altLang="en-US" sz="2800" dirty="0">
                <a:solidFill>
                  <a:srgbClr val="008000"/>
                </a:solidFill>
                <a:latin typeface="メイリオ" panose="020B0604030504040204" pitchFamily="50" charset="-128"/>
                <a:ea typeface="メイリオ" panose="020B0604030504040204" pitchFamily="50" charset="-128"/>
              </a:rPr>
              <a:t>（たぶん･･･）</a:t>
            </a:r>
            <a:endParaRPr lang="ja-JP" altLang="en-US" sz="6000" b="1" dirty="0">
              <a:solidFill>
                <a:srgbClr val="008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17928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953342" y="404602"/>
            <a:ext cx="8420100" cy="2023009"/>
          </a:xfrm>
        </p:spPr>
        <p:txBody>
          <a:bodyPr/>
          <a:lstStyle/>
          <a:p>
            <a:r>
              <a:rPr lang="en-US" altLang="ja-JP" sz="4400" dirty="0" err="1"/>
              <a:t>ChIP</a:t>
            </a:r>
            <a:r>
              <a:rPr lang="en-US" altLang="ja-JP" sz="4400" dirty="0"/>
              <a:t>-Atlas</a:t>
            </a:r>
            <a:br>
              <a:rPr lang="en-US" altLang="ja-JP" sz="4400" dirty="0"/>
            </a:br>
            <a:r>
              <a:rPr lang="en-US" altLang="ja-JP" sz="2400" dirty="0"/>
              <a:t>(https://chip-</a:t>
            </a:r>
            <a:r>
              <a:rPr lang="en-US" altLang="ja-JP" sz="2400" dirty="0" err="1"/>
              <a:t>atlas.org</a:t>
            </a:r>
            <a:r>
              <a:rPr lang="en-US" altLang="ja-JP" sz="2400" dirty="0"/>
              <a:t>/)</a:t>
            </a:r>
            <a:endParaRPr kumimoji="1" lang="ja-JP" altLang="en-US" sz="2400" dirty="0"/>
          </a:p>
        </p:txBody>
      </p:sp>
      <p:sp>
        <p:nvSpPr>
          <p:cNvPr id="4" name="正方形/長方形 3">
            <a:extLst>
              <a:ext uri="{FF2B5EF4-FFF2-40B4-BE49-F238E27FC236}">
                <a16:creationId xmlns:a16="http://schemas.microsoft.com/office/drawing/2014/main" xmlns="" id="{CD54B210-CF13-4A58-8165-D0D7C4437D94}"/>
              </a:ext>
            </a:extLst>
          </p:cNvPr>
          <p:cNvSpPr/>
          <p:nvPr/>
        </p:nvSpPr>
        <p:spPr>
          <a:xfrm>
            <a:off x="550259" y="2423954"/>
            <a:ext cx="9355741" cy="3585597"/>
          </a:xfrm>
          <a:prstGeom prst="rect">
            <a:avLst/>
          </a:prstGeom>
        </p:spPr>
        <p:txBody>
          <a:bodyPr wrap="square">
            <a:spAutoFit/>
          </a:bodyPr>
          <a:lstStyle/>
          <a:p>
            <a:pPr marL="536575" indent="-536575">
              <a:spcBef>
                <a:spcPts val="600"/>
              </a:spcBef>
              <a:spcAft>
                <a:spcPts val="0"/>
              </a:spcAft>
              <a:buFont typeface="Wingdings" panose="05000000000000000000" pitchFamily="2" charset="2"/>
              <a:buChar char="Ø"/>
            </a:pPr>
            <a:r>
              <a:rPr lang="en-US" altLang="ja-JP" sz="2400" b="1" dirty="0">
                <a:latin typeface="メイリオ" panose="020B0604030504040204" pitchFamily="50" charset="-128"/>
                <a:ea typeface="メイリオ" panose="020B0604030504040204" pitchFamily="50" charset="-128"/>
                <a:hlinkClick r:id="rId2">
                  <a:extLst>
                    <a:ext uri="{A12FA001-AC4F-418D-AE19-62706E023703}">
                      <ahyp:hlinkClr xmlns:ahyp="http://schemas.microsoft.com/office/drawing/2018/hyperlinkcolor" xmlns="" val="tx"/>
                    </a:ext>
                  </a:extLst>
                </a:hlinkClick>
              </a:rPr>
              <a:t>Peak Browser</a:t>
            </a:r>
            <a:endParaRPr lang="en-US" altLang="ja-JP" sz="2400" b="1" dirty="0">
              <a:latin typeface="メイリオ" panose="020B0604030504040204" pitchFamily="50" charset="-128"/>
              <a:ea typeface="メイリオ" panose="020B0604030504040204" pitchFamily="50" charset="-128"/>
            </a:endParaRPr>
          </a:p>
          <a:p>
            <a:pPr lvl="1">
              <a:spcBef>
                <a:spcPts val="600"/>
              </a:spcBef>
              <a:spcAft>
                <a:spcPts val="0"/>
              </a:spcAft>
            </a:pPr>
            <a:r>
              <a:rPr lang="en-US" altLang="ja-JP" sz="2400" dirty="0" err="1">
                <a:latin typeface="メイリオ" panose="020B0604030504040204" pitchFamily="50" charset="-128"/>
                <a:ea typeface="メイリオ" panose="020B0604030504040204" pitchFamily="50" charset="-128"/>
              </a:rPr>
              <a:t>IGV</a:t>
            </a:r>
            <a:r>
              <a:rPr lang="ja-JP" altLang="en-US" sz="2400" dirty="0">
                <a:latin typeface="メイリオ" panose="020B0604030504040204" pitchFamily="50" charset="-128"/>
                <a:ea typeface="メイリオ" panose="020B0604030504040204" pitchFamily="50" charset="-128"/>
              </a:rPr>
              <a:t>ゲノムブラウザで転写因子が結合するゲノム領域を調べる</a:t>
            </a:r>
            <a:endParaRPr lang="en-US" altLang="ja-JP" sz="2400" dirty="0">
              <a:latin typeface="メイリオ" panose="020B0604030504040204" pitchFamily="50" charset="-128"/>
              <a:ea typeface="メイリオ" panose="020B0604030504040204" pitchFamily="50" charset="-128"/>
            </a:endParaRPr>
          </a:p>
          <a:p>
            <a:pPr marL="536575" indent="-536575">
              <a:spcBef>
                <a:spcPts val="600"/>
              </a:spcBef>
              <a:spcAft>
                <a:spcPts val="0"/>
              </a:spcAft>
              <a:buFont typeface="Wingdings" panose="05000000000000000000" pitchFamily="2" charset="2"/>
              <a:buChar char="Ø"/>
            </a:pPr>
            <a:r>
              <a:rPr lang="en-US" altLang="ja-JP" sz="2400" b="1" dirty="0">
                <a:latin typeface="メイリオ" panose="020B0604030504040204" pitchFamily="50" charset="-128"/>
                <a:ea typeface="メイリオ" panose="020B0604030504040204" pitchFamily="50" charset="-128"/>
                <a:hlinkClick r:id="rId3">
                  <a:extLst>
                    <a:ext uri="{A12FA001-AC4F-418D-AE19-62706E023703}">
                      <ahyp:hlinkClr xmlns:ahyp="http://schemas.microsoft.com/office/drawing/2018/hyperlinkcolor" xmlns="" val="tx"/>
                    </a:ext>
                  </a:extLst>
                </a:hlinkClick>
              </a:rPr>
              <a:t>Target Genes</a:t>
            </a:r>
            <a:endParaRPr lang="en-US" altLang="ja-JP" sz="2400" b="1" dirty="0">
              <a:latin typeface="メイリオ" panose="020B0604030504040204" pitchFamily="50" charset="-128"/>
              <a:ea typeface="メイリオ" panose="020B0604030504040204" pitchFamily="50" charset="-128"/>
            </a:endParaRPr>
          </a:p>
          <a:p>
            <a:pPr lvl="1">
              <a:spcBef>
                <a:spcPts val="600"/>
              </a:spcBef>
              <a:spcAft>
                <a:spcPts val="0"/>
              </a:spcAft>
            </a:pPr>
            <a:r>
              <a:rPr lang="ja-JP" altLang="en-US" sz="2400" dirty="0">
                <a:latin typeface="メイリオ" panose="020B0604030504040204" pitchFamily="50" charset="-128"/>
                <a:ea typeface="メイリオ" panose="020B0604030504040204" pitchFamily="50" charset="-128"/>
              </a:rPr>
              <a:t>転写因子が結合するターゲット遺伝子を調べる</a:t>
            </a:r>
            <a:endParaRPr lang="en-US" altLang="ja-JP" sz="2400" dirty="0">
              <a:latin typeface="メイリオ" panose="020B0604030504040204" pitchFamily="50" charset="-128"/>
              <a:ea typeface="メイリオ" panose="020B0604030504040204" pitchFamily="50" charset="-128"/>
            </a:endParaRPr>
          </a:p>
          <a:p>
            <a:pPr marL="536575" indent="-536575">
              <a:spcBef>
                <a:spcPts val="600"/>
              </a:spcBef>
              <a:spcAft>
                <a:spcPts val="0"/>
              </a:spcAft>
              <a:buFont typeface="Wingdings" panose="05000000000000000000" pitchFamily="2" charset="2"/>
              <a:buChar char="Ø"/>
            </a:pPr>
            <a:r>
              <a:rPr lang="en-US" altLang="ja-JP" sz="2400" b="1" dirty="0">
                <a:latin typeface="メイリオ" panose="020B0604030504040204" pitchFamily="50" charset="-128"/>
                <a:ea typeface="メイリオ" panose="020B0604030504040204" pitchFamily="50" charset="-128"/>
                <a:hlinkClick r:id="rId4">
                  <a:extLst>
                    <a:ext uri="{A12FA001-AC4F-418D-AE19-62706E023703}">
                      <ahyp:hlinkClr xmlns:ahyp="http://schemas.microsoft.com/office/drawing/2018/hyperlinkcolor" xmlns="" val="tx"/>
                    </a:ext>
                  </a:extLst>
                </a:hlinkClick>
              </a:rPr>
              <a:t>Colocalization</a:t>
            </a:r>
            <a:endParaRPr lang="en-US" altLang="ja-JP" sz="2400" b="1" dirty="0">
              <a:latin typeface="メイリオ" panose="020B0604030504040204" pitchFamily="50" charset="-128"/>
              <a:ea typeface="メイリオ" panose="020B0604030504040204" pitchFamily="50" charset="-128"/>
            </a:endParaRPr>
          </a:p>
          <a:p>
            <a:pPr lvl="1">
              <a:spcBef>
                <a:spcPts val="600"/>
              </a:spcBef>
              <a:spcAft>
                <a:spcPts val="0"/>
              </a:spcAft>
            </a:pPr>
            <a:r>
              <a:rPr lang="ja-JP" altLang="en-US" sz="2400" dirty="0">
                <a:latin typeface="メイリオ" panose="020B0604030504040204" pitchFamily="50" charset="-128"/>
                <a:ea typeface="メイリオ" panose="020B0604030504040204" pitchFamily="50" charset="-128"/>
              </a:rPr>
              <a:t>近傍に一緒に結合する転写因子の組み合わせを調べる</a:t>
            </a:r>
            <a:endParaRPr lang="en-US" altLang="ja-JP" sz="2400" dirty="0">
              <a:latin typeface="メイリオ" panose="020B0604030504040204" pitchFamily="50" charset="-128"/>
              <a:ea typeface="メイリオ" panose="020B0604030504040204" pitchFamily="50" charset="-128"/>
            </a:endParaRPr>
          </a:p>
          <a:p>
            <a:pPr marL="536575" indent="-536575">
              <a:spcBef>
                <a:spcPts val="600"/>
              </a:spcBef>
              <a:spcAft>
                <a:spcPts val="0"/>
              </a:spcAft>
              <a:buFont typeface="Wingdings" panose="05000000000000000000" pitchFamily="2" charset="2"/>
              <a:buChar char="Ø"/>
            </a:pPr>
            <a:r>
              <a:rPr lang="en-US" altLang="ja-JP" sz="2400" b="1" dirty="0">
                <a:solidFill>
                  <a:srgbClr val="002060"/>
                </a:solidFill>
                <a:latin typeface="メイリオ" panose="020B0604030504040204" pitchFamily="50" charset="-128"/>
                <a:ea typeface="メイリオ" panose="020B0604030504040204" pitchFamily="50" charset="-128"/>
                <a:hlinkClick r:id="rId5">
                  <a:extLst>
                    <a:ext uri="{A12FA001-AC4F-418D-AE19-62706E023703}">
                      <ahyp:hlinkClr xmlns:ahyp="http://schemas.microsoft.com/office/drawing/2018/hyperlinkcolor" xmlns="" val="tx"/>
                    </a:ext>
                  </a:extLst>
                </a:hlinkClick>
              </a:rPr>
              <a:t>Enrichment Analysis</a:t>
            </a:r>
            <a:endParaRPr lang="en-US" altLang="ja-JP" sz="2400" b="1" dirty="0">
              <a:solidFill>
                <a:srgbClr val="002060"/>
              </a:solidFill>
              <a:latin typeface="メイリオ" panose="020B0604030504040204" pitchFamily="50" charset="-128"/>
              <a:ea typeface="メイリオ" panose="020B0604030504040204" pitchFamily="50" charset="-128"/>
            </a:endParaRPr>
          </a:p>
          <a:p>
            <a:pPr lvl="1">
              <a:spcBef>
                <a:spcPts val="600"/>
              </a:spcBef>
              <a:spcAft>
                <a:spcPts val="0"/>
              </a:spcAft>
            </a:pPr>
            <a:r>
              <a:rPr lang="ja-JP" altLang="en-US" sz="2400" dirty="0">
                <a:latin typeface="メイリオ" panose="020B0604030504040204" pitchFamily="50" charset="-128"/>
                <a:ea typeface="メイリオ" panose="020B0604030504040204" pitchFamily="50" charset="-128"/>
              </a:rPr>
              <a:t>与えた遺伝子群の発現制御に関わる転写因子を予測する</a:t>
            </a:r>
            <a:endParaRPr lang="en-US" altLang="ja-JP" sz="24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xmlns="" id="{CA981FAA-01F4-4B21-86C7-76AA9C37A07A}"/>
              </a:ext>
            </a:extLst>
          </p:cNvPr>
          <p:cNvSpPr txBox="1"/>
          <p:nvPr/>
        </p:nvSpPr>
        <p:spPr>
          <a:xfrm>
            <a:off x="3868771" y="0"/>
            <a:ext cx="6037229" cy="338554"/>
          </a:xfrm>
          <a:prstGeom prst="rect">
            <a:avLst/>
          </a:prstGeom>
          <a:noFill/>
        </p:spPr>
        <p:txBody>
          <a:bodyPr wrap="none" rtlCol="0">
            <a:spAutoFit/>
          </a:bodyPr>
          <a:lstStyle>
            <a:defPPr>
              <a:defRPr lang="ja-JP"/>
            </a:defPPr>
            <a:lvl1pPr algn="r">
              <a:defRPr sz="1600">
                <a:latin typeface="メイリオ" panose="020B0604030504040204" pitchFamily="50" charset="-128"/>
                <a:ea typeface="メイリオ" panose="020B0604030504040204" pitchFamily="50" charset="-128"/>
              </a:defRPr>
            </a:lvl1pPr>
          </a:lstStyle>
          <a:p>
            <a:r>
              <a:rPr lang="en-US" altLang="ja-JP" dirty="0" err="1"/>
              <a:t>NBDC</a:t>
            </a:r>
            <a:r>
              <a:rPr lang="ja-JP" altLang="en-US" dirty="0"/>
              <a:t>統合化推進プログラム（京都大学　沖 真弥 特定准教授）</a:t>
            </a:r>
          </a:p>
        </p:txBody>
      </p:sp>
      <p:pic>
        <p:nvPicPr>
          <p:cNvPr id="6" name="Picture 2" descr="沖 真弥 (Shinya OKI) - マイポータル - researchm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297" y="310560"/>
            <a:ext cx="1469776" cy="1663897"/>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xmlns="" id="{CA981FAA-01F4-4B21-86C7-76AA9C37A07A}"/>
              </a:ext>
            </a:extLst>
          </p:cNvPr>
          <p:cNvSpPr txBox="1"/>
          <p:nvPr/>
        </p:nvSpPr>
        <p:spPr>
          <a:xfrm>
            <a:off x="2365533" y="461480"/>
            <a:ext cx="4004622" cy="461665"/>
          </a:xfrm>
          <a:prstGeom prst="rect">
            <a:avLst/>
          </a:prstGeom>
          <a:noFill/>
        </p:spPr>
        <p:txBody>
          <a:bodyPr wrap="none" rtlCol="0">
            <a:spAutoFit/>
          </a:bodyPr>
          <a:lstStyle>
            <a:defPPr>
              <a:defRPr lang="ja-JP"/>
            </a:defPPr>
            <a:lvl1pPr algn="r">
              <a:defRPr sz="1600">
                <a:latin typeface="メイリオ" panose="020B0604030504040204" pitchFamily="50" charset="-128"/>
                <a:ea typeface="メイリオ" panose="020B0604030504040204" pitchFamily="50" charset="-128"/>
              </a:defRPr>
            </a:lvl1pPr>
          </a:lstStyle>
          <a:p>
            <a:pPr algn="l"/>
            <a:r>
              <a:rPr lang="en-US" altLang="ja-JP" sz="2400" dirty="0" err="1" smtClean="0"/>
              <a:t>ChIP-seq</a:t>
            </a:r>
            <a:r>
              <a:rPr lang="ja-JP" altLang="en-US" sz="2400" dirty="0" smtClean="0"/>
              <a:t>統合データベース</a:t>
            </a:r>
            <a:endParaRPr lang="ja-JP" altLang="en-US" sz="2400" dirty="0"/>
          </a:p>
        </p:txBody>
      </p:sp>
    </p:spTree>
    <p:extLst>
      <p:ext uri="{BB962C8B-B14F-4D97-AF65-F5344CB8AC3E}">
        <p14:creationId xmlns:p14="http://schemas.microsoft.com/office/powerpoint/2010/main" val="2853687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14288"/>
            <a:ext cx="8761045" cy="8834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2800" dirty="0">
                <a:solidFill>
                  <a:srgbClr val="161616"/>
                </a:solidFill>
              </a:rPr>
              <a:t>褐色脂肪細胞と白色脂肪細胞の特徴的転写因子</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51</a:t>
            </a:fld>
            <a:endParaRPr lang="ja-JP" altLang="en-US" sz="1200">
              <a:solidFill>
                <a:srgbClr val="003A6F"/>
              </a:solidFill>
            </a:endParaRPr>
          </a:p>
        </p:txBody>
      </p:sp>
      <p:grpSp>
        <p:nvGrpSpPr>
          <p:cNvPr id="18433" name="グループ化 18432"/>
          <p:cNvGrpSpPr/>
          <p:nvPr/>
        </p:nvGrpSpPr>
        <p:grpSpPr>
          <a:xfrm>
            <a:off x="501706" y="1149070"/>
            <a:ext cx="6228390" cy="5153952"/>
            <a:chOff x="2192939" y="1149070"/>
            <a:chExt cx="6228390" cy="5153952"/>
          </a:xfrm>
        </p:grpSpPr>
        <p:sp>
          <p:nvSpPr>
            <p:cNvPr id="3" name="テキスト ボックス 2"/>
            <p:cNvSpPr txBox="1"/>
            <p:nvPr/>
          </p:nvSpPr>
          <p:spPr>
            <a:xfrm>
              <a:off x="2708915" y="1149070"/>
              <a:ext cx="2646879" cy="584775"/>
            </a:xfrm>
            <a:prstGeom prst="rect">
              <a:avLst/>
            </a:prstGeom>
            <a:noFill/>
          </p:spPr>
          <p:txBody>
            <a:bodyPr wrap="none" rtlCol="0">
              <a:spAutoFit/>
            </a:bodyPr>
            <a:lstStyle/>
            <a:p>
              <a:pPr algn="ctr"/>
              <a:r>
                <a:rPr kumimoji="1" lang="ja-JP" altLang="en-US" sz="3200" b="1" dirty="0">
                  <a:solidFill>
                    <a:srgbClr val="C00000"/>
                  </a:solidFill>
                  <a:latin typeface="メイリオ" panose="020B0604030504040204" pitchFamily="50" charset="-128"/>
                  <a:ea typeface="メイリオ" panose="020B0604030504040204" pitchFamily="50" charset="-128"/>
                </a:rPr>
                <a:t>褐色脂肪細胞</a:t>
              </a:r>
            </a:p>
          </p:txBody>
        </p:sp>
        <p:sp>
          <p:nvSpPr>
            <p:cNvPr id="8" name="テキスト ボックス 7"/>
            <p:cNvSpPr txBox="1"/>
            <p:nvPr/>
          </p:nvSpPr>
          <p:spPr>
            <a:xfrm>
              <a:off x="5774450" y="2094490"/>
              <a:ext cx="2646879" cy="584775"/>
            </a:xfrm>
            <a:prstGeom prst="rect">
              <a:avLst/>
            </a:prstGeom>
            <a:noFill/>
          </p:spPr>
          <p:txBody>
            <a:bodyPr wrap="none" rtlCol="0">
              <a:spAutoFit/>
            </a:bodyPr>
            <a:lstStyle/>
            <a:p>
              <a:pPr algn="ctr"/>
              <a:r>
                <a:rPr kumimoji="1" lang="ja-JP" altLang="en-US" sz="3200" b="1" dirty="0">
                  <a:solidFill>
                    <a:srgbClr val="0070C0"/>
                  </a:solidFill>
                  <a:latin typeface="メイリオ" panose="020B0604030504040204" pitchFamily="50" charset="-128"/>
                  <a:ea typeface="メイリオ" panose="020B0604030504040204" pitchFamily="50" charset="-128"/>
                </a:rPr>
                <a:t>白色脂肪細胞</a:t>
              </a:r>
            </a:p>
          </p:txBody>
        </p:sp>
        <p:sp>
          <p:nvSpPr>
            <p:cNvPr id="2" name="円/楕円 1"/>
            <p:cNvSpPr/>
            <p:nvPr/>
          </p:nvSpPr>
          <p:spPr>
            <a:xfrm>
              <a:off x="2192939" y="1771482"/>
              <a:ext cx="4118848" cy="4531540"/>
            </a:xfrm>
            <a:prstGeom prst="ellipse">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7" name="円/楕円 6"/>
            <p:cNvSpPr/>
            <p:nvPr/>
          </p:nvSpPr>
          <p:spPr>
            <a:xfrm>
              <a:off x="4733841" y="2929317"/>
              <a:ext cx="2929317" cy="2087745"/>
            </a:xfrm>
            <a:prstGeom prst="ellipse">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 name="テキスト ボックス 3"/>
            <p:cNvSpPr txBox="1"/>
            <p:nvPr/>
          </p:nvSpPr>
          <p:spPr>
            <a:xfrm>
              <a:off x="3382470" y="1877110"/>
              <a:ext cx="1378904" cy="4401205"/>
            </a:xfrm>
            <a:prstGeom prst="rect">
              <a:avLst/>
            </a:prstGeom>
            <a:noFill/>
          </p:spPr>
          <p:txBody>
            <a:bodyPr wrap="none" rtlCol="0">
              <a:spAutoFit/>
            </a:bodyPr>
            <a:lstStyle/>
            <a:p>
              <a:r>
                <a:rPr lang="en-US" altLang="ja-JP" sz="2000" b="1" dirty="0" err="1">
                  <a:solidFill>
                    <a:srgbClr val="C00000"/>
                  </a:solidFill>
                  <a:latin typeface="メイリオ" panose="020B0604030504040204" pitchFamily="50" charset="-128"/>
                  <a:ea typeface="メイリオ" panose="020B0604030504040204" pitchFamily="50" charset="-128"/>
                </a:rPr>
                <a:t>Arid1a</a:t>
              </a:r>
              <a:endParaRPr lang="en-US" altLang="ja-JP" sz="2000" b="1" dirty="0">
                <a:solidFill>
                  <a:srgbClr val="C00000"/>
                </a:solidFill>
                <a:latin typeface="メイリオ" panose="020B0604030504040204" pitchFamily="50" charset="-128"/>
                <a:ea typeface="メイリオ" panose="020B0604030504040204" pitchFamily="50" charset="-128"/>
              </a:endParaRPr>
            </a:p>
            <a:p>
              <a:r>
                <a:rPr lang="en-US" altLang="ja-JP" sz="2000" b="1" dirty="0" err="1">
                  <a:solidFill>
                    <a:schemeClr val="accent6"/>
                  </a:solidFill>
                  <a:latin typeface="メイリオ" panose="020B0604030504040204" pitchFamily="50" charset="-128"/>
                  <a:ea typeface="メイリオ" panose="020B0604030504040204" pitchFamily="50" charset="-128"/>
                </a:rPr>
                <a:t>Cebpa</a:t>
              </a:r>
              <a:endParaRPr lang="en-US" altLang="ja-JP" sz="2000" b="1" dirty="0">
                <a:solidFill>
                  <a:schemeClr val="accent6"/>
                </a:solidFill>
                <a:latin typeface="メイリオ" panose="020B0604030504040204" pitchFamily="50" charset="-128"/>
                <a:ea typeface="メイリオ" panose="020B0604030504040204" pitchFamily="50" charset="-128"/>
              </a:endParaRPr>
            </a:p>
            <a:p>
              <a:r>
                <a:rPr lang="en-US" altLang="ja-JP" sz="2000" b="1" dirty="0" err="1">
                  <a:solidFill>
                    <a:schemeClr val="accent6"/>
                  </a:solidFill>
                  <a:latin typeface="メイリオ" panose="020B0604030504040204" pitchFamily="50" charset="-128"/>
                  <a:ea typeface="メイリオ" panose="020B0604030504040204" pitchFamily="50" charset="-128"/>
                </a:rPr>
                <a:t>Cebpb</a:t>
              </a:r>
              <a:endParaRPr lang="en-US" altLang="ja-JP" sz="2000" b="1" dirty="0">
                <a:solidFill>
                  <a:schemeClr val="accent6"/>
                </a:solidFill>
                <a:latin typeface="メイリオ" panose="020B0604030504040204" pitchFamily="50" charset="-128"/>
                <a:ea typeface="メイリオ" panose="020B0604030504040204" pitchFamily="50" charset="-128"/>
              </a:endParaRPr>
            </a:p>
            <a:p>
              <a:r>
                <a:rPr lang="en-US" altLang="ja-JP" sz="2000" b="1" dirty="0" err="1">
                  <a:solidFill>
                    <a:srgbClr val="C00000"/>
                  </a:solidFill>
                  <a:latin typeface="メイリオ" panose="020B0604030504040204" pitchFamily="50" charset="-128"/>
                  <a:ea typeface="メイリオ" panose="020B0604030504040204" pitchFamily="50" charset="-128"/>
                </a:rPr>
                <a:t>Crebbp</a:t>
              </a:r>
              <a:endParaRPr lang="en-US" altLang="ja-JP" sz="2000" b="1" dirty="0">
                <a:solidFill>
                  <a:srgbClr val="C00000"/>
                </a:solidFill>
                <a:latin typeface="メイリオ" panose="020B0604030504040204" pitchFamily="50" charset="-128"/>
                <a:ea typeface="メイリオ" panose="020B0604030504040204" pitchFamily="50" charset="-128"/>
              </a:endParaRPr>
            </a:p>
            <a:p>
              <a:r>
                <a:rPr lang="en-US" altLang="ja-JP" sz="2000" b="1" dirty="0" err="1">
                  <a:solidFill>
                    <a:schemeClr val="accent6"/>
                  </a:solidFill>
                  <a:latin typeface="メイリオ" panose="020B0604030504040204" pitchFamily="50" charset="-128"/>
                  <a:ea typeface="メイリオ" panose="020B0604030504040204" pitchFamily="50" charset="-128"/>
                </a:rPr>
                <a:t>Ebf2</a:t>
              </a:r>
              <a:endParaRPr lang="en-US" altLang="ja-JP" sz="2000" b="1" dirty="0">
                <a:solidFill>
                  <a:schemeClr val="accent6"/>
                </a:solidFill>
                <a:latin typeface="メイリオ" panose="020B0604030504040204" pitchFamily="50" charset="-128"/>
                <a:ea typeface="メイリオ" panose="020B0604030504040204" pitchFamily="50" charset="-128"/>
              </a:endParaRPr>
            </a:p>
            <a:p>
              <a:r>
                <a:rPr lang="en-US" altLang="ja-JP" sz="2000" b="1" dirty="0" err="1">
                  <a:solidFill>
                    <a:schemeClr val="accent6"/>
                  </a:solidFill>
                  <a:latin typeface="メイリオ" panose="020B0604030504040204" pitchFamily="50" charset="-128"/>
                  <a:ea typeface="メイリオ" panose="020B0604030504040204" pitchFamily="50" charset="-128"/>
                </a:rPr>
                <a:t>Esrra</a:t>
              </a:r>
              <a:endParaRPr lang="en-US" altLang="ja-JP" sz="2000" b="1" dirty="0">
                <a:solidFill>
                  <a:schemeClr val="accent6"/>
                </a:solidFill>
                <a:latin typeface="メイリオ" panose="020B0604030504040204" pitchFamily="50" charset="-128"/>
                <a:ea typeface="メイリオ" panose="020B0604030504040204" pitchFamily="50" charset="-128"/>
              </a:endParaRPr>
            </a:p>
            <a:p>
              <a:r>
                <a:rPr lang="en-US" altLang="ja-JP" sz="2000" b="1" dirty="0" err="1">
                  <a:solidFill>
                    <a:schemeClr val="accent6"/>
                  </a:solidFill>
                  <a:latin typeface="メイリオ" panose="020B0604030504040204" pitchFamily="50" charset="-128"/>
                  <a:ea typeface="メイリオ" panose="020B0604030504040204" pitchFamily="50" charset="-128"/>
                </a:rPr>
                <a:t>Hdac3</a:t>
              </a:r>
              <a:endParaRPr lang="en-US" altLang="ja-JP" sz="2000" b="1" dirty="0">
                <a:solidFill>
                  <a:schemeClr val="accent6"/>
                </a:solidFill>
                <a:latin typeface="メイリオ" panose="020B0604030504040204" pitchFamily="50" charset="-128"/>
                <a:ea typeface="メイリオ" panose="020B0604030504040204" pitchFamily="50" charset="-128"/>
              </a:endParaRPr>
            </a:p>
            <a:p>
              <a:r>
                <a:rPr lang="en-US" altLang="ja-JP" sz="2000" b="1" dirty="0" err="1">
                  <a:solidFill>
                    <a:schemeClr val="accent6"/>
                  </a:solidFill>
                  <a:latin typeface="メイリオ" panose="020B0604030504040204" pitchFamily="50" charset="-128"/>
                  <a:ea typeface="メイリオ" panose="020B0604030504040204" pitchFamily="50" charset="-128"/>
                </a:rPr>
                <a:t>Kdm3a</a:t>
              </a:r>
              <a:endParaRPr lang="en-US" altLang="ja-JP" sz="2000" b="1" dirty="0">
                <a:solidFill>
                  <a:schemeClr val="accent6"/>
                </a:solidFill>
                <a:latin typeface="メイリオ" panose="020B0604030504040204" pitchFamily="50" charset="-128"/>
                <a:ea typeface="メイリオ" panose="020B0604030504040204" pitchFamily="50" charset="-128"/>
              </a:endParaRPr>
            </a:p>
            <a:p>
              <a:r>
                <a:rPr lang="en-US" altLang="ja-JP" sz="2000" b="1" dirty="0" err="1">
                  <a:solidFill>
                    <a:srgbClr val="C00000"/>
                  </a:solidFill>
                  <a:latin typeface="メイリオ" panose="020B0604030504040204" pitchFamily="50" charset="-128"/>
                  <a:ea typeface="メイリオ" panose="020B0604030504040204" pitchFamily="50" charset="-128"/>
                </a:rPr>
                <a:t>Med1</a:t>
              </a:r>
              <a:endParaRPr lang="en-US" altLang="ja-JP" sz="2000" b="1" dirty="0">
                <a:solidFill>
                  <a:srgbClr val="C00000"/>
                </a:solidFill>
                <a:latin typeface="メイリオ" panose="020B0604030504040204" pitchFamily="50" charset="-128"/>
                <a:ea typeface="メイリオ" panose="020B0604030504040204" pitchFamily="50" charset="-128"/>
              </a:endParaRPr>
            </a:p>
            <a:p>
              <a:r>
                <a:rPr lang="en-US" altLang="ja-JP" sz="2000" b="1" dirty="0" err="1">
                  <a:solidFill>
                    <a:srgbClr val="C00000"/>
                  </a:solidFill>
                  <a:latin typeface="メイリオ" panose="020B0604030504040204" pitchFamily="50" charset="-128"/>
                  <a:ea typeface="メイリオ" panose="020B0604030504040204" pitchFamily="50" charset="-128"/>
                </a:rPr>
                <a:t>Nfia</a:t>
              </a:r>
              <a:endParaRPr lang="en-US" altLang="ja-JP" sz="2000" b="1" dirty="0">
                <a:solidFill>
                  <a:srgbClr val="C00000"/>
                </a:solidFill>
                <a:latin typeface="メイリオ" panose="020B0604030504040204" pitchFamily="50" charset="-128"/>
                <a:ea typeface="メイリオ" panose="020B0604030504040204" pitchFamily="50" charset="-128"/>
              </a:endParaRPr>
            </a:p>
            <a:p>
              <a:r>
                <a:rPr lang="en-US" altLang="ja-JP" sz="2000" b="1" dirty="0" err="1">
                  <a:solidFill>
                    <a:schemeClr val="accent6"/>
                  </a:solidFill>
                  <a:latin typeface="メイリオ" panose="020B0604030504040204" pitchFamily="50" charset="-128"/>
                  <a:ea typeface="メイリオ" panose="020B0604030504040204" pitchFamily="50" charset="-128"/>
                </a:rPr>
                <a:t>Ppara</a:t>
              </a:r>
              <a:endParaRPr lang="en-US" altLang="ja-JP" sz="2000" b="1" dirty="0">
                <a:solidFill>
                  <a:schemeClr val="accent6"/>
                </a:solidFill>
                <a:latin typeface="メイリオ" panose="020B0604030504040204" pitchFamily="50" charset="-128"/>
                <a:ea typeface="メイリオ" panose="020B0604030504040204" pitchFamily="50" charset="-128"/>
              </a:endParaRPr>
            </a:p>
            <a:p>
              <a:r>
                <a:rPr lang="en-US" altLang="ja-JP" sz="2000" b="1" dirty="0" err="1">
                  <a:solidFill>
                    <a:srgbClr val="C00000"/>
                  </a:solidFill>
                  <a:latin typeface="メイリオ" panose="020B0604030504040204" pitchFamily="50" charset="-128"/>
                  <a:ea typeface="メイリオ" panose="020B0604030504040204" pitchFamily="50" charset="-128"/>
                </a:rPr>
                <a:t>Prdm16</a:t>
              </a:r>
              <a:endParaRPr lang="en-US" altLang="ja-JP" sz="2000" b="1" dirty="0">
                <a:solidFill>
                  <a:srgbClr val="C00000"/>
                </a:solidFill>
                <a:latin typeface="メイリオ" panose="020B0604030504040204" pitchFamily="50" charset="-128"/>
                <a:ea typeface="メイリオ" panose="020B0604030504040204" pitchFamily="50" charset="-128"/>
              </a:endParaRPr>
            </a:p>
            <a:p>
              <a:r>
                <a:rPr lang="en-US" altLang="ja-JP" sz="2000" b="1" dirty="0" err="1">
                  <a:solidFill>
                    <a:srgbClr val="C00000"/>
                  </a:solidFill>
                  <a:latin typeface="メイリオ" panose="020B0604030504040204" pitchFamily="50" charset="-128"/>
                  <a:ea typeface="メイリオ" panose="020B0604030504040204" pitchFamily="50" charset="-128"/>
                </a:rPr>
                <a:t>Smarca4</a:t>
              </a:r>
              <a:endParaRPr lang="en-US" altLang="ja-JP" sz="2000" b="1" dirty="0">
                <a:solidFill>
                  <a:srgbClr val="C00000"/>
                </a:solidFill>
                <a:latin typeface="メイリオ" panose="020B0604030504040204" pitchFamily="50" charset="-128"/>
                <a:ea typeface="メイリオ" panose="020B0604030504040204" pitchFamily="50" charset="-128"/>
              </a:endParaRPr>
            </a:p>
            <a:p>
              <a:r>
                <a:rPr lang="en-US" altLang="ja-JP" sz="2000" b="1" dirty="0" err="1">
                  <a:solidFill>
                    <a:srgbClr val="C00000"/>
                  </a:solidFill>
                  <a:latin typeface="メイリオ" panose="020B0604030504040204" pitchFamily="50" charset="-128"/>
                  <a:ea typeface="メイリオ" panose="020B0604030504040204" pitchFamily="50" charset="-128"/>
                </a:rPr>
                <a:t>Zc3h10</a:t>
              </a:r>
              <a:endParaRPr lang="en-US" altLang="ja-JP" sz="2000" b="1" dirty="0">
                <a:solidFill>
                  <a:srgbClr val="C00000"/>
                </a:solidFill>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6715040" y="3829386"/>
              <a:ext cx="966034" cy="400110"/>
            </a:xfrm>
            <a:prstGeom prst="rect">
              <a:avLst/>
            </a:prstGeom>
            <a:noFill/>
          </p:spPr>
          <p:txBody>
            <a:bodyPr wrap="none" rtlCol="0">
              <a:spAutoFit/>
            </a:bodyPr>
            <a:lstStyle/>
            <a:p>
              <a:r>
                <a:rPr lang="en-US" altLang="ja-JP" sz="2000" b="1" dirty="0" err="1">
                  <a:solidFill>
                    <a:srgbClr val="0070C0"/>
                  </a:solidFill>
                  <a:latin typeface="メイリオ" panose="020B0604030504040204" pitchFamily="50" charset="-128"/>
                  <a:ea typeface="メイリオ" panose="020B0604030504040204" pitchFamily="50" charset="-128"/>
                </a:rPr>
                <a:t>Trp53</a:t>
              </a:r>
              <a:endParaRPr lang="en-US" altLang="ja-JP" sz="2000" b="1" dirty="0">
                <a:solidFill>
                  <a:srgbClr val="0070C0"/>
                </a:solidFill>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5176206" y="3213833"/>
              <a:ext cx="1029449" cy="1631216"/>
            </a:xfrm>
            <a:prstGeom prst="rect">
              <a:avLst/>
            </a:prstGeom>
            <a:noFill/>
          </p:spPr>
          <p:txBody>
            <a:bodyPr wrap="none" rtlCol="0">
              <a:spAutoFit/>
            </a:bodyPr>
            <a:lstStyle/>
            <a:p>
              <a:pPr algn="ctr"/>
              <a:r>
                <a:rPr lang="en-US" altLang="ja-JP" sz="2000" b="1" dirty="0" err="1">
                  <a:solidFill>
                    <a:srgbClr val="FF0000"/>
                  </a:solidFill>
                  <a:latin typeface="メイリオ" panose="020B0604030504040204" pitchFamily="50" charset="-128"/>
                  <a:ea typeface="メイリオ" panose="020B0604030504040204" pitchFamily="50" charset="-128"/>
                </a:rPr>
                <a:t>Nr1d1</a:t>
              </a:r>
              <a:endParaRPr lang="en-US" altLang="ja-JP" sz="2000" b="1" dirty="0">
                <a:solidFill>
                  <a:srgbClr val="FF0000"/>
                </a:solidFill>
                <a:latin typeface="メイリオ" panose="020B0604030504040204" pitchFamily="50" charset="-128"/>
                <a:ea typeface="メイリオ" panose="020B0604030504040204" pitchFamily="50" charset="-128"/>
              </a:endParaRPr>
            </a:p>
            <a:p>
              <a:pPr algn="ctr"/>
              <a:endParaRPr lang="en-US" altLang="ja-JP" sz="2000" b="1" dirty="0">
                <a:solidFill>
                  <a:srgbClr val="FF0000"/>
                </a:solidFill>
                <a:latin typeface="メイリオ" panose="020B0604030504040204" pitchFamily="50" charset="-128"/>
                <a:ea typeface="メイリオ" panose="020B0604030504040204" pitchFamily="50" charset="-128"/>
              </a:endParaRPr>
            </a:p>
            <a:p>
              <a:pPr algn="ctr"/>
              <a:r>
                <a:rPr lang="en-US" altLang="ja-JP" sz="2000" b="1" dirty="0" err="1">
                  <a:solidFill>
                    <a:srgbClr val="FF0000"/>
                  </a:solidFill>
                  <a:latin typeface="メイリオ" panose="020B0604030504040204" pitchFamily="50" charset="-128"/>
                  <a:ea typeface="メイリオ" panose="020B0604030504040204" pitchFamily="50" charset="-128"/>
                </a:rPr>
                <a:t>Pparg</a:t>
              </a:r>
              <a:endParaRPr lang="en-US" altLang="ja-JP" sz="2000" b="1" dirty="0">
                <a:solidFill>
                  <a:srgbClr val="FF0000"/>
                </a:solidFill>
                <a:latin typeface="メイリオ" panose="020B0604030504040204" pitchFamily="50" charset="-128"/>
                <a:ea typeface="メイリオ" panose="020B0604030504040204" pitchFamily="50" charset="-128"/>
              </a:endParaRPr>
            </a:p>
            <a:p>
              <a:pPr algn="ctr"/>
              <a:endParaRPr lang="en-US" altLang="ja-JP" sz="2000" b="1" dirty="0">
                <a:solidFill>
                  <a:srgbClr val="FF0000"/>
                </a:solidFill>
                <a:latin typeface="メイリオ" panose="020B0604030504040204" pitchFamily="50" charset="-128"/>
                <a:ea typeface="メイリオ" panose="020B0604030504040204" pitchFamily="50" charset="-128"/>
              </a:endParaRPr>
            </a:p>
            <a:p>
              <a:pPr algn="ctr"/>
              <a:r>
                <a:rPr lang="en-US" altLang="ja-JP" sz="2000" b="1" dirty="0" err="1">
                  <a:solidFill>
                    <a:srgbClr val="FF0000"/>
                  </a:solidFill>
                  <a:latin typeface="メイリオ" panose="020B0604030504040204" pitchFamily="50" charset="-128"/>
                  <a:ea typeface="メイリオ" panose="020B0604030504040204" pitchFamily="50" charset="-128"/>
                </a:rPr>
                <a:t>Tle3</a:t>
              </a:r>
              <a:endParaRPr lang="en-US" altLang="ja-JP" sz="2000" b="1" dirty="0">
                <a:solidFill>
                  <a:srgbClr val="FF0000"/>
                </a:solidFill>
                <a:latin typeface="メイリオ" panose="020B0604030504040204" pitchFamily="50" charset="-128"/>
                <a:ea typeface="メイリオ" panose="020B0604030504040204" pitchFamily="50" charset="-128"/>
              </a:endParaRPr>
            </a:p>
          </p:txBody>
        </p:sp>
        <p:cxnSp>
          <p:nvCxnSpPr>
            <p:cNvPr id="13" name="直線コネクタ 12"/>
            <p:cNvCxnSpPr/>
            <p:nvPr/>
          </p:nvCxnSpPr>
          <p:spPr>
            <a:xfrm flipH="1">
              <a:off x="4337331" y="4037254"/>
              <a:ext cx="838876" cy="1060728"/>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10" idx="1"/>
              <a:endCxn id="12" idx="3"/>
            </p:cNvCxnSpPr>
            <p:nvPr/>
          </p:nvCxnSpPr>
          <p:spPr>
            <a:xfrm flipH="1">
              <a:off x="6205655" y="4029441"/>
              <a:ext cx="509385" cy="0"/>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12" idx="1"/>
            </p:cNvCxnSpPr>
            <p:nvPr/>
          </p:nvCxnSpPr>
          <p:spPr>
            <a:xfrm flipH="1" flipV="1">
              <a:off x="4410160" y="2670373"/>
              <a:ext cx="766046" cy="1359068"/>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a:stCxn id="12" idx="1"/>
            </p:cNvCxnSpPr>
            <p:nvPr/>
          </p:nvCxnSpPr>
          <p:spPr>
            <a:xfrm flipH="1" flipV="1">
              <a:off x="4377792" y="2379059"/>
              <a:ext cx="798414" cy="1650382"/>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12" idx="1"/>
            </p:cNvCxnSpPr>
            <p:nvPr/>
          </p:nvCxnSpPr>
          <p:spPr>
            <a:xfrm flipH="1">
              <a:off x="4507264" y="4029441"/>
              <a:ext cx="668942" cy="18650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4337331" y="3382471"/>
              <a:ext cx="849664" cy="1691235"/>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5690930" y="3544312"/>
              <a:ext cx="0" cy="339865"/>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a:stCxn id="12" idx="1"/>
            </p:cNvCxnSpPr>
            <p:nvPr/>
          </p:nvCxnSpPr>
          <p:spPr>
            <a:xfrm flipH="1" flipV="1">
              <a:off x="4377791" y="3884177"/>
              <a:ext cx="798415" cy="145264"/>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a:stCxn id="12" idx="1"/>
            </p:cNvCxnSpPr>
            <p:nvPr/>
          </p:nvCxnSpPr>
          <p:spPr>
            <a:xfrm flipH="1" flipV="1">
              <a:off x="4264503" y="3592864"/>
              <a:ext cx="911703" cy="436577"/>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V="1">
              <a:off x="5690930" y="4167399"/>
              <a:ext cx="0" cy="299405"/>
            </a:xfrm>
            <a:prstGeom prst="line">
              <a:avLst/>
            </a:prstGeom>
            <a:ln w="28575">
              <a:solidFill>
                <a:srgbClr val="3333FF"/>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flipV="1">
              <a:off x="4167399" y="3285368"/>
              <a:ext cx="1132884" cy="1327092"/>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grpSp>
        <p:nvGrpSpPr>
          <p:cNvPr id="18440" name="グループ化 18439"/>
          <p:cNvGrpSpPr/>
          <p:nvPr/>
        </p:nvGrpSpPr>
        <p:grpSpPr>
          <a:xfrm>
            <a:off x="4404542" y="5624516"/>
            <a:ext cx="3466607" cy="707886"/>
            <a:chOff x="6263236" y="5582932"/>
            <a:chExt cx="3466607" cy="707886"/>
          </a:xfrm>
        </p:grpSpPr>
        <p:cxnSp>
          <p:nvCxnSpPr>
            <p:cNvPr id="68" name="直線コネクタ 67"/>
            <p:cNvCxnSpPr/>
            <p:nvPr/>
          </p:nvCxnSpPr>
          <p:spPr>
            <a:xfrm flipH="1">
              <a:off x="6263236" y="5769621"/>
              <a:ext cx="647362" cy="2"/>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6263236" y="6067678"/>
              <a:ext cx="647362" cy="2"/>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18439" name="正方形/長方形 18438"/>
            <p:cNvSpPr/>
            <p:nvPr/>
          </p:nvSpPr>
          <p:spPr>
            <a:xfrm>
              <a:off x="6980372" y="5582932"/>
              <a:ext cx="2749471" cy="707886"/>
            </a:xfrm>
            <a:prstGeom prst="rect">
              <a:avLst/>
            </a:prstGeom>
          </p:spPr>
          <p:txBody>
            <a:bodyPr wrap="none">
              <a:spAutoFit/>
            </a:bodyPr>
            <a:lstStyle/>
            <a:p>
              <a:r>
                <a:rPr lang="ja-JP" altLang="en-US" sz="2000" dirty="0">
                  <a:solidFill>
                    <a:schemeClr val="accent6">
                      <a:lumMod val="75000"/>
                    </a:schemeClr>
                  </a:solidFill>
                  <a:latin typeface="メイリオ" panose="020B0604030504040204" pitchFamily="50" charset="-128"/>
                  <a:ea typeface="メイリオ" panose="020B0604030504040204" pitchFamily="50" charset="-128"/>
                </a:rPr>
                <a:t>褐色脂肪細胞で共局在</a:t>
              </a:r>
              <a:endParaRPr lang="en-US" altLang="ja-JP" sz="2000" dirty="0">
                <a:solidFill>
                  <a:schemeClr val="accent6">
                    <a:lumMod val="75000"/>
                  </a:schemeClr>
                </a:solidFill>
                <a:latin typeface="メイリオ" panose="020B0604030504040204" pitchFamily="50" charset="-128"/>
                <a:ea typeface="メイリオ" panose="020B0604030504040204" pitchFamily="50" charset="-128"/>
              </a:endParaRPr>
            </a:p>
            <a:p>
              <a:r>
                <a:rPr lang="ja-JP" altLang="en-US" sz="2000" dirty="0">
                  <a:solidFill>
                    <a:srgbClr val="0070C0"/>
                  </a:solidFill>
                  <a:latin typeface="メイリオ" panose="020B0604030504040204" pitchFamily="50" charset="-128"/>
                  <a:ea typeface="メイリオ" panose="020B0604030504040204" pitchFamily="50" charset="-128"/>
                </a:rPr>
                <a:t>白色脂肪細胞で共局在</a:t>
              </a:r>
            </a:p>
          </p:txBody>
        </p:sp>
      </p:grpSp>
      <p:sp>
        <p:nvSpPr>
          <p:cNvPr id="75" name="正方形/長方形 74"/>
          <p:cNvSpPr/>
          <p:nvPr/>
        </p:nvSpPr>
        <p:spPr>
          <a:xfrm>
            <a:off x="5785805" y="2722520"/>
            <a:ext cx="4120196" cy="2862322"/>
          </a:xfrm>
          <a:prstGeom prst="rect">
            <a:avLst/>
          </a:prstGeom>
        </p:spPr>
        <p:txBody>
          <a:bodyPr wrap="square">
            <a:spAutoFit/>
          </a:bodyPr>
          <a:lstStyle/>
          <a:p>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解析手順</a:t>
            </a:r>
            <a:r>
              <a:rPr lang="en-US" altLang="ja-JP" dirty="0">
                <a:latin typeface="メイリオ" panose="020B0604030504040204" pitchFamily="50" charset="-128"/>
                <a:ea typeface="メイリオ" panose="020B0604030504040204" pitchFamily="50" charset="-128"/>
              </a:rPr>
              <a:t>】</a:t>
            </a:r>
            <a:endParaRPr lang="en-US" altLang="ja-JP" dirty="0" smtClean="0">
              <a:latin typeface="メイリオ" panose="020B0604030504040204" pitchFamily="50" charset="-128"/>
              <a:ea typeface="メイリオ" panose="020B0604030504040204" pitchFamily="50" charset="-128"/>
            </a:endParaRPr>
          </a:p>
          <a:p>
            <a:pPr lvl="1"/>
            <a:r>
              <a:rPr lang="ja-JP" altLang="en-US" dirty="0" smtClean="0">
                <a:latin typeface="メイリオ" panose="020B0604030504040204" pitchFamily="50" charset="-128"/>
                <a:ea typeface="メイリオ" panose="020B0604030504040204" pitchFamily="50" charset="-128"/>
              </a:rPr>
              <a:t>褐色</a:t>
            </a:r>
            <a:r>
              <a:rPr lang="ja-JP" altLang="en-US" dirty="0">
                <a:latin typeface="メイリオ" panose="020B0604030504040204" pitchFamily="50" charset="-128"/>
                <a:ea typeface="メイリオ" panose="020B0604030504040204" pitchFamily="50" charset="-128"/>
              </a:rPr>
              <a:t>脂肪細胞と白色脂肪細胞</a:t>
            </a:r>
            <a:r>
              <a:rPr lang="ja-JP" altLang="en-US" dirty="0" smtClean="0">
                <a:latin typeface="メイリオ" panose="020B0604030504040204" pitchFamily="50" charset="-128"/>
                <a:ea typeface="メイリオ" panose="020B0604030504040204" pitchFamily="50" charset="-128"/>
              </a:rPr>
              <a:t>で</a:t>
            </a:r>
            <a:endParaRPr lang="en-US" altLang="ja-JP" dirty="0" smtClean="0">
              <a:latin typeface="メイリオ" panose="020B0604030504040204" pitchFamily="50" charset="-128"/>
              <a:ea typeface="メイリオ" panose="020B0604030504040204" pitchFamily="50" charset="-128"/>
            </a:endParaRPr>
          </a:p>
          <a:p>
            <a:pPr lvl="1"/>
            <a:r>
              <a:rPr lang="ja-JP" altLang="en-US" dirty="0" smtClean="0">
                <a:latin typeface="メイリオ" panose="020B0604030504040204" pitchFamily="50" charset="-128"/>
                <a:ea typeface="メイリオ" panose="020B0604030504040204" pitchFamily="50" charset="-128"/>
              </a:rPr>
              <a:t>発現差があった遺伝子群</a:t>
            </a:r>
            <a:r>
              <a:rPr lang="ja-JP" altLang="en-US" dirty="0">
                <a:latin typeface="メイリオ" panose="020B0604030504040204" pitchFamily="50" charset="-128"/>
                <a:ea typeface="メイリオ" panose="020B0604030504040204" pitchFamily="50" charset="-128"/>
              </a:rPr>
              <a:t>を</a:t>
            </a:r>
            <a:r>
              <a:rPr lang="en-US" altLang="ja-JP" b="1" dirty="0">
                <a:solidFill>
                  <a:srgbClr val="3333FF"/>
                </a:solidFill>
                <a:latin typeface="メイリオ" panose="020B0604030504040204" pitchFamily="50" charset="-128"/>
                <a:ea typeface="メイリオ" panose="020B0604030504040204" pitchFamily="50" charset="-128"/>
              </a:rPr>
              <a:t>Enrichment</a:t>
            </a:r>
            <a:r>
              <a:rPr lang="ja-JP" altLang="en-US" b="1" dirty="0">
                <a:solidFill>
                  <a:srgbClr val="3333FF"/>
                </a:solidFill>
                <a:latin typeface="メイリオ" panose="020B0604030504040204" pitchFamily="50" charset="-128"/>
                <a:ea typeface="メイリオ" panose="020B0604030504040204" pitchFamily="50" charset="-128"/>
              </a:rPr>
              <a:t> </a:t>
            </a:r>
            <a:r>
              <a:rPr lang="en-US" altLang="ja-JP" b="1" dirty="0">
                <a:solidFill>
                  <a:srgbClr val="3333FF"/>
                </a:solidFill>
                <a:latin typeface="メイリオ" panose="020B0604030504040204" pitchFamily="50" charset="-128"/>
                <a:ea typeface="メイリオ" panose="020B0604030504040204" pitchFamily="50" charset="-128"/>
              </a:rPr>
              <a:t>Analysis</a:t>
            </a:r>
            <a:r>
              <a:rPr lang="ja-JP" altLang="en-US" dirty="0">
                <a:latin typeface="メイリオ" panose="020B0604030504040204" pitchFamily="50" charset="-128"/>
                <a:ea typeface="メイリオ" panose="020B0604030504040204" pitchFamily="50" charset="-128"/>
              </a:rPr>
              <a:t>にかけ</a:t>
            </a:r>
            <a:r>
              <a:rPr lang="ja-JP" altLang="en-US" dirty="0" smtClean="0">
                <a:latin typeface="メイリオ" panose="020B0604030504040204" pitchFamily="50" charset="-128"/>
                <a:ea typeface="メイリオ" panose="020B0604030504040204" pitchFamily="50" charset="-128"/>
              </a:rPr>
              <a:t>、</a:t>
            </a:r>
            <a:endParaRPr lang="en-US" altLang="ja-JP" dirty="0" smtClean="0">
              <a:latin typeface="メイリオ" panose="020B0604030504040204" pitchFamily="50" charset="-128"/>
              <a:ea typeface="メイリオ" panose="020B0604030504040204" pitchFamily="50" charset="-128"/>
            </a:endParaRPr>
          </a:p>
          <a:p>
            <a:pPr lvl="1"/>
            <a:r>
              <a:rPr lang="ja-JP" altLang="en-US" dirty="0" smtClean="0">
                <a:latin typeface="メイリオ" panose="020B0604030504040204" pitchFamily="50" charset="-128"/>
                <a:ea typeface="メイリオ" panose="020B0604030504040204" pitchFamily="50" charset="-128"/>
              </a:rPr>
              <a:t>褐色</a:t>
            </a:r>
            <a:r>
              <a:rPr lang="ja-JP" altLang="en-US" dirty="0">
                <a:latin typeface="メイリオ" panose="020B0604030504040204" pitchFamily="50" charset="-128"/>
                <a:ea typeface="メイリオ" panose="020B0604030504040204" pitchFamily="50" charset="-128"/>
              </a:rPr>
              <a:t>脂肪細胞と白色脂肪細胞</a:t>
            </a:r>
            <a:r>
              <a:rPr lang="ja-JP" altLang="en-US" dirty="0" smtClean="0">
                <a:latin typeface="メイリオ" panose="020B0604030504040204" pitchFamily="50" charset="-128"/>
                <a:ea typeface="メイリオ" panose="020B0604030504040204" pitchFamily="50" charset="-128"/>
              </a:rPr>
              <a:t>に</a:t>
            </a:r>
            <a:endParaRPr lang="en-US" altLang="ja-JP" dirty="0" smtClean="0">
              <a:latin typeface="メイリオ" panose="020B0604030504040204" pitchFamily="50" charset="-128"/>
              <a:ea typeface="メイリオ" panose="020B0604030504040204" pitchFamily="50" charset="-128"/>
            </a:endParaRPr>
          </a:p>
          <a:p>
            <a:pPr lvl="1"/>
            <a:r>
              <a:rPr lang="ja-JP" altLang="en-US" dirty="0" smtClean="0">
                <a:latin typeface="メイリオ" panose="020B0604030504040204" pitchFamily="50" charset="-128"/>
                <a:ea typeface="メイリオ" panose="020B0604030504040204" pitchFamily="50" charset="-128"/>
              </a:rPr>
              <a:t>共通</a:t>
            </a:r>
            <a:r>
              <a:rPr lang="ja-JP" altLang="en-US" dirty="0">
                <a:latin typeface="メイリオ" panose="020B0604030504040204" pitchFamily="50" charset="-128"/>
                <a:ea typeface="メイリオ" panose="020B0604030504040204" pitchFamily="50" charset="-128"/>
              </a:rPr>
              <a:t>で挙がった</a:t>
            </a:r>
            <a:r>
              <a:rPr lang="en-US" altLang="ja-JP" dirty="0" smtClean="0">
                <a:latin typeface="メイリオ" panose="020B0604030504040204" pitchFamily="50" charset="-128"/>
                <a:ea typeface="メイリオ" panose="020B0604030504040204" pitchFamily="50" charset="-128"/>
              </a:rPr>
              <a:t>3</a:t>
            </a:r>
            <a:r>
              <a:rPr lang="ja-JP" altLang="en-US" dirty="0" err="1" smtClean="0">
                <a:latin typeface="メイリオ" panose="020B0604030504040204" pitchFamily="50" charset="-128"/>
                <a:ea typeface="メイリオ" panose="020B0604030504040204" pitchFamily="50" charset="-128"/>
              </a:rPr>
              <a:t>つの</a:t>
            </a:r>
            <a:r>
              <a:rPr lang="ja-JP" altLang="en-US" dirty="0" smtClean="0">
                <a:latin typeface="メイリオ" panose="020B0604030504040204" pitchFamily="50" charset="-128"/>
                <a:ea typeface="メイリオ" panose="020B0604030504040204" pitchFamily="50" charset="-128"/>
              </a:rPr>
              <a:t>転写因子</a:t>
            </a:r>
            <a:endParaRPr lang="en-US" altLang="ja-JP" dirty="0" smtClean="0">
              <a:latin typeface="メイリオ" panose="020B0604030504040204" pitchFamily="50" charset="-128"/>
              <a:ea typeface="メイリオ" panose="020B0604030504040204" pitchFamily="50" charset="-128"/>
            </a:endParaRPr>
          </a:p>
          <a:p>
            <a:pPr lvl="1"/>
            <a:r>
              <a:rPr lang="en-US" altLang="ja-JP" dirty="0" err="1" smtClean="0">
                <a:latin typeface="メイリオ" panose="020B0604030504040204" pitchFamily="50" charset="-128"/>
                <a:ea typeface="メイリオ" panose="020B0604030504040204" pitchFamily="50" charset="-128"/>
              </a:rPr>
              <a:t>Nr1d1</a:t>
            </a:r>
            <a:r>
              <a:rPr lang="ja-JP" altLang="en-US" dirty="0" err="1" smtClean="0">
                <a:latin typeface="メイリオ" panose="020B0604030504040204" pitchFamily="50" charset="-128"/>
                <a:ea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rPr>
              <a:t>Pparg</a:t>
            </a:r>
            <a:r>
              <a:rPr lang="ja-JP" altLang="en-US" dirty="0" err="1" smtClean="0">
                <a:latin typeface="メイリオ" panose="020B0604030504040204" pitchFamily="50" charset="-128"/>
                <a:ea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rPr>
              <a:t>Tle3</a:t>
            </a:r>
            <a:r>
              <a:rPr lang="ja-JP" altLang="en-US" dirty="0" smtClean="0">
                <a:latin typeface="メイリオ" panose="020B0604030504040204" pitchFamily="50" charset="-128"/>
                <a:ea typeface="メイリオ" panose="020B0604030504040204" pitchFamily="50" charset="-128"/>
              </a:rPr>
              <a:t>に関して</a:t>
            </a:r>
            <a:endParaRPr lang="en-US" altLang="ja-JP" dirty="0" smtClean="0">
              <a:latin typeface="メイリオ" panose="020B0604030504040204" pitchFamily="50" charset="-128"/>
              <a:ea typeface="メイリオ" panose="020B0604030504040204" pitchFamily="50" charset="-128"/>
            </a:endParaRPr>
          </a:p>
          <a:p>
            <a:pPr lvl="1"/>
            <a:r>
              <a:rPr lang="ja-JP" altLang="en-US" dirty="0" smtClean="0">
                <a:latin typeface="メイリオ" panose="020B0604030504040204" pitchFamily="50" charset="-128"/>
                <a:ea typeface="メイリオ" panose="020B0604030504040204" pitchFamily="50" charset="-128"/>
              </a:rPr>
              <a:t>褐色</a:t>
            </a:r>
            <a:r>
              <a:rPr lang="ja-JP" altLang="en-US" dirty="0">
                <a:latin typeface="メイリオ" panose="020B0604030504040204" pitchFamily="50" charset="-128"/>
                <a:ea typeface="メイリオ" panose="020B0604030504040204" pitchFamily="50" charset="-128"/>
              </a:rPr>
              <a:t>脂肪細胞と白色脂肪細胞</a:t>
            </a:r>
            <a:r>
              <a:rPr lang="ja-JP" altLang="en-US" dirty="0" smtClean="0">
                <a:latin typeface="メイリオ" panose="020B0604030504040204" pitchFamily="50" charset="-128"/>
                <a:ea typeface="メイリオ" panose="020B0604030504040204" pitchFamily="50" charset="-128"/>
              </a:rPr>
              <a:t>で</a:t>
            </a:r>
            <a:endParaRPr lang="en-US" altLang="ja-JP" dirty="0" smtClean="0">
              <a:latin typeface="メイリオ" panose="020B0604030504040204" pitchFamily="50" charset="-128"/>
              <a:ea typeface="メイリオ" panose="020B0604030504040204" pitchFamily="50" charset="-128"/>
            </a:endParaRPr>
          </a:p>
          <a:p>
            <a:pPr lvl="1"/>
            <a:r>
              <a:rPr lang="ja-JP" altLang="en-US" dirty="0" smtClean="0">
                <a:latin typeface="メイリオ" panose="020B0604030504040204" pitchFamily="50" charset="-128"/>
                <a:ea typeface="メイリオ" panose="020B0604030504040204" pitchFamily="50" charset="-128"/>
              </a:rPr>
              <a:t>共</a:t>
            </a:r>
            <a:r>
              <a:rPr lang="ja-JP" altLang="en-US" dirty="0">
                <a:latin typeface="メイリオ" panose="020B0604030504040204" pitchFamily="50" charset="-128"/>
                <a:ea typeface="メイリオ" panose="020B0604030504040204" pitchFamily="50" charset="-128"/>
              </a:rPr>
              <a:t>局在する転写因子パートナー</a:t>
            </a:r>
            <a:r>
              <a:rPr lang="ja-JP" altLang="en-US" dirty="0" smtClean="0">
                <a:latin typeface="メイリオ" panose="020B0604030504040204" pitchFamily="50" charset="-128"/>
                <a:ea typeface="メイリオ" panose="020B0604030504040204" pitchFamily="50" charset="-128"/>
              </a:rPr>
              <a:t>を</a:t>
            </a:r>
            <a:endParaRPr lang="en-US" altLang="ja-JP" dirty="0" smtClean="0">
              <a:latin typeface="メイリオ" panose="020B0604030504040204" pitchFamily="50" charset="-128"/>
              <a:ea typeface="メイリオ" panose="020B0604030504040204" pitchFamily="50" charset="-128"/>
            </a:endParaRPr>
          </a:p>
          <a:p>
            <a:pPr lvl="1"/>
            <a:r>
              <a:rPr lang="en-US" altLang="ja-JP" b="1" dirty="0" err="1" smtClean="0">
                <a:solidFill>
                  <a:srgbClr val="3333FF"/>
                </a:solidFill>
                <a:latin typeface="メイリオ" panose="020B0604030504040204" pitchFamily="50" charset="-128"/>
                <a:ea typeface="メイリオ" panose="020B0604030504040204" pitchFamily="50" charset="-128"/>
              </a:rPr>
              <a:t>Colocalization</a:t>
            </a:r>
            <a:r>
              <a:rPr lang="ja-JP" altLang="en-US" dirty="0" smtClean="0">
                <a:latin typeface="メイリオ" panose="020B0604030504040204" pitchFamily="50" charset="-128"/>
                <a:ea typeface="メイリオ" panose="020B0604030504040204" pitchFamily="50" charset="-128"/>
              </a:rPr>
              <a:t>で</a:t>
            </a:r>
            <a:r>
              <a:rPr lang="ja-JP" altLang="en-US" dirty="0">
                <a:latin typeface="メイリオ" panose="020B0604030504040204" pitchFamily="50" charset="-128"/>
                <a:ea typeface="メイリオ" panose="020B0604030504040204" pitchFamily="50" charset="-128"/>
              </a:rPr>
              <a:t>調べた</a:t>
            </a:r>
            <a:r>
              <a:rPr lang="ja-JP" altLang="en-US" dirty="0" smtClean="0">
                <a:latin typeface="メイリオ" panose="020B0604030504040204" pitchFamily="50" charset="-128"/>
                <a:ea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endParaRPr>
          </a:p>
        </p:txBody>
      </p:sp>
      <p:sp>
        <p:nvSpPr>
          <p:cNvPr id="29" name="正方形/長方形 28"/>
          <p:cNvSpPr/>
          <p:nvPr/>
        </p:nvSpPr>
        <p:spPr>
          <a:xfrm>
            <a:off x="5106075" y="1031307"/>
            <a:ext cx="4677196" cy="461665"/>
          </a:xfrm>
          <a:prstGeom prst="rect">
            <a:avLst/>
          </a:prstGeom>
        </p:spPr>
        <p:txBody>
          <a:bodyPr wrap="square">
            <a:spAutoFit/>
          </a:bodyPr>
          <a:lstStyle/>
          <a:p>
            <a:pPr algn="r"/>
            <a:r>
              <a:rPr lang="ja-JP" altLang="en-US" sz="2400" dirty="0">
                <a:solidFill>
                  <a:srgbClr val="161616"/>
                </a:solidFill>
                <a:latin typeface="メイリオ" panose="020B0604030504040204" pitchFamily="50" charset="-128"/>
                <a:ea typeface="メイリオ" panose="020B0604030504040204" pitchFamily="50" charset="-128"/>
              </a:rPr>
              <a:t>（使用データ：</a:t>
            </a:r>
            <a:r>
              <a:rPr lang="en-US" altLang="ja-JP" sz="2400" dirty="0" err="1">
                <a:solidFill>
                  <a:srgbClr val="161616"/>
                </a:solidFill>
                <a:latin typeface="メイリオ" panose="020B0604030504040204" pitchFamily="50" charset="-128"/>
                <a:ea typeface="メイリオ" panose="020B0604030504040204" pitchFamily="50" charset="-128"/>
              </a:rPr>
              <a:t>GSE7032</a:t>
            </a:r>
            <a:r>
              <a:rPr lang="ja-JP" altLang="en-US" sz="2400" dirty="0">
                <a:latin typeface="メイリオ" panose="020B0604030504040204" pitchFamily="50" charset="-128"/>
                <a:ea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026535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14288"/>
            <a:ext cx="8761045" cy="8834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2800" dirty="0" err="1">
                <a:solidFill>
                  <a:srgbClr val="161616"/>
                </a:solidFill>
              </a:rPr>
              <a:t>Pparg</a:t>
            </a:r>
            <a:r>
              <a:rPr lang="ja-JP" altLang="en-US" sz="2800" dirty="0">
                <a:solidFill>
                  <a:srgbClr val="161616"/>
                </a:solidFill>
              </a:rPr>
              <a:t>の褐色</a:t>
            </a:r>
            <a:r>
              <a:rPr lang="en-US" altLang="ja-JP" sz="2800" dirty="0">
                <a:solidFill>
                  <a:srgbClr val="161616"/>
                </a:solidFill>
              </a:rPr>
              <a:t>/</a:t>
            </a:r>
            <a:r>
              <a:rPr lang="ja-JP" altLang="en-US" sz="2800" dirty="0">
                <a:solidFill>
                  <a:srgbClr val="161616"/>
                </a:solidFill>
              </a:rPr>
              <a:t>白色脂肪細胞におけるターゲット遺伝子</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52</a:t>
            </a:fld>
            <a:endParaRPr lang="ja-JP" altLang="en-US" sz="1200">
              <a:solidFill>
                <a:srgbClr val="003A6F"/>
              </a:solidFill>
            </a:endParaRPr>
          </a:p>
        </p:txBody>
      </p:sp>
      <p:grpSp>
        <p:nvGrpSpPr>
          <p:cNvPr id="9" name="グループ化 8"/>
          <p:cNvGrpSpPr/>
          <p:nvPr/>
        </p:nvGrpSpPr>
        <p:grpSpPr>
          <a:xfrm>
            <a:off x="816092" y="1776203"/>
            <a:ext cx="3986818" cy="4247317"/>
            <a:chOff x="5494492" y="1680447"/>
            <a:chExt cx="3986818" cy="4247317"/>
          </a:xfrm>
        </p:grpSpPr>
        <p:sp>
          <p:nvSpPr>
            <p:cNvPr id="5" name="テキスト ボックス 4"/>
            <p:cNvSpPr txBox="1"/>
            <p:nvPr/>
          </p:nvSpPr>
          <p:spPr>
            <a:xfrm>
              <a:off x="5494492" y="1680447"/>
              <a:ext cx="1112805" cy="4247317"/>
            </a:xfrm>
            <a:prstGeom prst="rect">
              <a:avLst/>
            </a:prstGeom>
            <a:noFill/>
          </p:spPr>
          <p:txBody>
            <a:bodyPr wrap="none" rtlCol="0">
              <a:spAutoFit/>
            </a:bodyPr>
            <a:lstStyle/>
            <a:p>
              <a:r>
                <a:rPr lang="en-US" altLang="ja-JP" dirty="0" err="1">
                  <a:solidFill>
                    <a:srgbClr val="C00000"/>
                  </a:solidFill>
                  <a:latin typeface="メイリオ" panose="020B0604030504040204" pitchFamily="50" charset="-128"/>
                  <a:ea typeface="メイリオ" panose="020B0604030504040204" pitchFamily="50" charset="-128"/>
                </a:rPr>
                <a:t>Ech1</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Pdgfra</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Acaa2</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Etfdh</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Slc39a1</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Pcx</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Hcls1</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Dnajc15</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Gabpa</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Chp1</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Coa3</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Aco2</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Nos3</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Gapdh</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Pdhb</a:t>
              </a:r>
              <a:endParaRPr lang="en-US" altLang="ja-JP" dirty="0">
                <a:solidFill>
                  <a:srgbClr val="C00000"/>
                </a:solidFill>
                <a:latin typeface="メイリオ" panose="020B0604030504040204" pitchFamily="50" charset="-128"/>
                <a:ea typeface="メイリオ" panose="020B0604030504040204" pitchFamily="50" charset="-128"/>
              </a:endParaRPr>
            </a:p>
          </p:txBody>
        </p:sp>
        <p:sp>
          <p:nvSpPr>
            <p:cNvPr id="29" name="テキスト ボックス 28"/>
            <p:cNvSpPr txBox="1"/>
            <p:nvPr/>
          </p:nvSpPr>
          <p:spPr>
            <a:xfrm>
              <a:off x="6880427" y="1680447"/>
              <a:ext cx="1174873" cy="4247317"/>
            </a:xfrm>
            <a:prstGeom prst="rect">
              <a:avLst/>
            </a:prstGeom>
            <a:noFill/>
          </p:spPr>
          <p:txBody>
            <a:bodyPr wrap="none" rtlCol="0">
              <a:spAutoFit/>
            </a:bodyPr>
            <a:lstStyle/>
            <a:p>
              <a:r>
                <a:rPr lang="en-US" altLang="ja-JP" dirty="0" err="1">
                  <a:solidFill>
                    <a:srgbClr val="C00000"/>
                  </a:solidFill>
                  <a:latin typeface="メイリオ" panose="020B0604030504040204" pitchFamily="50" charset="-128"/>
                  <a:ea typeface="メイリオ" panose="020B0604030504040204" pitchFamily="50" charset="-128"/>
                </a:rPr>
                <a:t>Ate1</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Acot8</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Gpr137b</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Mcm7</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Myl4</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Myl1</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Pdk4</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Nfyc</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Hccs</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Cox7a2</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Pvr</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Arl8b</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Fubp1</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Rangap1</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Idh3a</a:t>
              </a:r>
              <a:endParaRPr lang="en-US" altLang="ja-JP" dirty="0">
                <a:solidFill>
                  <a:srgbClr val="C00000"/>
                </a:solidFill>
                <a:latin typeface="メイリオ" panose="020B0604030504040204" pitchFamily="50" charset="-128"/>
                <a:ea typeface="メイリオ" panose="020B0604030504040204" pitchFamily="50" charset="-128"/>
              </a:endParaRPr>
            </a:p>
          </p:txBody>
        </p:sp>
        <p:sp>
          <p:nvSpPr>
            <p:cNvPr id="31" name="テキスト ボックス 30"/>
            <p:cNvSpPr txBox="1"/>
            <p:nvPr/>
          </p:nvSpPr>
          <p:spPr>
            <a:xfrm>
              <a:off x="8162166" y="1680447"/>
              <a:ext cx="1319144" cy="4247317"/>
            </a:xfrm>
            <a:prstGeom prst="rect">
              <a:avLst/>
            </a:prstGeom>
            <a:noFill/>
          </p:spPr>
          <p:txBody>
            <a:bodyPr wrap="none" rtlCol="0">
              <a:spAutoFit/>
            </a:bodyPr>
            <a:lstStyle/>
            <a:p>
              <a:r>
                <a:rPr lang="en-US" altLang="ja-JP" dirty="0" err="1">
                  <a:solidFill>
                    <a:srgbClr val="C00000"/>
                  </a:solidFill>
                  <a:latin typeface="メイリオ" panose="020B0604030504040204" pitchFamily="50" charset="-128"/>
                  <a:ea typeface="メイリオ" panose="020B0604030504040204" pitchFamily="50" charset="-128"/>
                </a:rPr>
                <a:t>Art3</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Smyd5</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Acsf3</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Entpd5</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Ghitm</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Fli1</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Angpt1</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Ndufa9</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Tomm6</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Gipc1</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Tspan12</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Txlng</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Rad51ap1</a:t>
              </a:r>
              <a:endParaRPr lang="en-US" altLang="ja-JP" dirty="0">
                <a:solidFill>
                  <a:srgbClr val="C00000"/>
                </a:solidFill>
                <a:latin typeface="メイリオ" panose="020B0604030504040204" pitchFamily="50" charset="-128"/>
                <a:ea typeface="メイリオ" panose="020B0604030504040204" pitchFamily="50" charset="-128"/>
              </a:endParaRPr>
            </a:p>
            <a:p>
              <a:r>
                <a:rPr lang="en-US" altLang="ja-JP" dirty="0" err="1">
                  <a:solidFill>
                    <a:srgbClr val="C00000"/>
                  </a:solidFill>
                  <a:latin typeface="メイリオ" panose="020B0604030504040204" pitchFamily="50" charset="-128"/>
                  <a:ea typeface="メイリオ" panose="020B0604030504040204" pitchFamily="50" charset="-128"/>
                </a:rPr>
                <a:t>Uqcc1</a:t>
              </a:r>
              <a:endParaRPr lang="en-US" altLang="ja-JP" dirty="0">
                <a:solidFill>
                  <a:srgbClr val="C00000"/>
                </a:solidFill>
                <a:latin typeface="メイリオ" panose="020B0604030504040204" pitchFamily="50" charset="-128"/>
                <a:ea typeface="メイリオ" panose="020B0604030504040204" pitchFamily="50" charset="-128"/>
              </a:endParaRPr>
            </a:p>
            <a:p>
              <a:r>
                <a:rPr lang="ja-JP" altLang="en-US" dirty="0">
                  <a:solidFill>
                    <a:srgbClr val="C00000"/>
                  </a:solidFill>
                  <a:latin typeface="メイリオ" panose="020B0604030504040204" pitchFamily="50" charset="-128"/>
                  <a:ea typeface="メイリオ" panose="020B0604030504040204" pitchFamily="50" charset="-128"/>
                </a:rPr>
                <a:t>　：</a:t>
              </a:r>
              <a:endParaRPr lang="en-US" altLang="ja-JP" dirty="0">
                <a:solidFill>
                  <a:srgbClr val="C00000"/>
                </a:solidFill>
                <a:latin typeface="メイリオ" panose="020B0604030504040204" pitchFamily="50" charset="-128"/>
                <a:ea typeface="メイリオ" panose="020B0604030504040204" pitchFamily="50" charset="-128"/>
              </a:endParaRPr>
            </a:p>
          </p:txBody>
        </p:sp>
      </p:grpSp>
      <p:grpSp>
        <p:nvGrpSpPr>
          <p:cNvPr id="35" name="グループ化 34"/>
          <p:cNvGrpSpPr/>
          <p:nvPr/>
        </p:nvGrpSpPr>
        <p:grpSpPr>
          <a:xfrm>
            <a:off x="5636778" y="1776203"/>
            <a:ext cx="3929110" cy="4247317"/>
            <a:chOff x="5494492" y="1680447"/>
            <a:chExt cx="3929110" cy="4247317"/>
          </a:xfrm>
        </p:grpSpPr>
        <p:sp>
          <p:nvSpPr>
            <p:cNvPr id="36" name="テキスト ボックス 35"/>
            <p:cNvSpPr txBox="1"/>
            <p:nvPr/>
          </p:nvSpPr>
          <p:spPr>
            <a:xfrm>
              <a:off x="5494492" y="1680447"/>
              <a:ext cx="1178528" cy="4247317"/>
            </a:xfrm>
            <a:prstGeom prst="rect">
              <a:avLst/>
            </a:prstGeom>
            <a:noFill/>
          </p:spPr>
          <p:txBody>
            <a:bodyPr wrap="none" rtlCol="0">
              <a:spAutoFit/>
            </a:bodyPr>
            <a:lstStyle/>
            <a:p>
              <a:r>
                <a:rPr lang="en-US" altLang="ja-JP" dirty="0" err="1">
                  <a:solidFill>
                    <a:srgbClr val="3333FF"/>
                  </a:solidFill>
                  <a:latin typeface="メイリオ" panose="020B0604030504040204" pitchFamily="50" charset="-128"/>
                  <a:ea typeface="メイリオ" panose="020B0604030504040204" pitchFamily="50" charset="-128"/>
                </a:rPr>
                <a:t>Mgst1</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Lpl</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Cidec</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Serpine1</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Cdkn1a</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Me1</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a:solidFill>
                    <a:srgbClr val="3333FF"/>
                  </a:solidFill>
                  <a:latin typeface="メイリオ" panose="020B0604030504040204" pitchFamily="50" charset="-128"/>
                  <a:ea typeface="メイリオ" panose="020B0604030504040204" pitchFamily="50" charset="-128"/>
                </a:rPr>
                <a:t>Cast</a:t>
              </a:r>
            </a:p>
            <a:p>
              <a:r>
                <a:rPr lang="en-US" altLang="ja-JP" dirty="0" err="1">
                  <a:solidFill>
                    <a:srgbClr val="3333FF"/>
                  </a:solidFill>
                  <a:latin typeface="メイリオ" panose="020B0604030504040204" pitchFamily="50" charset="-128"/>
                  <a:ea typeface="メイリオ" panose="020B0604030504040204" pitchFamily="50" charset="-128"/>
                </a:rPr>
                <a:t>Acp5</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Slc27a1</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Rom1</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Clcn2</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Nr2f2</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S100a13</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Rbm39</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Rbck1</a:t>
              </a:r>
              <a:endParaRPr lang="en-US" altLang="ja-JP" dirty="0">
                <a:solidFill>
                  <a:srgbClr val="3333FF"/>
                </a:solidFill>
                <a:latin typeface="メイリオ" panose="020B0604030504040204" pitchFamily="50" charset="-128"/>
                <a:ea typeface="メイリオ" panose="020B0604030504040204" pitchFamily="50" charset="-128"/>
              </a:endParaRPr>
            </a:p>
          </p:txBody>
        </p:sp>
        <p:sp>
          <p:nvSpPr>
            <p:cNvPr id="38" name="テキスト ボックス 37"/>
            <p:cNvSpPr txBox="1"/>
            <p:nvPr/>
          </p:nvSpPr>
          <p:spPr>
            <a:xfrm>
              <a:off x="6880427" y="1680447"/>
              <a:ext cx="1074333" cy="4247317"/>
            </a:xfrm>
            <a:prstGeom prst="rect">
              <a:avLst/>
            </a:prstGeom>
            <a:noFill/>
          </p:spPr>
          <p:txBody>
            <a:bodyPr wrap="none" rtlCol="0">
              <a:spAutoFit/>
            </a:bodyPr>
            <a:lstStyle/>
            <a:p>
              <a:r>
                <a:rPr lang="en-US" altLang="ja-JP" dirty="0" err="1">
                  <a:solidFill>
                    <a:srgbClr val="3333FF"/>
                  </a:solidFill>
                  <a:latin typeface="メイリオ" panose="020B0604030504040204" pitchFamily="50" charset="-128"/>
                  <a:ea typeface="メイリオ" panose="020B0604030504040204" pitchFamily="50" charset="-128"/>
                </a:rPr>
                <a:t>Ggt5</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Mkln1</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Ncoa4</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Atp1a2</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Arid1a</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C1qtnf1</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Nupr1</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Taf15</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Amy1</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Ttc14</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Otud5</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Repin1</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Cmip</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Fmr1</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Orm2</a:t>
              </a:r>
              <a:endParaRPr lang="en-US" altLang="ja-JP" dirty="0">
                <a:solidFill>
                  <a:srgbClr val="3333FF"/>
                </a:solidFill>
                <a:latin typeface="メイリオ" panose="020B0604030504040204" pitchFamily="50" charset="-128"/>
                <a:ea typeface="メイリオ" panose="020B0604030504040204" pitchFamily="50" charset="-128"/>
              </a:endParaRPr>
            </a:p>
          </p:txBody>
        </p:sp>
        <p:sp>
          <p:nvSpPr>
            <p:cNvPr id="39" name="テキスト ボックス 38"/>
            <p:cNvSpPr txBox="1"/>
            <p:nvPr/>
          </p:nvSpPr>
          <p:spPr>
            <a:xfrm>
              <a:off x="8162166" y="1680447"/>
              <a:ext cx="1261436" cy="4247317"/>
            </a:xfrm>
            <a:prstGeom prst="rect">
              <a:avLst/>
            </a:prstGeom>
            <a:noFill/>
          </p:spPr>
          <p:txBody>
            <a:bodyPr wrap="none" rtlCol="0">
              <a:spAutoFit/>
            </a:bodyPr>
            <a:lstStyle/>
            <a:p>
              <a:r>
                <a:rPr lang="en-US" altLang="ja-JP" dirty="0" err="1">
                  <a:solidFill>
                    <a:srgbClr val="3333FF"/>
                  </a:solidFill>
                  <a:latin typeface="メイリオ" panose="020B0604030504040204" pitchFamily="50" charset="-128"/>
                  <a:ea typeface="メイリオ" panose="020B0604030504040204" pitchFamily="50" charset="-128"/>
                </a:rPr>
                <a:t>C3</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Entpd2</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Tnfaip3</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Bdnf</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Zranb1</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Atp6v0a1</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Tcf4</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Klf9</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Abca1</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Selenbp1</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Notch2</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Dicer1</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Ptprs</a:t>
              </a:r>
              <a:endParaRPr lang="en-US" altLang="ja-JP" dirty="0">
                <a:solidFill>
                  <a:srgbClr val="3333FF"/>
                </a:solidFill>
                <a:latin typeface="メイリオ" panose="020B0604030504040204" pitchFamily="50" charset="-128"/>
                <a:ea typeface="メイリオ" panose="020B0604030504040204" pitchFamily="50" charset="-128"/>
              </a:endParaRPr>
            </a:p>
            <a:p>
              <a:r>
                <a:rPr lang="en-US" altLang="ja-JP" dirty="0" err="1">
                  <a:solidFill>
                    <a:srgbClr val="3333FF"/>
                  </a:solidFill>
                  <a:latin typeface="メイリオ" panose="020B0604030504040204" pitchFamily="50" charset="-128"/>
                  <a:ea typeface="メイリオ" panose="020B0604030504040204" pitchFamily="50" charset="-128"/>
                </a:rPr>
                <a:t>Apbb2</a:t>
              </a:r>
              <a:endParaRPr lang="en-US" altLang="ja-JP" dirty="0">
                <a:solidFill>
                  <a:srgbClr val="3333FF"/>
                </a:solidFill>
                <a:latin typeface="メイリオ" panose="020B0604030504040204" pitchFamily="50" charset="-128"/>
                <a:ea typeface="メイリオ" panose="020B0604030504040204" pitchFamily="50" charset="-128"/>
              </a:endParaRPr>
            </a:p>
            <a:p>
              <a:r>
                <a:rPr lang="ja-JP" altLang="en-US" dirty="0">
                  <a:solidFill>
                    <a:srgbClr val="3333FF"/>
                  </a:solidFill>
                  <a:latin typeface="メイリオ" panose="020B0604030504040204" pitchFamily="50" charset="-128"/>
                  <a:ea typeface="メイリオ" panose="020B0604030504040204" pitchFamily="50" charset="-128"/>
                </a:rPr>
                <a:t>　：</a:t>
              </a:r>
              <a:endParaRPr lang="en-US" altLang="ja-JP" dirty="0">
                <a:solidFill>
                  <a:srgbClr val="3333FF"/>
                </a:solidFill>
                <a:latin typeface="メイリオ" panose="020B0604030504040204" pitchFamily="50" charset="-128"/>
                <a:ea typeface="メイリオ" panose="020B0604030504040204" pitchFamily="50" charset="-128"/>
              </a:endParaRPr>
            </a:p>
          </p:txBody>
        </p:sp>
      </p:grpSp>
      <p:sp>
        <p:nvSpPr>
          <p:cNvPr id="2" name="正方形/長方形 1"/>
          <p:cNvSpPr/>
          <p:nvPr/>
        </p:nvSpPr>
        <p:spPr>
          <a:xfrm>
            <a:off x="606902" y="1610315"/>
            <a:ext cx="4393976" cy="4588184"/>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711010" y="1172774"/>
            <a:ext cx="4185761" cy="461665"/>
          </a:xfrm>
          <a:prstGeom prst="rect">
            <a:avLst/>
          </a:prstGeom>
          <a:noFill/>
        </p:spPr>
        <p:txBody>
          <a:bodyPr wrap="none">
            <a:spAutoFit/>
          </a:bodyPr>
          <a:lstStyle/>
          <a:p>
            <a:r>
              <a:rPr lang="ja-JP" altLang="en-US" sz="2400" b="1" dirty="0">
                <a:solidFill>
                  <a:srgbClr val="C00000"/>
                </a:solidFill>
                <a:latin typeface="メイリオ" panose="020B0604030504040204" pitchFamily="50" charset="-128"/>
                <a:ea typeface="メイリオ" panose="020B0604030504040204" pitchFamily="50" charset="-128"/>
              </a:rPr>
              <a:t>褐色脂肪細胞でのターゲット</a:t>
            </a:r>
            <a:endParaRPr lang="en-US" altLang="ja-JP" sz="2400" b="1" dirty="0">
              <a:solidFill>
                <a:srgbClr val="C00000"/>
              </a:solidFill>
              <a:latin typeface="メイリオ" panose="020B0604030504040204" pitchFamily="50" charset="-128"/>
              <a:ea typeface="メイリオ" panose="020B0604030504040204" pitchFamily="50" charset="-128"/>
            </a:endParaRPr>
          </a:p>
        </p:txBody>
      </p:sp>
      <p:sp>
        <p:nvSpPr>
          <p:cNvPr id="16" name="正方形/長方形 15"/>
          <p:cNvSpPr/>
          <p:nvPr/>
        </p:nvSpPr>
        <p:spPr>
          <a:xfrm>
            <a:off x="5339394" y="1610315"/>
            <a:ext cx="4393976" cy="4588184"/>
          </a:xfrm>
          <a:prstGeom prst="rect">
            <a:avLst/>
          </a:prstGeom>
          <a:noFill/>
          <a:ln w="38100">
            <a:solidFill>
              <a:srgbClr val="3333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443502" y="1172774"/>
            <a:ext cx="4185761" cy="461665"/>
          </a:xfrm>
          <a:prstGeom prst="rect">
            <a:avLst/>
          </a:prstGeom>
          <a:noFill/>
        </p:spPr>
        <p:txBody>
          <a:bodyPr wrap="none">
            <a:spAutoFit/>
          </a:bodyPr>
          <a:lstStyle/>
          <a:p>
            <a:r>
              <a:rPr lang="ja-JP" altLang="en-US" sz="2400" b="1" dirty="0">
                <a:solidFill>
                  <a:srgbClr val="3333FF"/>
                </a:solidFill>
                <a:latin typeface="メイリオ" panose="020B0604030504040204" pitchFamily="50" charset="-128"/>
                <a:ea typeface="メイリオ" panose="020B0604030504040204" pitchFamily="50" charset="-128"/>
              </a:rPr>
              <a:t>白色脂肪細胞でのターゲット</a:t>
            </a:r>
            <a:endParaRPr lang="en-US" altLang="ja-JP" sz="2400" b="1" dirty="0">
              <a:solidFill>
                <a:srgbClr val="3333FF"/>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36997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90608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2400" dirty="0">
                <a:solidFill>
                  <a:srgbClr val="006600"/>
                </a:solidFill>
              </a:rPr>
              <a:t>【</a:t>
            </a:r>
            <a:r>
              <a:rPr lang="ja-JP" altLang="en-US" sz="2400" dirty="0">
                <a:solidFill>
                  <a:srgbClr val="006600"/>
                </a:solidFill>
              </a:rPr>
              <a:t>統合</a:t>
            </a:r>
            <a:r>
              <a:rPr lang="en-US" altLang="ja-JP" sz="2400" dirty="0">
                <a:solidFill>
                  <a:srgbClr val="006600"/>
                </a:solidFill>
              </a:rPr>
              <a:t>TV】 </a:t>
            </a:r>
            <a:r>
              <a:rPr lang="en-US" altLang="ja-JP" sz="2400" dirty="0" err="1">
                <a:solidFill>
                  <a:srgbClr val="006600"/>
                </a:solidFill>
              </a:rPr>
              <a:t>ChIP</a:t>
            </a:r>
            <a:r>
              <a:rPr lang="en-US" altLang="ja-JP" sz="2400" dirty="0">
                <a:solidFill>
                  <a:srgbClr val="006600"/>
                </a:solidFill>
              </a:rPr>
              <a:t>-Atlas</a:t>
            </a:r>
            <a:r>
              <a:rPr lang="ja-JP" altLang="en-US" sz="2400" dirty="0">
                <a:solidFill>
                  <a:srgbClr val="006600"/>
                </a:solidFill>
              </a:rPr>
              <a:t>の使い方はこちらへ</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53</a:t>
            </a:fld>
            <a:endParaRPr lang="ja-JP" altLang="en-US" sz="1200">
              <a:solidFill>
                <a:srgbClr val="003A6F"/>
              </a:solidFill>
            </a:endParaRPr>
          </a:p>
        </p:txBody>
      </p:sp>
      <p:sp>
        <p:nvSpPr>
          <p:cNvPr id="6" name="テキスト ボックス 5">
            <a:extLst>
              <a:ext uri="{FF2B5EF4-FFF2-40B4-BE49-F238E27FC236}">
                <a16:creationId xmlns:a16="http://schemas.microsoft.com/office/drawing/2014/main" xmlns="" id="{6D8216C4-7AE4-44B0-8743-58AE626F19FE}"/>
              </a:ext>
            </a:extLst>
          </p:cNvPr>
          <p:cNvSpPr txBox="1"/>
          <p:nvPr/>
        </p:nvSpPr>
        <p:spPr>
          <a:xfrm>
            <a:off x="601785" y="1105158"/>
            <a:ext cx="9304215" cy="5463034"/>
          </a:xfrm>
          <a:prstGeom prst="rect">
            <a:avLst/>
          </a:prstGeom>
          <a:noFill/>
        </p:spPr>
        <p:txBody>
          <a:bodyPr wrap="square">
            <a:spAutoFit/>
          </a:bodyPr>
          <a:lstStyle/>
          <a:p>
            <a:pPr fontAlgn="auto">
              <a:spcBef>
                <a:spcPts val="600"/>
              </a:spcBef>
              <a:spcAft>
                <a:spcPts val="0"/>
              </a:spcAft>
              <a:tabLst>
                <a:tab pos="538163" algn="l"/>
              </a:tabLst>
              <a:defRPr/>
            </a:pPr>
            <a:r>
              <a:rPr lang="en-US" altLang="ja-JP" sz="1600" b="1" dirty="0">
                <a:solidFill>
                  <a:srgbClr val="003300"/>
                </a:solidFill>
                <a:latin typeface="メイリオ" panose="020B0604030504040204" pitchFamily="50" charset="-128"/>
                <a:ea typeface="メイリオ" panose="020B0604030504040204" pitchFamily="50" charset="-128"/>
              </a:rPr>
              <a:t>1)</a:t>
            </a:r>
            <a:r>
              <a:rPr lang="ja-JP" altLang="en-US" sz="1600" b="1" dirty="0">
                <a:solidFill>
                  <a:srgbClr val="003300"/>
                </a:solidFill>
                <a:latin typeface="メイリオ" panose="020B0604030504040204" pitchFamily="50" charset="-128"/>
                <a:ea typeface="メイリオ" panose="020B0604030504040204" pitchFamily="50" charset="-128"/>
              </a:rPr>
              <a:t> </a:t>
            </a:r>
            <a:r>
              <a:rPr lang="en-US" altLang="ja-JP" sz="1600" b="1" dirty="0" err="1">
                <a:solidFill>
                  <a:srgbClr val="003300"/>
                </a:solidFill>
                <a:latin typeface="メイリオ" panose="020B0604030504040204" pitchFamily="50" charset="-128"/>
                <a:ea typeface="メイリオ" panose="020B0604030504040204" pitchFamily="50" charset="-128"/>
              </a:rPr>
              <a:t>ChIP</a:t>
            </a:r>
            <a:r>
              <a:rPr lang="en-US" altLang="ja-JP" sz="1600" b="1" dirty="0">
                <a:solidFill>
                  <a:srgbClr val="003300"/>
                </a:solidFill>
                <a:latin typeface="メイリオ" panose="020B0604030504040204" pitchFamily="50" charset="-128"/>
                <a:ea typeface="メイリオ" panose="020B0604030504040204" pitchFamily="50" charset="-128"/>
              </a:rPr>
              <a:t>-Atlas</a:t>
            </a:r>
            <a:r>
              <a:rPr lang="ja-JP" altLang="en-US" sz="1600" b="1" dirty="0">
                <a:solidFill>
                  <a:srgbClr val="003300"/>
                </a:solidFill>
                <a:latin typeface="メイリオ" panose="020B0604030504040204" pitchFamily="50" charset="-128"/>
                <a:ea typeface="メイリオ" panose="020B0604030504040204" pitchFamily="50" charset="-128"/>
              </a:rPr>
              <a:t>を使って既報の</a:t>
            </a:r>
            <a:r>
              <a:rPr lang="en-US" altLang="ja-JP" sz="1600" b="1" dirty="0" err="1">
                <a:solidFill>
                  <a:srgbClr val="003300"/>
                </a:solidFill>
                <a:latin typeface="メイリオ" panose="020B0604030504040204" pitchFamily="50" charset="-128"/>
                <a:ea typeface="メイリオ" panose="020B0604030504040204" pitchFamily="50" charset="-128"/>
              </a:rPr>
              <a:t>ChIP-seq</a:t>
            </a:r>
            <a:r>
              <a:rPr lang="ja-JP" altLang="en-US" sz="1600" b="1" dirty="0">
                <a:solidFill>
                  <a:srgbClr val="003300"/>
                </a:solidFill>
                <a:latin typeface="メイリオ" panose="020B0604030504040204" pitchFamily="50" charset="-128"/>
                <a:ea typeface="メイリオ" panose="020B0604030504040204" pitchFamily="50" charset="-128"/>
              </a:rPr>
              <a:t>データをまとめて閲覧する</a:t>
            </a:r>
            <a:endParaRPr lang="en-US" altLang="ja-JP" sz="1600" b="1" dirty="0">
              <a:solidFill>
                <a:srgbClr val="003300"/>
              </a:solidFill>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ja-JP" altLang="en-US" sz="1400" b="1" dirty="0">
                <a:solidFill>
                  <a:srgbClr val="003300"/>
                </a:solidFill>
                <a:latin typeface="メイリオ" panose="020B0604030504040204" pitchFamily="50" charset="-128"/>
                <a:ea typeface="メイリオ" panose="020B0604030504040204" pitchFamily="50" charset="-128"/>
              </a:rPr>
              <a:t> </a:t>
            </a:r>
            <a:r>
              <a:rPr lang="en-US" altLang="ja-JP" sz="1400" b="1" dirty="0">
                <a:solidFill>
                  <a:srgbClr val="003300"/>
                </a:solidFill>
                <a:latin typeface="メイリオ" panose="020B0604030504040204" pitchFamily="50" charset="-128"/>
                <a:ea typeface="メイリオ" panose="020B0604030504040204" pitchFamily="50" charset="-128"/>
              </a:rPr>
              <a:t>〜Peak Browser</a:t>
            </a:r>
            <a:r>
              <a:rPr lang="ja-JP" altLang="en-US" sz="1400" b="1" dirty="0">
                <a:solidFill>
                  <a:srgbClr val="003300"/>
                </a:solidFill>
                <a:latin typeface="メイリオ" panose="020B0604030504040204" pitchFamily="50" charset="-128"/>
                <a:ea typeface="メイリオ" panose="020B0604030504040204" pitchFamily="50" charset="-128"/>
              </a:rPr>
              <a:t>の使い方</a:t>
            </a:r>
            <a:r>
              <a:rPr lang="en-US" altLang="ja-JP" sz="1400" b="1" dirty="0">
                <a:solidFill>
                  <a:srgbClr val="003300"/>
                </a:solidFill>
                <a:latin typeface="メイリオ" panose="020B0604030504040204" pitchFamily="50" charset="-128"/>
                <a:ea typeface="メイリオ" panose="020B0604030504040204" pitchFamily="50" charset="-128"/>
              </a:rPr>
              <a:t>〜</a:t>
            </a:r>
            <a:r>
              <a:rPr lang="ja-JP" altLang="en-US" sz="1100" dirty="0">
                <a:solidFill>
                  <a:srgbClr val="003300"/>
                </a:solidFill>
                <a:latin typeface="メイリオ" panose="020B0604030504040204" pitchFamily="50" charset="-128"/>
                <a:ea typeface="メイリオ" panose="020B0604030504040204" pitchFamily="50" charset="-128"/>
              </a:rPr>
              <a:t>（</a:t>
            </a:r>
            <a:r>
              <a:rPr lang="en-US" altLang="ja-JP" sz="1100" dirty="0">
                <a:solidFill>
                  <a:srgbClr val="003300"/>
                </a:solidFill>
                <a:latin typeface="メイリオ" panose="020B0604030504040204" pitchFamily="50" charset="-128"/>
                <a:ea typeface="メイリオ" panose="020B0604030504040204" pitchFamily="50" charset="-128"/>
              </a:rPr>
              <a:t>9</a:t>
            </a:r>
            <a:r>
              <a:rPr lang="ja-JP" altLang="en-US" sz="1100" dirty="0">
                <a:solidFill>
                  <a:srgbClr val="003300"/>
                </a:solidFill>
                <a:latin typeface="メイリオ" panose="020B0604030504040204" pitchFamily="50" charset="-128"/>
                <a:ea typeface="メイリオ" panose="020B0604030504040204" pitchFamily="50" charset="-128"/>
              </a:rPr>
              <a:t>分</a:t>
            </a:r>
            <a:r>
              <a:rPr lang="en-US" altLang="ja-JP" sz="1100" dirty="0">
                <a:solidFill>
                  <a:srgbClr val="003300"/>
                </a:solidFill>
                <a:latin typeface="メイリオ" panose="020B0604030504040204" pitchFamily="50" charset="-128"/>
                <a:ea typeface="メイリオ" panose="020B0604030504040204" pitchFamily="50" charset="-128"/>
              </a:rPr>
              <a:t>40</a:t>
            </a:r>
            <a:r>
              <a:rPr lang="ja-JP" altLang="en-US" sz="1100" dirty="0">
                <a:solidFill>
                  <a:srgbClr val="003300"/>
                </a:solidFill>
                <a:latin typeface="メイリオ" panose="020B0604030504040204" pitchFamily="50" charset="-128"/>
                <a:ea typeface="メイリオ" panose="020B0604030504040204" pitchFamily="50" charset="-128"/>
              </a:rPr>
              <a:t>秒）</a:t>
            </a:r>
            <a:r>
              <a:rPr lang="en-US" altLang="ja-JP" sz="1100" dirty="0">
                <a:solidFill>
                  <a:srgbClr val="003300"/>
                </a:solidFill>
                <a:latin typeface="メイリオ" panose="020B0604030504040204" pitchFamily="50" charset="-128"/>
                <a:ea typeface="メイリオ" panose="020B0604030504040204" pitchFamily="50" charset="-128"/>
              </a:rPr>
              <a:t>[2018-01-23</a:t>
            </a:r>
            <a:r>
              <a:rPr lang="ja-JP" altLang="en-US" sz="1100" dirty="0">
                <a:solidFill>
                  <a:srgbClr val="003300"/>
                </a:solidFill>
                <a:latin typeface="メイリオ" panose="020B0604030504040204" pitchFamily="50" charset="-128"/>
                <a:ea typeface="メイリオ" panose="020B0604030504040204" pitchFamily="50" charset="-128"/>
              </a:rPr>
              <a:t>］</a:t>
            </a:r>
            <a:endParaRPr lang="en-US" altLang="ja-JP" sz="1100" dirty="0">
              <a:solidFill>
                <a:srgbClr val="003300"/>
              </a:solidFill>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100" dirty="0">
                <a:latin typeface="メイリオ" panose="020B0604030504040204" pitchFamily="50" charset="-128"/>
                <a:ea typeface="メイリオ" panose="020B0604030504040204" pitchFamily="50" charset="-128"/>
                <a:hlinkClick r:id="rId2"/>
              </a:rPr>
              <a:t>https://</a:t>
            </a:r>
            <a:r>
              <a:rPr lang="en-US" altLang="ja-JP" sz="1100" dirty="0" err="1">
                <a:latin typeface="メイリオ" panose="020B0604030504040204" pitchFamily="50" charset="-128"/>
                <a:ea typeface="メイリオ" panose="020B0604030504040204" pitchFamily="50" charset="-128"/>
                <a:hlinkClick r:id="rId2"/>
              </a:rPr>
              <a:t>togotv.dbcls.jp</a:t>
            </a:r>
            <a:r>
              <a:rPr lang="en-US" altLang="ja-JP" sz="1100" dirty="0">
                <a:latin typeface="メイリオ" panose="020B0604030504040204" pitchFamily="50" charset="-128"/>
                <a:ea typeface="メイリオ" panose="020B0604030504040204" pitchFamily="50" charset="-128"/>
                <a:hlinkClick r:id="rId2"/>
              </a:rPr>
              <a:t>/</a:t>
            </a:r>
            <a:r>
              <a:rPr lang="en-US" altLang="ja-JP" sz="1100" dirty="0" err="1">
                <a:latin typeface="メイリオ" panose="020B0604030504040204" pitchFamily="50" charset="-128"/>
                <a:ea typeface="メイリオ" panose="020B0604030504040204" pitchFamily="50" charset="-128"/>
                <a:hlinkClick r:id="rId2"/>
              </a:rPr>
              <a:t>20180123.html</a:t>
            </a:r>
            <a:endParaRPr lang="en-US" altLang="ja-JP" sz="1100" dirty="0">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100" dirty="0" err="1">
                <a:latin typeface="メイリオ" panose="020B0604030504040204" pitchFamily="50" charset="-128"/>
                <a:ea typeface="メイリオ" panose="020B0604030504040204" pitchFamily="50" charset="-128"/>
              </a:rPr>
              <a:t>ChIP</a:t>
            </a:r>
            <a:r>
              <a:rPr lang="en-US" altLang="ja-JP" sz="1100" dirty="0">
                <a:latin typeface="メイリオ" panose="020B0604030504040204" pitchFamily="50" charset="-128"/>
                <a:ea typeface="メイリオ" panose="020B0604030504040204" pitchFamily="50" charset="-128"/>
              </a:rPr>
              <a:t>-Atlas </a:t>
            </a:r>
            <a:r>
              <a:rPr lang="ja-JP" altLang="en-US" sz="1100" dirty="0">
                <a:latin typeface="メイリオ" panose="020B0604030504040204" pitchFamily="50" charset="-128"/>
                <a:ea typeface="メイリオ" panose="020B0604030504040204" pitchFamily="50" charset="-128"/>
              </a:rPr>
              <a:t>は、</a:t>
            </a:r>
            <a:r>
              <a:rPr lang="en-US" altLang="ja-JP" sz="1100" dirty="0">
                <a:latin typeface="メイリオ" panose="020B0604030504040204" pitchFamily="50" charset="-128"/>
                <a:ea typeface="メイリオ" panose="020B0604030504040204" pitchFamily="50" charset="-128"/>
              </a:rPr>
              <a:t>(</a:t>
            </a:r>
            <a:r>
              <a:rPr lang="en-US" altLang="ja-JP" sz="1100" dirty="0" err="1">
                <a:latin typeface="メイリオ" panose="020B0604030504040204" pitchFamily="50" charset="-128"/>
                <a:ea typeface="メイリオ" panose="020B0604030504040204" pitchFamily="50" charset="-128"/>
              </a:rPr>
              <a:t>NCBI</a:t>
            </a:r>
            <a:r>
              <a:rPr lang="en-US" altLang="ja-JP" sz="1100" dirty="0">
                <a:latin typeface="メイリオ" panose="020B0604030504040204" pitchFamily="50" charset="-128"/>
                <a:ea typeface="メイリオ" panose="020B0604030504040204" pitchFamily="50" charset="-128"/>
              </a:rPr>
              <a:t>, </a:t>
            </a:r>
            <a:r>
              <a:rPr lang="en-US" altLang="ja-JP" sz="1100" dirty="0" err="1">
                <a:latin typeface="メイリオ" panose="020B0604030504040204" pitchFamily="50" charset="-128"/>
                <a:ea typeface="メイリオ" panose="020B0604030504040204" pitchFamily="50" charset="-128"/>
              </a:rPr>
              <a:t>EMBL-EBI</a:t>
            </a:r>
            <a:r>
              <a:rPr lang="en-US" altLang="ja-JP" sz="1100" dirty="0">
                <a:latin typeface="メイリオ" panose="020B0604030504040204" pitchFamily="50" charset="-128"/>
                <a:ea typeface="メイリオ" panose="020B0604030504040204" pitchFamily="50" charset="-128"/>
              </a:rPr>
              <a:t>, </a:t>
            </a:r>
            <a:r>
              <a:rPr lang="en-US" altLang="ja-JP" sz="1100" dirty="0" err="1">
                <a:latin typeface="メイリオ" panose="020B0604030504040204" pitchFamily="50" charset="-128"/>
                <a:ea typeface="メイリオ" panose="020B0604030504040204" pitchFamily="50" charset="-128"/>
              </a:rPr>
              <a:t>DDBJ</a:t>
            </a:r>
            <a:r>
              <a:rPr lang="ja-JP" altLang="en-US" sz="1100" dirty="0">
                <a:latin typeface="メイリオ" panose="020B0604030504040204" pitchFamily="50" charset="-128"/>
                <a:ea typeface="メイリオ" panose="020B0604030504040204" pitchFamily="50" charset="-128"/>
              </a:rPr>
              <a:t>などに登録されたほぼ全ての </a:t>
            </a:r>
            <a:r>
              <a:rPr lang="en-US" altLang="ja-JP" sz="1100" dirty="0" err="1">
                <a:latin typeface="メイリオ" panose="020B0604030504040204" pitchFamily="50" charset="-128"/>
                <a:ea typeface="メイリオ" panose="020B0604030504040204" pitchFamily="50" charset="-128"/>
              </a:rPr>
              <a:t>ChIP-seq</a:t>
            </a:r>
            <a:r>
              <a:rPr lang="en-US" altLang="ja-JP" sz="1100" dirty="0">
                <a:latin typeface="メイリオ" panose="020B0604030504040204" pitchFamily="50" charset="-128"/>
                <a:ea typeface="メイリオ" panose="020B0604030504040204" pitchFamily="50" charset="-128"/>
              </a:rPr>
              <a:t> </a:t>
            </a:r>
            <a:r>
              <a:rPr lang="ja-JP" altLang="en-US" sz="1100" dirty="0">
                <a:latin typeface="メイリオ" panose="020B0604030504040204" pitchFamily="50" charset="-128"/>
                <a:ea typeface="メイリオ" panose="020B0604030504040204" pitchFamily="50" charset="-128"/>
              </a:rPr>
              <a:t>データが解析できます。既報の</a:t>
            </a:r>
            <a:r>
              <a:rPr lang="en-US" altLang="ja-JP" sz="1100" dirty="0" err="1">
                <a:latin typeface="メイリオ" panose="020B0604030504040204" pitchFamily="50" charset="-128"/>
                <a:ea typeface="メイリオ" panose="020B0604030504040204" pitchFamily="50" charset="-128"/>
              </a:rPr>
              <a:t>ChIP-seq</a:t>
            </a:r>
            <a:r>
              <a:rPr lang="ja-JP" altLang="en-US" sz="1100" dirty="0">
                <a:latin typeface="メイリオ" panose="020B0604030504040204" pitchFamily="50" charset="-128"/>
                <a:ea typeface="メイリオ" panose="020B0604030504040204" pitchFamily="50" charset="-128"/>
              </a:rPr>
              <a:t>データをまとめて閲覧する「</a:t>
            </a:r>
            <a:r>
              <a:rPr lang="en-US" altLang="ja-JP" sz="1100" dirty="0">
                <a:latin typeface="メイリオ" panose="020B0604030504040204" pitchFamily="50" charset="-128"/>
                <a:ea typeface="メイリオ" panose="020B0604030504040204" pitchFamily="50" charset="-128"/>
              </a:rPr>
              <a:t>Peak Browser</a:t>
            </a:r>
            <a:r>
              <a:rPr lang="ja-JP" altLang="en-US" sz="1100" dirty="0">
                <a:latin typeface="メイリオ" panose="020B0604030504040204" pitchFamily="50" charset="-128"/>
                <a:ea typeface="メイリオ" panose="020B0604030504040204" pitchFamily="50" charset="-128"/>
              </a:rPr>
              <a:t>」の使い方。</a:t>
            </a:r>
            <a:r>
              <a:rPr lang="en-US" altLang="ja-JP" sz="1100" dirty="0">
                <a:latin typeface="メイリオ" panose="020B0604030504040204" pitchFamily="50" charset="-128"/>
                <a:ea typeface="メイリオ" panose="020B0604030504040204" pitchFamily="50" charset="-128"/>
              </a:rPr>
              <a:t>Peak Browser</a:t>
            </a:r>
            <a:r>
              <a:rPr lang="ja-JP" altLang="en-US" sz="1100" dirty="0">
                <a:latin typeface="メイリオ" panose="020B0604030504040204" pitchFamily="50" charset="-128"/>
                <a:ea typeface="メイリオ" panose="020B0604030504040204" pitchFamily="50" charset="-128"/>
              </a:rPr>
              <a:t>では、</a:t>
            </a:r>
            <a:r>
              <a:rPr lang="en-US" altLang="ja-JP" sz="1100" dirty="0">
                <a:latin typeface="メイリオ" panose="020B0604030504040204" pitchFamily="50" charset="-128"/>
                <a:ea typeface="メイリオ" panose="020B0604030504040204" pitchFamily="50" charset="-128"/>
              </a:rPr>
              <a:t>Integrative Genomics Viewer (</a:t>
            </a:r>
            <a:r>
              <a:rPr lang="en-US" altLang="ja-JP" sz="1100" dirty="0" err="1">
                <a:latin typeface="メイリオ" panose="020B0604030504040204" pitchFamily="50" charset="-128"/>
                <a:ea typeface="メイリオ" panose="020B0604030504040204" pitchFamily="50" charset="-128"/>
              </a:rPr>
              <a:t>IGV</a:t>
            </a:r>
            <a:r>
              <a:rPr lang="en-US" altLang="ja-JP" sz="1100" dirty="0">
                <a:latin typeface="メイリオ" panose="020B0604030504040204" pitchFamily="50" charset="-128"/>
                <a:ea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rPr>
              <a:t>を用いてスムーズなブラウジングができ、遺伝子のシス調節領域を予測したり、その遺伝子の発現を制御する転写因子を予測します。</a:t>
            </a:r>
          </a:p>
          <a:p>
            <a:pPr fontAlgn="auto">
              <a:spcBef>
                <a:spcPts val="600"/>
              </a:spcBef>
              <a:spcAft>
                <a:spcPts val="0"/>
              </a:spcAft>
              <a:tabLst>
                <a:tab pos="538163" algn="l"/>
              </a:tabLst>
              <a:defRPr/>
            </a:pPr>
            <a:r>
              <a:rPr lang="en-US" altLang="ja-JP" sz="1600" b="1" dirty="0">
                <a:solidFill>
                  <a:srgbClr val="003300"/>
                </a:solidFill>
                <a:latin typeface="メイリオ" panose="020B0604030504040204" pitchFamily="50" charset="-128"/>
                <a:ea typeface="メイリオ" panose="020B0604030504040204" pitchFamily="50" charset="-128"/>
              </a:rPr>
              <a:t>2)</a:t>
            </a:r>
            <a:r>
              <a:rPr lang="ja-JP" altLang="en-US" sz="1600" b="1" dirty="0">
                <a:solidFill>
                  <a:srgbClr val="003300"/>
                </a:solidFill>
                <a:latin typeface="メイリオ" panose="020B0604030504040204" pitchFamily="50" charset="-128"/>
                <a:ea typeface="メイリオ" panose="020B0604030504040204" pitchFamily="50" charset="-128"/>
              </a:rPr>
              <a:t> </a:t>
            </a:r>
            <a:r>
              <a:rPr lang="en-US" altLang="ja-JP" sz="1600" b="1" dirty="0" err="1">
                <a:solidFill>
                  <a:srgbClr val="003300"/>
                </a:solidFill>
                <a:latin typeface="メイリオ" panose="020B0604030504040204" pitchFamily="50" charset="-128"/>
                <a:ea typeface="メイリオ" panose="020B0604030504040204" pitchFamily="50" charset="-128"/>
              </a:rPr>
              <a:t>ChIP</a:t>
            </a:r>
            <a:r>
              <a:rPr lang="en-US" altLang="ja-JP" sz="1600" b="1" dirty="0">
                <a:solidFill>
                  <a:srgbClr val="003300"/>
                </a:solidFill>
                <a:latin typeface="メイリオ" panose="020B0604030504040204" pitchFamily="50" charset="-128"/>
                <a:ea typeface="メイリオ" panose="020B0604030504040204" pitchFamily="50" charset="-128"/>
              </a:rPr>
              <a:t>-Atlas</a:t>
            </a:r>
            <a:r>
              <a:rPr lang="ja-JP" altLang="en-US" sz="1600" b="1" dirty="0">
                <a:solidFill>
                  <a:srgbClr val="003300"/>
                </a:solidFill>
                <a:latin typeface="メイリオ" panose="020B0604030504040204" pitchFamily="50" charset="-128"/>
                <a:ea typeface="メイリオ" panose="020B0604030504040204" pitchFamily="50" charset="-128"/>
              </a:rPr>
              <a:t>を使って興味のある転写因子を選択しその標的遺伝子候補を検索する</a:t>
            </a:r>
            <a:endParaRPr lang="en-US" altLang="ja-JP" sz="1600" b="1" dirty="0">
              <a:solidFill>
                <a:srgbClr val="003300"/>
              </a:solidFill>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ja-JP" altLang="en-US" sz="1400" b="1" dirty="0">
                <a:solidFill>
                  <a:srgbClr val="003300"/>
                </a:solidFill>
                <a:latin typeface="メイリオ" panose="020B0604030504040204" pitchFamily="50" charset="-128"/>
                <a:ea typeface="メイリオ" panose="020B0604030504040204" pitchFamily="50" charset="-128"/>
              </a:rPr>
              <a:t> </a:t>
            </a:r>
            <a:r>
              <a:rPr lang="en-US" altLang="ja-JP" sz="1400" b="1" dirty="0">
                <a:solidFill>
                  <a:srgbClr val="003300"/>
                </a:solidFill>
                <a:latin typeface="メイリオ" panose="020B0604030504040204" pitchFamily="50" charset="-128"/>
                <a:ea typeface="メイリオ" panose="020B0604030504040204" pitchFamily="50" charset="-128"/>
              </a:rPr>
              <a:t>〜Target Genes</a:t>
            </a:r>
            <a:r>
              <a:rPr lang="ja-JP" altLang="en-US" sz="1400" b="1" dirty="0">
                <a:solidFill>
                  <a:srgbClr val="003300"/>
                </a:solidFill>
                <a:latin typeface="メイリオ" panose="020B0604030504040204" pitchFamily="50" charset="-128"/>
                <a:ea typeface="メイリオ" panose="020B0604030504040204" pitchFamily="50" charset="-128"/>
              </a:rPr>
              <a:t>の使い方</a:t>
            </a:r>
            <a:r>
              <a:rPr lang="en-US" altLang="ja-JP" sz="1400" b="1" dirty="0">
                <a:solidFill>
                  <a:srgbClr val="003300"/>
                </a:solidFill>
                <a:latin typeface="メイリオ" panose="020B0604030504040204" pitchFamily="50" charset="-128"/>
                <a:ea typeface="メイリオ" panose="020B0604030504040204" pitchFamily="50" charset="-128"/>
              </a:rPr>
              <a:t>〜</a:t>
            </a:r>
            <a:r>
              <a:rPr lang="ja-JP" altLang="en-US" sz="1100" dirty="0">
                <a:solidFill>
                  <a:srgbClr val="003300"/>
                </a:solidFill>
                <a:latin typeface="メイリオ" panose="020B0604030504040204" pitchFamily="50" charset="-128"/>
                <a:ea typeface="メイリオ" panose="020B0604030504040204" pitchFamily="50" charset="-128"/>
              </a:rPr>
              <a:t>（</a:t>
            </a:r>
            <a:r>
              <a:rPr lang="en-US" altLang="ja-JP" sz="1100" dirty="0">
                <a:solidFill>
                  <a:srgbClr val="003300"/>
                </a:solidFill>
                <a:latin typeface="メイリオ" panose="020B0604030504040204" pitchFamily="50" charset="-128"/>
                <a:ea typeface="メイリオ" panose="020B0604030504040204" pitchFamily="50" charset="-128"/>
              </a:rPr>
              <a:t>7</a:t>
            </a:r>
            <a:r>
              <a:rPr lang="ja-JP" altLang="en-US" sz="1100" dirty="0">
                <a:solidFill>
                  <a:srgbClr val="003300"/>
                </a:solidFill>
                <a:latin typeface="メイリオ" panose="020B0604030504040204" pitchFamily="50" charset="-128"/>
                <a:ea typeface="メイリオ" panose="020B0604030504040204" pitchFamily="50" charset="-128"/>
              </a:rPr>
              <a:t>分</a:t>
            </a:r>
            <a:r>
              <a:rPr lang="en-US" altLang="ja-JP" sz="1100" dirty="0">
                <a:solidFill>
                  <a:srgbClr val="003300"/>
                </a:solidFill>
                <a:latin typeface="メイリオ" panose="020B0604030504040204" pitchFamily="50" charset="-128"/>
                <a:ea typeface="メイリオ" panose="020B0604030504040204" pitchFamily="50" charset="-128"/>
              </a:rPr>
              <a:t>21</a:t>
            </a:r>
            <a:r>
              <a:rPr lang="ja-JP" altLang="en-US" sz="1100" dirty="0">
                <a:solidFill>
                  <a:srgbClr val="003300"/>
                </a:solidFill>
                <a:latin typeface="メイリオ" panose="020B0604030504040204" pitchFamily="50" charset="-128"/>
                <a:ea typeface="メイリオ" panose="020B0604030504040204" pitchFamily="50" charset="-128"/>
              </a:rPr>
              <a:t>秒）［</a:t>
            </a:r>
            <a:r>
              <a:rPr lang="en-US" altLang="ja-JP" sz="1100" dirty="0">
                <a:solidFill>
                  <a:srgbClr val="003300"/>
                </a:solidFill>
                <a:latin typeface="メイリオ" panose="020B0604030504040204" pitchFamily="50" charset="-128"/>
                <a:ea typeface="メイリオ" panose="020B0604030504040204" pitchFamily="50" charset="-128"/>
              </a:rPr>
              <a:t>2018-01-24</a:t>
            </a:r>
            <a:r>
              <a:rPr lang="ja-JP" altLang="en-US" sz="1100" dirty="0">
                <a:solidFill>
                  <a:srgbClr val="003300"/>
                </a:solidFill>
                <a:latin typeface="メイリオ" panose="020B0604030504040204" pitchFamily="50" charset="-128"/>
                <a:ea typeface="メイリオ" panose="020B0604030504040204" pitchFamily="50" charset="-128"/>
              </a:rPr>
              <a:t>］</a:t>
            </a:r>
            <a:endParaRPr lang="en-US" altLang="ja-JP" sz="1600" dirty="0">
              <a:solidFill>
                <a:srgbClr val="003300"/>
              </a:solidFill>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100" dirty="0">
                <a:latin typeface="メイリオ" panose="020B0604030504040204" pitchFamily="50" charset="-128"/>
                <a:ea typeface="メイリオ" panose="020B0604030504040204" pitchFamily="50" charset="-128"/>
                <a:hlinkClick r:id="rId3"/>
              </a:rPr>
              <a:t>https://</a:t>
            </a:r>
            <a:r>
              <a:rPr lang="en-US" altLang="ja-JP" sz="1100" dirty="0" err="1">
                <a:latin typeface="メイリオ" panose="020B0604030504040204" pitchFamily="50" charset="-128"/>
                <a:ea typeface="メイリオ" panose="020B0604030504040204" pitchFamily="50" charset="-128"/>
                <a:hlinkClick r:id="rId3"/>
              </a:rPr>
              <a:t>togotv.dbcls.jp</a:t>
            </a:r>
            <a:r>
              <a:rPr lang="en-US" altLang="ja-JP" sz="1100" dirty="0">
                <a:latin typeface="メイリオ" panose="020B0604030504040204" pitchFamily="50" charset="-128"/>
                <a:ea typeface="メイリオ" panose="020B0604030504040204" pitchFamily="50" charset="-128"/>
                <a:hlinkClick r:id="rId3"/>
              </a:rPr>
              <a:t>/</a:t>
            </a:r>
            <a:r>
              <a:rPr lang="en-US" altLang="ja-JP" sz="1100" dirty="0" err="1">
                <a:latin typeface="メイリオ" panose="020B0604030504040204" pitchFamily="50" charset="-128"/>
                <a:ea typeface="メイリオ" panose="020B0604030504040204" pitchFamily="50" charset="-128"/>
                <a:hlinkClick r:id="rId3"/>
              </a:rPr>
              <a:t>20180124.html</a:t>
            </a:r>
            <a:endParaRPr lang="en-US" altLang="ja-JP" sz="1100" dirty="0">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ja-JP" altLang="en-US" sz="1100" dirty="0">
                <a:latin typeface="メイリオ" panose="020B0604030504040204" pitchFamily="50" charset="-128"/>
                <a:ea typeface="メイリオ" panose="020B0604030504040204" pitchFamily="50" charset="-128"/>
              </a:rPr>
              <a:t>興味ある転写因子を選択し、転写開始点と検索範囲を指定すると、その転写因子が制御する標的遺伝子を予測する「</a:t>
            </a:r>
            <a:r>
              <a:rPr lang="en-US" altLang="ja-JP" sz="1100" dirty="0">
                <a:latin typeface="メイリオ" panose="020B0604030504040204" pitchFamily="50" charset="-128"/>
                <a:ea typeface="メイリオ" panose="020B0604030504040204" pitchFamily="50" charset="-128"/>
              </a:rPr>
              <a:t>Target Genes</a:t>
            </a:r>
            <a:r>
              <a:rPr lang="ja-JP" altLang="en-US" sz="1100" dirty="0">
                <a:latin typeface="メイリオ" panose="020B0604030504040204" pitchFamily="50" charset="-128"/>
                <a:ea typeface="メイリオ" panose="020B0604030504040204" pitchFamily="50" charset="-128"/>
              </a:rPr>
              <a:t>」の使い方を紹介します。</a:t>
            </a:r>
          </a:p>
          <a:p>
            <a:pPr fontAlgn="auto">
              <a:spcBef>
                <a:spcPts val="600"/>
              </a:spcBef>
              <a:spcAft>
                <a:spcPts val="0"/>
              </a:spcAft>
              <a:tabLst>
                <a:tab pos="538163" algn="l"/>
              </a:tabLst>
              <a:defRPr/>
            </a:pPr>
            <a:r>
              <a:rPr lang="en-US" altLang="ja-JP" sz="1600" b="1" dirty="0">
                <a:solidFill>
                  <a:srgbClr val="003300"/>
                </a:solidFill>
                <a:latin typeface="メイリオ" panose="020B0604030504040204" pitchFamily="50" charset="-128"/>
                <a:ea typeface="メイリオ" panose="020B0604030504040204" pitchFamily="50" charset="-128"/>
              </a:rPr>
              <a:t>3)</a:t>
            </a:r>
            <a:r>
              <a:rPr lang="ja-JP" altLang="en-US" sz="1600" b="1" dirty="0">
                <a:solidFill>
                  <a:srgbClr val="003300"/>
                </a:solidFill>
                <a:latin typeface="メイリオ" panose="020B0604030504040204" pitchFamily="50" charset="-128"/>
                <a:ea typeface="メイリオ" panose="020B0604030504040204" pitchFamily="50" charset="-128"/>
              </a:rPr>
              <a:t> </a:t>
            </a:r>
            <a:r>
              <a:rPr lang="en-US" altLang="ja-JP" sz="1600" b="1" dirty="0" err="1">
                <a:solidFill>
                  <a:srgbClr val="003300"/>
                </a:solidFill>
                <a:latin typeface="メイリオ" panose="020B0604030504040204" pitchFamily="50" charset="-128"/>
                <a:ea typeface="メイリオ" panose="020B0604030504040204" pitchFamily="50" charset="-128"/>
              </a:rPr>
              <a:t>ChIP</a:t>
            </a:r>
            <a:r>
              <a:rPr lang="en-US" altLang="ja-JP" sz="1600" b="1" dirty="0">
                <a:solidFill>
                  <a:srgbClr val="003300"/>
                </a:solidFill>
                <a:latin typeface="メイリオ" panose="020B0604030504040204" pitchFamily="50" charset="-128"/>
                <a:ea typeface="メイリオ" panose="020B0604030504040204" pitchFamily="50" charset="-128"/>
              </a:rPr>
              <a:t>-Atlas</a:t>
            </a:r>
            <a:r>
              <a:rPr lang="ja-JP" altLang="en-US" sz="1600" b="1" dirty="0">
                <a:solidFill>
                  <a:srgbClr val="003300"/>
                </a:solidFill>
                <a:latin typeface="メイリオ" panose="020B0604030504040204" pitchFamily="50" charset="-128"/>
                <a:ea typeface="メイリオ" panose="020B0604030504040204" pitchFamily="50" charset="-128"/>
              </a:rPr>
              <a:t>を使って共局在タンパク質を探す</a:t>
            </a:r>
            <a:endParaRPr lang="en-US" altLang="ja-JP" sz="1600" b="1" dirty="0">
              <a:solidFill>
                <a:srgbClr val="003300"/>
              </a:solidFill>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ja-JP" altLang="en-US" sz="1400" b="1" dirty="0">
                <a:solidFill>
                  <a:srgbClr val="003300"/>
                </a:solidFill>
                <a:latin typeface="メイリオ" panose="020B0604030504040204" pitchFamily="50" charset="-128"/>
                <a:ea typeface="メイリオ" panose="020B0604030504040204" pitchFamily="50" charset="-128"/>
              </a:rPr>
              <a:t> </a:t>
            </a:r>
            <a:r>
              <a:rPr lang="en-US" altLang="ja-JP" sz="1400" b="1" dirty="0">
                <a:solidFill>
                  <a:srgbClr val="003300"/>
                </a:solidFill>
                <a:latin typeface="メイリオ" panose="020B0604030504040204" pitchFamily="50" charset="-128"/>
                <a:ea typeface="メイリオ" panose="020B0604030504040204" pitchFamily="50" charset="-128"/>
              </a:rPr>
              <a:t>〜</a:t>
            </a:r>
            <a:r>
              <a:rPr lang="en-US" altLang="ja-JP" sz="1400" b="1" dirty="0" err="1">
                <a:solidFill>
                  <a:srgbClr val="003300"/>
                </a:solidFill>
                <a:latin typeface="メイリオ" panose="020B0604030504040204" pitchFamily="50" charset="-128"/>
                <a:ea typeface="メイリオ" panose="020B0604030504040204" pitchFamily="50" charset="-128"/>
              </a:rPr>
              <a:t>Colocalization</a:t>
            </a:r>
            <a:r>
              <a:rPr lang="ja-JP" altLang="en-US" sz="1400" b="1" dirty="0">
                <a:solidFill>
                  <a:srgbClr val="003300"/>
                </a:solidFill>
                <a:latin typeface="メイリオ" panose="020B0604030504040204" pitchFamily="50" charset="-128"/>
                <a:ea typeface="メイリオ" panose="020B0604030504040204" pitchFamily="50" charset="-128"/>
              </a:rPr>
              <a:t>の使い方</a:t>
            </a:r>
            <a:r>
              <a:rPr lang="en-US" altLang="ja-JP" sz="1400" b="1" dirty="0">
                <a:solidFill>
                  <a:srgbClr val="003300"/>
                </a:solidFill>
                <a:latin typeface="メイリオ" panose="020B0604030504040204" pitchFamily="50" charset="-128"/>
                <a:ea typeface="メイリオ" panose="020B0604030504040204" pitchFamily="50" charset="-128"/>
              </a:rPr>
              <a:t>〜</a:t>
            </a:r>
            <a:r>
              <a:rPr lang="ja-JP" altLang="en-US" sz="1100" dirty="0">
                <a:solidFill>
                  <a:srgbClr val="003300"/>
                </a:solidFill>
                <a:latin typeface="メイリオ" panose="020B0604030504040204" pitchFamily="50" charset="-128"/>
                <a:ea typeface="メイリオ" panose="020B0604030504040204" pitchFamily="50" charset="-128"/>
              </a:rPr>
              <a:t>（</a:t>
            </a:r>
            <a:r>
              <a:rPr lang="en-US" altLang="ja-JP" sz="1100" dirty="0">
                <a:solidFill>
                  <a:srgbClr val="003300"/>
                </a:solidFill>
                <a:latin typeface="メイリオ" panose="020B0604030504040204" pitchFamily="50" charset="-128"/>
                <a:ea typeface="メイリオ" panose="020B0604030504040204" pitchFamily="50" charset="-128"/>
              </a:rPr>
              <a:t>6</a:t>
            </a:r>
            <a:r>
              <a:rPr lang="ja-JP" altLang="en-US" sz="1100" dirty="0">
                <a:solidFill>
                  <a:srgbClr val="003300"/>
                </a:solidFill>
                <a:latin typeface="メイリオ" panose="020B0604030504040204" pitchFamily="50" charset="-128"/>
                <a:ea typeface="メイリオ" panose="020B0604030504040204" pitchFamily="50" charset="-128"/>
              </a:rPr>
              <a:t>分</a:t>
            </a:r>
            <a:r>
              <a:rPr lang="en-US" altLang="ja-JP" sz="1100" dirty="0">
                <a:solidFill>
                  <a:srgbClr val="003300"/>
                </a:solidFill>
                <a:latin typeface="メイリオ" panose="020B0604030504040204" pitchFamily="50" charset="-128"/>
                <a:ea typeface="メイリオ" panose="020B0604030504040204" pitchFamily="50" charset="-128"/>
              </a:rPr>
              <a:t>11</a:t>
            </a:r>
            <a:r>
              <a:rPr lang="ja-JP" altLang="en-US" sz="1100" dirty="0">
                <a:solidFill>
                  <a:srgbClr val="003300"/>
                </a:solidFill>
                <a:latin typeface="メイリオ" panose="020B0604030504040204" pitchFamily="50" charset="-128"/>
                <a:ea typeface="メイリオ" panose="020B0604030504040204" pitchFamily="50" charset="-128"/>
              </a:rPr>
              <a:t>秒）［</a:t>
            </a:r>
            <a:r>
              <a:rPr lang="en-US" altLang="ja-JP" sz="1100" dirty="0">
                <a:solidFill>
                  <a:srgbClr val="003300"/>
                </a:solidFill>
                <a:latin typeface="メイリオ" panose="020B0604030504040204" pitchFamily="50" charset="-128"/>
                <a:ea typeface="メイリオ" panose="020B0604030504040204" pitchFamily="50" charset="-128"/>
              </a:rPr>
              <a:t>2018-01-28</a:t>
            </a:r>
            <a:r>
              <a:rPr lang="ja-JP" altLang="en-US" sz="1100" dirty="0">
                <a:solidFill>
                  <a:srgbClr val="003300"/>
                </a:solidFill>
                <a:latin typeface="メイリオ" panose="020B0604030504040204" pitchFamily="50" charset="-128"/>
                <a:ea typeface="メイリオ" panose="020B0604030504040204" pitchFamily="50" charset="-128"/>
              </a:rPr>
              <a:t>］</a:t>
            </a:r>
            <a:endParaRPr lang="en-US" altLang="ja-JP" sz="1600" dirty="0">
              <a:solidFill>
                <a:srgbClr val="003300"/>
              </a:solidFill>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100" dirty="0">
                <a:latin typeface="メイリオ" panose="020B0604030504040204" pitchFamily="50" charset="-128"/>
                <a:ea typeface="メイリオ" panose="020B0604030504040204" pitchFamily="50" charset="-128"/>
                <a:hlinkClick r:id="rId4"/>
              </a:rPr>
              <a:t>https://</a:t>
            </a:r>
            <a:r>
              <a:rPr lang="en-US" altLang="ja-JP" sz="1100" dirty="0" err="1">
                <a:latin typeface="メイリオ" panose="020B0604030504040204" pitchFamily="50" charset="-128"/>
                <a:ea typeface="メイリオ" panose="020B0604030504040204" pitchFamily="50" charset="-128"/>
                <a:hlinkClick r:id="rId4"/>
              </a:rPr>
              <a:t>togotv.dbcls.jp</a:t>
            </a:r>
            <a:r>
              <a:rPr lang="en-US" altLang="ja-JP" sz="1100" dirty="0">
                <a:latin typeface="メイリオ" panose="020B0604030504040204" pitchFamily="50" charset="-128"/>
                <a:ea typeface="メイリオ" panose="020B0604030504040204" pitchFamily="50" charset="-128"/>
                <a:hlinkClick r:id="rId4"/>
              </a:rPr>
              <a:t>/</a:t>
            </a:r>
            <a:r>
              <a:rPr lang="en-US" altLang="ja-JP" sz="1100" dirty="0" err="1">
                <a:latin typeface="メイリオ" panose="020B0604030504040204" pitchFamily="50" charset="-128"/>
                <a:ea typeface="メイリオ" panose="020B0604030504040204" pitchFamily="50" charset="-128"/>
                <a:hlinkClick r:id="rId4"/>
              </a:rPr>
              <a:t>20180128.html</a:t>
            </a:r>
            <a:endParaRPr lang="en-US" altLang="ja-JP" sz="1100" dirty="0">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ja-JP" altLang="en-US" sz="1100" dirty="0">
                <a:latin typeface="メイリオ" panose="020B0604030504040204" pitchFamily="50" charset="-128"/>
                <a:ea typeface="メイリオ" panose="020B0604030504040204" pitchFamily="50" charset="-128"/>
              </a:rPr>
              <a:t>興味ある転写因子を選択し、それとゲノム上で共局在する転写因子候補を検索、つまり結合部位が近接する転写因子ペアを検索する「</a:t>
            </a:r>
            <a:r>
              <a:rPr lang="en-US" altLang="ja-JP" sz="1100" dirty="0" err="1">
                <a:latin typeface="メイリオ" panose="020B0604030504040204" pitchFamily="50" charset="-128"/>
                <a:ea typeface="メイリオ" panose="020B0604030504040204" pitchFamily="50" charset="-128"/>
              </a:rPr>
              <a:t>Colocalization</a:t>
            </a:r>
            <a:r>
              <a:rPr lang="ja-JP" altLang="en-US" sz="1100" dirty="0">
                <a:latin typeface="メイリオ" panose="020B0604030504040204" pitchFamily="50" charset="-128"/>
                <a:ea typeface="メイリオ" panose="020B0604030504040204" pitchFamily="50" charset="-128"/>
              </a:rPr>
              <a:t>」の使い方を紹介します。</a:t>
            </a:r>
          </a:p>
          <a:p>
            <a:pPr fontAlgn="auto">
              <a:spcBef>
                <a:spcPts val="600"/>
              </a:spcBef>
              <a:spcAft>
                <a:spcPts val="0"/>
              </a:spcAft>
              <a:tabLst>
                <a:tab pos="538163" algn="l"/>
              </a:tabLst>
              <a:defRPr/>
            </a:pPr>
            <a:r>
              <a:rPr lang="en-US" altLang="ja-JP" sz="1600" b="1" dirty="0">
                <a:solidFill>
                  <a:schemeClr val="accent2">
                    <a:lumMod val="75000"/>
                  </a:schemeClr>
                </a:solidFill>
                <a:latin typeface="メイリオ" panose="020B0604030504040204" pitchFamily="50" charset="-128"/>
                <a:ea typeface="メイリオ" panose="020B0604030504040204" pitchFamily="50" charset="-128"/>
              </a:rPr>
              <a:t>4)</a:t>
            </a:r>
            <a:r>
              <a:rPr lang="ja-JP" altLang="en-US" sz="1600" b="1" dirty="0">
                <a:solidFill>
                  <a:schemeClr val="accent2">
                    <a:lumMod val="75000"/>
                  </a:schemeClr>
                </a:solidFill>
                <a:latin typeface="メイリオ" panose="020B0604030504040204" pitchFamily="50" charset="-128"/>
                <a:ea typeface="メイリオ" panose="020B0604030504040204" pitchFamily="50" charset="-128"/>
              </a:rPr>
              <a:t> </a:t>
            </a:r>
            <a:r>
              <a:rPr lang="en-US" altLang="ja-JP" sz="1600" b="1" dirty="0" err="1">
                <a:solidFill>
                  <a:schemeClr val="accent2">
                    <a:lumMod val="75000"/>
                  </a:schemeClr>
                </a:solidFill>
                <a:latin typeface="メイリオ" panose="020B0604030504040204" pitchFamily="50" charset="-128"/>
                <a:ea typeface="メイリオ" panose="020B0604030504040204" pitchFamily="50" charset="-128"/>
              </a:rPr>
              <a:t>ChIP</a:t>
            </a:r>
            <a:r>
              <a:rPr lang="en-US" altLang="ja-JP" sz="1600" b="1" dirty="0">
                <a:solidFill>
                  <a:schemeClr val="accent2">
                    <a:lumMod val="75000"/>
                  </a:schemeClr>
                </a:solidFill>
                <a:latin typeface="メイリオ" panose="020B0604030504040204" pitchFamily="50" charset="-128"/>
                <a:ea typeface="メイリオ" panose="020B0604030504040204" pitchFamily="50" charset="-128"/>
              </a:rPr>
              <a:t>-Atlas</a:t>
            </a:r>
            <a:r>
              <a:rPr lang="ja-JP" altLang="en-US" sz="1600" b="1" dirty="0">
                <a:solidFill>
                  <a:schemeClr val="accent2">
                    <a:lumMod val="75000"/>
                  </a:schemeClr>
                </a:solidFill>
                <a:latin typeface="メイリオ" panose="020B0604030504040204" pitchFamily="50" charset="-128"/>
                <a:ea typeface="メイリオ" panose="020B0604030504040204" pitchFamily="50" charset="-128"/>
              </a:rPr>
              <a:t>を使って興味ある遺伝子リストを制御する可能性の高い転写因子を調べる</a:t>
            </a:r>
            <a:endParaRPr lang="en-US" altLang="ja-JP" sz="1600" b="1" dirty="0">
              <a:solidFill>
                <a:schemeClr val="accent2">
                  <a:lumMod val="75000"/>
                </a:schemeClr>
              </a:solidFill>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ja-JP" altLang="en-US" sz="1400" b="1" dirty="0">
                <a:solidFill>
                  <a:schemeClr val="accent2">
                    <a:lumMod val="75000"/>
                  </a:schemeClr>
                </a:solidFill>
                <a:latin typeface="メイリオ" panose="020B0604030504040204" pitchFamily="50" charset="-128"/>
                <a:ea typeface="メイリオ" panose="020B0604030504040204" pitchFamily="50" charset="-128"/>
              </a:rPr>
              <a:t> </a:t>
            </a:r>
            <a:r>
              <a:rPr lang="en-US" altLang="ja-JP" sz="1400" b="1" dirty="0">
                <a:solidFill>
                  <a:schemeClr val="accent2">
                    <a:lumMod val="75000"/>
                  </a:schemeClr>
                </a:solidFill>
                <a:latin typeface="メイリオ" panose="020B0604030504040204" pitchFamily="50" charset="-128"/>
                <a:ea typeface="メイリオ" panose="020B0604030504040204" pitchFamily="50" charset="-128"/>
              </a:rPr>
              <a:t>〜Enrichment Analysis</a:t>
            </a:r>
            <a:r>
              <a:rPr lang="ja-JP" altLang="en-US" sz="1400" b="1" dirty="0">
                <a:solidFill>
                  <a:schemeClr val="accent2">
                    <a:lumMod val="75000"/>
                  </a:schemeClr>
                </a:solidFill>
                <a:latin typeface="メイリオ" panose="020B0604030504040204" pitchFamily="50" charset="-128"/>
                <a:ea typeface="メイリオ" panose="020B0604030504040204" pitchFamily="50" charset="-128"/>
              </a:rPr>
              <a:t>の使い方</a:t>
            </a:r>
            <a:r>
              <a:rPr lang="en-US" altLang="ja-JP" sz="1400" b="1" dirty="0">
                <a:solidFill>
                  <a:schemeClr val="accent2">
                    <a:lumMod val="75000"/>
                  </a:schemeClr>
                </a:solidFill>
                <a:latin typeface="メイリオ" panose="020B0604030504040204" pitchFamily="50" charset="-128"/>
                <a:ea typeface="メイリオ" panose="020B0604030504040204" pitchFamily="50" charset="-128"/>
              </a:rPr>
              <a:t>〜</a:t>
            </a:r>
            <a:r>
              <a:rPr lang="ja-JP" altLang="en-US" sz="1100" dirty="0">
                <a:solidFill>
                  <a:schemeClr val="accent2">
                    <a:lumMod val="75000"/>
                  </a:schemeClr>
                </a:solidFill>
                <a:latin typeface="メイリオ" panose="020B0604030504040204" pitchFamily="50" charset="-128"/>
                <a:ea typeface="メイリオ" panose="020B0604030504040204" pitchFamily="50" charset="-128"/>
              </a:rPr>
              <a:t>［</a:t>
            </a:r>
            <a:r>
              <a:rPr lang="en-US" altLang="ja-JP" sz="1100" dirty="0">
                <a:solidFill>
                  <a:schemeClr val="accent2">
                    <a:lumMod val="75000"/>
                  </a:schemeClr>
                </a:solidFill>
                <a:latin typeface="メイリオ" panose="020B0604030504040204" pitchFamily="50" charset="-128"/>
                <a:ea typeface="メイリオ" panose="020B0604030504040204" pitchFamily="50" charset="-128"/>
              </a:rPr>
              <a:t>2019-01-05</a:t>
            </a:r>
            <a:r>
              <a:rPr lang="ja-JP" altLang="en-US" sz="1100" dirty="0">
                <a:solidFill>
                  <a:schemeClr val="accent2">
                    <a:lumMod val="75000"/>
                  </a:schemeClr>
                </a:solidFill>
                <a:latin typeface="メイリオ" panose="020B0604030504040204" pitchFamily="50" charset="-128"/>
                <a:ea typeface="メイリオ" panose="020B0604030504040204" pitchFamily="50" charset="-128"/>
              </a:rPr>
              <a:t>］</a:t>
            </a:r>
            <a:endParaRPr lang="en-US" altLang="ja-JP" sz="1100" dirty="0">
              <a:solidFill>
                <a:schemeClr val="accent2">
                  <a:lumMod val="75000"/>
                </a:schemeClr>
              </a:solidFill>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en-US" altLang="ja-JP" sz="1100" dirty="0">
                <a:latin typeface="メイリオ" panose="020B0604030504040204" pitchFamily="50" charset="-128"/>
                <a:ea typeface="メイリオ" panose="020B0604030504040204" pitchFamily="50" charset="-128"/>
                <a:hlinkClick r:id="rId5"/>
              </a:rPr>
              <a:t>https://</a:t>
            </a:r>
            <a:r>
              <a:rPr lang="en-US" altLang="ja-JP" sz="1100" dirty="0" err="1">
                <a:latin typeface="メイリオ" panose="020B0604030504040204" pitchFamily="50" charset="-128"/>
                <a:ea typeface="メイリオ" panose="020B0604030504040204" pitchFamily="50" charset="-128"/>
                <a:hlinkClick r:id="rId5"/>
              </a:rPr>
              <a:t>togotv.dbcls.jp</a:t>
            </a:r>
            <a:r>
              <a:rPr lang="en-US" altLang="ja-JP" sz="1100" dirty="0">
                <a:latin typeface="メイリオ" panose="020B0604030504040204" pitchFamily="50" charset="-128"/>
                <a:ea typeface="メイリオ" panose="020B0604030504040204" pitchFamily="50" charset="-128"/>
                <a:hlinkClick r:id="rId5"/>
              </a:rPr>
              <a:t>/</a:t>
            </a:r>
            <a:r>
              <a:rPr lang="en-US" altLang="ja-JP" sz="1100" dirty="0" err="1">
                <a:latin typeface="メイリオ" panose="020B0604030504040204" pitchFamily="50" charset="-128"/>
                <a:ea typeface="メイリオ" panose="020B0604030504040204" pitchFamily="50" charset="-128"/>
                <a:hlinkClick r:id="rId5"/>
              </a:rPr>
              <a:t>20190105.html</a:t>
            </a:r>
            <a:endParaRPr lang="en-US" altLang="ja-JP" sz="1100" dirty="0">
              <a:latin typeface="メイリオ" panose="020B0604030504040204" pitchFamily="50" charset="-128"/>
              <a:ea typeface="メイリオ" panose="020B0604030504040204" pitchFamily="50" charset="-128"/>
            </a:endParaRPr>
          </a:p>
          <a:p>
            <a:pPr marL="179388" fontAlgn="auto">
              <a:spcBef>
                <a:spcPts val="600"/>
              </a:spcBef>
              <a:spcAft>
                <a:spcPts val="0"/>
              </a:spcAft>
              <a:tabLst>
                <a:tab pos="538163" algn="l"/>
              </a:tabLst>
              <a:defRPr/>
            </a:pPr>
            <a:r>
              <a:rPr lang="ja-JP" altLang="en-US" sz="1100" dirty="0">
                <a:latin typeface="メイリオ" panose="020B0604030504040204" pitchFamily="50" charset="-128"/>
                <a:ea typeface="メイリオ" panose="020B0604030504040204" pitchFamily="50" charset="-128"/>
              </a:rPr>
              <a:t>利用者の遺伝子リストと既存の</a:t>
            </a:r>
            <a:r>
              <a:rPr lang="en-US" altLang="ja-JP" sz="1100" dirty="0" err="1">
                <a:latin typeface="メイリオ" panose="020B0604030504040204" pitchFamily="50" charset="-128"/>
                <a:ea typeface="メイリオ" panose="020B0604030504040204" pitchFamily="50" charset="-128"/>
              </a:rPr>
              <a:t>ChIP-seq</a:t>
            </a:r>
            <a:r>
              <a:rPr lang="ja-JP" altLang="en-US" sz="1100" dirty="0">
                <a:latin typeface="メイリオ" panose="020B0604030504040204" pitchFamily="50" charset="-128"/>
                <a:ea typeface="メイリオ" panose="020B0604030504040204" pitchFamily="50" charset="-128"/>
              </a:rPr>
              <a:t>データを比較解析する「</a:t>
            </a:r>
            <a:r>
              <a:rPr lang="en-US" altLang="ja-JP" sz="1100" dirty="0">
                <a:latin typeface="メイリオ" panose="020B0604030504040204" pitchFamily="50" charset="-128"/>
                <a:ea typeface="メイリオ" panose="020B0604030504040204" pitchFamily="50" charset="-128"/>
              </a:rPr>
              <a:t>Enrichment Analysis</a:t>
            </a:r>
            <a:r>
              <a:rPr lang="ja-JP" altLang="en-US" sz="1100" dirty="0">
                <a:latin typeface="メイリオ" panose="020B0604030504040204" pitchFamily="50" charset="-128"/>
                <a:ea typeface="メイリオ" panose="020B0604030504040204" pitchFamily="50" charset="-128"/>
              </a:rPr>
              <a:t>」の使い方を紹介します。入力した遺伝子群の発現をまとめて制御する転写因子を予測するほか、</a:t>
            </a:r>
            <a:r>
              <a:rPr lang="en-US" altLang="ja-JP" sz="1100" dirty="0">
                <a:latin typeface="メイリオ" panose="020B0604030504040204" pitchFamily="50" charset="-128"/>
                <a:ea typeface="メイリオ" panose="020B0604030504040204" pitchFamily="50" charset="-128"/>
              </a:rPr>
              <a:t>BED</a:t>
            </a:r>
            <a:r>
              <a:rPr lang="ja-JP" altLang="en-US" sz="1100" dirty="0">
                <a:latin typeface="メイリオ" panose="020B0604030504040204" pitchFamily="50" charset="-128"/>
                <a:ea typeface="メイリオ" panose="020B0604030504040204" pitchFamily="50" charset="-128"/>
              </a:rPr>
              <a:t>形式ファイルやシーケンスモチーフを入力すると、それらに</a:t>
            </a:r>
            <a:r>
              <a:rPr lang="en-US" altLang="ja-JP" sz="1100" dirty="0">
                <a:latin typeface="メイリオ" panose="020B0604030504040204" pitchFamily="50" charset="-128"/>
                <a:ea typeface="メイリオ" panose="020B0604030504040204" pitchFamily="50" charset="-128"/>
              </a:rPr>
              <a:t>enrichment</a:t>
            </a:r>
            <a:r>
              <a:rPr lang="ja-JP" altLang="en-US" sz="1100" dirty="0">
                <a:latin typeface="メイリオ" panose="020B0604030504040204" pitchFamily="50" charset="-128"/>
                <a:ea typeface="メイリオ" panose="020B0604030504040204" pitchFamily="50" charset="-128"/>
              </a:rPr>
              <a:t>する転写因子群を調べることができます。 </a:t>
            </a:r>
            <a:endParaRPr lang="en-US" altLang="ja-JP" sz="1100" dirty="0">
              <a:latin typeface="メイリオ" panose="020B0604030504040204" pitchFamily="50" charset="-128"/>
              <a:ea typeface="メイリオ" panose="020B0604030504040204" pitchFamily="50" charset="-128"/>
            </a:endParaRPr>
          </a:p>
        </p:txBody>
      </p:sp>
      <p:pic>
        <p:nvPicPr>
          <p:cNvPr id="5"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0906" y="0"/>
            <a:ext cx="1274761" cy="256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345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953342" y="485523"/>
            <a:ext cx="8420100" cy="1641200"/>
          </a:xfrm>
        </p:spPr>
        <p:txBody>
          <a:bodyPr/>
          <a:lstStyle/>
          <a:p>
            <a:r>
              <a:rPr lang="en-US" altLang="ja-JP" sz="4400" dirty="0" err="1"/>
              <a:t>jPOST</a:t>
            </a:r>
            <a:r>
              <a:rPr lang="en-US" altLang="ja-JP" sz="4400" dirty="0"/>
              <a:t/>
            </a:r>
            <a:br>
              <a:rPr lang="en-US" altLang="ja-JP" sz="4400" dirty="0"/>
            </a:br>
            <a:r>
              <a:rPr lang="en-US" altLang="ja-JP" sz="2400" dirty="0"/>
              <a:t>(https://</a:t>
            </a:r>
            <a:r>
              <a:rPr lang="en-US" altLang="ja-JP" sz="2400" dirty="0" err="1"/>
              <a:t>jpostdb.org</a:t>
            </a:r>
            <a:r>
              <a:rPr lang="en-US" altLang="ja-JP" sz="2400" dirty="0"/>
              <a:t>/)</a:t>
            </a:r>
            <a:endParaRPr kumimoji="1" lang="ja-JP" altLang="en-US" sz="2400" dirty="0"/>
          </a:p>
        </p:txBody>
      </p:sp>
      <p:sp>
        <p:nvSpPr>
          <p:cNvPr id="5" name="テキスト ボックス 4">
            <a:extLst>
              <a:ext uri="{FF2B5EF4-FFF2-40B4-BE49-F238E27FC236}">
                <a16:creationId xmlns:a16="http://schemas.microsoft.com/office/drawing/2014/main" xmlns="" id="{CA981FAA-01F4-4B21-86C7-76AA9C37A07A}"/>
              </a:ext>
            </a:extLst>
          </p:cNvPr>
          <p:cNvSpPr txBox="1"/>
          <p:nvPr/>
        </p:nvSpPr>
        <p:spPr>
          <a:xfrm>
            <a:off x="4484324" y="0"/>
            <a:ext cx="5421676" cy="338554"/>
          </a:xfrm>
          <a:prstGeom prst="rect">
            <a:avLst/>
          </a:prstGeom>
          <a:noFill/>
        </p:spPr>
        <p:txBody>
          <a:bodyPr wrap="none" rtlCol="0">
            <a:spAutoFit/>
          </a:bodyPr>
          <a:lstStyle/>
          <a:p>
            <a:pPr algn="r"/>
            <a:r>
              <a:rPr lang="en-US" altLang="ja-JP" sz="1600" dirty="0" err="1">
                <a:latin typeface="メイリオ" panose="020B0604030504040204" pitchFamily="50" charset="-128"/>
                <a:ea typeface="メイリオ" panose="020B0604030504040204" pitchFamily="50" charset="-128"/>
              </a:rPr>
              <a:t>NBDC</a:t>
            </a:r>
            <a:r>
              <a:rPr lang="ja-JP" altLang="en-US" sz="1600" dirty="0">
                <a:latin typeface="メイリオ" panose="020B0604030504040204" pitchFamily="50" charset="-128"/>
                <a:ea typeface="メイリオ" panose="020B0604030504040204" pitchFamily="50" charset="-128"/>
              </a:rPr>
              <a:t>統合化推進プログラム（京都大学　石濱 泰 教授）</a:t>
            </a:r>
            <a:endParaRPr kumimoji="1" lang="ja-JP" altLang="en-US" sz="1600" dirty="0">
              <a:latin typeface="メイリオ" panose="020B0604030504040204" pitchFamily="50" charset="-128"/>
              <a:ea typeface="メイリオ" panose="020B0604030504040204" pitchFamily="50" charset="-128"/>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431" y="2168665"/>
            <a:ext cx="4264033" cy="41973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8500" y="1990640"/>
            <a:ext cx="3825433" cy="25809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r="43680" b="74671"/>
          <a:stretch/>
        </p:blipFill>
        <p:spPr bwMode="auto">
          <a:xfrm>
            <a:off x="5110991" y="4774300"/>
            <a:ext cx="4688464" cy="18276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descr="京大テックフォーラム『京大薬学の最前線』 | 京大オリジナル株式会社"/>
          <p:cNvPicPr>
            <a:picLocks noChangeAspect="1" noChangeArrowheads="1"/>
          </p:cNvPicPr>
          <p:nvPr/>
        </p:nvPicPr>
        <p:blipFill rotWithShape="1">
          <a:blip r:embed="rId5">
            <a:extLst>
              <a:ext uri="{28A0092B-C50C-407E-A947-70E740481C1C}">
                <a14:useLocalDpi xmlns:a14="http://schemas.microsoft.com/office/drawing/2010/main" val="0"/>
              </a:ext>
            </a:extLst>
          </a:blip>
          <a:srcRect t="7047"/>
          <a:stretch/>
        </p:blipFill>
        <p:spPr bwMode="auto">
          <a:xfrm>
            <a:off x="720190" y="169933"/>
            <a:ext cx="1441135" cy="178834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xmlns="" id="{CA981FAA-01F4-4B21-86C7-76AA9C37A07A}"/>
              </a:ext>
            </a:extLst>
          </p:cNvPr>
          <p:cNvSpPr txBox="1"/>
          <p:nvPr/>
        </p:nvSpPr>
        <p:spPr>
          <a:xfrm>
            <a:off x="2365533" y="461480"/>
            <a:ext cx="4493538" cy="461665"/>
          </a:xfrm>
          <a:prstGeom prst="rect">
            <a:avLst/>
          </a:prstGeom>
          <a:noFill/>
        </p:spPr>
        <p:txBody>
          <a:bodyPr wrap="none" rtlCol="0">
            <a:spAutoFit/>
          </a:bodyPr>
          <a:lstStyle>
            <a:defPPr>
              <a:defRPr lang="ja-JP"/>
            </a:defPPr>
            <a:lvl1pPr algn="r">
              <a:defRPr sz="1600">
                <a:latin typeface="メイリオ" panose="020B0604030504040204" pitchFamily="50" charset="-128"/>
                <a:ea typeface="メイリオ" panose="020B0604030504040204" pitchFamily="50" charset="-128"/>
              </a:defRPr>
            </a:lvl1pPr>
          </a:lstStyle>
          <a:p>
            <a:pPr algn="l"/>
            <a:r>
              <a:rPr lang="ja-JP" altLang="en-US" sz="2400" dirty="0" smtClean="0"/>
              <a:t>プロテオーム統合データベース</a:t>
            </a:r>
            <a:endParaRPr lang="ja-JP" altLang="en-US" sz="2400" dirty="0"/>
          </a:p>
        </p:txBody>
      </p:sp>
    </p:spTree>
    <p:extLst>
      <p:ext uri="{BB962C8B-B14F-4D97-AF65-F5344CB8AC3E}">
        <p14:creationId xmlns:p14="http://schemas.microsoft.com/office/powerpoint/2010/main" val="16957601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474" t="4556"/>
          <a:stretch/>
        </p:blipFill>
        <p:spPr bwMode="auto">
          <a:xfrm>
            <a:off x="4594222" y="5791200"/>
            <a:ext cx="1079619" cy="1066800"/>
          </a:xfrm>
          <a:prstGeom prst="rect">
            <a:avLst/>
          </a:prstGeom>
          <a:noFill/>
          <a:extLst>
            <a:ext uri="{909E8E84-426E-40DD-AFC4-6F175D3DCCD1}">
              <a14:hiddenFill xmlns:a14="http://schemas.microsoft.com/office/drawing/2010/main">
                <a:solidFill>
                  <a:srgbClr val="FFFFFF"/>
                </a:solidFill>
              </a14:hiddenFill>
            </a:ext>
          </a:extLst>
        </p:spPr>
      </p:pic>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1229989" y="0"/>
            <a:ext cx="8296964" cy="9386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2800" dirty="0">
                <a:solidFill>
                  <a:srgbClr val="161616"/>
                </a:solidFill>
              </a:rPr>
              <a:t>プロテオームデータからの転写因子予測</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55</a:t>
            </a:fld>
            <a:endParaRPr lang="ja-JP" altLang="en-US" sz="1200">
              <a:solidFill>
                <a:srgbClr val="003A6F"/>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75" y="74849"/>
            <a:ext cx="656071" cy="8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表 6"/>
          <p:cNvGraphicFramePr>
            <a:graphicFrameLocks noGrp="1"/>
          </p:cNvGraphicFramePr>
          <p:nvPr>
            <p:extLst>
              <p:ext uri="{D42A27DB-BD31-4B8C-83A1-F6EECF244321}">
                <p14:modId xmlns:p14="http://schemas.microsoft.com/office/powerpoint/2010/main" val="4103748638"/>
              </p:ext>
            </p:extLst>
          </p:nvPr>
        </p:nvGraphicFramePr>
        <p:xfrm>
          <a:off x="441282" y="5020449"/>
          <a:ext cx="4446305" cy="1329690"/>
        </p:xfrm>
        <a:graphic>
          <a:graphicData uri="http://schemas.openxmlformats.org/drawingml/2006/table">
            <a:tbl>
              <a:tblPr>
                <a:tableStyleId>{5C22544A-7EE6-4342-B048-85BDC9FD1C3A}</a:tableStyleId>
              </a:tblPr>
              <a:tblGrid>
                <a:gridCol w="707820">
                  <a:extLst>
                    <a:ext uri="{9D8B030D-6E8A-4147-A177-3AD203B41FA5}">
                      <a16:colId xmlns:a16="http://schemas.microsoft.com/office/drawing/2014/main" xmlns="" val="20000"/>
                    </a:ext>
                  </a:extLst>
                </a:gridCol>
                <a:gridCol w="747697">
                  <a:extLst>
                    <a:ext uri="{9D8B030D-6E8A-4147-A177-3AD203B41FA5}">
                      <a16:colId xmlns:a16="http://schemas.microsoft.com/office/drawing/2014/main" xmlns="" val="20001"/>
                    </a:ext>
                  </a:extLst>
                </a:gridCol>
                <a:gridCol w="747697">
                  <a:extLst>
                    <a:ext uri="{9D8B030D-6E8A-4147-A177-3AD203B41FA5}">
                      <a16:colId xmlns:a16="http://schemas.microsoft.com/office/drawing/2014/main" xmlns="" val="20002"/>
                    </a:ext>
                  </a:extLst>
                </a:gridCol>
                <a:gridCol w="747697">
                  <a:extLst>
                    <a:ext uri="{9D8B030D-6E8A-4147-A177-3AD203B41FA5}">
                      <a16:colId xmlns:a16="http://schemas.microsoft.com/office/drawing/2014/main" xmlns="" val="20003"/>
                    </a:ext>
                  </a:extLst>
                </a:gridCol>
                <a:gridCol w="747697">
                  <a:extLst>
                    <a:ext uri="{9D8B030D-6E8A-4147-A177-3AD203B41FA5}">
                      <a16:colId xmlns:a16="http://schemas.microsoft.com/office/drawing/2014/main" xmlns="" val="20004"/>
                    </a:ext>
                  </a:extLst>
                </a:gridCol>
                <a:gridCol w="747697">
                  <a:extLst>
                    <a:ext uri="{9D8B030D-6E8A-4147-A177-3AD203B41FA5}">
                      <a16:colId xmlns:a16="http://schemas.microsoft.com/office/drawing/2014/main" xmlns="" val="20005"/>
                    </a:ext>
                  </a:extLst>
                </a:gridCol>
              </a:tblGrid>
              <a:tr h="238125">
                <a:tc>
                  <a:txBody>
                    <a:bodyPr/>
                    <a:lstStyle/>
                    <a:p>
                      <a:pPr algn="l" fontAlgn="ctr"/>
                      <a:endParaRPr lang="ja-JP" altLang="en-US" sz="1400" b="0" i="0" u="none" strike="noStrike" dirty="0">
                        <a:solidFill>
                          <a:srgbClr val="000000"/>
                        </a:solidFill>
                        <a:effectLst/>
                        <a:latin typeface="メイリオ"/>
                      </a:endParaRPr>
                    </a:p>
                  </a:txBody>
                  <a:tcPr marL="0" marR="0" marT="0" marB="0" anchor="ctr">
                    <a:noFill/>
                  </a:tcPr>
                </a:tc>
                <a:tc gridSpan="2">
                  <a:txBody>
                    <a:bodyPr/>
                    <a:lstStyle/>
                    <a:p>
                      <a:pPr algn="ctr" fontAlgn="ctr"/>
                      <a:r>
                        <a:rPr lang="en-US" sz="1400" b="1" u="none" strike="noStrike" dirty="0">
                          <a:solidFill>
                            <a:srgbClr val="0070C0"/>
                          </a:solidFill>
                          <a:effectLst/>
                        </a:rPr>
                        <a:t>White adipocyte</a:t>
                      </a:r>
                      <a:endParaRPr lang="en-US" sz="1400" b="1" i="0" u="none" strike="noStrike" dirty="0">
                        <a:solidFill>
                          <a:srgbClr val="0070C0"/>
                        </a:solidFill>
                        <a:effectLst/>
                        <a:latin typeface="メイリオ"/>
                      </a:endParaRPr>
                    </a:p>
                  </a:txBody>
                  <a:tcPr marL="0" marR="0" marT="0" marB="0" anchor="ctr">
                    <a:solidFill>
                      <a:schemeClr val="accent5">
                        <a:lumMod val="40000"/>
                        <a:lumOff val="60000"/>
                      </a:schemeClr>
                    </a:solidFill>
                  </a:tcPr>
                </a:tc>
                <a:tc hMerge="1">
                  <a:txBody>
                    <a:bodyPr/>
                    <a:lstStyle/>
                    <a:p>
                      <a:endParaRPr kumimoji="1" lang="ja-JP" altLang="en-US"/>
                    </a:p>
                  </a:txBody>
                  <a:tcPr/>
                </a:tc>
                <a:tc>
                  <a:txBody>
                    <a:bodyPr/>
                    <a:lstStyle/>
                    <a:p>
                      <a:pPr algn="l" fontAlgn="ctr"/>
                      <a:endParaRPr lang="ja-JP" altLang="en-US" sz="1400" b="0" i="0" u="none" strike="noStrike" dirty="0">
                        <a:solidFill>
                          <a:srgbClr val="000000"/>
                        </a:solidFill>
                        <a:effectLst/>
                        <a:latin typeface="メイリオ"/>
                      </a:endParaRPr>
                    </a:p>
                  </a:txBody>
                  <a:tcPr marL="0" marR="0" marT="0" marB="0" anchor="ctr">
                    <a:noFill/>
                  </a:tcPr>
                </a:tc>
                <a:tc gridSpan="2">
                  <a:txBody>
                    <a:bodyPr/>
                    <a:lstStyle/>
                    <a:p>
                      <a:pPr algn="ctr" fontAlgn="ctr"/>
                      <a:r>
                        <a:rPr lang="en-US" sz="1400" b="1" u="none" strike="noStrike" dirty="0">
                          <a:solidFill>
                            <a:srgbClr val="C00000"/>
                          </a:solidFill>
                          <a:effectLst/>
                        </a:rPr>
                        <a:t>Brown Adipocyte</a:t>
                      </a:r>
                      <a:endParaRPr lang="en-US" sz="1400" b="1" i="0" u="none" strike="noStrike" dirty="0">
                        <a:solidFill>
                          <a:srgbClr val="C00000"/>
                        </a:solidFill>
                        <a:effectLst/>
                        <a:latin typeface="メイリオ"/>
                      </a:endParaRPr>
                    </a:p>
                  </a:txBody>
                  <a:tcPr marL="0" marR="0" marT="0" marB="0" anchor="ctr">
                    <a:solidFill>
                      <a:schemeClr val="accent2">
                        <a:lumMod val="40000"/>
                        <a:lumOff val="60000"/>
                      </a:schemeClr>
                    </a:solidFill>
                  </a:tcPr>
                </a:tc>
                <a:tc hMerge="1">
                  <a:txBody>
                    <a:bodyPr/>
                    <a:lstStyle/>
                    <a:p>
                      <a:endParaRPr kumimoji="1" lang="ja-JP" altLang="en-US"/>
                    </a:p>
                  </a:txBody>
                  <a:tcPr/>
                </a:tc>
                <a:extLst>
                  <a:ext uri="{0D108BD9-81ED-4DB2-BD59-A6C34878D82A}">
                    <a16:rowId xmlns:a16="http://schemas.microsoft.com/office/drawing/2014/main" xmlns="" val="10000"/>
                  </a:ext>
                </a:extLst>
              </a:tr>
              <a:tr h="238125">
                <a:tc>
                  <a:txBody>
                    <a:bodyPr/>
                    <a:lstStyle/>
                    <a:p>
                      <a:pPr algn="l" fontAlgn="ctr"/>
                      <a:endParaRPr lang="ja-JP" altLang="en-US" sz="1400" b="0" i="0" u="none" strike="noStrike" dirty="0">
                        <a:solidFill>
                          <a:srgbClr val="000000"/>
                        </a:solidFill>
                        <a:effectLst/>
                        <a:latin typeface="メイリオ"/>
                      </a:endParaRPr>
                    </a:p>
                  </a:txBody>
                  <a:tcPr marL="0" marR="0" marT="0" marB="0" anchor="ctr">
                    <a:noFill/>
                  </a:tcPr>
                </a:tc>
                <a:tc>
                  <a:txBody>
                    <a:bodyPr/>
                    <a:lstStyle/>
                    <a:p>
                      <a:pPr algn="ctr" fontAlgn="ctr"/>
                      <a:r>
                        <a:rPr lang="en-US" sz="1400" b="0" u="none" strike="noStrike" dirty="0">
                          <a:solidFill>
                            <a:srgbClr val="0070C0"/>
                          </a:solidFill>
                          <a:effectLst/>
                        </a:rPr>
                        <a:t>total</a:t>
                      </a:r>
                      <a:endParaRPr lang="en-US" sz="1400" b="0" i="0" u="none" strike="noStrike" dirty="0">
                        <a:solidFill>
                          <a:srgbClr val="0070C0"/>
                        </a:solidFill>
                        <a:effectLst/>
                        <a:latin typeface="メイリオ"/>
                      </a:endParaRPr>
                    </a:p>
                  </a:txBody>
                  <a:tcPr marL="0" marR="0" marT="0" marB="0" anchor="ctr">
                    <a:solidFill>
                      <a:schemeClr val="accent5">
                        <a:lumMod val="40000"/>
                        <a:lumOff val="60000"/>
                      </a:schemeClr>
                    </a:solidFill>
                  </a:tcPr>
                </a:tc>
                <a:tc>
                  <a:txBody>
                    <a:bodyPr/>
                    <a:lstStyle/>
                    <a:p>
                      <a:pPr algn="ctr" fontAlgn="ctr"/>
                      <a:r>
                        <a:rPr lang="en-US" sz="1400" b="0" u="none" strike="noStrike" dirty="0">
                          <a:solidFill>
                            <a:srgbClr val="0070C0"/>
                          </a:solidFill>
                          <a:effectLst/>
                        </a:rPr>
                        <a:t>unique</a:t>
                      </a:r>
                      <a:endParaRPr lang="en-US" sz="1400" b="0" i="0" u="none" strike="noStrike" dirty="0">
                        <a:solidFill>
                          <a:srgbClr val="0070C0"/>
                        </a:solidFill>
                        <a:effectLst/>
                        <a:latin typeface="メイリオ"/>
                      </a:endParaRPr>
                    </a:p>
                  </a:txBody>
                  <a:tcPr marL="0" marR="0" marT="0" marB="0" anchor="ctr">
                    <a:solidFill>
                      <a:schemeClr val="accent5">
                        <a:lumMod val="40000"/>
                        <a:lumOff val="60000"/>
                      </a:schemeClr>
                    </a:solidFill>
                  </a:tcPr>
                </a:tc>
                <a:tc>
                  <a:txBody>
                    <a:bodyPr/>
                    <a:lstStyle/>
                    <a:p>
                      <a:pPr algn="ctr" fontAlgn="ctr"/>
                      <a:r>
                        <a:rPr lang="en-US" sz="1400" b="0" u="none" strike="noStrike" dirty="0">
                          <a:solidFill>
                            <a:schemeClr val="accent3">
                              <a:lumMod val="50000"/>
                            </a:schemeClr>
                          </a:solidFill>
                          <a:effectLst/>
                        </a:rPr>
                        <a:t>share</a:t>
                      </a:r>
                      <a:endParaRPr lang="en-US" sz="1400" b="0" i="0" u="none" strike="noStrike" dirty="0">
                        <a:solidFill>
                          <a:schemeClr val="accent3">
                            <a:lumMod val="50000"/>
                          </a:schemeClr>
                        </a:solidFill>
                        <a:effectLst/>
                        <a:latin typeface="メイリオ"/>
                      </a:endParaRPr>
                    </a:p>
                  </a:txBody>
                  <a:tcPr marL="0" marR="0" marT="0" marB="0" anchor="ctr">
                    <a:solidFill>
                      <a:schemeClr val="accent3">
                        <a:lumMod val="40000"/>
                        <a:lumOff val="60000"/>
                      </a:schemeClr>
                    </a:solidFill>
                  </a:tcPr>
                </a:tc>
                <a:tc>
                  <a:txBody>
                    <a:bodyPr/>
                    <a:lstStyle/>
                    <a:p>
                      <a:pPr algn="ctr" fontAlgn="ctr"/>
                      <a:r>
                        <a:rPr lang="en-US" sz="1400" b="0" u="none" strike="noStrike" dirty="0">
                          <a:solidFill>
                            <a:srgbClr val="C00000"/>
                          </a:solidFill>
                          <a:effectLst/>
                        </a:rPr>
                        <a:t>total</a:t>
                      </a:r>
                      <a:endParaRPr lang="en-US" sz="1400" b="0" i="0" u="none" strike="noStrike" dirty="0">
                        <a:solidFill>
                          <a:srgbClr val="C00000"/>
                        </a:solidFill>
                        <a:effectLst/>
                        <a:latin typeface="メイリオ"/>
                      </a:endParaRPr>
                    </a:p>
                  </a:txBody>
                  <a:tcPr marL="0" marR="0" marT="0" marB="0" anchor="ctr">
                    <a:solidFill>
                      <a:schemeClr val="accent2">
                        <a:lumMod val="40000"/>
                        <a:lumOff val="60000"/>
                      </a:schemeClr>
                    </a:solidFill>
                  </a:tcPr>
                </a:tc>
                <a:tc>
                  <a:txBody>
                    <a:bodyPr/>
                    <a:lstStyle/>
                    <a:p>
                      <a:pPr algn="ctr" fontAlgn="ctr"/>
                      <a:r>
                        <a:rPr lang="en-US" sz="1400" b="0" u="none" strike="noStrike" dirty="0">
                          <a:solidFill>
                            <a:srgbClr val="C00000"/>
                          </a:solidFill>
                          <a:effectLst/>
                        </a:rPr>
                        <a:t>unique</a:t>
                      </a:r>
                      <a:endParaRPr lang="en-US" sz="1400" b="0" i="0" u="none" strike="noStrike" dirty="0">
                        <a:solidFill>
                          <a:srgbClr val="C00000"/>
                        </a:solidFill>
                        <a:effectLst/>
                        <a:latin typeface="メイリオ"/>
                      </a:endParaRPr>
                    </a:p>
                  </a:txBody>
                  <a:tcPr marL="0" marR="0" marT="0" marB="0" anchor="ctr">
                    <a:solidFill>
                      <a:schemeClr val="accent2">
                        <a:lumMod val="40000"/>
                        <a:lumOff val="60000"/>
                      </a:schemeClr>
                    </a:solidFill>
                  </a:tcPr>
                </a:tc>
                <a:extLst>
                  <a:ext uri="{0D108BD9-81ED-4DB2-BD59-A6C34878D82A}">
                    <a16:rowId xmlns:a16="http://schemas.microsoft.com/office/drawing/2014/main" xmlns="" val="10001"/>
                  </a:ext>
                </a:extLst>
              </a:tr>
              <a:tr h="238125">
                <a:tc>
                  <a:txBody>
                    <a:bodyPr/>
                    <a:lstStyle/>
                    <a:p>
                      <a:pPr algn="l" fontAlgn="ctr"/>
                      <a:r>
                        <a:rPr lang="en-US" sz="1400" b="1" u="none" strike="noStrike" dirty="0">
                          <a:effectLst/>
                        </a:rPr>
                        <a:t># proteins</a:t>
                      </a:r>
                      <a:endParaRPr lang="en-US" sz="1400" b="1" i="0" u="none" strike="noStrike" dirty="0">
                        <a:solidFill>
                          <a:srgbClr val="000000"/>
                        </a:solidFill>
                        <a:effectLst/>
                        <a:latin typeface="メイリオ"/>
                      </a:endParaRPr>
                    </a:p>
                  </a:txBody>
                  <a:tcPr marL="0" marR="0" marT="0" marB="0" anchor="ctr">
                    <a:solidFill>
                      <a:schemeClr val="bg2"/>
                    </a:solidFill>
                  </a:tcPr>
                </a:tc>
                <a:tc>
                  <a:txBody>
                    <a:bodyPr/>
                    <a:lstStyle/>
                    <a:p>
                      <a:pPr algn="ctr" fontAlgn="ctr"/>
                      <a:r>
                        <a:rPr lang="en-US" altLang="ja-JP" sz="1400" u="none" strike="noStrike" dirty="0">
                          <a:effectLst/>
                        </a:rPr>
                        <a:t>2,000</a:t>
                      </a:r>
                      <a:endParaRPr lang="en-US" altLang="ja-JP" sz="1400" b="0" i="0" u="none" strike="noStrike" dirty="0">
                        <a:solidFill>
                          <a:srgbClr val="000000"/>
                        </a:solidFill>
                        <a:effectLst/>
                        <a:latin typeface="メイリオ"/>
                      </a:endParaRPr>
                    </a:p>
                  </a:txBody>
                  <a:tcPr marL="0" marR="0" marT="0" marB="0" anchor="ctr">
                    <a:solidFill>
                      <a:schemeClr val="accent5">
                        <a:lumMod val="20000"/>
                        <a:lumOff val="80000"/>
                      </a:schemeClr>
                    </a:solidFill>
                  </a:tcPr>
                </a:tc>
                <a:tc>
                  <a:txBody>
                    <a:bodyPr/>
                    <a:lstStyle/>
                    <a:p>
                      <a:pPr algn="ctr" fontAlgn="ctr"/>
                      <a:r>
                        <a:rPr lang="en-US" altLang="ja-JP" sz="1400" u="none" strike="noStrike" dirty="0">
                          <a:effectLst/>
                        </a:rPr>
                        <a:t>716</a:t>
                      </a:r>
                      <a:endParaRPr lang="en-US" altLang="ja-JP" sz="1400" b="0" i="0" u="none" strike="noStrike" dirty="0">
                        <a:solidFill>
                          <a:srgbClr val="000000"/>
                        </a:solidFill>
                        <a:effectLst/>
                        <a:latin typeface="メイリオ"/>
                      </a:endParaRPr>
                    </a:p>
                  </a:txBody>
                  <a:tcPr marL="0" marR="0" marT="0" marB="0" anchor="ctr">
                    <a:solidFill>
                      <a:schemeClr val="accent5">
                        <a:lumMod val="20000"/>
                        <a:lumOff val="80000"/>
                      </a:schemeClr>
                    </a:solidFill>
                  </a:tcPr>
                </a:tc>
                <a:tc>
                  <a:txBody>
                    <a:bodyPr/>
                    <a:lstStyle/>
                    <a:p>
                      <a:pPr algn="ctr" fontAlgn="ctr"/>
                      <a:r>
                        <a:rPr lang="en-US" altLang="ja-JP" sz="1400" u="none" strike="noStrike" dirty="0">
                          <a:effectLst/>
                        </a:rPr>
                        <a:t>1,284</a:t>
                      </a:r>
                      <a:endParaRPr lang="en-US" altLang="ja-JP" sz="1400" b="0" i="0" u="none" strike="noStrike" dirty="0">
                        <a:solidFill>
                          <a:srgbClr val="000000"/>
                        </a:solidFill>
                        <a:effectLst/>
                        <a:latin typeface="メイリオ"/>
                      </a:endParaRPr>
                    </a:p>
                  </a:txBody>
                  <a:tcPr marL="0" marR="0" marT="0" marB="0" anchor="ctr">
                    <a:solidFill>
                      <a:schemeClr val="accent3">
                        <a:lumMod val="20000"/>
                        <a:lumOff val="80000"/>
                      </a:schemeClr>
                    </a:solidFill>
                  </a:tcPr>
                </a:tc>
                <a:tc>
                  <a:txBody>
                    <a:bodyPr/>
                    <a:lstStyle/>
                    <a:p>
                      <a:pPr algn="ctr" fontAlgn="ctr"/>
                      <a:r>
                        <a:rPr lang="en-US" altLang="ja-JP" sz="1400" u="none" strike="noStrike" dirty="0">
                          <a:effectLst/>
                        </a:rPr>
                        <a:t>1,688</a:t>
                      </a:r>
                      <a:endParaRPr lang="en-US" altLang="ja-JP" sz="1400" b="0" i="0" u="none" strike="noStrike" dirty="0">
                        <a:solidFill>
                          <a:srgbClr val="000000"/>
                        </a:solidFill>
                        <a:effectLst/>
                        <a:latin typeface="メイリオ"/>
                      </a:endParaRPr>
                    </a:p>
                  </a:txBody>
                  <a:tcPr marL="0" marR="0" marT="0" marB="0" anchor="ctr">
                    <a:solidFill>
                      <a:schemeClr val="accent2">
                        <a:lumMod val="20000"/>
                        <a:lumOff val="80000"/>
                      </a:schemeClr>
                    </a:solidFill>
                  </a:tcPr>
                </a:tc>
                <a:tc>
                  <a:txBody>
                    <a:bodyPr/>
                    <a:lstStyle/>
                    <a:p>
                      <a:pPr algn="ctr" fontAlgn="ctr"/>
                      <a:r>
                        <a:rPr lang="en-US" altLang="ja-JP" sz="1400" u="none" strike="noStrike" dirty="0">
                          <a:effectLst/>
                        </a:rPr>
                        <a:t>404</a:t>
                      </a:r>
                      <a:endParaRPr lang="en-US" altLang="ja-JP" sz="1400" b="0" i="0" u="none" strike="noStrike" dirty="0">
                        <a:solidFill>
                          <a:srgbClr val="000000"/>
                        </a:solidFill>
                        <a:effectLst/>
                        <a:latin typeface="メイリオ"/>
                      </a:endParaRPr>
                    </a:p>
                  </a:txBody>
                  <a:tcPr marL="0" marR="0" marT="0" marB="0" anchor="ctr">
                    <a:solidFill>
                      <a:schemeClr val="accent2">
                        <a:lumMod val="20000"/>
                        <a:lumOff val="80000"/>
                      </a:schemeClr>
                    </a:solidFill>
                  </a:tcPr>
                </a:tc>
                <a:extLst>
                  <a:ext uri="{0D108BD9-81ED-4DB2-BD59-A6C34878D82A}">
                    <a16:rowId xmlns:a16="http://schemas.microsoft.com/office/drawing/2014/main" xmlns="" val="10002"/>
                  </a:ext>
                </a:extLst>
              </a:tr>
              <a:tr h="238125">
                <a:tc>
                  <a:txBody>
                    <a:bodyPr/>
                    <a:lstStyle/>
                    <a:p>
                      <a:pPr algn="l" fontAlgn="ctr"/>
                      <a:r>
                        <a:rPr lang="en-US" sz="1400" b="1" u="none" strike="noStrike" dirty="0">
                          <a:effectLst/>
                        </a:rPr>
                        <a:t># peptides</a:t>
                      </a:r>
                      <a:endParaRPr lang="en-US" sz="1400" b="1" i="0" u="none" strike="noStrike" dirty="0">
                        <a:solidFill>
                          <a:srgbClr val="000000"/>
                        </a:solidFill>
                        <a:effectLst/>
                        <a:latin typeface="メイリオ"/>
                      </a:endParaRPr>
                    </a:p>
                  </a:txBody>
                  <a:tcPr marL="0" marR="0" marT="0" marB="0" anchor="ctr">
                    <a:solidFill>
                      <a:schemeClr val="bg2"/>
                    </a:solidFill>
                  </a:tcPr>
                </a:tc>
                <a:tc>
                  <a:txBody>
                    <a:bodyPr/>
                    <a:lstStyle/>
                    <a:p>
                      <a:pPr algn="ctr" fontAlgn="ctr"/>
                      <a:r>
                        <a:rPr lang="en-US" altLang="ja-JP" sz="1400" u="none" strike="noStrike">
                          <a:effectLst/>
                        </a:rPr>
                        <a:t>3,771</a:t>
                      </a:r>
                      <a:endParaRPr lang="en-US" altLang="ja-JP" sz="1400" b="0" i="0" u="none" strike="noStrike">
                        <a:solidFill>
                          <a:srgbClr val="000000"/>
                        </a:solidFill>
                        <a:effectLst/>
                        <a:latin typeface="メイリオ"/>
                      </a:endParaRPr>
                    </a:p>
                  </a:txBody>
                  <a:tcPr marL="0" marR="0" marT="0" marB="0" anchor="ctr">
                    <a:solidFill>
                      <a:schemeClr val="accent5">
                        <a:lumMod val="20000"/>
                        <a:lumOff val="80000"/>
                      </a:schemeClr>
                    </a:solidFill>
                  </a:tcPr>
                </a:tc>
                <a:tc>
                  <a:txBody>
                    <a:bodyPr/>
                    <a:lstStyle/>
                    <a:p>
                      <a:pPr algn="ctr" fontAlgn="ctr"/>
                      <a:r>
                        <a:rPr lang="en-US" altLang="ja-JP" sz="1400" u="none" strike="noStrike" dirty="0">
                          <a:effectLst/>
                        </a:rPr>
                        <a:t>1,644</a:t>
                      </a:r>
                      <a:endParaRPr lang="en-US" altLang="ja-JP" sz="1400" b="0" i="0" u="none" strike="noStrike" dirty="0">
                        <a:solidFill>
                          <a:srgbClr val="000000"/>
                        </a:solidFill>
                        <a:effectLst/>
                        <a:latin typeface="メイリオ"/>
                      </a:endParaRPr>
                    </a:p>
                  </a:txBody>
                  <a:tcPr marL="0" marR="0" marT="0" marB="0" anchor="ctr">
                    <a:solidFill>
                      <a:schemeClr val="accent5">
                        <a:lumMod val="20000"/>
                        <a:lumOff val="80000"/>
                      </a:schemeClr>
                    </a:solidFill>
                  </a:tcPr>
                </a:tc>
                <a:tc>
                  <a:txBody>
                    <a:bodyPr/>
                    <a:lstStyle/>
                    <a:p>
                      <a:pPr algn="ctr" fontAlgn="ctr"/>
                      <a:r>
                        <a:rPr lang="en-US" altLang="ja-JP" sz="1400" u="none" strike="noStrike" dirty="0">
                          <a:effectLst/>
                        </a:rPr>
                        <a:t>2,127</a:t>
                      </a:r>
                      <a:endParaRPr lang="en-US" altLang="ja-JP" sz="1400" b="0" i="0" u="none" strike="noStrike" dirty="0">
                        <a:solidFill>
                          <a:srgbClr val="000000"/>
                        </a:solidFill>
                        <a:effectLst/>
                        <a:latin typeface="メイリオ"/>
                      </a:endParaRPr>
                    </a:p>
                  </a:txBody>
                  <a:tcPr marL="0" marR="0" marT="0" marB="0" anchor="ctr">
                    <a:solidFill>
                      <a:schemeClr val="accent3">
                        <a:lumMod val="20000"/>
                        <a:lumOff val="80000"/>
                      </a:schemeClr>
                    </a:solidFill>
                  </a:tcPr>
                </a:tc>
                <a:tc>
                  <a:txBody>
                    <a:bodyPr/>
                    <a:lstStyle/>
                    <a:p>
                      <a:pPr algn="ctr" fontAlgn="ctr"/>
                      <a:r>
                        <a:rPr lang="en-US" altLang="ja-JP" sz="1400" u="none" strike="noStrike" dirty="0">
                          <a:effectLst/>
                        </a:rPr>
                        <a:t>3,524</a:t>
                      </a:r>
                      <a:endParaRPr lang="en-US" altLang="ja-JP" sz="1400" b="0" i="0" u="none" strike="noStrike" dirty="0">
                        <a:solidFill>
                          <a:srgbClr val="000000"/>
                        </a:solidFill>
                        <a:effectLst/>
                        <a:latin typeface="メイリオ"/>
                      </a:endParaRPr>
                    </a:p>
                  </a:txBody>
                  <a:tcPr marL="0" marR="0" marT="0" marB="0" anchor="ctr">
                    <a:solidFill>
                      <a:schemeClr val="accent2">
                        <a:lumMod val="20000"/>
                        <a:lumOff val="80000"/>
                      </a:schemeClr>
                    </a:solidFill>
                  </a:tcPr>
                </a:tc>
                <a:tc>
                  <a:txBody>
                    <a:bodyPr/>
                    <a:lstStyle/>
                    <a:p>
                      <a:pPr algn="ctr" fontAlgn="ctr"/>
                      <a:r>
                        <a:rPr lang="en-US" altLang="ja-JP" sz="1400" u="none" strike="noStrike" dirty="0">
                          <a:effectLst/>
                        </a:rPr>
                        <a:t>1,397</a:t>
                      </a:r>
                      <a:endParaRPr lang="en-US" altLang="ja-JP" sz="1400" b="0" i="0" u="none" strike="noStrike" dirty="0">
                        <a:solidFill>
                          <a:srgbClr val="000000"/>
                        </a:solidFill>
                        <a:effectLst/>
                        <a:latin typeface="メイリオ"/>
                      </a:endParaRPr>
                    </a:p>
                  </a:txBody>
                  <a:tcPr marL="0" marR="0" marT="0" marB="0" anchor="ctr">
                    <a:solidFill>
                      <a:schemeClr val="accent2">
                        <a:lumMod val="20000"/>
                        <a:lumOff val="80000"/>
                      </a:schemeClr>
                    </a:solidFill>
                  </a:tcPr>
                </a:tc>
                <a:extLst>
                  <a:ext uri="{0D108BD9-81ED-4DB2-BD59-A6C34878D82A}">
                    <a16:rowId xmlns:a16="http://schemas.microsoft.com/office/drawing/2014/main" xmlns="" val="10003"/>
                  </a:ext>
                </a:extLst>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1107073228"/>
              </p:ext>
            </p:extLst>
          </p:nvPr>
        </p:nvGraphicFramePr>
        <p:xfrm>
          <a:off x="723208" y="1642656"/>
          <a:ext cx="4002184" cy="3095625"/>
        </p:xfrm>
        <a:graphic>
          <a:graphicData uri="http://schemas.openxmlformats.org/drawingml/2006/table">
            <a:tbl>
              <a:tblPr>
                <a:tableStyleId>{5C22544A-7EE6-4342-B048-85BDC9FD1C3A}</a:tableStyleId>
              </a:tblPr>
              <a:tblGrid>
                <a:gridCol w="940132">
                  <a:extLst>
                    <a:ext uri="{9D8B030D-6E8A-4147-A177-3AD203B41FA5}">
                      <a16:colId xmlns:a16="http://schemas.microsoft.com/office/drawing/2014/main" xmlns="" val="20000"/>
                    </a:ext>
                  </a:extLst>
                </a:gridCol>
                <a:gridCol w="1396545">
                  <a:extLst>
                    <a:ext uri="{9D8B030D-6E8A-4147-A177-3AD203B41FA5}">
                      <a16:colId xmlns:a16="http://schemas.microsoft.com/office/drawing/2014/main" xmlns="" val="20001"/>
                    </a:ext>
                  </a:extLst>
                </a:gridCol>
                <a:gridCol w="853468">
                  <a:extLst>
                    <a:ext uri="{9D8B030D-6E8A-4147-A177-3AD203B41FA5}">
                      <a16:colId xmlns:a16="http://schemas.microsoft.com/office/drawing/2014/main" xmlns="" val="20002"/>
                    </a:ext>
                  </a:extLst>
                </a:gridCol>
                <a:gridCol w="812039">
                  <a:extLst>
                    <a:ext uri="{9D8B030D-6E8A-4147-A177-3AD203B41FA5}">
                      <a16:colId xmlns:a16="http://schemas.microsoft.com/office/drawing/2014/main" xmlns="" val="20003"/>
                    </a:ext>
                  </a:extLst>
                </a:gridCol>
              </a:tblGrid>
              <a:tr h="238125">
                <a:tc>
                  <a:txBody>
                    <a:bodyPr/>
                    <a:lstStyle/>
                    <a:p>
                      <a:pPr algn="l" fontAlgn="ctr"/>
                      <a:r>
                        <a:rPr lang="en-US" sz="1400" b="1" u="none" strike="noStrike" dirty="0" err="1">
                          <a:solidFill>
                            <a:srgbClr val="0070C0"/>
                          </a:solidFill>
                          <a:effectLst/>
                        </a:rPr>
                        <a:t>Slice1</a:t>
                      </a:r>
                      <a:r>
                        <a:rPr lang="en-US" sz="1400" b="1" u="none" strike="noStrike" dirty="0">
                          <a:solidFill>
                            <a:srgbClr val="0070C0"/>
                          </a:solidFill>
                          <a:effectLst/>
                        </a:rPr>
                        <a:t>: </a:t>
                      </a:r>
                      <a:endParaRPr lang="en-US" sz="1400" b="1" i="0" u="none" strike="noStrike" dirty="0">
                        <a:solidFill>
                          <a:srgbClr val="0070C0"/>
                        </a:solidFill>
                        <a:effectLst/>
                        <a:latin typeface="メイリオ"/>
                      </a:endParaRPr>
                    </a:p>
                  </a:txBody>
                  <a:tcPr marL="0" marR="0" marT="0" marB="0" anchor="ctr">
                    <a:noFill/>
                  </a:tcPr>
                </a:tc>
                <a:tc>
                  <a:txBody>
                    <a:bodyPr/>
                    <a:lstStyle/>
                    <a:p>
                      <a:pPr algn="l" fontAlgn="ctr"/>
                      <a:r>
                        <a:rPr lang="en-US" sz="1400" b="1" u="none" strike="noStrike" dirty="0">
                          <a:solidFill>
                            <a:srgbClr val="0070C0"/>
                          </a:solidFill>
                          <a:effectLst/>
                        </a:rPr>
                        <a:t>White adipocyte</a:t>
                      </a:r>
                      <a:endParaRPr lang="en-US" sz="1400" b="1" i="0" u="none" strike="noStrike" dirty="0">
                        <a:solidFill>
                          <a:srgbClr val="0070C0"/>
                        </a:solidFill>
                        <a:effectLst/>
                        <a:latin typeface="メイリオ"/>
                      </a:endParaRPr>
                    </a:p>
                  </a:txBody>
                  <a:tcPr marL="0" marR="0" marT="0" marB="0" anchor="ctr">
                    <a:noFill/>
                  </a:tcPr>
                </a:tc>
                <a:tc>
                  <a:txBody>
                    <a:bodyPr/>
                    <a:lstStyle/>
                    <a:p>
                      <a:pPr algn="l" fontAlgn="ctr"/>
                      <a:endParaRPr lang="ja-JP" altLang="en-US" sz="1400" b="0" i="0" u="none" strike="noStrike" dirty="0">
                        <a:solidFill>
                          <a:srgbClr val="000000"/>
                        </a:solidFill>
                        <a:effectLst/>
                        <a:latin typeface="メイリオ"/>
                      </a:endParaRPr>
                    </a:p>
                  </a:txBody>
                  <a:tcPr marL="0" marR="0" marT="0" marB="0" anchor="ctr">
                    <a:noFill/>
                  </a:tcPr>
                </a:tc>
                <a:tc>
                  <a:txBody>
                    <a:bodyPr/>
                    <a:lstStyle/>
                    <a:p>
                      <a:pPr algn="l" fontAlgn="ctr"/>
                      <a:endParaRPr lang="ja-JP" altLang="en-US" sz="1400" b="0" i="0" u="none" strike="noStrike" dirty="0">
                        <a:solidFill>
                          <a:srgbClr val="000000"/>
                        </a:solidFill>
                        <a:effectLst/>
                        <a:latin typeface="メイリオ"/>
                      </a:endParaRPr>
                    </a:p>
                  </a:txBody>
                  <a:tcPr marL="0" marR="0" marT="0" marB="0" anchor="ctr">
                    <a:noFill/>
                  </a:tcPr>
                </a:tc>
                <a:extLst>
                  <a:ext uri="{0D108BD9-81ED-4DB2-BD59-A6C34878D82A}">
                    <a16:rowId xmlns:a16="http://schemas.microsoft.com/office/drawing/2014/main" xmlns="" val="10000"/>
                  </a:ext>
                </a:extLst>
              </a:tr>
              <a:tr h="238125">
                <a:tc>
                  <a:txBody>
                    <a:bodyPr/>
                    <a:lstStyle/>
                    <a:p>
                      <a:pPr algn="l" fontAlgn="ctr"/>
                      <a:r>
                        <a:rPr lang="en-US" sz="1200" u="none" strike="noStrike" dirty="0">
                          <a:effectLst/>
                        </a:rPr>
                        <a:t>Dataset ID</a:t>
                      </a:r>
                      <a:endParaRPr lang="en-US" sz="1200" b="0" i="0" u="none" strike="noStrike" dirty="0">
                        <a:solidFill>
                          <a:srgbClr val="000000"/>
                        </a:solidFill>
                        <a:effectLst/>
                        <a:latin typeface="メイリオ"/>
                      </a:endParaRPr>
                    </a:p>
                  </a:txBody>
                  <a:tcPr marL="0" marR="0" marT="0" marB="0" anchor="ctr">
                    <a:solidFill>
                      <a:schemeClr val="bg2"/>
                    </a:solidFill>
                  </a:tcPr>
                </a:tc>
                <a:tc>
                  <a:txBody>
                    <a:bodyPr/>
                    <a:lstStyle/>
                    <a:p>
                      <a:pPr algn="l" fontAlgn="ctr"/>
                      <a:r>
                        <a:rPr lang="en-US" sz="1200" u="none" strike="noStrike" dirty="0">
                          <a:effectLst/>
                        </a:rPr>
                        <a:t>Project ID</a:t>
                      </a:r>
                      <a:endParaRPr lang="en-US" sz="1200" b="0" i="0" u="none" strike="noStrike" dirty="0">
                        <a:solidFill>
                          <a:srgbClr val="000000"/>
                        </a:solidFill>
                        <a:effectLst/>
                        <a:latin typeface="メイリオ"/>
                      </a:endParaRPr>
                    </a:p>
                  </a:txBody>
                  <a:tcPr marL="0" marR="0" marT="0" marB="0" anchor="ctr">
                    <a:solidFill>
                      <a:schemeClr val="bg2"/>
                    </a:solidFill>
                  </a:tcPr>
                </a:tc>
                <a:tc>
                  <a:txBody>
                    <a:bodyPr/>
                    <a:lstStyle/>
                    <a:p>
                      <a:pPr algn="ctr" fontAlgn="ctr"/>
                      <a:r>
                        <a:rPr lang="en-US" sz="1200" u="none" strike="noStrike" dirty="0">
                          <a:effectLst/>
                        </a:rPr>
                        <a:t>#proteins</a:t>
                      </a:r>
                      <a:endParaRPr lang="en-US" sz="1200" b="0" i="0" u="none" strike="noStrike" dirty="0">
                        <a:solidFill>
                          <a:srgbClr val="000000"/>
                        </a:solidFill>
                        <a:effectLst/>
                        <a:latin typeface="メイリオ"/>
                      </a:endParaRPr>
                    </a:p>
                  </a:txBody>
                  <a:tcPr marL="0" marR="0" marT="0" marB="0" anchor="ctr">
                    <a:solidFill>
                      <a:schemeClr val="bg2"/>
                    </a:solidFill>
                  </a:tcPr>
                </a:tc>
                <a:tc>
                  <a:txBody>
                    <a:bodyPr/>
                    <a:lstStyle/>
                    <a:p>
                      <a:pPr algn="ctr" fontAlgn="ctr"/>
                      <a:r>
                        <a:rPr lang="en-US" sz="1200" u="none" strike="noStrike" dirty="0">
                          <a:effectLst/>
                        </a:rPr>
                        <a:t>#spectra</a:t>
                      </a:r>
                      <a:endParaRPr lang="en-US" sz="1200" b="0" i="0" u="none" strike="noStrike" dirty="0">
                        <a:solidFill>
                          <a:srgbClr val="000000"/>
                        </a:solidFill>
                        <a:effectLst/>
                        <a:latin typeface="メイリオ"/>
                      </a:endParaRPr>
                    </a:p>
                  </a:txBody>
                  <a:tcPr marL="0" marR="0" marT="0" marB="0" anchor="ctr">
                    <a:solidFill>
                      <a:schemeClr val="bg2"/>
                    </a:solidFill>
                  </a:tcPr>
                </a:tc>
                <a:extLst>
                  <a:ext uri="{0D108BD9-81ED-4DB2-BD59-A6C34878D82A}">
                    <a16:rowId xmlns:a16="http://schemas.microsoft.com/office/drawing/2014/main" xmlns="" val="10001"/>
                  </a:ext>
                </a:extLst>
              </a:tr>
              <a:tr h="238125">
                <a:tc>
                  <a:txBody>
                    <a:bodyPr/>
                    <a:lstStyle/>
                    <a:p>
                      <a:pPr algn="l" fontAlgn="ctr"/>
                      <a:r>
                        <a:rPr lang="ja-JP" altLang="en-US" sz="1400" u="none" strike="noStrike" dirty="0">
                          <a:effectLst/>
                        </a:rPr>
                        <a:t>　</a:t>
                      </a:r>
                      <a:r>
                        <a:rPr lang="en-US" sz="1400" u="none" strike="noStrike" dirty="0" err="1">
                          <a:effectLst/>
                        </a:rPr>
                        <a:t>DS791_1</a:t>
                      </a:r>
                      <a:endParaRPr lang="en-US" sz="1400" b="0" i="0" u="none" strike="noStrike" dirty="0">
                        <a:solidFill>
                          <a:srgbClr val="000000"/>
                        </a:solidFill>
                        <a:effectLst/>
                        <a:latin typeface="メイリオ"/>
                      </a:endParaRPr>
                    </a:p>
                  </a:txBody>
                  <a:tcPr marL="0" marR="0" marT="0" marB="0" anchor="ctr">
                    <a:solidFill>
                      <a:schemeClr val="accent5">
                        <a:lumMod val="20000"/>
                        <a:lumOff val="80000"/>
                      </a:schemeClr>
                    </a:solidFill>
                  </a:tcPr>
                </a:tc>
                <a:tc>
                  <a:txBody>
                    <a:bodyPr/>
                    <a:lstStyle/>
                    <a:p>
                      <a:pPr algn="l" fontAlgn="ctr"/>
                      <a:r>
                        <a:rPr lang="ja-JP" altLang="en-US" sz="1400" u="none" strike="noStrike" dirty="0">
                          <a:effectLst/>
                        </a:rPr>
                        <a:t>　</a:t>
                      </a:r>
                      <a:r>
                        <a:rPr lang="en-US" sz="1400" u="none" strike="noStrike" dirty="0" err="1">
                          <a:effectLst/>
                        </a:rPr>
                        <a:t>JPST000791</a:t>
                      </a:r>
                      <a:endParaRPr lang="en-US" sz="1400" b="0" i="0" u="none" strike="noStrike" dirty="0">
                        <a:solidFill>
                          <a:srgbClr val="000000"/>
                        </a:solidFill>
                        <a:effectLst/>
                        <a:latin typeface="メイリオ"/>
                      </a:endParaRPr>
                    </a:p>
                  </a:txBody>
                  <a:tcPr marL="0" marR="0" marT="0" marB="0" anchor="ctr">
                    <a:solidFill>
                      <a:schemeClr val="accent5">
                        <a:lumMod val="20000"/>
                        <a:lumOff val="80000"/>
                      </a:schemeClr>
                    </a:solidFill>
                  </a:tcPr>
                </a:tc>
                <a:tc>
                  <a:txBody>
                    <a:bodyPr/>
                    <a:lstStyle/>
                    <a:p>
                      <a:pPr algn="ctr" fontAlgn="ctr"/>
                      <a:r>
                        <a:rPr lang="en-US" altLang="ja-JP" sz="1400" u="none" strike="noStrike" dirty="0">
                          <a:effectLst/>
                        </a:rPr>
                        <a:t>1,385</a:t>
                      </a:r>
                      <a:endParaRPr lang="en-US" altLang="ja-JP" sz="1400" b="0" i="0" u="none" strike="noStrike" dirty="0">
                        <a:solidFill>
                          <a:srgbClr val="000000"/>
                        </a:solidFill>
                        <a:effectLst/>
                        <a:latin typeface="メイリオ"/>
                      </a:endParaRPr>
                    </a:p>
                  </a:txBody>
                  <a:tcPr marL="0" marR="0" marT="0" marB="0" anchor="ctr"/>
                </a:tc>
                <a:tc>
                  <a:txBody>
                    <a:bodyPr/>
                    <a:lstStyle/>
                    <a:p>
                      <a:pPr algn="ctr" fontAlgn="ctr"/>
                      <a:r>
                        <a:rPr lang="en-US" altLang="ja-JP" sz="1400" u="none" strike="noStrike" dirty="0">
                          <a:effectLst/>
                        </a:rPr>
                        <a:t>4,047</a:t>
                      </a:r>
                      <a:endParaRPr lang="en-US" altLang="ja-JP" sz="1400" b="0" i="0" u="none" strike="noStrike" dirty="0">
                        <a:solidFill>
                          <a:srgbClr val="000000"/>
                        </a:solidFill>
                        <a:effectLst/>
                        <a:latin typeface="メイリオ"/>
                      </a:endParaRPr>
                    </a:p>
                  </a:txBody>
                  <a:tcPr marL="0" marR="0" marT="0" marB="0" anchor="ctr"/>
                </a:tc>
                <a:extLst>
                  <a:ext uri="{0D108BD9-81ED-4DB2-BD59-A6C34878D82A}">
                    <a16:rowId xmlns:a16="http://schemas.microsoft.com/office/drawing/2014/main" xmlns="" val="10002"/>
                  </a:ext>
                </a:extLst>
              </a:tr>
              <a:tr h="238125">
                <a:tc>
                  <a:txBody>
                    <a:bodyPr/>
                    <a:lstStyle/>
                    <a:p>
                      <a:pPr algn="l" fontAlgn="ctr"/>
                      <a:r>
                        <a:rPr lang="ja-JP" altLang="en-US" sz="1400" u="none" strike="noStrike" dirty="0">
                          <a:effectLst/>
                        </a:rPr>
                        <a:t>　</a:t>
                      </a:r>
                      <a:r>
                        <a:rPr lang="en-US" sz="1400" u="none" strike="noStrike" dirty="0" err="1">
                          <a:effectLst/>
                        </a:rPr>
                        <a:t>DS791_2</a:t>
                      </a:r>
                      <a:endParaRPr lang="en-US" sz="1400" b="0" i="0" u="none" strike="noStrike" dirty="0">
                        <a:solidFill>
                          <a:srgbClr val="000000"/>
                        </a:solidFill>
                        <a:effectLst/>
                        <a:latin typeface="メイリオ"/>
                      </a:endParaRPr>
                    </a:p>
                  </a:txBody>
                  <a:tcPr marL="0" marR="0" marT="0" marB="0" anchor="ctr">
                    <a:solidFill>
                      <a:schemeClr val="accent5">
                        <a:lumMod val="20000"/>
                        <a:lumOff val="80000"/>
                      </a:schemeClr>
                    </a:solidFill>
                  </a:tcPr>
                </a:tc>
                <a:tc>
                  <a:txBody>
                    <a:bodyPr/>
                    <a:lstStyle/>
                    <a:p>
                      <a:pPr algn="l" fontAlgn="ctr"/>
                      <a:r>
                        <a:rPr lang="ja-JP" altLang="en-US" sz="1400" u="none" strike="noStrike" dirty="0">
                          <a:effectLst/>
                        </a:rPr>
                        <a:t>　</a:t>
                      </a:r>
                      <a:r>
                        <a:rPr lang="en-US" sz="1400" u="none" strike="noStrike" dirty="0" err="1">
                          <a:effectLst/>
                        </a:rPr>
                        <a:t>JPST000791</a:t>
                      </a:r>
                      <a:endParaRPr lang="en-US" sz="1400" b="0" i="0" u="none" strike="noStrike" dirty="0">
                        <a:solidFill>
                          <a:srgbClr val="000000"/>
                        </a:solidFill>
                        <a:effectLst/>
                        <a:latin typeface="メイリオ"/>
                      </a:endParaRPr>
                    </a:p>
                  </a:txBody>
                  <a:tcPr marL="0" marR="0" marT="0" marB="0" anchor="ctr">
                    <a:solidFill>
                      <a:schemeClr val="accent5">
                        <a:lumMod val="20000"/>
                        <a:lumOff val="80000"/>
                      </a:schemeClr>
                    </a:solidFill>
                  </a:tcPr>
                </a:tc>
                <a:tc>
                  <a:txBody>
                    <a:bodyPr/>
                    <a:lstStyle/>
                    <a:p>
                      <a:pPr algn="ctr" fontAlgn="ctr"/>
                      <a:r>
                        <a:rPr lang="en-US" altLang="ja-JP" sz="1400" u="none" strike="noStrike" dirty="0">
                          <a:effectLst/>
                        </a:rPr>
                        <a:t>1,182</a:t>
                      </a:r>
                      <a:endParaRPr lang="en-US" altLang="ja-JP" sz="1400" b="0" i="0" u="none" strike="noStrike" dirty="0">
                        <a:solidFill>
                          <a:srgbClr val="000000"/>
                        </a:solidFill>
                        <a:effectLst/>
                        <a:latin typeface="メイリオ"/>
                      </a:endParaRPr>
                    </a:p>
                  </a:txBody>
                  <a:tcPr marL="0" marR="0" marT="0" marB="0" anchor="ctr"/>
                </a:tc>
                <a:tc>
                  <a:txBody>
                    <a:bodyPr/>
                    <a:lstStyle/>
                    <a:p>
                      <a:pPr algn="ctr" fontAlgn="ctr"/>
                      <a:r>
                        <a:rPr lang="en-US" altLang="ja-JP" sz="1400" u="none" strike="noStrike" dirty="0">
                          <a:effectLst/>
                        </a:rPr>
                        <a:t>3,527</a:t>
                      </a:r>
                      <a:endParaRPr lang="en-US" altLang="ja-JP" sz="1400" b="0" i="0" u="none" strike="noStrike" dirty="0">
                        <a:solidFill>
                          <a:srgbClr val="000000"/>
                        </a:solidFill>
                        <a:effectLst/>
                        <a:latin typeface="メイリオ"/>
                      </a:endParaRPr>
                    </a:p>
                  </a:txBody>
                  <a:tcPr marL="0" marR="0" marT="0" marB="0" anchor="ctr"/>
                </a:tc>
                <a:extLst>
                  <a:ext uri="{0D108BD9-81ED-4DB2-BD59-A6C34878D82A}">
                    <a16:rowId xmlns:a16="http://schemas.microsoft.com/office/drawing/2014/main" xmlns="" val="10003"/>
                  </a:ext>
                </a:extLst>
              </a:tr>
              <a:tr h="238125">
                <a:tc>
                  <a:txBody>
                    <a:bodyPr/>
                    <a:lstStyle/>
                    <a:p>
                      <a:pPr algn="l" fontAlgn="ctr"/>
                      <a:r>
                        <a:rPr lang="ja-JP" altLang="en-US" sz="1400" u="none" strike="noStrike" dirty="0">
                          <a:effectLst/>
                        </a:rPr>
                        <a:t>　</a:t>
                      </a:r>
                      <a:r>
                        <a:rPr lang="en-US" sz="1400" u="none" strike="noStrike" dirty="0" err="1">
                          <a:effectLst/>
                        </a:rPr>
                        <a:t>DS791_3</a:t>
                      </a:r>
                      <a:endParaRPr lang="en-US" sz="1400" b="0" i="0" u="none" strike="noStrike" dirty="0">
                        <a:solidFill>
                          <a:srgbClr val="000000"/>
                        </a:solidFill>
                        <a:effectLst/>
                        <a:latin typeface="メイリオ"/>
                      </a:endParaRPr>
                    </a:p>
                  </a:txBody>
                  <a:tcPr marL="0" marR="0" marT="0" marB="0" anchor="ctr">
                    <a:solidFill>
                      <a:schemeClr val="accent5">
                        <a:lumMod val="20000"/>
                        <a:lumOff val="80000"/>
                      </a:schemeClr>
                    </a:solidFill>
                  </a:tcPr>
                </a:tc>
                <a:tc>
                  <a:txBody>
                    <a:bodyPr/>
                    <a:lstStyle/>
                    <a:p>
                      <a:pPr algn="l" fontAlgn="ctr"/>
                      <a:r>
                        <a:rPr lang="ja-JP" altLang="en-US" sz="1400" u="none" strike="noStrike" dirty="0">
                          <a:effectLst/>
                        </a:rPr>
                        <a:t>　</a:t>
                      </a:r>
                      <a:r>
                        <a:rPr lang="en-US" sz="1400" u="none" strike="noStrike" dirty="0" err="1">
                          <a:effectLst/>
                        </a:rPr>
                        <a:t>JPST000791</a:t>
                      </a:r>
                      <a:endParaRPr lang="en-US" sz="1400" b="0" i="0" u="none" strike="noStrike" dirty="0">
                        <a:solidFill>
                          <a:srgbClr val="000000"/>
                        </a:solidFill>
                        <a:effectLst/>
                        <a:latin typeface="メイリオ"/>
                      </a:endParaRPr>
                    </a:p>
                  </a:txBody>
                  <a:tcPr marL="0" marR="0" marT="0" marB="0" anchor="ctr">
                    <a:solidFill>
                      <a:schemeClr val="accent5">
                        <a:lumMod val="20000"/>
                        <a:lumOff val="80000"/>
                      </a:schemeClr>
                    </a:solidFill>
                  </a:tcPr>
                </a:tc>
                <a:tc>
                  <a:txBody>
                    <a:bodyPr/>
                    <a:lstStyle/>
                    <a:p>
                      <a:pPr algn="ctr" fontAlgn="ctr"/>
                      <a:r>
                        <a:rPr lang="en-US" altLang="ja-JP" sz="1400" u="none" strike="noStrike">
                          <a:effectLst/>
                        </a:rPr>
                        <a:t>1,615</a:t>
                      </a:r>
                      <a:endParaRPr lang="en-US" altLang="ja-JP" sz="1400" b="0" i="0" u="none" strike="noStrike">
                        <a:solidFill>
                          <a:srgbClr val="000000"/>
                        </a:solidFill>
                        <a:effectLst/>
                        <a:latin typeface="メイリオ"/>
                      </a:endParaRPr>
                    </a:p>
                  </a:txBody>
                  <a:tcPr marL="0" marR="0" marT="0" marB="0" anchor="ctr"/>
                </a:tc>
                <a:tc>
                  <a:txBody>
                    <a:bodyPr/>
                    <a:lstStyle/>
                    <a:p>
                      <a:pPr algn="ctr" fontAlgn="ctr"/>
                      <a:r>
                        <a:rPr lang="en-US" altLang="ja-JP" sz="1400" u="none" strike="noStrike" dirty="0">
                          <a:effectLst/>
                        </a:rPr>
                        <a:t>5,404</a:t>
                      </a:r>
                      <a:endParaRPr lang="en-US" altLang="ja-JP" sz="1400" b="0" i="0" u="none" strike="noStrike" dirty="0">
                        <a:solidFill>
                          <a:srgbClr val="000000"/>
                        </a:solidFill>
                        <a:effectLst/>
                        <a:latin typeface="メイリオ"/>
                      </a:endParaRPr>
                    </a:p>
                  </a:txBody>
                  <a:tcPr marL="0" marR="0" marT="0" marB="0" anchor="ctr"/>
                </a:tc>
                <a:extLst>
                  <a:ext uri="{0D108BD9-81ED-4DB2-BD59-A6C34878D82A}">
                    <a16:rowId xmlns:a16="http://schemas.microsoft.com/office/drawing/2014/main" xmlns="" val="10004"/>
                  </a:ext>
                </a:extLst>
              </a:tr>
              <a:tr h="238125">
                <a:tc>
                  <a:txBody>
                    <a:bodyPr/>
                    <a:lstStyle/>
                    <a:p>
                      <a:pPr algn="l" fontAlgn="ctr"/>
                      <a:r>
                        <a:rPr lang="ja-JP" altLang="en-US" sz="1400" u="none" strike="noStrike" dirty="0">
                          <a:effectLst/>
                        </a:rPr>
                        <a:t>　</a:t>
                      </a:r>
                      <a:r>
                        <a:rPr lang="en-US" sz="1400" u="none" strike="noStrike" dirty="0" err="1">
                          <a:effectLst/>
                        </a:rPr>
                        <a:t>DS791_4</a:t>
                      </a:r>
                      <a:endParaRPr lang="en-US" sz="1400" b="0" i="0" u="none" strike="noStrike" dirty="0">
                        <a:solidFill>
                          <a:srgbClr val="000000"/>
                        </a:solidFill>
                        <a:effectLst/>
                        <a:latin typeface="メイリオ"/>
                      </a:endParaRPr>
                    </a:p>
                  </a:txBody>
                  <a:tcPr marL="0" marR="0" marT="0" marB="0" anchor="ctr">
                    <a:solidFill>
                      <a:schemeClr val="accent5">
                        <a:lumMod val="20000"/>
                        <a:lumOff val="80000"/>
                      </a:schemeClr>
                    </a:solidFill>
                  </a:tcPr>
                </a:tc>
                <a:tc>
                  <a:txBody>
                    <a:bodyPr/>
                    <a:lstStyle/>
                    <a:p>
                      <a:pPr algn="l" fontAlgn="ctr"/>
                      <a:r>
                        <a:rPr lang="ja-JP" altLang="en-US" sz="1400" u="none" strike="noStrike" dirty="0">
                          <a:effectLst/>
                        </a:rPr>
                        <a:t>　</a:t>
                      </a:r>
                      <a:r>
                        <a:rPr lang="en-US" sz="1400" u="none" strike="noStrike" dirty="0" err="1">
                          <a:effectLst/>
                        </a:rPr>
                        <a:t>JPST000791</a:t>
                      </a:r>
                      <a:endParaRPr lang="en-US" sz="1400" b="0" i="0" u="none" strike="noStrike" dirty="0">
                        <a:solidFill>
                          <a:srgbClr val="000000"/>
                        </a:solidFill>
                        <a:effectLst/>
                        <a:latin typeface="メイリオ"/>
                      </a:endParaRPr>
                    </a:p>
                  </a:txBody>
                  <a:tcPr marL="0" marR="0" marT="0" marB="0" anchor="ctr">
                    <a:solidFill>
                      <a:schemeClr val="accent5">
                        <a:lumMod val="20000"/>
                        <a:lumOff val="80000"/>
                      </a:schemeClr>
                    </a:solidFill>
                  </a:tcPr>
                </a:tc>
                <a:tc>
                  <a:txBody>
                    <a:bodyPr/>
                    <a:lstStyle/>
                    <a:p>
                      <a:pPr algn="ctr" fontAlgn="ctr"/>
                      <a:r>
                        <a:rPr lang="en-US" altLang="ja-JP" sz="1400" u="none" strike="noStrike">
                          <a:effectLst/>
                        </a:rPr>
                        <a:t>1,519</a:t>
                      </a:r>
                      <a:endParaRPr lang="en-US" altLang="ja-JP" sz="1400" b="0" i="0" u="none" strike="noStrike">
                        <a:solidFill>
                          <a:srgbClr val="000000"/>
                        </a:solidFill>
                        <a:effectLst/>
                        <a:latin typeface="メイリオ"/>
                      </a:endParaRPr>
                    </a:p>
                  </a:txBody>
                  <a:tcPr marL="0" marR="0" marT="0" marB="0" anchor="ctr"/>
                </a:tc>
                <a:tc>
                  <a:txBody>
                    <a:bodyPr/>
                    <a:lstStyle/>
                    <a:p>
                      <a:pPr algn="ctr" fontAlgn="ctr"/>
                      <a:r>
                        <a:rPr lang="en-US" altLang="ja-JP" sz="1400" u="none" strike="noStrike" dirty="0">
                          <a:effectLst/>
                        </a:rPr>
                        <a:t>5,089</a:t>
                      </a:r>
                      <a:endParaRPr lang="en-US" altLang="ja-JP" sz="1400" b="0" i="0" u="none" strike="noStrike" dirty="0">
                        <a:solidFill>
                          <a:srgbClr val="000000"/>
                        </a:solidFill>
                        <a:effectLst/>
                        <a:latin typeface="メイリオ"/>
                      </a:endParaRPr>
                    </a:p>
                  </a:txBody>
                  <a:tcPr marL="0" marR="0" marT="0" marB="0" anchor="ctr"/>
                </a:tc>
                <a:extLst>
                  <a:ext uri="{0D108BD9-81ED-4DB2-BD59-A6C34878D82A}">
                    <a16:rowId xmlns:a16="http://schemas.microsoft.com/office/drawing/2014/main" xmlns="" val="10005"/>
                  </a:ext>
                </a:extLst>
              </a:tr>
              <a:tr h="238125">
                <a:tc>
                  <a:txBody>
                    <a:bodyPr/>
                    <a:lstStyle/>
                    <a:p>
                      <a:pPr algn="l" fontAlgn="ctr"/>
                      <a:endParaRPr lang="ja-JP" altLang="en-US" sz="1400" b="0" i="0" u="none" strike="noStrike" dirty="0">
                        <a:solidFill>
                          <a:srgbClr val="000000"/>
                        </a:solidFill>
                        <a:effectLst/>
                        <a:latin typeface="メイリオ"/>
                      </a:endParaRPr>
                    </a:p>
                  </a:txBody>
                  <a:tcPr marL="0" marR="0" marT="0" marB="0" anchor="ctr">
                    <a:noFill/>
                  </a:tcPr>
                </a:tc>
                <a:tc>
                  <a:txBody>
                    <a:bodyPr/>
                    <a:lstStyle/>
                    <a:p>
                      <a:pPr algn="l" fontAlgn="ctr"/>
                      <a:endParaRPr lang="ja-JP" altLang="en-US" sz="1400" b="0" i="0" u="none" strike="noStrike" dirty="0">
                        <a:solidFill>
                          <a:srgbClr val="000000"/>
                        </a:solidFill>
                        <a:effectLst/>
                        <a:latin typeface="メイリオ"/>
                      </a:endParaRPr>
                    </a:p>
                  </a:txBody>
                  <a:tcPr marL="0" marR="0" marT="0" marB="0" anchor="ctr">
                    <a:noFill/>
                  </a:tcPr>
                </a:tc>
                <a:tc>
                  <a:txBody>
                    <a:bodyPr/>
                    <a:lstStyle/>
                    <a:p>
                      <a:pPr algn="l" fontAlgn="ctr"/>
                      <a:endParaRPr lang="ja-JP" altLang="en-US" sz="1400" b="0" i="0" u="none" strike="noStrike" dirty="0">
                        <a:solidFill>
                          <a:srgbClr val="000000"/>
                        </a:solidFill>
                        <a:effectLst/>
                        <a:latin typeface="メイリオ"/>
                      </a:endParaRPr>
                    </a:p>
                  </a:txBody>
                  <a:tcPr marL="0" marR="0" marT="0" marB="0" anchor="ctr">
                    <a:noFill/>
                  </a:tcPr>
                </a:tc>
                <a:tc>
                  <a:txBody>
                    <a:bodyPr/>
                    <a:lstStyle/>
                    <a:p>
                      <a:pPr algn="l" fontAlgn="ctr"/>
                      <a:endParaRPr lang="ja-JP" altLang="en-US" sz="1400" b="0" i="0" u="none" strike="noStrike" dirty="0">
                        <a:solidFill>
                          <a:srgbClr val="000000"/>
                        </a:solidFill>
                        <a:effectLst/>
                        <a:latin typeface="メイリオ"/>
                      </a:endParaRPr>
                    </a:p>
                  </a:txBody>
                  <a:tcPr marL="0" marR="0" marT="0" marB="0" anchor="ctr">
                    <a:noFill/>
                  </a:tcPr>
                </a:tc>
                <a:extLst>
                  <a:ext uri="{0D108BD9-81ED-4DB2-BD59-A6C34878D82A}">
                    <a16:rowId xmlns:a16="http://schemas.microsoft.com/office/drawing/2014/main" xmlns="" val="10006"/>
                  </a:ext>
                </a:extLst>
              </a:tr>
              <a:tr h="238125">
                <a:tc>
                  <a:txBody>
                    <a:bodyPr/>
                    <a:lstStyle/>
                    <a:p>
                      <a:pPr algn="l" fontAlgn="ctr"/>
                      <a:r>
                        <a:rPr lang="en-US" sz="1400" b="1" u="none" strike="noStrike" dirty="0" err="1">
                          <a:solidFill>
                            <a:srgbClr val="C00000"/>
                          </a:solidFill>
                          <a:effectLst/>
                        </a:rPr>
                        <a:t>Slice2</a:t>
                      </a:r>
                      <a:r>
                        <a:rPr lang="en-US" sz="1400" b="1" u="none" strike="noStrike" dirty="0">
                          <a:solidFill>
                            <a:srgbClr val="C00000"/>
                          </a:solidFill>
                          <a:effectLst/>
                        </a:rPr>
                        <a:t>: </a:t>
                      </a:r>
                      <a:endParaRPr lang="en-US" sz="1400" b="1" i="0" u="none" strike="noStrike" dirty="0">
                        <a:solidFill>
                          <a:srgbClr val="C00000"/>
                        </a:solidFill>
                        <a:effectLst/>
                        <a:latin typeface="メイリオ"/>
                      </a:endParaRPr>
                    </a:p>
                  </a:txBody>
                  <a:tcPr marL="0" marR="0" marT="0" marB="0" anchor="ctr">
                    <a:noFill/>
                  </a:tcPr>
                </a:tc>
                <a:tc>
                  <a:txBody>
                    <a:bodyPr/>
                    <a:lstStyle/>
                    <a:p>
                      <a:pPr algn="l" fontAlgn="ctr"/>
                      <a:r>
                        <a:rPr lang="en-US" sz="1400" b="1" u="none" strike="noStrike" dirty="0">
                          <a:solidFill>
                            <a:srgbClr val="C00000"/>
                          </a:solidFill>
                          <a:effectLst/>
                        </a:rPr>
                        <a:t>Brown Adipocyte</a:t>
                      </a:r>
                      <a:endParaRPr lang="en-US" sz="1400" b="1" i="0" u="none" strike="noStrike" dirty="0">
                        <a:solidFill>
                          <a:srgbClr val="C00000"/>
                        </a:solidFill>
                        <a:effectLst/>
                        <a:latin typeface="メイリオ"/>
                      </a:endParaRPr>
                    </a:p>
                  </a:txBody>
                  <a:tcPr marL="0" marR="0" marT="0" marB="0" anchor="ctr">
                    <a:noFill/>
                  </a:tcPr>
                </a:tc>
                <a:tc>
                  <a:txBody>
                    <a:bodyPr/>
                    <a:lstStyle/>
                    <a:p>
                      <a:pPr algn="l" fontAlgn="ctr"/>
                      <a:endParaRPr lang="ja-JP" altLang="en-US" sz="1400" b="0" i="0" u="none" strike="noStrike" dirty="0">
                        <a:solidFill>
                          <a:srgbClr val="000000"/>
                        </a:solidFill>
                        <a:effectLst/>
                        <a:latin typeface="メイリオ"/>
                      </a:endParaRPr>
                    </a:p>
                  </a:txBody>
                  <a:tcPr marL="0" marR="0" marT="0" marB="0" anchor="ctr">
                    <a:noFill/>
                  </a:tcPr>
                </a:tc>
                <a:tc>
                  <a:txBody>
                    <a:bodyPr/>
                    <a:lstStyle/>
                    <a:p>
                      <a:pPr algn="l" fontAlgn="ctr"/>
                      <a:endParaRPr lang="ja-JP" altLang="en-US" sz="1400" b="0" i="0" u="none" strike="noStrike" dirty="0">
                        <a:solidFill>
                          <a:srgbClr val="000000"/>
                        </a:solidFill>
                        <a:effectLst/>
                        <a:latin typeface="メイリオ"/>
                      </a:endParaRPr>
                    </a:p>
                  </a:txBody>
                  <a:tcPr marL="0" marR="0" marT="0" marB="0" anchor="ctr">
                    <a:noFill/>
                  </a:tcPr>
                </a:tc>
                <a:extLst>
                  <a:ext uri="{0D108BD9-81ED-4DB2-BD59-A6C34878D82A}">
                    <a16:rowId xmlns:a16="http://schemas.microsoft.com/office/drawing/2014/main" xmlns="" val="10007"/>
                  </a:ext>
                </a:extLst>
              </a:tr>
              <a:tr h="238125">
                <a:tc>
                  <a:txBody>
                    <a:bodyPr/>
                    <a:lstStyle/>
                    <a:p>
                      <a:pPr algn="l" fontAlgn="ctr"/>
                      <a:r>
                        <a:rPr lang="en-US" sz="1200" u="none" strike="noStrike" dirty="0">
                          <a:effectLst/>
                        </a:rPr>
                        <a:t>Dataset ID</a:t>
                      </a:r>
                      <a:endParaRPr lang="en-US" sz="1200" b="0" i="0" u="none" strike="noStrike" dirty="0">
                        <a:solidFill>
                          <a:srgbClr val="000000"/>
                        </a:solidFill>
                        <a:effectLst/>
                        <a:latin typeface="メイリオ"/>
                      </a:endParaRPr>
                    </a:p>
                  </a:txBody>
                  <a:tcPr marL="0" marR="0" marT="0" marB="0" anchor="ctr">
                    <a:solidFill>
                      <a:schemeClr val="bg2"/>
                    </a:solidFill>
                  </a:tcPr>
                </a:tc>
                <a:tc>
                  <a:txBody>
                    <a:bodyPr/>
                    <a:lstStyle/>
                    <a:p>
                      <a:pPr algn="l" fontAlgn="ctr"/>
                      <a:r>
                        <a:rPr lang="en-US" sz="1200" u="none" strike="noStrike" dirty="0">
                          <a:effectLst/>
                        </a:rPr>
                        <a:t>Project ID</a:t>
                      </a:r>
                      <a:endParaRPr lang="en-US" sz="1200" b="0" i="0" u="none" strike="noStrike" dirty="0">
                        <a:solidFill>
                          <a:srgbClr val="000000"/>
                        </a:solidFill>
                        <a:effectLst/>
                        <a:latin typeface="メイリオ"/>
                      </a:endParaRPr>
                    </a:p>
                  </a:txBody>
                  <a:tcPr marL="0" marR="0" marT="0" marB="0" anchor="ctr">
                    <a:solidFill>
                      <a:schemeClr val="bg2"/>
                    </a:solidFill>
                  </a:tcPr>
                </a:tc>
                <a:tc>
                  <a:txBody>
                    <a:bodyPr/>
                    <a:lstStyle/>
                    <a:p>
                      <a:pPr algn="ctr" fontAlgn="ctr"/>
                      <a:r>
                        <a:rPr lang="en-US" sz="1200" u="none" strike="noStrike" dirty="0">
                          <a:effectLst/>
                        </a:rPr>
                        <a:t>#proteins</a:t>
                      </a:r>
                      <a:endParaRPr lang="en-US" sz="1200" b="0" i="0" u="none" strike="noStrike" dirty="0">
                        <a:solidFill>
                          <a:srgbClr val="000000"/>
                        </a:solidFill>
                        <a:effectLst/>
                        <a:latin typeface="メイリオ"/>
                      </a:endParaRPr>
                    </a:p>
                  </a:txBody>
                  <a:tcPr marL="0" marR="0" marT="0" marB="0" anchor="ctr">
                    <a:solidFill>
                      <a:schemeClr val="bg2"/>
                    </a:solidFill>
                  </a:tcPr>
                </a:tc>
                <a:tc>
                  <a:txBody>
                    <a:bodyPr/>
                    <a:lstStyle/>
                    <a:p>
                      <a:pPr algn="ctr" fontAlgn="ctr"/>
                      <a:r>
                        <a:rPr lang="en-US" sz="1200" u="none" strike="noStrike" dirty="0">
                          <a:effectLst/>
                        </a:rPr>
                        <a:t>#spectra</a:t>
                      </a:r>
                      <a:endParaRPr lang="en-US" sz="1200" b="0" i="0" u="none" strike="noStrike" dirty="0">
                        <a:solidFill>
                          <a:srgbClr val="000000"/>
                        </a:solidFill>
                        <a:effectLst/>
                        <a:latin typeface="メイリオ"/>
                      </a:endParaRPr>
                    </a:p>
                  </a:txBody>
                  <a:tcPr marL="0" marR="0" marT="0" marB="0" anchor="ctr">
                    <a:solidFill>
                      <a:schemeClr val="bg2"/>
                    </a:solidFill>
                  </a:tcPr>
                </a:tc>
                <a:extLst>
                  <a:ext uri="{0D108BD9-81ED-4DB2-BD59-A6C34878D82A}">
                    <a16:rowId xmlns:a16="http://schemas.microsoft.com/office/drawing/2014/main" xmlns="" val="10008"/>
                  </a:ext>
                </a:extLst>
              </a:tr>
              <a:tr h="238125">
                <a:tc>
                  <a:txBody>
                    <a:bodyPr/>
                    <a:lstStyle/>
                    <a:p>
                      <a:pPr algn="l" fontAlgn="ctr"/>
                      <a:r>
                        <a:rPr lang="ja-JP" altLang="en-US" sz="1400" u="none" strike="noStrike" dirty="0">
                          <a:effectLst/>
                        </a:rPr>
                        <a:t>　</a:t>
                      </a:r>
                      <a:r>
                        <a:rPr lang="en-US" sz="1400" u="none" strike="noStrike" dirty="0" err="1">
                          <a:effectLst/>
                        </a:rPr>
                        <a:t>DS793_1</a:t>
                      </a:r>
                      <a:endParaRPr lang="en-US" sz="1400" b="0" i="0" u="none" strike="noStrike" dirty="0">
                        <a:solidFill>
                          <a:srgbClr val="000000"/>
                        </a:solidFill>
                        <a:effectLst/>
                        <a:latin typeface="メイリオ"/>
                      </a:endParaRPr>
                    </a:p>
                  </a:txBody>
                  <a:tcPr marL="0" marR="0" marT="0" marB="0" anchor="ctr">
                    <a:solidFill>
                      <a:schemeClr val="accent2">
                        <a:lumMod val="20000"/>
                        <a:lumOff val="80000"/>
                      </a:schemeClr>
                    </a:solidFill>
                  </a:tcPr>
                </a:tc>
                <a:tc>
                  <a:txBody>
                    <a:bodyPr/>
                    <a:lstStyle/>
                    <a:p>
                      <a:pPr algn="l" fontAlgn="ctr"/>
                      <a:r>
                        <a:rPr lang="ja-JP" altLang="en-US" sz="1400" u="none" strike="noStrike" dirty="0">
                          <a:effectLst/>
                        </a:rPr>
                        <a:t>　</a:t>
                      </a:r>
                      <a:r>
                        <a:rPr lang="en-US" sz="1400" u="none" strike="noStrike" dirty="0" err="1">
                          <a:effectLst/>
                        </a:rPr>
                        <a:t>JPST000793</a:t>
                      </a:r>
                      <a:endParaRPr lang="en-US" sz="1400" b="0" i="0" u="none" strike="noStrike" dirty="0">
                        <a:solidFill>
                          <a:srgbClr val="000000"/>
                        </a:solidFill>
                        <a:effectLst/>
                        <a:latin typeface="メイリオ"/>
                      </a:endParaRPr>
                    </a:p>
                  </a:txBody>
                  <a:tcPr marL="0" marR="0" marT="0" marB="0" anchor="ctr">
                    <a:solidFill>
                      <a:schemeClr val="accent2">
                        <a:lumMod val="20000"/>
                        <a:lumOff val="80000"/>
                      </a:schemeClr>
                    </a:solidFill>
                  </a:tcPr>
                </a:tc>
                <a:tc>
                  <a:txBody>
                    <a:bodyPr/>
                    <a:lstStyle/>
                    <a:p>
                      <a:pPr algn="ctr" fontAlgn="ctr"/>
                      <a:r>
                        <a:rPr lang="en-US" altLang="ja-JP" sz="1400" u="none" strike="noStrike" dirty="0">
                          <a:effectLst/>
                        </a:rPr>
                        <a:t>1,223</a:t>
                      </a:r>
                      <a:endParaRPr lang="en-US" altLang="ja-JP" sz="1400" b="0" i="0" u="none" strike="noStrike" dirty="0">
                        <a:solidFill>
                          <a:srgbClr val="000000"/>
                        </a:solidFill>
                        <a:effectLst/>
                        <a:latin typeface="メイリオ"/>
                      </a:endParaRPr>
                    </a:p>
                  </a:txBody>
                  <a:tcPr marL="0" marR="0" marT="0" marB="0" anchor="ctr"/>
                </a:tc>
                <a:tc>
                  <a:txBody>
                    <a:bodyPr/>
                    <a:lstStyle/>
                    <a:p>
                      <a:pPr algn="ctr" fontAlgn="ctr"/>
                      <a:r>
                        <a:rPr lang="en-US" altLang="ja-JP" sz="1400" u="none" strike="noStrike" dirty="0">
                          <a:effectLst/>
                        </a:rPr>
                        <a:t>4,421</a:t>
                      </a:r>
                      <a:endParaRPr lang="en-US" altLang="ja-JP" sz="1400" b="0" i="0" u="none" strike="noStrike" dirty="0">
                        <a:solidFill>
                          <a:srgbClr val="000000"/>
                        </a:solidFill>
                        <a:effectLst/>
                        <a:latin typeface="メイリオ"/>
                      </a:endParaRPr>
                    </a:p>
                  </a:txBody>
                  <a:tcPr marL="0" marR="0" marT="0" marB="0" anchor="ctr"/>
                </a:tc>
                <a:extLst>
                  <a:ext uri="{0D108BD9-81ED-4DB2-BD59-A6C34878D82A}">
                    <a16:rowId xmlns:a16="http://schemas.microsoft.com/office/drawing/2014/main" xmlns="" val="10009"/>
                  </a:ext>
                </a:extLst>
              </a:tr>
              <a:tr h="238125">
                <a:tc>
                  <a:txBody>
                    <a:bodyPr/>
                    <a:lstStyle/>
                    <a:p>
                      <a:pPr algn="l" fontAlgn="ctr"/>
                      <a:r>
                        <a:rPr lang="ja-JP" altLang="en-US" sz="1400" u="none" strike="noStrike" dirty="0">
                          <a:effectLst/>
                        </a:rPr>
                        <a:t>　</a:t>
                      </a:r>
                      <a:r>
                        <a:rPr lang="en-US" sz="1400" u="none" strike="noStrike" dirty="0" err="1">
                          <a:effectLst/>
                        </a:rPr>
                        <a:t>DS793_2</a:t>
                      </a:r>
                      <a:endParaRPr lang="en-US" sz="1400" b="0" i="0" u="none" strike="noStrike" dirty="0">
                        <a:solidFill>
                          <a:srgbClr val="000000"/>
                        </a:solidFill>
                        <a:effectLst/>
                        <a:latin typeface="メイリオ"/>
                      </a:endParaRPr>
                    </a:p>
                  </a:txBody>
                  <a:tcPr marL="0" marR="0" marT="0" marB="0" anchor="ctr">
                    <a:solidFill>
                      <a:schemeClr val="accent2">
                        <a:lumMod val="20000"/>
                        <a:lumOff val="80000"/>
                      </a:schemeClr>
                    </a:solidFill>
                  </a:tcPr>
                </a:tc>
                <a:tc>
                  <a:txBody>
                    <a:bodyPr/>
                    <a:lstStyle/>
                    <a:p>
                      <a:pPr algn="l" fontAlgn="ctr"/>
                      <a:r>
                        <a:rPr lang="ja-JP" altLang="en-US" sz="1400" u="none" strike="noStrike" dirty="0">
                          <a:effectLst/>
                        </a:rPr>
                        <a:t>　</a:t>
                      </a:r>
                      <a:r>
                        <a:rPr lang="en-US" sz="1400" u="none" strike="noStrike" dirty="0" err="1">
                          <a:effectLst/>
                        </a:rPr>
                        <a:t>JPST000793</a:t>
                      </a:r>
                      <a:endParaRPr lang="en-US" sz="1400" b="0" i="0" u="none" strike="noStrike" dirty="0">
                        <a:solidFill>
                          <a:srgbClr val="000000"/>
                        </a:solidFill>
                        <a:effectLst/>
                        <a:latin typeface="メイリオ"/>
                      </a:endParaRPr>
                    </a:p>
                  </a:txBody>
                  <a:tcPr marL="0" marR="0" marT="0" marB="0" anchor="ctr">
                    <a:solidFill>
                      <a:schemeClr val="accent2">
                        <a:lumMod val="20000"/>
                        <a:lumOff val="80000"/>
                      </a:schemeClr>
                    </a:solidFill>
                  </a:tcPr>
                </a:tc>
                <a:tc>
                  <a:txBody>
                    <a:bodyPr/>
                    <a:lstStyle/>
                    <a:p>
                      <a:pPr algn="ctr" fontAlgn="ctr"/>
                      <a:r>
                        <a:rPr lang="en-US" altLang="ja-JP" sz="1400" u="none" strike="noStrike">
                          <a:effectLst/>
                        </a:rPr>
                        <a:t>1,100</a:t>
                      </a:r>
                      <a:endParaRPr lang="en-US" altLang="ja-JP" sz="1400" b="0" i="0" u="none" strike="noStrike">
                        <a:solidFill>
                          <a:srgbClr val="000000"/>
                        </a:solidFill>
                        <a:effectLst/>
                        <a:latin typeface="メイリオ"/>
                      </a:endParaRPr>
                    </a:p>
                  </a:txBody>
                  <a:tcPr marL="0" marR="0" marT="0" marB="0" anchor="ctr"/>
                </a:tc>
                <a:tc>
                  <a:txBody>
                    <a:bodyPr/>
                    <a:lstStyle/>
                    <a:p>
                      <a:pPr algn="ctr" fontAlgn="ctr"/>
                      <a:r>
                        <a:rPr lang="en-US" altLang="ja-JP" sz="1400" u="none" strike="noStrike" dirty="0">
                          <a:effectLst/>
                        </a:rPr>
                        <a:t>3,499</a:t>
                      </a:r>
                      <a:endParaRPr lang="en-US" altLang="ja-JP" sz="1400" b="0" i="0" u="none" strike="noStrike" dirty="0">
                        <a:solidFill>
                          <a:srgbClr val="000000"/>
                        </a:solidFill>
                        <a:effectLst/>
                        <a:latin typeface="メイリオ"/>
                      </a:endParaRPr>
                    </a:p>
                  </a:txBody>
                  <a:tcPr marL="0" marR="0" marT="0" marB="0" anchor="ctr"/>
                </a:tc>
                <a:extLst>
                  <a:ext uri="{0D108BD9-81ED-4DB2-BD59-A6C34878D82A}">
                    <a16:rowId xmlns:a16="http://schemas.microsoft.com/office/drawing/2014/main" xmlns="" val="10010"/>
                  </a:ext>
                </a:extLst>
              </a:tr>
              <a:tr h="238125">
                <a:tc>
                  <a:txBody>
                    <a:bodyPr/>
                    <a:lstStyle/>
                    <a:p>
                      <a:pPr algn="l" fontAlgn="ctr"/>
                      <a:r>
                        <a:rPr lang="ja-JP" altLang="en-US" sz="1400" u="none" strike="noStrike" dirty="0">
                          <a:effectLst/>
                        </a:rPr>
                        <a:t>　</a:t>
                      </a:r>
                      <a:r>
                        <a:rPr lang="en-US" sz="1400" u="none" strike="noStrike" dirty="0" err="1">
                          <a:effectLst/>
                        </a:rPr>
                        <a:t>DS793_3</a:t>
                      </a:r>
                      <a:endParaRPr lang="en-US" sz="1400" b="0" i="0" u="none" strike="noStrike" dirty="0">
                        <a:solidFill>
                          <a:srgbClr val="000000"/>
                        </a:solidFill>
                        <a:effectLst/>
                        <a:latin typeface="メイリオ"/>
                      </a:endParaRPr>
                    </a:p>
                  </a:txBody>
                  <a:tcPr marL="0" marR="0" marT="0" marB="0" anchor="ctr">
                    <a:solidFill>
                      <a:schemeClr val="accent2">
                        <a:lumMod val="20000"/>
                        <a:lumOff val="80000"/>
                      </a:schemeClr>
                    </a:solidFill>
                  </a:tcPr>
                </a:tc>
                <a:tc>
                  <a:txBody>
                    <a:bodyPr/>
                    <a:lstStyle/>
                    <a:p>
                      <a:pPr algn="l" fontAlgn="ctr"/>
                      <a:r>
                        <a:rPr lang="ja-JP" altLang="en-US" sz="1400" u="none" strike="noStrike" dirty="0">
                          <a:effectLst/>
                        </a:rPr>
                        <a:t>　</a:t>
                      </a:r>
                      <a:r>
                        <a:rPr lang="en-US" sz="1400" u="none" strike="noStrike" dirty="0" err="1">
                          <a:effectLst/>
                        </a:rPr>
                        <a:t>JPST000793</a:t>
                      </a:r>
                      <a:endParaRPr lang="en-US" sz="1400" b="0" i="0" u="none" strike="noStrike" dirty="0">
                        <a:solidFill>
                          <a:srgbClr val="000000"/>
                        </a:solidFill>
                        <a:effectLst/>
                        <a:latin typeface="メイリオ"/>
                      </a:endParaRPr>
                    </a:p>
                  </a:txBody>
                  <a:tcPr marL="0" marR="0" marT="0" marB="0" anchor="ctr">
                    <a:solidFill>
                      <a:schemeClr val="accent2">
                        <a:lumMod val="20000"/>
                        <a:lumOff val="80000"/>
                      </a:schemeClr>
                    </a:solidFill>
                  </a:tcPr>
                </a:tc>
                <a:tc>
                  <a:txBody>
                    <a:bodyPr/>
                    <a:lstStyle/>
                    <a:p>
                      <a:pPr algn="ctr" fontAlgn="ctr"/>
                      <a:r>
                        <a:rPr lang="en-US" altLang="ja-JP" sz="1400" u="none" strike="noStrike">
                          <a:effectLst/>
                        </a:rPr>
                        <a:t>1,321</a:t>
                      </a:r>
                      <a:endParaRPr lang="en-US" altLang="ja-JP" sz="1400" b="0" i="0" u="none" strike="noStrike">
                        <a:solidFill>
                          <a:srgbClr val="000000"/>
                        </a:solidFill>
                        <a:effectLst/>
                        <a:latin typeface="メイリオ"/>
                      </a:endParaRPr>
                    </a:p>
                  </a:txBody>
                  <a:tcPr marL="0" marR="0" marT="0" marB="0" anchor="ctr"/>
                </a:tc>
                <a:tc>
                  <a:txBody>
                    <a:bodyPr/>
                    <a:lstStyle/>
                    <a:p>
                      <a:pPr algn="ctr" fontAlgn="ctr"/>
                      <a:r>
                        <a:rPr lang="en-US" altLang="ja-JP" sz="1400" u="none" strike="noStrike" dirty="0">
                          <a:effectLst/>
                        </a:rPr>
                        <a:t>4,513</a:t>
                      </a:r>
                      <a:endParaRPr lang="en-US" altLang="ja-JP" sz="1400" b="0" i="0" u="none" strike="noStrike" dirty="0">
                        <a:solidFill>
                          <a:srgbClr val="000000"/>
                        </a:solidFill>
                        <a:effectLst/>
                        <a:latin typeface="メイリオ"/>
                      </a:endParaRPr>
                    </a:p>
                  </a:txBody>
                  <a:tcPr marL="0" marR="0" marT="0" marB="0" anchor="ctr"/>
                </a:tc>
                <a:extLst>
                  <a:ext uri="{0D108BD9-81ED-4DB2-BD59-A6C34878D82A}">
                    <a16:rowId xmlns:a16="http://schemas.microsoft.com/office/drawing/2014/main" xmlns="" val="10011"/>
                  </a:ext>
                </a:extLst>
              </a:tr>
              <a:tr h="238125">
                <a:tc>
                  <a:txBody>
                    <a:bodyPr/>
                    <a:lstStyle/>
                    <a:p>
                      <a:pPr algn="l" fontAlgn="ctr"/>
                      <a:r>
                        <a:rPr lang="ja-JP" altLang="en-US" sz="1400" u="none" strike="noStrike" dirty="0">
                          <a:effectLst/>
                        </a:rPr>
                        <a:t>　</a:t>
                      </a:r>
                      <a:r>
                        <a:rPr lang="en-US" sz="1400" u="none" strike="noStrike" dirty="0" err="1">
                          <a:effectLst/>
                        </a:rPr>
                        <a:t>DS793_4</a:t>
                      </a:r>
                      <a:endParaRPr lang="en-US" sz="1400" b="0" i="0" u="none" strike="noStrike" dirty="0">
                        <a:solidFill>
                          <a:srgbClr val="000000"/>
                        </a:solidFill>
                        <a:effectLst/>
                        <a:latin typeface="メイリオ"/>
                      </a:endParaRPr>
                    </a:p>
                  </a:txBody>
                  <a:tcPr marL="0" marR="0" marT="0" marB="0" anchor="ctr">
                    <a:solidFill>
                      <a:schemeClr val="accent2">
                        <a:lumMod val="20000"/>
                        <a:lumOff val="80000"/>
                      </a:schemeClr>
                    </a:solidFill>
                  </a:tcPr>
                </a:tc>
                <a:tc>
                  <a:txBody>
                    <a:bodyPr/>
                    <a:lstStyle/>
                    <a:p>
                      <a:pPr algn="l" fontAlgn="ctr"/>
                      <a:r>
                        <a:rPr lang="ja-JP" altLang="en-US" sz="1400" u="none" strike="noStrike" dirty="0">
                          <a:effectLst/>
                        </a:rPr>
                        <a:t>　</a:t>
                      </a:r>
                      <a:r>
                        <a:rPr lang="en-US" sz="1400" u="none" strike="noStrike" dirty="0" err="1">
                          <a:effectLst/>
                        </a:rPr>
                        <a:t>JPST000793</a:t>
                      </a:r>
                      <a:endParaRPr lang="en-US" sz="1400" b="0" i="0" u="none" strike="noStrike" dirty="0">
                        <a:solidFill>
                          <a:srgbClr val="000000"/>
                        </a:solidFill>
                        <a:effectLst/>
                        <a:latin typeface="メイリオ"/>
                      </a:endParaRPr>
                    </a:p>
                  </a:txBody>
                  <a:tcPr marL="0" marR="0" marT="0" marB="0" anchor="ctr">
                    <a:solidFill>
                      <a:schemeClr val="accent2">
                        <a:lumMod val="20000"/>
                        <a:lumOff val="80000"/>
                      </a:schemeClr>
                    </a:solidFill>
                  </a:tcPr>
                </a:tc>
                <a:tc>
                  <a:txBody>
                    <a:bodyPr/>
                    <a:lstStyle/>
                    <a:p>
                      <a:pPr algn="ctr" fontAlgn="ctr"/>
                      <a:r>
                        <a:rPr lang="en-US" altLang="ja-JP" sz="1400" u="none" strike="noStrike">
                          <a:effectLst/>
                        </a:rPr>
                        <a:t>786</a:t>
                      </a:r>
                      <a:endParaRPr lang="en-US" altLang="ja-JP" sz="1400" b="0" i="0" u="none" strike="noStrike">
                        <a:solidFill>
                          <a:srgbClr val="000000"/>
                        </a:solidFill>
                        <a:effectLst/>
                        <a:latin typeface="メイリオ"/>
                      </a:endParaRPr>
                    </a:p>
                  </a:txBody>
                  <a:tcPr marL="0" marR="0" marT="0" marB="0" anchor="ctr"/>
                </a:tc>
                <a:tc>
                  <a:txBody>
                    <a:bodyPr/>
                    <a:lstStyle/>
                    <a:p>
                      <a:pPr algn="ctr" fontAlgn="ctr"/>
                      <a:r>
                        <a:rPr lang="en-US" altLang="ja-JP" sz="1400" u="none" strike="noStrike" dirty="0">
                          <a:effectLst/>
                        </a:rPr>
                        <a:t>2,408</a:t>
                      </a:r>
                      <a:endParaRPr lang="en-US" altLang="ja-JP" sz="1400" b="0" i="0" u="none" strike="noStrike" dirty="0">
                        <a:solidFill>
                          <a:srgbClr val="000000"/>
                        </a:solidFill>
                        <a:effectLst/>
                        <a:latin typeface="メイリオ"/>
                      </a:endParaRPr>
                    </a:p>
                  </a:txBody>
                  <a:tcPr marL="0" marR="0" marT="0" marB="0" anchor="ctr"/>
                </a:tc>
                <a:extLst>
                  <a:ext uri="{0D108BD9-81ED-4DB2-BD59-A6C34878D82A}">
                    <a16:rowId xmlns:a16="http://schemas.microsoft.com/office/drawing/2014/main" xmlns="" val="10012"/>
                  </a:ext>
                </a:extLst>
              </a:tr>
            </a:tbl>
          </a:graphicData>
        </a:graphic>
      </p:graphicFrame>
      <p:sp>
        <p:nvSpPr>
          <p:cNvPr id="9" name="正方形/長方形 8"/>
          <p:cNvSpPr/>
          <p:nvPr/>
        </p:nvSpPr>
        <p:spPr>
          <a:xfrm>
            <a:off x="1534430" y="1083761"/>
            <a:ext cx="2888483" cy="523220"/>
          </a:xfrm>
          <a:prstGeom prst="rect">
            <a:avLst/>
          </a:prstGeom>
        </p:spPr>
        <p:txBody>
          <a:bodyPr wrap="none">
            <a:spAutoFit/>
          </a:bodyPr>
          <a:lstStyle/>
          <a:p>
            <a:pPr algn="ctr"/>
            <a:r>
              <a:rPr lang="en-US" altLang="ja-JP" sz="2800" b="1" dirty="0" err="1">
                <a:solidFill>
                  <a:srgbClr val="002060"/>
                </a:solidFill>
                <a:latin typeface="メイリオ" panose="020B0604030504040204" pitchFamily="50" charset="-128"/>
                <a:ea typeface="メイリオ" panose="020B0604030504040204" pitchFamily="50" charset="-128"/>
              </a:rPr>
              <a:t>jPOST</a:t>
            </a:r>
            <a:r>
              <a:rPr lang="ja-JP" altLang="en-US" sz="1100" b="1" dirty="0">
                <a:solidFill>
                  <a:srgbClr val="002060"/>
                </a:solidFill>
                <a:latin typeface="メイリオ" panose="020B0604030504040204" pitchFamily="50" charset="-128"/>
                <a:ea typeface="メイリオ" panose="020B0604030504040204" pitchFamily="50" charset="-128"/>
              </a:rPr>
              <a:t> </a:t>
            </a:r>
            <a:r>
              <a:rPr lang="en-US" altLang="ja-JP" sz="1100" dirty="0">
                <a:solidFill>
                  <a:srgbClr val="002060"/>
                </a:solidFill>
                <a:latin typeface="メイリオ" panose="020B0604030504040204" pitchFamily="50" charset="-128"/>
                <a:ea typeface="メイリオ" panose="020B0604030504040204" pitchFamily="50" charset="-128"/>
              </a:rPr>
              <a:t>(https://</a:t>
            </a:r>
            <a:r>
              <a:rPr lang="en-US" altLang="ja-JP" sz="1100" dirty="0" err="1">
                <a:solidFill>
                  <a:srgbClr val="002060"/>
                </a:solidFill>
                <a:latin typeface="メイリオ" panose="020B0604030504040204" pitchFamily="50" charset="-128"/>
                <a:ea typeface="メイリオ" panose="020B0604030504040204" pitchFamily="50" charset="-128"/>
              </a:rPr>
              <a:t>jpostdb.org</a:t>
            </a:r>
            <a:r>
              <a:rPr lang="en-US" altLang="ja-JP" sz="1100" dirty="0">
                <a:solidFill>
                  <a:srgbClr val="002060"/>
                </a:solidFill>
                <a:latin typeface="メイリオ" panose="020B0604030504040204" pitchFamily="50" charset="-128"/>
                <a:ea typeface="メイリオ" panose="020B0604030504040204" pitchFamily="50" charset="-128"/>
              </a:rPr>
              <a:t>/)</a:t>
            </a:r>
            <a:endParaRPr lang="ja-JP" altLang="en-US" sz="1100" dirty="0">
              <a:solidFill>
                <a:srgbClr val="002060"/>
              </a:solidFill>
              <a:latin typeface="メイリオ" panose="020B0604030504040204" pitchFamily="50" charset="-128"/>
              <a:ea typeface="メイリオ" panose="020B0604030504040204" pitchFamily="50" charset="-128"/>
            </a:endParaRPr>
          </a:p>
        </p:txBody>
      </p:sp>
      <p:sp>
        <p:nvSpPr>
          <p:cNvPr id="16" name="正方形/長方形 15"/>
          <p:cNvSpPr/>
          <p:nvPr/>
        </p:nvSpPr>
        <p:spPr>
          <a:xfrm>
            <a:off x="5743348" y="1083761"/>
            <a:ext cx="4005969" cy="523220"/>
          </a:xfrm>
          <a:prstGeom prst="rect">
            <a:avLst/>
          </a:prstGeom>
        </p:spPr>
        <p:txBody>
          <a:bodyPr wrap="none">
            <a:spAutoFit/>
          </a:bodyPr>
          <a:lstStyle/>
          <a:p>
            <a:pPr algn="ctr"/>
            <a:r>
              <a:rPr lang="en-US" altLang="ja-JP" sz="2800" b="1" dirty="0" err="1">
                <a:solidFill>
                  <a:srgbClr val="002060"/>
                </a:solidFill>
                <a:latin typeface="メイリオ" panose="020B0604030504040204" pitchFamily="50" charset="-128"/>
                <a:ea typeface="メイリオ" panose="020B0604030504040204" pitchFamily="50" charset="-128"/>
              </a:rPr>
              <a:t>ChIP</a:t>
            </a:r>
            <a:r>
              <a:rPr lang="en-US" altLang="ja-JP" sz="2800" b="1" dirty="0">
                <a:solidFill>
                  <a:srgbClr val="002060"/>
                </a:solidFill>
                <a:latin typeface="メイリオ" panose="020B0604030504040204" pitchFamily="50" charset="-128"/>
                <a:ea typeface="メイリオ" panose="020B0604030504040204" pitchFamily="50" charset="-128"/>
              </a:rPr>
              <a:t>-Atlas</a:t>
            </a:r>
            <a:r>
              <a:rPr lang="ja-JP" altLang="en-US" sz="1100" b="1" dirty="0">
                <a:solidFill>
                  <a:srgbClr val="002060"/>
                </a:solidFill>
                <a:latin typeface="メイリオ" panose="020B0604030504040204" pitchFamily="50" charset="-128"/>
                <a:ea typeface="メイリオ" panose="020B0604030504040204" pitchFamily="50" charset="-128"/>
              </a:rPr>
              <a:t> </a:t>
            </a:r>
            <a:r>
              <a:rPr lang="en-US" altLang="ja-JP" sz="1100" dirty="0">
                <a:solidFill>
                  <a:srgbClr val="002060"/>
                </a:solidFill>
                <a:latin typeface="メイリオ" panose="020B0604030504040204" pitchFamily="50" charset="-128"/>
                <a:ea typeface="メイリオ" panose="020B0604030504040204" pitchFamily="50" charset="-128"/>
              </a:rPr>
              <a:t>(https://chip-</a:t>
            </a:r>
            <a:r>
              <a:rPr lang="en-US" altLang="ja-JP" sz="1100" dirty="0" err="1">
                <a:solidFill>
                  <a:srgbClr val="002060"/>
                </a:solidFill>
                <a:latin typeface="メイリオ" panose="020B0604030504040204" pitchFamily="50" charset="-128"/>
                <a:ea typeface="メイリオ" panose="020B0604030504040204" pitchFamily="50" charset="-128"/>
              </a:rPr>
              <a:t>atlas.org</a:t>
            </a:r>
            <a:r>
              <a:rPr lang="en-US" altLang="ja-JP" sz="1100" dirty="0">
                <a:solidFill>
                  <a:srgbClr val="002060"/>
                </a:solidFill>
                <a:latin typeface="メイリオ" panose="020B0604030504040204" pitchFamily="50" charset="-128"/>
                <a:ea typeface="メイリオ" panose="020B0604030504040204" pitchFamily="50" charset="-128"/>
              </a:rPr>
              <a:t>/)</a:t>
            </a:r>
            <a:endParaRPr lang="ja-JP" altLang="en-US" sz="1100" dirty="0">
              <a:solidFill>
                <a:srgbClr val="002060"/>
              </a:solidFill>
              <a:latin typeface="メイリオ" panose="020B0604030504040204" pitchFamily="50" charset="-128"/>
              <a:ea typeface="メイリオ" panose="020B0604030504040204" pitchFamily="50" charset="-128"/>
            </a:endParaRPr>
          </a:p>
        </p:txBody>
      </p:sp>
      <p:pic>
        <p:nvPicPr>
          <p:cNvPr id="410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5605" y="1589556"/>
            <a:ext cx="2427610" cy="1918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右矢印 9"/>
          <p:cNvSpPr/>
          <p:nvPr/>
        </p:nvSpPr>
        <p:spPr>
          <a:xfrm>
            <a:off x="5097982" y="3225800"/>
            <a:ext cx="453154" cy="827919"/>
          </a:xfrm>
          <a:prstGeom prst="rightArrow">
            <a:avLst>
              <a:gd name="adj1" fmla="val 50000"/>
              <a:gd name="adj2" fmla="val 60000"/>
            </a:avLst>
          </a:prstGeom>
          <a:solidFill>
            <a:srgbClr val="92D050"/>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2" name="表 11"/>
          <p:cNvGraphicFramePr>
            <a:graphicFrameLocks noGrp="1"/>
          </p:cNvGraphicFramePr>
          <p:nvPr>
            <p:extLst>
              <p:ext uri="{D42A27DB-BD31-4B8C-83A1-F6EECF244321}">
                <p14:modId xmlns:p14="http://schemas.microsoft.com/office/powerpoint/2010/main" val="625150755"/>
              </p:ext>
            </p:extLst>
          </p:nvPr>
        </p:nvGraphicFramePr>
        <p:xfrm>
          <a:off x="5804325" y="3458398"/>
          <a:ext cx="1478216" cy="3120390"/>
        </p:xfrm>
        <a:graphic>
          <a:graphicData uri="http://schemas.openxmlformats.org/drawingml/2006/table">
            <a:tbl>
              <a:tblPr>
                <a:tableStyleId>{5C22544A-7EE6-4342-B048-85BDC9FD1C3A}</a:tableStyleId>
              </a:tblPr>
              <a:tblGrid>
                <a:gridCol w="1478216">
                  <a:extLst>
                    <a:ext uri="{9D8B030D-6E8A-4147-A177-3AD203B41FA5}">
                      <a16:colId xmlns:a16="http://schemas.microsoft.com/office/drawing/2014/main" xmlns="" val="20000"/>
                    </a:ext>
                  </a:extLst>
                </a:gridCol>
              </a:tblGrid>
              <a:tr h="142875">
                <a:tc>
                  <a:txBody>
                    <a:bodyPr/>
                    <a:lstStyle/>
                    <a:p>
                      <a:pPr algn="l" fontAlgn="ctr"/>
                      <a:r>
                        <a:rPr lang="en-US" sz="1400" b="1" u="none" strike="noStrike" dirty="0">
                          <a:solidFill>
                            <a:srgbClr val="C00000"/>
                          </a:solidFill>
                          <a:effectLst/>
                        </a:rPr>
                        <a:t>Brown adipocytes</a:t>
                      </a:r>
                      <a:endParaRPr lang="en-US" sz="1400" b="1" i="0" u="none" strike="noStrike" dirty="0">
                        <a:solidFill>
                          <a:srgbClr val="C00000"/>
                        </a:solidFill>
                        <a:effectLst/>
                        <a:latin typeface="ＭＳ Ｐゴシック"/>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xmlns="" val="10000"/>
                  </a:ext>
                </a:extLst>
              </a:tr>
              <a:tr h="142875">
                <a:tc>
                  <a:txBody>
                    <a:bodyPr/>
                    <a:lstStyle/>
                    <a:p>
                      <a:pPr algn="l" fontAlgn="ctr"/>
                      <a:r>
                        <a:rPr lang="ja-JP" altLang="en-US" sz="1400" b="1" u="none" strike="noStrike" dirty="0">
                          <a:effectLst/>
                        </a:rPr>
                        <a:t>　</a:t>
                      </a:r>
                      <a:r>
                        <a:rPr lang="en-US" sz="1400" b="1" u="none" strike="noStrike" dirty="0" err="1">
                          <a:effectLst/>
                        </a:rPr>
                        <a:t>Cebpa</a:t>
                      </a:r>
                      <a:endParaRPr lang="en-US" sz="1400" b="1" i="0" u="none" strike="noStrike" dirty="0">
                        <a:solidFill>
                          <a:srgbClr val="000000"/>
                        </a:solidFill>
                        <a:effectLst/>
                        <a:latin typeface="ＭＳ Ｐゴシック"/>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10001"/>
                  </a:ext>
                </a:extLst>
              </a:tr>
              <a:tr h="142875">
                <a:tc>
                  <a:txBody>
                    <a:bodyPr/>
                    <a:lstStyle/>
                    <a:p>
                      <a:pPr algn="l" fontAlgn="ctr"/>
                      <a:r>
                        <a:rPr lang="ja-JP" altLang="en-US" sz="1400" b="1" u="none" strike="noStrike" dirty="0">
                          <a:effectLst/>
                        </a:rPr>
                        <a:t>　</a:t>
                      </a:r>
                      <a:r>
                        <a:rPr lang="en-US" sz="1400" b="1" u="none" strike="noStrike" dirty="0" err="1">
                          <a:effectLst/>
                        </a:rPr>
                        <a:t>Cebpb</a:t>
                      </a:r>
                      <a:endParaRPr lang="en-US" sz="1400" b="1" i="0" u="none" strike="noStrike" dirty="0">
                        <a:solidFill>
                          <a:srgbClr val="000000"/>
                        </a:solidFill>
                        <a:effectLst/>
                        <a:latin typeface="ＭＳ Ｐゴシック"/>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10002"/>
                  </a:ext>
                </a:extLst>
              </a:tr>
              <a:tr h="142875">
                <a:tc>
                  <a:txBody>
                    <a:bodyPr/>
                    <a:lstStyle/>
                    <a:p>
                      <a:pPr algn="l" fontAlgn="ctr"/>
                      <a:r>
                        <a:rPr lang="ja-JP" altLang="en-US" sz="1400" b="1" u="none" strike="noStrike" dirty="0">
                          <a:effectLst/>
                        </a:rPr>
                        <a:t>　</a:t>
                      </a:r>
                      <a:r>
                        <a:rPr lang="en-US" sz="1400" b="1" u="none" strike="noStrike" dirty="0" err="1">
                          <a:effectLst/>
                        </a:rPr>
                        <a:t>Ebf2</a:t>
                      </a:r>
                      <a:endParaRPr lang="en-US" sz="1400" b="1" i="0" u="none" strike="noStrike" dirty="0">
                        <a:solidFill>
                          <a:srgbClr val="000000"/>
                        </a:solidFill>
                        <a:effectLst/>
                        <a:latin typeface="ＭＳ Ｐゴシック"/>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10003"/>
                  </a:ext>
                </a:extLst>
              </a:tr>
              <a:tr h="142875">
                <a:tc>
                  <a:txBody>
                    <a:bodyPr/>
                    <a:lstStyle/>
                    <a:p>
                      <a:pPr algn="l" fontAlgn="ctr"/>
                      <a:r>
                        <a:rPr lang="ja-JP" altLang="en-US" sz="1400" b="1" u="none" strike="noStrike" dirty="0">
                          <a:effectLst/>
                        </a:rPr>
                        <a:t>　</a:t>
                      </a:r>
                      <a:r>
                        <a:rPr lang="en-US" sz="1400" b="1" u="none" strike="noStrike" dirty="0" err="1">
                          <a:effectLst/>
                        </a:rPr>
                        <a:t>Esrra</a:t>
                      </a:r>
                      <a:endParaRPr lang="en-US" sz="1400" b="1" i="0" u="none" strike="noStrike" dirty="0">
                        <a:solidFill>
                          <a:srgbClr val="000000"/>
                        </a:solidFill>
                        <a:effectLst/>
                        <a:latin typeface="ＭＳ Ｐゴシック"/>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10004"/>
                  </a:ext>
                </a:extLst>
              </a:tr>
              <a:tr h="142875">
                <a:tc>
                  <a:txBody>
                    <a:bodyPr/>
                    <a:lstStyle/>
                    <a:p>
                      <a:pPr algn="l" fontAlgn="ctr"/>
                      <a:r>
                        <a:rPr lang="ja-JP" altLang="en-US" sz="1400" b="1" u="none" strike="noStrike" dirty="0">
                          <a:effectLst/>
                        </a:rPr>
                        <a:t>　</a:t>
                      </a:r>
                      <a:r>
                        <a:rPr lang="en-US" sz="1400" b="1" u="none" strike="noStrike" dirty="0" err="1">
                          <a:effectLst/>
                        </a:rPr>
                        <a:t>Hdac3</a:t>
                      </a:r>
                      <a:endParaRPr lang="en-US" sz="1400" b="1" i="0" u="none" strike="noStrike" dirty="0">
                        <a:solidFill>
                          <a:srgbClr val="000000"/>
                        </a:solidFill>
                        <a:effectLst/>
                        <a:latin typeface="ＭＳ Ｐゴシック"/>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10005"/>
                  </a:ext>
                </a:extLst>
              </a:tr>
              <a:tr h="142875">
                <a:tc>
                  <a:txBody>
                    <a:bodyPr/>
                    <a:lstStyle/>
                    <a:p>
                      <a:pPr algn="l" fontAlgn="ctr"/>
                      <a:r>
                        <a:rPr lang="ja-JP" altLang="en-US" sz="1400" b="1" u="none" strike="noStrike" dirty="0">
                          <a:effectLst/>
                        </a:rPr>
                        <a:t>　</a:t>
                      </a:r>
                      <a:r>
                        <a:rPr lang="en-US" sz="1400" b="1" u="none" strike="noStrike" dirty="0" err="1">
                          <a:effectLst/>
                        </a:rPr>
                        <a:t>Med1</a:t>
                      </a:r>
                      <a:endParaRPr lang="en-US" sz="1400" b="1" i="0" u="none" strike="noStrike" dirty="0">
                        <a:solidFill>
                          <a:srgbClr val="000000"/>
                        </a:solidFill>
                        <a:effectLst/>
                        <a:latin typeface="ＭＳ Ｐゴシック"/>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10006"/>
                  </a:ext>
                </a:extLst>
              </a:tr>
              <a:tr h="142875">
                <a:tc>
                  <a:txBody>
                    <a:bodyPr/>
                    <a:lstStyle/>
                    <a:p>
                      <a:pPr algn="l" fontAlgn="ctr"/>
                      <a:r>
                        <a:rPr lang="ja-JP" altLang="en-US" sz="1400" b="1" u="none" strike="noStrike" dirty="0">
                          <a:effectLst/>
                        </a:rPr>
                        <a:t>　</a:t>
                      </a:r>
                      <a:r>
                        <a:rPr lang="en-US" sz="1400" b="1" u="none" strike="noStrike" dirty="0" err="1">
                          <a:effectLst/>
                        </a:rPr>
                        <a:t>Nfia</a:t>
                      </a:r>
                      <a:endParaRPr lang="en-US" sz="1400" b="1" i="0" u="none" strike="noStrike" dirty="0">
                        <a:solidFill>
                          <a:srgbClr val="000000"/>
                        </a:solidFill>
                        <a:effectLst/>
                        <a:latin typeface="ＭＳ Ｐゴシック"/>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10007"/>
                  </a:ext>
                </a:extLst>
              </a:tr>
              <a:tr h="142875">
                <a:tc>
                  <a:txBody>
                    <a:bodyPr/>
                    <a:lstStyle/>
                    <a:p>
                      <a:pPr algn="l" fontAlgn="ctr"/>
                      <a:r>
                        <a:rPr lang="ja-JP" altLang="en-US" sz="1400" b="1" u="none" strike="noStrike" dirty="0">
                          <a:solidFill>
                            <a:srgbClr val="FF0000"/>
                          </a:solidFill>
                          <a:effectLst/>
                        </a:rPr>
                        <a:t>　</a:t>
                      </a:r>
                      <a:r>
                        <a:rPr lang="en-US" sz="1400" b="1" u="none" strike="noStrike" dirty="0" err="1">
                          <a:solidFill>
                            <a:srgbClr val="FF0000"/>
                          </a:solidFill>
                          <a:effectLst/>
                        </a:rPr>
                        <a:t>Nr1d1</a:t>
                      </a:r>
                      <a:endParaRPr lang="en-US" sz="1400" b="1" i="0" u="none" strike="noStrike" dirty="0">
                        <a:solidFill>
                          <a:srgbClr val="FF0000"/>
                        </a:solidFill>
                        <a:effectLst/>
                        <a:latin typeface="ＭＳ Ｐゴシック"/>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10008"/>
                  </a:ext>
                </a:extLst>
              </a:tr>
              <a:tr h="142875">
                <a:tc>
                  <a:txBody>
                    <a:bodyPr/>
                    <a:lstStyle/>
                    <a:p>
                      <a:pPr algn="l" fontAlgn="ctr"/>
                      <a:r>
                        <a:rPr lang="ja-JP" altLang="en-US" sz="1400" b="1" u="none" strike="noStrike" dirty="0">
                          <a:effectLst/>
                        </a:rPr>
                        <a:t>　</a:t>
                      </a:r>
                      <a:r>
                        <a:rPr lang="en-US" sz="1400" b="1" u="none" strike="noStrike" dirty="0" err="1">
                          <a:effectLst/>
                        </a:rPr>
                        <a:t>Ppara</a:t>
                      </a:r>
                      <a:endParaRPr lang="en-US" sz="1400" b="1" i="0" u="none" strike="noStrike" dirty="0">
                        <a:solidFill>
                          <a:srgbClr val="000000"/>
                        </a:solidFill>
                        <a:effectLst/>
                        <a:latin typeface="ＭＳ Ｐゴシック"/>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10009"/>
                  </a:ext>
                </a:extLst>
              </a:tr>
              <a:tr h="142875">
                <a:tc>
                  <a:txBody>
                    <a:bodyPr/>
                    <a:lstStyle/>
                    <a:p>
                      <a:pPr algn="l" fontAlgn="ctr"/>
                      <a:r>
                        <a:rPr lang="ja-JP" altLang="en-US" sz="1400" b="1" u="none" strike="noStrike" dirty="0">
                          <a:solidFill>
                            <a:srgbClr val="FF0000"/>
                          </a:solidFill>
                          <a:effectLst/>
                        </a:rPr>
                        <a:t>　</a:t>
                      </a:r>
                      <a:r>
                        <a:rPr lang="en-US" sz="1400" b="1" u="none" strike="noStrike" dirty="0" err="1">
                          <a:solidFill>
                            <a:srgbClr val="FF0000"/>
                          </a:solidFill>
                          <a:effectLst/>
                        </a:rPr>
                        <a:t>Pparg</a:t>
                      </a:r>
                      <a:endParaRPr lang="en-US" sz="1400" b="1" i="0" u="none" strike="noStrike" dirty="0">
                        <a:solidFill>
                          <a:srgbClr val="FF0000"/>
                        </a:solidFill>
                        <a:effectLst/>
                        <a:latin typeface="ＭＳ Ｐゴシック"/>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10010"/>
                  </a:ext>
                </a:extLst>
              </a:tr>
              <a:tr h="142875">
                <a:tc>
                  <a:txBody>
                    <a:bodyPr/>
                    <a:lstStyle/>
                    <a:p>
                      <a:pPr algn="l" fontAlgn="ctr"/>
                      <a:r>
                        <a:rPr lang="ja-JP" altLang="en-US" sz="1400" b="1" u="none" strike="noStrike" dirty="0">
                          <a:effectLst/>
                        </a:rPr>
                        <a:t>　</a:t>
                      </a:r>
                      <a:r>
                        <a:rPr lang="en-US" sz="1400" b="1" u="none" strike="noStrike" dirty="0" err="1">
                          <a:effectLst/>
                        </a:rPr>
                        <a:t>Prdm16</a:t>
                      </a:r>
                      <a:endParaRPr lang="en-US" sz="1400" b="1" i="0" u="none" strike="noStrike" dirty="0">
                        <a:solidFill>
                          <a:srgbClr val="000000"/>
                        </a:solidFill>
                        <a:effectLst/>
                        <a:latin typeface="ＭＳ Ｐゴシック"/>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10011"/>
                  </a:ext>
                </a:extLst>
              </a:tr>
              <a:tr h="142875">
                <a:tc>
                  <a:txBody>
                    <a:bodyPr/>
                    <a:lstStyle/>
                    <a:p>
                      <a:pPr algn="l" fontAlgn="ctr"/>
                      <a:r>
                        <a:rPr lang="ja-JP" altLang="en-US" sz="1400" b="1" u="none" strike="noStrike" dirty="0">
                          <a:solidFill>
                            <a:srgbClr val="FF0000"/>
                          </a:solidFill>
                          <a:effectLst/>
                        </a:rPr>
                        <a:t>　</a:t>
                      </a:r>
                      <a:r>
                        <a:rPr lang="en-US" sz="1400" b="1" u="none" strike="noStrike" dirty="0" err="1">
                          <a:solidFill>
                            <a:srgbClr val="FF0000"/>
                          </a:solidFill>
                          <a:effectLst/>
                        </a:rPr>
                        <a:t>Tle3</a:t>
                      </a:r>
                      <a:endParaRPr lang="en-US" sz="1400" b="1" i="0" u="none" strike="noStrike" dirty="0">
                        <a:solidFill>
                          <a:srgbClr val="FF0000"/>
                        </a:solidFill>
                        <a:effectLst/>
                        <a:latin typeface="ＭＳ Ｐゴシック"/>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10012"/>
                  </a:ext>
                </a:extLst>
              </a:tr>
              <a:tr h="142875">
                <a:tc>
                  <a:txBody>
                    <a:bodyPr/>
                    <a:lstStyle/>
                    <a:p>
                      <a:pPr algn="l" fontAlgn="ctr"/>
                      <a:r>
                        <a:rPr lang="ja-JP" altLang="en-US" sz="1400" b="1" u="none" strike="noStrike" dirty="0">
                          <a:effectLst/>
                        </a:rPr>
                        <a:t>　</a:t>
                      </a:r>
                      <a:r>
                        <a:rPr lang="en-US" sz="1400" b="1" u="none" strike="noStrike" dirty="0" err="1">
                          <a:effectLst/>
                        </a:rPr>
                        <a:t>Zc3h10</a:t>
                      </a:r>
                      <a:endParaRPr lang="en-US" sz="1400" b="1" i="0" u="none" strike="noStrike" dirty="0">
                        <a:solidFill>
                          <a:srgbClr val="000000"/>
                        </a:solidFill>
                        <a:effectLst/>
                        <a:latin typeface="ＭＳ Ｐゴシック"/>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10013"/>
                  </a:ext>
                </a:extLst>
              </a:tr>
            </a:tbl>
          </a:graphicData>
        </a:graphic>
      </p:graphicFrame>
      <p:graphicFrame>
        <p:nvGraphicFramePr>
          <p:cNvPr id="13" name="表 12"/>
          <p:cNvGraphicFramePr>
            <a:graphicFrameLocks noGrp="1"/>
          </p:cNvGraphicFramePr>
          <p:nvPr>
            <p:extLst>
              <p:ext uri="{D42A27DB-BD31-4B8C-83A1-F6EECF244321}">
                <p14:modId xmlns:p14="http://schemas.microsoft.com/office/powerpoint/2010/main" val="1785389991"/>
              </p:ext>
            </p:extLst>
          </p:nvPr>
        </p:nvGraphicFramePr>
        <p:xfrm>
          <a:off x="7830334" y="3458398"/>
          <a:ext cx="1475350" cy="1114425"/>
        </p:xfrm>
        <a:graphic>
          <a:graphicData uri="http://schemas.openxmlformats.org/drawingml/2006/table">
            <a:tbl>
              <a:tblPr>
                <a:tableStyleId>{5C22544A-7EE6-4342-B048-85BDC9FD1C3A}</a:tableStyleId>
              </a:tblPr>
              <a:tblGrid>
                <a:gridCol w="1475350">
                  <a:extLst>
                    <a:ext uri="{9D8B030D-6E8A-4147-A177-3AD203B41FA5}">
                      <a16:colId xmlns:a16="http://schemas.microsoft.com/office/drawing/2014/main" xmlns="" val="20000"/>
                    </a:ext>
                  </a:extLst>
                </a:gridCol>
              </a:tblGrid>
              <a:tr h="142875">
                <a:tc>
                  <a:txBody>
                    <a:bodyPr/>
                    <a:lstStyle/>
                    <a:p>
                      <a:pPr algn="l" fontAlgn="ctr"/>
                      <a:r>
                        <a:rPr lang="en-US" sz="1400" b="1" u="none" strike="noStrike" dirty="0">
                          <a:solidFill>
                            <a:srgbClr val="0070C0"/>
                          </a:solidFill>
                          <a:effectLst/>
                        </a:rPr>
                        <a:t>White adipocytes</a:t>
                      </a:r>
                      <a:endParaRPr lang="en-US" sz="1400" b="1" i="0" u="none" strike="noStrike" dirty="0">
                        <a:solidFill>
                          <a:srgbClr val="0070C0"/>
                        </a:solidFill>
                        <a:effectLst/>
                        <a:latin typeface="ＭＳ Ｐゴシック"/>
                      </a:endParaRPr>
                    </a:p>
                  </a:txBody>
                  <a:tcPr marL="9525" marR="9525" marT="9525" marB="0" anchor="ctr">
                    <a:solidFill>
                      <a:schemeClr val="accent5">
                        <a:lumMod val="40000"/>
                        <a:lumOff val="60000"/>
                      </a:schemeClr>
                    </a:solidFill>
                  </a:tcPr>
                </a:tc>
                <a:extLst>
                  <a:ext uri="{0D108BD9-81ED-4DB2-BD59-A6C34878D82A}">
                    <a16:rowId xmlns:a16="http://schemas.microsoft.com/office/drawing/2014/main" xmlns="" val="10000"/>
                  </a:ext>
                </a:extLst>
              </a:tr>
              <a:tr h="142875">
                <a:tc>
                  <a:txBody>
                    <a:bodyPr/>
                    <a:lstStyle/>
                    <a:p>
                      <a:pPr algn="l" fontAlgn="ctr"/>
                      <a:r>
                        <a:rPr lang="ja-JP" altLang="en-US" sz="1400" b="1" u="none" strike="noStrike" dirty="0">
                          <a:solidFill>
                            <a:srgbClr val="FF0000"/>
                          </a:solidFill>
                          <a:effectLst/>
                        </a:rPr>
                        <a:t>　</a:t>
                      </a:r>
                      <a:r>
                        <a:rPr lang="en-US" sz="1400" b="1" u="none" strike="noStrike" dirty="0" err="1">
                          <a:solidFill>
                            <a:srgbClr val="FF0000"/>
                          </a:solidFill>
                          <a:effectLst/>
                        </a:rPr>
                        <a:t>Pparg</a:t>
                      </a:r>
                      <a:endParaRPr lang="en-US" sz="1400" b="1" i="0" u="none" strike="noStrike" dirty="0">
                        <a:solidFill>
                          <a:srgbClr val="FF0000"/>
                        </a:solidFill>
                        <a:effectLst/>
                        <a:latin typeface="ＭＳ Ｐゴシック"/>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xmlns="" val="10001"/>
                  </a:ext>
                </a:extLst>
              </a:tr>
              <a:tr h="142875">
                <a:tc>
                  <a:txBody>
                    <a:bodyPr/>
                    <a:lstStyle/>
                    <a:p>
                      <a:pPr algn="l" fontAlgn="ctr"/>
                      <a:r>
                        <a:rPr lang="ja-JP" altLang="en-US" sz="1400" b="1" u="none" strike="noStrike" dirty="0">
                          <a:solidFill>
                            <a:srgbClr val="FF0000"/>
                          </a:solidFill>
                          <a:effectLst/>
                        </a:rPr>
                        <a:t>　</a:t>
                      </a:r>
                      <a:r>
                        <a:rPr lang="en-US" sz="1400" b="1" u="none" strike="noStrike" dirty="0" err="1">
                          <a:solidFill>
                            <a:srgbClr val="FF0000"/>
                          </a:solidFill>
                          <a:effectLst/>
                        </a:rPr>
                        <a:t>Tle3</a:t>
                      </a:r>
                      <a:endParaRPr lang="en-US" sz="1400" b="1" i="0" u="none" strike="noStrike" dirty="0">
                        <a:solidFill>
                          <a:srgbClr val="FF0000"/>
                        </a:solidFill>
                        <a:effectLst/>
                        <a:latin typeface="ＭＳ Ｐゴシック"/>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xmlns="" val="10002"/>
                  </a:ext>
                </a:extLst>
              </a:tr>
              <a:tr h="142875">
                <a:tc>
                  <a:txBody>
                    <a:bodyPr/>
                    <a:lstStyle/>
                    <a:p>
                      <a:pPr algn="l" fontAlgn="ctr"/>
                      <a:r>
                        <a:rPr lang="ja-JP" altLang="en-US" sz="1400" b="1" u="none" strike="noStrike" dirty="0">
                          <a:solidFill>
                            <a:srgbClr val="FF0000"/>
                          </a:solidFill>
                          <a:effectLst/>
                        </a:rPr>
                        <a:t>　</a:t>
                      </a:r>
                      <a:r>
                        <a:rPr lang="en-US" sz="1400" b="1" u="none" strike="noStrike" dirty="0" err="1">
                          <a:solidFill>
                            <a:srgbClr val="FF0000"/>
                          </a:solidFill>
                          <a:effectLst/>
                        </a:rPr>
                        <a:t>Nr1d1</a:t>
                      </a:r>
                      <a:endParaRPr lang="en-US" sz="1400" b="1" i="0" u="none" strike="noStrike" dirty="0">
                        <a:solidFill>
                          <a:srgbClr val="FF0000"/>
                        </a:solidFill>
                        <a:effectLst/>
                        <a:latin typeface="ＭＳ Ｐゴシック"/>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xmlns="" val="10003"/>
                  </a:ext>
                </a:extLst>
              </a:tr>
              <a:tr h="142875">
                <a:tc>
                  <a:txBody>
                    <a:bodyPr/>
                    <a:lstStyle/>
                    <a:p>
                      <a:pPr algn="l" fontAlgn="ctr"/>
                      <a:r>
                        <a:rPr lang="ja-JP" altLang="en-US" sz="1400" b="1" u="none" strike="noStrike" dirty="0">
                          <a:effectLst/>
                        </a:rPr>
                        <a:t>　</a:t>
                      </a:r>
                      <a:r>
                        <a:rPr lang="en-US" sz="1400" b="1" u="none" strike="noStrike" dirty="0" err="1">
                          <a:effectLst/>
                        </a:rPr>
                        <a:t>Trp53</a:t>
                      </a:r>
                      <a:endParaRPr lang="en-US" sz="1400" b="1" i="0" u="none" strike="noStrike" dirty="0">
                        <a:solidFill>
                          <a:srgbClr val="000000"/>
                        </a:solidFill>
                        <a:effectLst/>
                        <a:latin typeface="ＭＳ Ｐゴシック"/>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xmlns="" val="10004"/>
                  </a:ext>
                </a:extLst>
              </a:tr>
            </a:tbl>
          </a:graphicData>
        </a:graphic>
      </p:graphicFrame>
      <p:sp>
        <p:nvSpPr>
          <p:cNvPr id="14" name="テキスト ボックス 13"/>
          <p:cNvSpPr txBox="1"/>
          <p:nvPr/>
        </p:nvSpPr>
        <p:spPr>
          <a:xfrm>
            <a:off x="6708297" y="5066512"/>
            <a:ext cx="3074974" cy="1323439"/>
          </a:xfrm>
          <a:prstGeom prst="rect">
            <a:avLst/>
          </a:prstGeom>
          <a:solidFill>
            <a:srgbClr val="FFFFFF">
              <a:alpha val="67059"/>
            </a:srgbClr>
          </a:solidFill>
        </p:spPr>
        <p:txBody>
          <a:bodyPr wrap="square" rtlCol="0">
            <a:spAutoFit/>
          </a:bodyPr>
          <a:lstStyle/>
          <a:p>
            <a:r>
              <a:rPr kumimoji="1" lang="ja-JP" altLang="en-US" sz="2000" b="1" dirty="0">
                <a:solidFill>
                  <a:srgbClr val="002060"/>
                </a:solidFill>
                <a:latin typeface="メイリオ" panose="020B0604030504040204" pitchFamily="50" charset="-128"/>
                <a:ea typeface="メイリオ" panose="020B0604030504040204" pitchFamily="50" charset="-128"/>
              </a:rPr>
              <a:t>プロテオームデータからも、遺伝子発現データとほぼ同じ転写因子群の関与が予測された。</a:t>
            </a:r>
          </a:p>
        </p:txBody>
      </p:sp>
    </p:spTree>
    <p:extLst>
      <p:ext uri="{BB962C8B-B14F-4D97-AF65-F5344CB8AC3E}">
        <p14:creationId xmlns:p14="http://schemas.microsoft.com/office/powerpoint/2010/main" val="4244713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29449" y="1166649"/>
            <a:ext cx="8420100" cy="2448910"/>
          </a:xfrm>
        </p:spPr>
        <p:txBody>
          <a:bodyPr/>
          <a:lstStyle/>
          <a:p>
            <a:r>
              <a:rPr lang="ja-JP" altLang="en-US" sz="4400" dirty="0" smtClean="0"/>
              <a:t>「</a:t>
            </a:r>
            <a:r>
              <a:rPr lang="ja-JP" altLang="en-US" sz="4400" dirty="0"/>
              <a:t>信頼できるデータ</a:t>
            </a:r>
            <a:r>
              <a:rPr lang="ja-JP" altLang="en-US" sz="4400" dirty="0" smtClean="0"/>
              <a:t>区間と</a:t>
            </a:r>
            <a:r>
              <a:rPr kumimoji="1" lang="en-US" altLang="ja-JP" sz="4400" dirty="0" smtClean="0"/>
              <a:t/>
            </a:r>
            <a:br>
              <a:rPr kumimoji="1" lang="en-US" altLang="ja-JP" sz="4400" dirty="0" smtClean="0"/>
            </a:br>
            <a:r>
              <a:rPr lang="ja-JP" altLang="en-US" sz="4400" dirty="0" smtClean="0"/>
              <a:t>変動</a:t>
            </a:r>
            <a:r>
              <a:rPr lang="ja-JP" altLang="en-US" sz="4400" dirty="0"/>
              <a:t>遺伝子</a:t>
            </a:r>
            <a:r>
              <a:rPr lang="ja-JP" altLang="en-US" sz="4400"/>
              <a:t>の</a:t>
            </a:r>
            <a:r>
              <a:rPr lang="ja-JP" altLang="en-US" sz="4400" smtClean="0"/>
              <a:t>選抜方法」</a:t>
            </a:r>
            <a:r>
              <a:rPr kumimoji="1" lang="en-US" altLang="ja-JP" sz="4400" dirty="0"/>
              <a:t/>
            </a:r>
            <a:br>
              <a:rPr kumimoji="1" lang="en-US" altLang="ja-JP" sz="4400" dirty="0"/>
            </a:br>
            <a:r>
              <a:rPr kumimoji="1" lang="ja-JP" altLang="en-US" sz="4400" dirty="0"/>
              <a:t>について考える</a:t>
            </a:r>
          </a:p>
        </p:txBody>
      </p:sp>
      <p:sp>
        <p:nvSpPr>
          <p:cNvPr id="3" name="正方形/長方形 2"/>
          <p:cNvSpPr/>
          <p:nvPr/>
        </p:nvSpPr>
        <p:spPr>
          <a:xfrm flipH="1">
            <a:off x="1266815" y="1173345"/>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 name="正方形/長方形 3"/>
          <p:cNvSpPr/>
          <p:nvPr/>
        </p:nvSpPr>
        <p:spPr>
          <a:xfrm flipH="1">
            <a:off x="1266815" y="3583423"/>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9065699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14288"/>
            <a:ext cx="8761045" cy="8834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200" dirty="0">
                <a:solidFill>
                  <a:srgbClr val="161616"/>
                </a:solidFill>
              </a:rPr>
              <a:t>発現量で見るか、発現変動で見るか</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57</a:t>
            </a:fld>
            <a:endParaRPr lang="ja-JP" altLang="en-US" sz="1200">
              <a:solidFill>
                <a:srgbClr val="003A6F"/>
              </a:solidFill>
            </a:endParaRPr>
          </a:p>
        </p:txBody>
      </p:sp>
      <p:sp>
        <p:nvSpPr>
          <p:cNvPr id="7" name="テキスト ボックス 6">
            <a:extLst>
              <a:ext uri="{FF2B5EF4-FFF2-40B4-BE49-F238E27FC236}">
                <a16:creationId xmlns:a16="http://schemas.microsoft.com/office/drawing/2014/main" xmlns="" id="{35743651-90AE-4B80-BD62-CCA7027B6115}"/>
              </a:ext>
            </a:extLst>
          </p:cNvPr>
          <p:cNvSpPr txBox="1"/>
          <p:nvPr/>
        </p:nvSpPr>
        <p:spPr>
          <a:xfrm>
            <a:off x="598811" y="3148121"/>
            <a:ext cx="9200643" cy="1277273"/>
          </a:xfrm>
          <a:prstGeom prst="rect">
            <a:avLst/>
          </a:prstGeom>
          <a:noFill/>
        </p:spPr>
        <p:txBody>
          <a:bodyPr wrap="square">
            <a:spAutoFit/>
          </a:bodyPr>
          <a:lstStyle/>
          <a:p>
            <a:pPr fontAlgn="auto">
              <a:spcBef>
                <a:spcPts val="600"/>
              </a:spcBef>
              <a:spcAft>
                <a:spcPts val="0"/>
              </a:spcAft>
              <a:tabLst>
                <a:tab pos="538163" algn="l"/>
                <a:tab pos="4660900" algn="l"/>
                <a:tab pos="5024438" algn="l"/>
              </a:tabLst>
              <a:defRPr/>
            </a:pPr>
            <a:r>
              <a:rPr lang="ja-JP" altLang="en-US" sz="3600" b="1" dirty="0">
                <a:solidFill>
                  <a:srgbClr val="008000"/>
                </a:solidFill>
                <a:latin typeface="メイリオ" panose="020B0604030504040204" pitchFamily="50" charset="-128"/>
                <a:ea typeface="メイリオ" panose="020B0604030504040204" pitchFamily="50" charset="-128"/>
              </a:rPr>
              <a:t>シグナル値 ≒ 発現量</a:t>
            </a:r>
            <a:r>
              <a:rPr lang="ja-JP" altLang="en-US" sz="3200" b="1" dirty="0">
                <a:solidFill>
                  <a:srgbClr val="FF0000"/>
                </a:solidFill>
                <a:latin typeface="メイリオ" panose="020B0604030504040204" pitchFamily="50" charset="-128"/>
                <a:ea typeface="メイリオ" panose="020B0604030504040204" pitchFamily="50" charset="-128"/>
              </a:rPr>
              <a:t> </a:t>
            </a:r>
            <a:r>
              <a:rPr lang="en-US" altLang="ja-JP" sz="3200" b="1" dirty="0">
                <a:solidFill>
                  <a:srgbClr val="FF0000"/>
                </a:solidFill>
                <a:latin typeface="メイリオ" panose="020B0604030504040204" pitchFamily="50" charset="-128"/>
                <a:ea typeface="メイリオ" panose="020B0604030504040204" pitchFamily="50" charset="-128"/>
              </a:rPr>
              <a:t>	</a:t>
            </a:r>
            <a:r>
              <a:rPr lang="ja-JP" altLang="en-US" sz="3200" b="1" dirty="0">
                <a:solidFill>
                  <a:srgbClr val="FF0000"/>
                </a:solidFill>
                <a:latin typeface="メイリオ" panose="020B0604030504040204" pitchFamily="50" charset="-128"/>
                <a:ea typeface="メイリオ" panose="020B0604030504040204" pitchFamily="50" charset="-128"/>
              </a:rPr>
              <a:t>≠ 機能の重要性</a:t>
            </a:r>
            <a:endParaRPr lang="en-US" altLang="ja-JP" sz="3200" b="1" dirty="0">
              <a:solidFill>
                <a:srgbClr val="FF0000"/>
              </a:solidFill>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 pos="4660900" algn="l"/>
                <a:tab pos="5024438" algn="l"/>
              </a:tabLst>
              <a:defRPr/>
            </a:pPr>
            <a:r>
              <a:rPr lang="ja-JP" altLang="en-US" sz="3600" b="1" dirty="0">
                <a:solidFill>
                  <a:srgbClr val="3333FF"/>
                </a:solidFill>
                <a:latin typeface="メイリオ" panose="020B0604030504040204" pitchFamily="50" charset="-128"/>
                <a:ea typeface="メイリオ" panose="020B0604030504040204" pitchFamily="50" charset="-128"/>
              </a:rPr>
              <a:t>発現変動 ≒ 機能変化</a:t>
            </a:r>
            <a:r>
              <a:rPr lang="ja-JP" altLang="en-US" sz="3200" b="1" dirty="0">
                <a:solidFill>
                  <a:srgbClr val="FF0000"/>
                </a:solidFill>
                <a:latin typeface="メイリオ" panose="020B0604030504040204" pitchFamily="50" charset="-128"/>
                <a:ea typeface="メイリオ" panose="020B0604030504040204" pitchFamily="50" charset="-128"/>
              </a:rPr>
              <a:t> </a:t>
            </a:r>
            <a:r>
              <a:rPr lang="en-US" altLang="ja-JP" sz="3200" b="1" dirty="0">
                <a:solidFill>
                  <a:srgbClr val="FF0000"/>
                </a:solidFill>
                <a:latin typeface="メイリオ" panose="020B0604030504040204" pitchFamily="50" charset="-128"/>
                <a:ea typeface="メイリオ" panose="020B0604030504040204" pitchFamily="50" charset="-128"/>
              </a:rPr>
              <a:t>	</a:t>
            </a:r>
            <a:r>
              <a:rPr lang="ja-JP" altLang="en-US" sz="3200" b="1" dirty="0">
                <a:solidFill>
                  <a:srgbClr val="FF0000"/>
                </a:solidFill>
                <a:latin typeface="メイリオ" panose="020B0604030504040204" pitchFamily="50" charset="-128"/>
                <a:ea typeface="メイリオ" panose="020B0604030504040204" pitchFamily="50" charset="-128"/>
              </a:rPr>
              <a:t>≠ 生物学的機能の重み</a:t>
            </a:r>
          </a:p>
        </p:txBody>
      </p:sp>
      <p:sp>
        <p:nvSpPr>
          <p:cNvPr id="9" name="テキスト ボックス 8">
            <a:extLst>
              <a:ext uri="{FF2B5EF4-FFF2-40B4-BE49-F238E27FC236}">
                <a16:creationId xmlns:a16="http://schemas.microsoft.com/office/drawing/2014/main" xmlns="" id="{B2EEE72C-D7B5-4FC3-B9C5-A938745BC384}"/>
              </a:ext>
            </a:extLst>
          </p:cNvPr>
          <p:cNvSpPr txBox="1"/>
          <p:nvPr/>
        </p:nvSpPr>
        <p:spPr>
          <a:xfrm>
            <a:off x="5587880" y="4846114"/>
            <a:ext cx="3709869" cy="707886"/>
          </a:xfrm>
          <a:prstGeom prst="rect">
            <a:avLst/>
          </a:prstGeom>
          <a:noFill/>
        </p:spPr>
        <p:txBody>
          <a:bodyPr wrap="square">
            <a:spAutoFit/>
          </a:bodyPr>
          <a:lstStyle/>
          <a:p>
            <a:pPr marL="457200" indent="-457200" fontAlgn="auto">
              <a:spcBef>
                <a:spcPts val="600"/>
              </a:spcBef>
              <a:spcAft>
                <a:spcPts val="0"/>
              </a:spcAft>
              <a:buFont typeface="Wingdings" panose="05000000000000000000" pitchFamily="2" charset="2"/>
              <a:buChar char="Ø"/>
              <a:tabLst>
                <a:tab pos="538163" algn="l"/>
              </a:tabLst>
              <a:defRPr/>
            </a:pPr>
            <a:r>
              <a:rPr lang="ja-JP" altLang="en-US" sz="2000" dirty="0">
                <a:solidFill>
                  <a:srgbClr val="161616"/>
                </a:solidFill>
                <a:latin typeface="メイリオ" panose="020B0604030504040204" pitchFamily="50" charset="-128"/>
                <a:ea typeface="メイリオ" panose="020B0604030504040204" pitchFamily="50" charset="-128"/>
              </a:rPr>
              <a:t>低発現遺伝子ほど</a:t>
            </a:r>
            <a:r>
              <a:rPr lang="ja-JP" altLang="en-US" sz="2000" dirty="0">
                <a:latin typeface="メイリオ" panose="020B0604030504040204" pitchFamily="50" charset="-128"/>
                <a:ea typeface="メイリオ" panose="020B0604030504040204" pitchFamily="50" charset="-128"/>
              </a:rPr>
              <a:t>変動幅が振れやすい</a:t>
            </a:r>
            <a:endParaRPr lang="en-US" altLang="ja-JP" sz="2000" dirty="0">
              <a:latin typeface="メイリオ" panose="020B0604030504040204" pitchFamily="50" charset="-128"/>
              <a:ea typeface="メイリオ" panose="020B0604030504040204" pitchFamily="50" charset="-128"/>
            </a:endParaRPr>
          </a:p>
        </p:txBody>
      </p:sp>
      <p:grpSp>
        <p:nvGrpSpPr>
          <p:cNvPr id="4" name="グループ化 3"/>
          <p:cNvGrpSpPr/>
          <p:nvPr/>
        </p:nvGrpSpPr>
        <p:grpSpPr>
          <a:xfrm>
            <a:off x="907312" y="1565294"/>
            <a:ext cx="3931725" cy="1251120"/>
            <a:chOff x="907312" y="1447961"/>
            <a:chExt cx="3931725" cy="1251120"/>
          </a:xfrm>
        </p:grpSpPr>
        <p:sp>
          <p:nvSpPr>
            <p:cNvPr id="2" name="正方形/長方形 1">
              <a:extLst>
                <a:ext uri="{FF2B5EF4-FFF2-40B4-BE49-F238E27FC236}">
                  <a16:creationId xmlns:a16="http://schemas.microsoft.com/office/drawing/2014/main" xmlns="" id="{E41DC8DB-150A-4A7A-8792-680BB8663467}"/>
                </a:ext>
              </a:extLst>
            </p:cNvPr>
            <p:cNvSpPr/>
            <p:nvPr/>
          </p:nvSpPr>
          <p:spPr>
            <a:xfrm>
              <a:off x="907312" y="1447961"/>
              <a:ext cx="3918132" cy="125112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xmlns="" id="{6D8216C4-7AE4-44B0-8743-58AE626F19FE}"/>
                </a:ext>
              </a:extLst>
            </p:cNvPr>
            <p:cNvSpPr txBox="1"/>
            <p:nvPr/>
          </p:nvSpPr>
          <p:spPr>
            <a:xfrm>
              <a:off x="920905" y="1544919"/>
              <a:ext cx="3918132" cy="1092607"/>
            </a:xfrm>
            <a:prstGeom prst="rect">
              <a:avLst/>
            </a:prstGeom>
            <a:noFill/>
          </p:spPr>
          <p:txBody>
            <a:bodyPr wrap="square">
              <a:spAutoFit/>
            </a:bodyPr>
            <a:lstStyle/>
            <a:p>
              <a:pPr algn="ctr" fontAlgn="auto">
                <a:spcBef>
                  <a:spcPts val="600"/>
                </a:spcBef>
                <a:spcAft>
                  <a:spcPts val="0"/>
                </a:spcAft>
                <a:tabLst>
                  <a:tab pos="538163" algn="l"/>
                </a:tabLst>
                <a:defRPr/>
              </a:pPr>
              <a:r>
                <a:rPr lang="ja-JP" altLang="en-US" sz="3600" b="1" dirty="0">
                  <a:solidFill>
                    <a:srgbClr val="008000"/>
                  </a:solidFill>
                  <a:latin typeface="メイリオ" panose="020B0604030504040204" pitchFamily="50" charset="-128"/>
                  <a:ea typeface="メイリオ" panose="020B0604030504040204" pitchFamily="50" charset="-128"/>
                </a:rPr>
                <a:t>発現量</a:t>
              </a:r>
              <a:endParaRPr lang="en-US" altLang="ja-JP" sz="3600" b="1" dirty="0">
                <a:solidFill>
                  <a:srgbClr val="008000"/>
                </a:solidFill>
                <a:latin typeface="メイリオ" panose="020B0604030504040204" pitchFamily="50" charset="-128"/>
                <a:ea typeface="メイリオ" panose="020B0604030504040204" pitchFamily="50" charset="-128"/>
              </a:endParaRPr>
            </a:p>
            <a:p>
              <a:pPr algn="ctr" fontAlgn="auto">
                <a:spcBef>
                  <a:spcPts val="600"/>
                </a:spcBef>
                <a:spcAft>
                  <a:spcPts val="0"/>
                </a:spcAft>
                <a:tabLst>
                  <a:tab pos="538163" algn="l"/>
                </a:tabLst>
                <a:defRPr/>
              </a:pPr>
              <a:r>
                <a:rPr lang="ja-JP" altLang="en-US" sz="2400" b="1" dirty="0">
                  <a:solidFill>
                    <a:srgbClr val="008000"/>
                  </a:solidFill>
                  <a:latin typeface="メイリオ" panose="020B0604030504040204" pitchFamily="50" charset="-128"/>
                  <a:ea typeface="メイリオ" panose="020B0604030504040204" pitchFamily="50" charset="-128"/>
                </a:rPr>
                <a:t>（シグナル値）</a:t>
              </a:r>
              <a:endParaRPr lang="en-US" altLang="ja-JP" sz="2400" b="1" dirty="0">
                <a:solidFill>
                  <a:srgbClr val="008000"/>
                </a:solidFill>
                <a:latin typeface="メイリオ" panose="020B0604030504040204" pitchFamily="50" charset="-128"/>
                <a:ea typeface="メイリオ" panose="020B0604030504040204" pitchFamily="50" charset="-128"/>
              </a:endParaRPr>
            </a:p>
          </p:txBody>
        </p:sp>
      </p:grpSp>
      <p:grpSp>
        <p:nvGrpSpPr>
          <p:cNvPr id="3" name="グループ化 2"/>
          <p:cNvGrpSpPr/>
          <p:nvPr/>
        </p:nvGrpSpPr>
        <p:grpSpPr>
          <a:xfrm>
            <a:off x="5599688" y="1565294"/>
            <a:ext cx="3916546" cy="1251120"/>
            <a:chOff x="5599688" y="1504604"/>
            <a:chExt cx="3916546" cy="1251120"/>
          </a:xfrm>
        </p:grpSpPr>
        <p:sp>
          <p:nvSpPr>
            <p:cNvPr id="10" name="正方形/長方形 9">
              <a:extLst>
                <a:ext uri="{FF2B5EF4-FFF2-40B4-BE49-F238E27FC236}">
                  <a16:creationId xmlns:a16="http://schemas.microsoft.com/office/drawing/2014/main" xmlns="" id="{C9C20A92-575F-47DD-9675-9FA5D1CF8F61}"/>
                </a:ext>
              </a:extLst>
            </p:cNvPr>
            <p:cNvSpPr/>
            <p:nvPr/>
          </p:nvSpPr>
          <p:spPr>
            <a:xfrm>
              <a:off x="5599688" y="1504604"/>
              <a:ext cx="3916546" cy="125112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xmlns="" id="{ECD6560A-7BF5-43EE-89DA-05F0A4D5D404}"/>
                </a:ext>
              </a:extLst>
            </p:cNvPr>
            <p:cNvSpPr txBox="1"/>
            <p:nvPr/>
          </p:nvSpPr>
          <p:spPr>
            <a:xfrm>
              <a:off x="5599688" y="1601562"/>
              <a:ext cx="3916546" cy="1092607"/>
            </a:xfrm>
            <a:prstGeom prst="rect">
              <a:avLst/>
            </a:prstGeom>
            <a:noFill/>
          </p:spPr>
          <p:txBody>
            <a:bodyPr wrap="square">
              <a:spAutoFit/>
            </a:bodyPr>
            <a:lstStyle/>
            <a:p>
              <a:pPr algn="ctr" fontAlgn="auto">
                <a:spcBef>
                  <a:spcPts val="600"/>
                </a:spcBef>
                <a:spcAft>
                  <a:spcPts val="0"/>
                </a:spcAft>
                <a:tabLst>
                  <a:tab pos="538163" algn="l"/>
                </a:tabLst>
                <a:defRPr/>
              </a:pPr>
              <a:r>
                <a:rPr lang="ja-JP" altLang="en-US" sz="3600" b="1" dirty="0">
                  <a:solidFill>
                    <a:srgbClr val="3333FF"/>
                  </a:solidFill>
                  <a:latin typeface="メイリオ" panose="020B0604030504040204" pitchFamily="50" charset="-128"/>
                  <a:ea typeface="メイリオ" panose="020B0604030504040204" pitchFamily="50" charset="-128"/>
                </a:rPr>
                <a:t>発現変動</a:t>
              </a:r>
              <a:endParaRPr lang="en-US" altLang="ja-JP" sz="3600" b="1" dirty="0">
                <a:solidFill>
                  <a:srgbClr val="3333FF"/>
                </a:solidFill>
                <a:latin typeface="メイリオ" panose="020B0604030504040204" pitchFamily="50" charset="-128"/>
                <a:ea typeface="メイリオ" panose="020B0604030504040204" pitchFamily="50" charset="-128"/>
              </a:endParaRPr>
            </a:p>
            <a:p>
              <a:pPr algn="ctr" fontAlgn="auto">
                <a:spcBef>
                  <a:spcPts val="600"/>
                </a:spcBef>
                <a:spcAft>
                  <a:spcPts val="0"/>
                </a:spcAft>
                <a:tabLst>
                  <a:tab pos="538163" algn="l"/>
                </a:tabLst>
                <a:defRPr/>
              </a:pPr>
              <a:r>
                <a:rPr lang="ja-JP" altLang="en-US" sz="2400" b="1" dirty="0">
                  <a:solidFill>
                    <a:srgbClr val="3333FF"/>
                  </a:solidFill>
                  <a:latin typeface="メイリオ" panose="020B0604030504040204" pitchFamily="50" charset="-128"/>
                  <a:ea typeface="メイリオ" panose="020B0604030504040204" pitchFamily="50" charset="-128"/>
                </a:rPr>
                <a:t>（対照群に対する変動比）</a:t>
              </a:r>
              <a:endParaRPr lang="en-US" altLang="ja-JP" sz="2400" b="1" dirty="0">
                <a:solidFill>
                  <a:srgbClr val="3333FF"/>
                </a:solidFill>
                <a:latin typeface="メイリオ" panose="020B0604030504040204" pitchFamily="50" charset="-128"/>
                <a:ea typeface="メイリオ" panose="020B0604030504040204" pitchFamily="50" charset="-128"/>
              </a:endParaRPr>
            </a:p>
          </p:txBody>
        </p:sp>
      </p:grpSp>
      <p:sp>
        <p:nvSpPr>
          <p:cNvPr id="13" name="テキスト ボックス 12">
            <a:extLst>
              <a:ext uri="{FF2B5EF4-FFF2-40B4-BE49-F238E27FC236}">
                <a16:creationId xmlns:a16="http://schemas.microsoft.com/office/drawing/2014/main" xmlns="" id="{48F9679E-0062-49C7-A1D1-D4CAB0536047}"/>
              </a:ext>
            </a:extLst>
          </p:cNvPr>
          <p:cNvSpPr txBox="1"/>
          <p:nvPr/>
        </p:nvSpPr>
        <p:spPr>
          <a:xfrm>
            <a:off x="895380" y="4846114"/>
            <a:ext cx="3940338" cy="400110"/>
          </a:xfrm>
          <a:prstGeom prst="rect">
            <a:avLst/>
          </a:prstGeom>
          <a:noFill/>
        </p:spPr>
        <p:txBody>
          <a:bodyPr wrap="square">
            <a:spAutoFit/>
          </a:bodyPr>
          <a:lstStyle/>
          <a:p>
            <a:pPr marL="457200" indent="-457200" fontAlgn="auto">
              <a:spcBef>
                <a:spcPts val="600"/>
              </a:spcBef>
              <a:spcAft>
                <a:spcPts val="0"/>
              </a:spcAft>
              <a:buFont typeface="Wingdings" panose="05000000000000000000" pitchFamily="2" charset="2"/>
              <a:buChar char="Ø"/>
              <a:tabLst>
                <a:tab pos="538163" algn="l"/>
              </a:tabLst>
              <a:defRPr/>
            </a:pPr>
            <a:r>
              <a:rPr lang="ja-JP" altLang="en-US" sz="2000" dirty="0">
                <a:solidFill>
                  <a:srgbClr val="161616"/>
                </a:solidFill>
                <a:latin typeface="メイリオ" panose="020B0604030504040204" pitchFamily="50" charset="-128"/>
                <a:ea typeface="メイリオ" panose="020B0604030504040204" pitchFamily="50" charset="-128"/>
              </a:rPr>
              <a:t>測定系の検出感度とノイズ</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73440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57816" y="0"/>
            <a:ext cx="8761045" cy="8951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600" dirty="0">
                <a:solidFill>
                  <a:srgbClr val="161616"/>
                </a:solidFill>
              </a:rPr>
              <a:t>変動値は「対数値」で扱う</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58</a:t>
            </a:fld>
            <a:endParaRPr lang="ja-JP" altLang="en-US" sz="1200">
              <a:solidFill>
                <a:srgbClr val="003A6F"/>
              </a:solidFill>
            </a:endParaRPr>
          </a:p>
        </p:txBody>
      </p:sp>
      <p:sp>
        <p:nvSpPr>
          <p:cNvPr id="39" name="テキスト ボックス 26">
            <a:extLst>
              <a:ext uri="{FF2B5EF4-FFF2-40B4-BE49-F238E27FC236}">
                <a16:creationId xmlns:a16="http://schemas.microsoft.com/office/drawing/2014/main" xmlns="" id="{969E1A89-BFD3-412F-8E32-EA61F2A65144}"/>
              </a:ext>
            </a:extLst>
          </p:cNvPr>
          <p:cNvSpPr txBox="1">
            <a:spLocks noChangeArrowheads="1"/>
          </p:cNvSpPr>
          <p:nvPr/>
        </p:nvSpPr>
        <p:spPr bwMode="auto">
          <a:xfrm>
            <a:off x="632520" y="1196752"/>
            <a:ext cx="83920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defRPr/>
            </a:pPr>
            <a:r>
              <a:rPr lang="ja-JP" altLang="en-US" sz="2000" b="1" dirty="0">
                <a:latin typeface="メイリオ" panose="020B0604030504040204" pitchFamily="50" charset="-128"/>
                <a:ea typeface="メイリオ" panose="020B0604030504040204" pitchFamily="50" charset="-128"/>
                <a:cs typeface="Arial" charset="0"/>
              </a:rPr>
              <a:t>線形数値だと発現上昇遺伝子と発現低下遺伝子が均等に比較できない</a:t>
            </a:r>
          </a:p>
        </p:txBody>
      </p:sp>
      <p:sp>
        <p:nvSpPr>
          <p:cNvPr id="40" name="テキスト ボックス 27">
            <a:extLst>
              <a:ext uri="{FF2B5EF4-FFF2-40B4-BE49-F238E27FC236}">
                <a16:creationId xmlns:a16="http://schemas.microsoft.com/office/drawing/2014/main" xmlns="" id="{BBDDACFD-88BB-4430-B90E-EC2C18F561AE}"/>
              </a:ext>
            </a:extLst>
          </p:cNvPr>
          <p:cNvSpPr txBox="1">
            <a:spLocks noChangeArrowheads="1"/>
          </p:cNvSpPr>
          <p:nvPr/>
        </p:nvSpPr>
        <p:spPr bwMode="auto">
          <a:xfrm>
            <a:off x="632520" y="3645024"/>
            <a:ext cx="83920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eaLnBrk="1" hangingPunct="1"/>
            <a:r>
              <a:rPr lang="ja-JP" altLang="en-US" sz="2000" dirty="0">
                <a:latin typeface="メイリオ" panose="020B0604030504040204" pitchFamily="50" charset="-128"/>
                <a:ea typeface="メイリオ" panose="020B0604030504040204" pitchFamily="50" charset="-128"/>
              </a:rPr>
              <a:t>対数化することで発現上昇遺伝子と発現低下遺伝子が均等に比較できる</a:t>
            </a:r>
          </a:p>
        </p:txBody>
      </p:sp>
      <p:sp>
        <p:nvSpPr>
          <p:cNvPr id="41" name="テキスト ボックス 40">
            <a:extLst>
              <a:ext uri="{FF2B5EF4-FFF2-40B4-BE49-F238E27FC236}">
                <a16:creationId xmlns:a16="http://schemas.microsoft.com/office/drawing/2014/main" xmlns="" id="{0CCD1023-E55C-439D-9199-15D47BDE7314}"/>
              </a:ext>
            </a:extLst>
          </p:cNvPr>
          <p:cNvSpPr txBox="1"/>
          <p:nvPr/>
        </p:nvSpPr>
        <p:spPr>
          <a:xfrm>
            <a:off x="1230594" y="5759581"/>
            <a:ext cx="8337425" cy="707886"/>
          </a:xfrm>
          <a:prstGeom prst="rect">
            <a:avLst/>
          </a:prstGeom>
          <a:noFill/>
        </p:spPr>
        <p:txBody>
          <a:bodyPr wrap="square" rtlCol="0" anchor="ctr">
            <a:spAutoFit/>
          </a:bodyPr>
          <a:lstStyle/>
          <a:p>
            <a:r>
              <a:rPr lang="en-US" altLang="ja-JP" sz="2000" dirty="0">
                <a:solidFill>
                  <a:srgbClr val="FF0000"/>
                </a:solidFill>
                <a:latin typeface="メイリオ" panose="020B0604030504040204" pitchFamily="50" charset="-128"/>
                <a:ea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rPr>
              <a:t> 慣習的に、対数の底は「２」を使うことが多い。</a:t>
            </a:r>
            <a:endParaRPr lang="en-US" altLang="ja-JP" sz="2000" dirty="0">
              <a:solidFill>
                <a:srgbClr val="FF0000"/>
              </a:solidFill>
              <a:latin typeface="メイリオ" panose="020B0604030504040204" pitchFamily="50" charset="-128"/>
              <a:ea typeface="メイリオ" panose="020B0604030504040204" pitchFamily="50" charset="-128"/>
            </a:endParaRPr>
          </a:p>
          <a:p>
            <a:r>
              <a:rPr lang="en-US" altLang="ja-JP" sz="2000" dirty="0">
                <a:solidFill>
                  <a:srgbClr val="002060"/>
                </a:solidFill>
                <a:latin typeface="メイリオ" panose="020B0604030504040204" pitchFamily="50" charset="-128"/>
                <a:ea typeface="メイリオ" panose="020B0604030504040204" pitchFamily="50" charset="-128"/>
              </a:rPr>
              <a:t>※ </a:t>
            </a:r>
            <a:r>
              <a:rPr lang="ja-JP" altLang="en-US" sz="2000" dirty="0">
                <a:solidFill>
                  <a:srgbClr val="002060"/>
                </a:solidFill>
                <a:latin typeface="メイリオ" panose="020B0604030504040204" pitchFamily="50" charset="-128"/>
                <a:ea typeface="メイリオ" panose="020B0604030504040204" pitchFamily="50" charset="-128"/>
              </a:rPr>
              <a:t>対数以外にも＋／－で示した</a:t>
            </a:r>
            <a:r>
              <a:rPr lang="en-US" altLang="ja-JP" sz="2000" dirty="0">
                <a:solidFill>
                  <a:srgbClr val="002060"/>
                </a:solidFill>
                <a:latin typeface="メイリオ" panose="020B0604030504040204" pitchFamily="50" charset="-128"/>
                <a:ea typeface="メイリオ" panose="020B0604030504040204" pitchFamily="50" charset="-128"/>
              </a:rPr>
              <a:t>Fold Change</a:t>
            </a:r>
            <a:r>
              <a:rPr lang="ja-JP" altLang="en-US" sz="2000" dirty="0">
                <a:solidFill>
                  <a:srgbClr val="002060"/>
                </a:solidFill>
                <a:latin typeface="メイリオ" panose="020B0604030504040204" pitchFamily="50" charset="-128"/>
                <a:ea typeface="メイリオ" panose="020B0604030504040204" pitchFamily="50" charset="-128"/>
              </a:rPr>
              <a:t>を使うケースもある。</a:t>
            </a:r>
          </a:p>
        </p:txBody>
      </p:sp>
      <p:grpSp>
        <p:nvGrpSpPr>
          <p:cNvPr id="42" name="グループ化 41">
            <a:extLst>
              <a:ext uri="{FF2B5EF4-FFF2-40B4-BE49-F238E27FC236}">
                <a16:creationId xmlns:a16="http://schemas.microsoft.com/office/drawing/2014/main" xmlns="" id="{3755944A-DF71-49BF-95AB-B10734D16A5B}"/>
              </a:ext>
            </a:extLst>
          </p:cNvPr>
          <p:cNvGrpSpPr/>
          <p:nvPr/>
        </p:nvGrpSpPr>
        <p:grpSpPr>
          <a:xfrm>
            <a:off x="1257984" y="1628800"/>
            <a:ext cx="6141120" cy="1908599"/>
            <a:chOff x="1583301" y="1628800"/>
            <a:chExt cx="6141120" cy="2452121"/>
          </a:xfrm>
        </p:grpSpPr>
        <p:grpSp>
          <p:nvGrpSpPr>
            <p:cNvPr id="43" name="グループ化 42">
              <a:extLst>
                <a:ext uri="{FF2B5EF4-FFF2-40B4-BE49-F238E27FC236}">
                  <a16:creationId xmlns:a16="http://schemas.microsoft.com/office/drawing/2014/main" xmlns="" id="{C0807728-5FA4-4E63-961E-A5178D163DD2}"/>
                </a:ext>
              </a:extLst>
            </p:cNvPr>
            <p:cNvGrpSpPr/>
            <p:nvPr/>
          </p:nvGrpSpPr>
          <p:grpSpPr>
            <a:xfrm rot="5400000">
              <a:off x="4078137" y="1207518"/>
              <a:ext cx="1173659" cy="2160242"/>
              <a:chOff x="2724151" y="2466977"/>
              <a:chExt cx="1173659" cy="2214565"/>
            </a:xfrm>
          </p:grpSpPr>
          <p:sp>
            <p:nvSpPr>
              <p:cNvPr id="55" name="正方形/長方形 54">
                <a:extLst>
                  <a:ext uri="{FF2B5EF4-FFF2-40B4-BE49-F238E27FC236}">
                    <a16:creationId xmlns:a16="http://schemas.microsoft.com/office/drawing/2014/main" xmlns="" id="{9A382F33-63C7-46FB-9F85-56057E47983F}"/>
                  </a:ext>
                </a:extLst>
              </p:cNvPr>
              <p:cNvSpPr/>
              <p:nvPr/>
            </p:nvSpPr>
            <p:spPr>
              <a:xfrm>
                <a:off x="2724151" y="3574259"/>
                <a:ext cx="309563" cy="11072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56" name="正方形/長方形 55">
                <a:extLst>
                  <a:ext uri="{FF2B5EF4-FFF2-40B4-BE49-F238E27FC236}">
                    <a16:creationId xmlns:a16="http://schemas.microsoft.com/office/drawing/2014/main" xmlns="" id="{18971EDE-14EF-407F-AA23-2B82DC3A16DB}"/>
                  </a:ext>
                </a:extLst>
              </p:cNvPr>
              <p:cNvSpPr/>
              <p:nvPr/>
            </p:nvSpPr>
            <p:spPr>
              <a:xfrm>
                <a:off x="3156199" y="2466977"/>
                <a:ext cx="309563" cy="2214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57" name="正方形/長方形 56">
                <a:extLst>
                  <a:ext uri="{FF2B5EF4-FFF2-40B4-BE49-F238E27FC236}">
                    <a16:creationId xmlns:a16="http://schemas.microsoft.com/office/drawing/2014/main" xmlns="" id="{A5FBC70D-9EEC-4479-9D6E-5FE843D75272}"/>
                  </a:ext>
                </a:extLst>
              </p:cNvPr>
              <p:cNvSpPr/>
              <p:nvPr/>
            </p:nvSpPr>
            <p:spPr>
              <a:xfrm>
                <a:off x="3588247" y="4105477"/>
                <a:ext cx="309563" cy="5760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grpSp>
        <p:sp>
          <p:nvSpPr>
            <p:cNvPr id="44" name="テキスト ボックス 9">
              <a:extLst>
                <a:ext uri="{FF2B5EF4-FFF2-40B4-BE49-F238E27FC236}">
                  <a16:creationId xmlns:a16="http://schemas.microsoft.com/office/drawing/2014/main" xmlns="" id="{258A3420-D628-42A4-B03D-3256F3B68F07}"/>
                </a:ext>
              </a:extLst>
            </p:cNvPr>
            <p:cNvSpPr txBox="1">
              <a:spLocks noChangeArrowheads="1"/>
            </p:cNvSpPr>
            <p:nvPr/>
          </p:nvSpPr>
          <p:spPr bwMode="auto">
            <a:xfrm>
              <a:off x="1583301" y="170080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ja-JP" altLang="en-US" sz="1800">
                  <a:solidFill>
                    <a:srgbClr val="0070C0"/>
                  </a:solidFill>
                  <a:latin typeface="メイリオ" panose="020B0604030504040204" pitchFamily="50" charset="-128"/>
                  <a:ea typeface="メイリオ" panose="020B0604030504040204" pitchFamily="50" charset="-128"/>
                </a:rPr>
                <a:t>対照群</a:t>
              </a:r>
            </a:p>
          </p:txBody>
        </p:sp>
        <p:sp>
          <p:nvSpPr>
            <p:cNvPr id="45" name="テキスト ボックス 10">
              <a:extLst>
                <a:ext uri="{FF2B5EF4-FFF2-40B4-BE49-F238E27FC236}">
                  <a16:creationId xmlns:a16="http://schemas.microsoft.com/office/drawing/2014/main" xmlns="" id="{EB6C1CE5-4009-4AFB-B8D9-03704E3B1B2A}"/>
                </a:ext>
              </a:extLst>
            </p:cNvPr>
            <p:cNvSpPr txBox="1">
              <a:spLocks noChangeArrowheads="1"/>
            </p:cNvSpPr>
            <p:nvPr/>
          </p:nvSpPr>
          <p:spPr bwMode="auto">
            <a:xfrm>
              <a:off x="1583301" y="2132856"/>
              <a:ext cx="14879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en-US" altLang="ja-JP" sz="1800">
                  <a:latin typeface="メイリオ" panose="020B0604030504040204" pitchFamily="50" charset="-128"/>
                  <a:ea typeface="メイリオ" panose="020B0604030504040204" pitchFamily="50" charset="-128"/>
                </a:rPr>
                <a:t>x2</a:t>
              </a:r>
              <a:r>
                <a:rPr lang="ja-JP" altLang="en-US" sz="1800">
                  <a:latin typeface="メイリオ" panose="020B0604030504040204" pitchFamily="50" charset="-128"/>
                  <a:ea typeface="メイリオ" panose="020B0604030504040204" pitchFamily="50" charset="-128"/>
                </a:rPr>
                <a:t> 発現上昇</a:t>
              </a:r>
            </a:p>
          </p:txBody>
        </p:sp>
        <p:sp>
          <p:nvSpPr>
            <p:cNvPr id="46" name="テキスト ボックス 10">
              <a:extLst>
                <a:ext uri="{FF2B5EF4-FFF2-40B4-BE49-F238E27FC236}">
                  <a16:creationId xmlns:a16="http://schemas.microsoft.com/office/drawing/2014/main" xmlns="" id="{ACD8B4A6-D9F5-449D-940A-D1F32CF8F61B}"/>
                </a:ext>
              </a:extLst>
            </p:cNvPr>
            <p:cNvSpPr txBox="1">
              <a:spLocks noChangeArrowheads="1"/>
            </p:cNvSpPr>
            <p:nvPr/>
          </p:nvSpPr>
          <p:spPr bwMode="auto">
            <a:xfrm>
              <a:off x="1583301" y="2564904"/>
              <a:ext cx="17812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en-US" altLang="ja-JP" sz="1800" dirty="0" err="1">
                  <a:latin typeface="メイリオ" panose="020B0604030504040204" pitchFamily="50" charset="-128"/>
                  <a:ea typeface="メイリオ" panose="020B0604030504040204" pitchFamily="50" charset="-128"/>
                </a:rPr>
                <a:t>x1</a:t>
              </a:r>
              <a:r>
                <a:rPr lang="en-US" altLang="ja-JP" sz="1800" dirty="0">
                  <a:latin typeface="メイリオ" panose="020B0604030504040204" pitchFamily="50" charset="-128"/>
                  <a:ea typeface="メイリオ" panose="020B0604030504040204" pitchFamily="50" charset="-128"/>
                </a:rPr>
                <a:t>/2</a:t>
              </a:r>
              <a:r>
                <a:rPr lang="ja-JP" altLang="en-US" sz="1800" dirty="0">
                  <a:latin typeface="メイリオ" panose="020B0604030504040204" pitchFamily="50" charset="-128"/>
                  <a:ea typeface="メイリオ" panose="020B0604030504040204" pitchFamily="50" charset="-128"/>
                </a:rPr>
                <a:t> 発現低下</a:t>
              </a:r>
            </a:p>
          </p:txBody>
        </p:sp>
        <p:cxnSp>
          <p:nvCxnSpPr>
            <p:cNvPr id="47" name="直線コネクタ 46">
              <a:extLst>
                <a:ext uri="{FF2B5EF4-FFF2-40B4-BE49-F238E27FC236}">
                  <a16:creationId xmlns:a16="http://schemas.microsoft.com/office/drawing/2014/main" xmlns="" id="{34B0910A-AC9F-4F1B-85BA-23F50A606DBA}"/>
                </a:ext>
              </a:extLst>
            </p:cNvPr>
            <p:cNvCxnSpPr/>
            <p:nvPr/>
          </p:nvCxnSpPr>
          <p:spPr bwMode="auto">
            <a:xfrm>
              <a:off x="4160912" y="1628800"/>
              <a:ext cx="0" cy="1440160"/>
            </a:xfrm>
            <a:prstGeom prst="line">
              <a:avLst/>
            </a:prstGeom>
            <a:noFill/>
            <a:ln w="19050" cap="flat" cmpd="sng" algn="ctr">
              <a:solidFill>
                <a:srgbClr val="008000"/>
              </a:solidFill>
              <a:prstDash val="sysDot"/>
              <a:round/>
              <a:headEnd type="none" w="med" len="med"/>
              <a:tailEnd type="none" w="med" len="med"/>
            </a:ln>
            <a:effectLst/>
          </p:spPr>
        </p:cxnSp>
        <p:cxnSp>
          <p:nvCxnSpPr>
            <p:cNvPr id="48" name="直線コネクタ 47">
              <a:extLst>
                <a:ext uri="{FF2B5EF4-FFF2-40B4-BE49-F238E27FC236}">
                  <a16:creationId xmlns:a16="http://schemas.microsoft.com/office/drawing/2014/main" xmlns="" id="{60755F0E-CD68-4FBA-B73E-647529D63B14}"/>
                </a:ext>
              </a:extLst>
            </p:cNvPr>
            <p:cNvCxnSpPr/>
            <p:nvPr/>
          </p:nvCxnSpPr>
          <p:spPr bwMode="auto">
            <a:xfrm>
              <a:off x="4664968" y="1628800"/>
              <a:ext cx="0" cy="1440160"/>
            </a:xfrm>
            <a:prstGeom prst="line">
              <a:avLst/>
            </a:prstGeom>
            <a:noFill/>
            <a:ln w="19050" cap="flat" cmpd="sng" algn="ctr">
              <a:solidFill>
                <a:srgbClr val="008000"/>
              </a:solidFill>
              <a:prstDash val="solid"/>
              <a:round/>
              <a:headEnd type="none" w="med" len="med"/>
              <a:tailEnd type="none" w="med" len="med"/>
            </a:ln>
            <a:effectLst/>
          </p:spPr>
        </p:cxnSp>
        <p:cxnSp>
          <p:nvCxnSpPr>
            <p:cNvPr id="49" name="直線コネクタ 48">
              <a:extLst>
                <a:ext uri="{FF2B5EF4-FFF2-40B4-BE49-F238E27FC236}">
                  <a16:creationId xmlns:a16="http://schemas.microsoft.com/office/drawing/2014/main" xmlns="" id="{49B1F074-756E-4C0D-94EB-E441A8A59A0D}"/>
                </a:ext>
              </a:extLst>
            </p:cNvPr>
            <p:cNvCxnSpPr/>
            <p:nvPr/>
          </p:nvCxnSpPr>
          <p:spPr bwMode="auto">
            <a:xfrm>
              <a:off x="5745088" y="1628800"/>
              <a:ext cx="0" cy="1440160"/>
            </a:xfrm>
            <a:prstGeom prst="line">
              <a:avLst/>
            </a:prstGeom>
            <a:noFill/>
            <a:ln w="19050" cap="flat" cmpd="sng" algn="ctr">
              <a:solidFill>
                <a:srgbClr val="008000"/>
              </a:solidFill>
              <a:prstDash val="sysDot"/>
              <a:round/>
              <a:headEnd type="none" w="med" len="med"/>
              <a:tailEnd type="none" w="med" len="med"/>
            </a:ln>
            <a:effectLst/>
          </p:spPr>
        </p:cxnSp>
        <p:cxnSp>
          <p:nvCxnSpPr>
            <p:cNvPr id="50" name="直線コネクタ 49">
              <a:extLst>
                <a:ext uri="{FF2B5EF4-FFF2-40B4-BE49-F238E27FC236}">
                  <a16:creationId xmlns:a16="http://schemas.microsoft.com/office/drawing/2014/main" xmlns="" id="{0097306A-63E7-41AC-9A1E-0225EC3D6EF7}"/>
                </a:ext>
              </a:extLst>
            </p:cNvPr>
            <p:cNvCxnSpPr/>
            <p:nvPr/>
          </p:nvCxnSpPr>
          <p:spPr bwMode="auto">
            <a:xfrm>
              <a:off x="4088904" y="2996952"/>
              <a:ext cx="1800200" cy="0"/>
            </a:xfrm>
            <a:prstGeom prst="line">
              <a:avLst/>
            </a:prstGeom>
            <a:noFill/>
            <a:ln w="9525" cap="flat" cmpd="sng" algn="ctr">
              <a:solidFill>
                <a:srgbClr val="008000"/>
              </a:solidFill>
              <a:prstDash val="solid"/>
              <a:round/>
              <a:headEnd type="none" w="med" len="med"/>
              <a:tailEnd type="none" w="med" len="med"/>
            </a:ln>
            <a:effectLst/>
          </p:spPr>
        </p:cxnSp>
        <p:sp>
          <p:nvSpPr>
            <p:cNvPr id="51" name="円弧 50">
              <a:extLst>
                <a:ext uri="{FF2B5EF4-FFF2-40B4-BE49-F238E27FC236}">
                  <a16:creationId xmlns:a16="http://schemas.microsoft.com/office/drawing/2014/main" xmlns="" id="{056F72E6-E37F-4600-9F7E-AC4C085A77E9}"/>
                </a:ext>
              </a:extLst>
            </p:cNvPr>
            <p:cNvSpPr/>
            <p:nvPr/>
          </p:nvSpPr>
          <p:spPr bwMode="auto">
            <a:xfrm flipV="1">
              <a:off x="4160912" y="2924943"/>
              <a:ext cx="504056" cy="1155978"/>
            </a:xfrm>
            <a:prstGeom prst="arc">
              <a:avLst>
                <a:gd name="adj1" fmla="val 10758519"/>
                <a:gd name="adj2" fmla="val 0"/>
              </a:avLst>
            </a:prstGeom>
            <a:noFill/>
            <a:ln w="19050" cap="flat" cmpd="sng" algn="ctr">
              <a:solidFill>
                <a:srgbClr val="008000"/>
              </a:solidFill>
              <a:prstDash val="sysDot"/>
              <a:round/>
              <a:headEnd type="triangl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1" lang="ja-JP" altLang="en-US" sz="3200" b="0" i="0" u="none" strike="noStrike" cap="none" normalizeH="0" baseline="0">
                <a:ln>
                  <a:noFill/>
                </a:ln>
                <a:solidFill>
                  <a:schemeClr val="tx1"/>
                </a:solidFill>
                <a:effectLst/>
                <a:latin typeface="メイリオ" panose="020B0604030504040204" pitchFamily="50" charset="-128"/>
                <a:ea typeface="メイリオ" panose="020B0604030504040204" pitchFamily="50" charset="-128"/>
              </a:endParaRPr>
            </a:p>
          </p:txBody>
        </p:sp>
        <p:sp>
          <p:nvSpPr>
            <p:cNvPr id="52" name="円弧 51">
              <a:extLst>
                <a:ext uri="{FF2B5EF4-FFF2-40B4-BE49-F238E27FC236}">
                  <a16:creationId xmlns:a16="http://schemas.microsoft.com/office/drawing/2014/main" xmlns="" id="{CC7C3912-14B0-4728-B2C7-55D8751C5391}"/>
                </a:ext>
              </a:extLst>
            </p:cNvPr>
            <p:cNvSpPr/>
            <p:nvPr/>
          </p:nvSpPr>
          <p:spPr bwMode="auto">
            <a:xfrm flipV="1">
              <a:off x="4664968" y="2924945"/>
              <a:ext cx="1080120" cy="1150323"/>
            </a:xfrm>
            <a:prstGeom prst="arc">
              <a:avLst>
                <a:gd name="adj1" fmla="val 10758519"/>
                <a:gd name="adj2" fmla="val 0"/>
              </a:avLst>
            </a:prstGeom>
            <a:noFill/>
            <a:ln w="19050" cap="flat" cmpd="sng" algn="ctr">
              <a:solidFill>
                <a:srgbClr val="008000"/>
              </a:solidFill>
              <a:prstDash val="sysDot"/>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1" lang="ja-JP" altLang="en-US" sz="3200" b="0" i="0" u="none" strike="noStrike" cap="none" normalizeH="0" baseline="0">
                <a:ln>
                  <a:noFill/>
                </a:ln>
                <a:solidFill>
                  <a:schemeClr val="tx1"/>
                </a:solidFill>
                <a:effectLst/>
                <a:latin typeface="メイリオ" panose="020B0604030504040204" pitchFamily="50" charset="-128"/>
                <a:ea typeface="メイリオ" panose="020B0604030504040204" pitchFamily="50" charset="-128"/>
              </a:endParaRPr>
            </a:p>
          </p:txBody>
        </p:sp>
        <p:cxnSp>
          <p:nvCxnSpPr>
            <p:cNvPr id="54" name="直線コネクタ 53">
              <a:extLst>
                <a:ext uri="{FF2B5EF4-FFF2-40B4-BE49-F238E27FC236}">
                  <a16:creationId xmlns:a16="http://schemas.microsoft.com/office/drawing/2014/main" xmlns="" id="{37215732-DA73-4F03-B480-48E58C51F113}"/>
                </a:ext>
              </a:extLst>
            </p:cNvPr>
            <p:cNvCxnSpPr/>
            <p:nvPr/>
          </p:nvCxnSpPr>
          <p:spPr bwMode="auto">
            <a:xfrm>
              <a:off x="3584848" y="1628800"/>
              <a:ext cx="0" cy="1440160"/>
            </a:xfrm>
            <a:prstGeom prst="line">
              <a:avLst/>
            </a:prstGeom>
            <a:noFill/>
            <a:ln w="9525" cap="flat" cmpd="sng" algn="ctr">
              <a:solidFill>
                <a:srgbClr val="008000"/>
              </a:solidFill>
              <a:prstDash val="solid"/>
              <a:round/>
              <a:headEnd type="none" w="med" len="med"/>
              <a:tailEnd type="none" w="med" len="med"/>
            </a:ln>
            <a:effectLst/>
          </p:spPr>
        </p:cxnSp>
        <p:sp>
          <p:nvSpPr>
            <p:cNvPr id="74" name="テキスト ボックス 10">
              <a:extLst>
                <a:ext uri="{FF2B5EF4-FFF2-40B4-BE49-F238E27FC236}">
                  <a16:creationId xmlns:a16="http://schemas.microsoft.com/office/drawing/2014/main" xmlns="" id="{ACD8B4A6-D9F5-449D-940A-D1F32CF8F61B}"/>
                </a:ext>
              </a:extLst>
            </p:cNvPr>
            <p:cNvSpPr txBox="1">
              <a:spLocks noChangeArrowheads="1"/>
            </p:cNvSpPr>
            <p:nvPr/>
          </p:nvSpPr>
          <p:spPr bwMode="auto">
            <a:xfrm>
              <a:off x="3421664" y="3054403"/>
              <a:ext cx="306494" cy="39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en-US" altLang="ja-JP" sz="1400" dirty="0">
                  <a:latin typeface="メイリオ" panose="020B0604030504040204" pitchFamily="50" charset="-128"/>
                  <a:ea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endParaRPr>
            </a:p>
          </p:txBody>
        </p:sp>
        <p:sp>
          <p:nvSpPr>
            <p:cNvPr id="78" name="テキスト ボックス 10">
              <a:extLst>
                <a:ext uri="{FF2B5EF4-FFF2-40B4-BE49-F238E27FC236}">
                  <a16:creationId xmlns:a16="http://schemas.microsoft.com/office/drawing/2014/main" xmlns="" id="{ACD8B4A6-D9F5-449D-940A-D1F32CF8F61B}"/>
                </a:ext>
              </a:extLst>
            </p:cNvPr>
            <p:cNvSpPr txBox="1">
              <a:spLocks noChangeArrowheads="1"/>
            </p:cNvSpPr>
            <p:nvPr/>
          </p:nvSpPr>
          <p:spPr bwMode="auto">
            <a:xfrm>
              <a:off x="3811938" y="3054403"/>
              <a:ext cx="651140" cy="39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en-US" altLang="ja-JP" sz="1400" dirty="0">
                  <a:latin typeface="メイリオ" panose="020B0604030504040204" pitchFamily="50" charset="-128"/>
                  <a:ea typeface="メイリオ" panose="020B0604030504040204" pitchFamily="50" charset="-128"/>
                </a:rPr>
                <a:t>x1/2</a:t>
              </a:r>
              <a:endParaRPr lang="ja-JP" altLang="en-US" sz="1400" dirty="0">
                <a:latin typeface="メイリオ" panose="020B0604030504040204" pitchFamily="50" charset="-128"/>
                <a:ea typeface="メイリオ" panose="020B0604030504040204" pitchFamily="50" charset="-128"/>
              </a:endParaRPr>
            </a:p>
          </p:txBody>
        </p:sp>
        <p:sp>
          <p:nvSpPr>
            <p:cNvPr id="79" name="テキスト ボックス 10">
              <a:extLst>
                <a:ext uri="{FF2B5EF4-FFF2-40B4-BE49-F238E27FC236}">
                  <a16:creationId xmlns:a16="http://schemas.microsoft.com/office/drawing/2014/main" xmlns="" id="{ACD8B4A6-D9F5-449D-940A-D1F32CF8F61B}"/>
                </a:ext>
              </a:extLst>
            </p:cNvPr>
            <p:cNvSpPr txBox="1">
              <a:spLocks noChangeArrowheads="1"/>
            </p:cNvSpPr>
            <p:nvPr/>
          </p:nvSpPr>
          <p:spPr bwMode="auto">
            <a:xfrm>
              <a:off x="4512082" y="3054403"/>
              <a:ext cx="306494" cy="39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en-US" altLang="ja-JP" sz="1400" dirty="0">
                  <a:latin typeface="メイリオ" panose="020B0604030504040204" pitchFamily="50" charset="-128"/>
                  <a:ea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endParaRPr>
            </a:p>
          </p:txBody>
        </p:sp>
        <p:sp>
          <p:nvSpPr>
            <p:cNvPr id="80" name="テキスト ボックス 10">
              <a:extLst>
                <a:ext uri="{FF2B5EF4-FFF2-40B4-BE49-F238E27FC236}">
                  <a16:creationId xmlns:a16="http://schemas.microsoft.com/office/drawing/2014/main" xmlns="" id="{ACD8B4A6-D9F5-449D-940A-D1F32CF8F61B}"/>
                </a:ext>
              </a:extLst>
            </p:cNvPr>
            <p:cNvSpPr txBox="1">
              <a:spLocks noChangeArrowheads="1"/>
            </p:cNvSpPr>
            <p:nvPr/>
          </p:nvSpPr>
          <p:spPr bwMode="auto">
            <a:xfrm>
              <a:off x="5529729" y="3054403"/>
              <a:ext cx="421911" cy="39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en-US" altLang="ja-JP" sz="1400" dirty="0">
                  <a:latin typeface="メイリオ" panose="020B0604030504040204" pitchFamily="50" charset="-128"/>
                  <a:ea typeface="メイリオ" panose="020B0604030504040204" pitchFamily="50" charset="-128"/>
                </a:rPr>
                <a:t>x2</a:t>
              </a:r>
              <a:endParaRPr lang="ja-JP" altLang="en-US" sz="1400" dirty="0">
                <a:latin typeface="メイリオ" panose="020B0604030504040204" pitchFamily="50" charset="-128"/>
                <a:ea typeface="メイリオ" panose="020B0604030504040204" pitchFamily="50" charset="-128"/>
              </a:endParaRPr>
            </a:p>
          </p:txBody>
        </p:sp>
        <p:sp>
          <p:nvSpPr>
            <p:cNvPr id="53" name="テキスト ボックス 27">
              <a:extLst>
                <a:ext uri="{FF2B5EF4-FFF2-40B4-BE49-F238E27FC236}">
                  <a16:creationId xmlns:a16="http://schemas.microsoft.com/office/drawing/2014/main" xmlns="" id="{6B6BE572-61D9-4F43-9950-7AC7AC943E08}"/>
                </a:ext>
              </a:extLst>
            </p:cNvPr>
            <p:cNvSpPr txBox="1">
              <a:spLocks noChangeArrowheads="1"/>
            </p:cNvSpPr>
            <p:nvPr/>
          </p:nvSpPr>
          <p:spPr bwMode="auto">
            <a:xfrm>
              <a:off x="5898279" y="3481338"/>
              <a:ext cx="1826142" cy="434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ja-JP" altLang="en-US" sz="1600" dirty="0">
                  <a:solidFill>
                    <a:srgbClr val="FF0000"/>
                  </a:solidFill>
                  <a:latin typeface="メイリオ" panose="020B0604030504040204" pitchFamily="50" charset="-128"/>
                  <a:ea typeface="メイリオ" panose="020B0604030504040204" pitchFamily="50" charset="-128"/>
                </a:rPr>
                <a:t>等距離にならない</a:t>
              </a:r>
            </a:p>
          </p:txBody>
        </p:sp>
      </p:grpSp>
      <p:sp>
        <p:nvSpPr>
          <p:cNvPr id="72" name="テキスト ボックス 71">
            <a:extLst>
              <a:ext uri="{FF2B5EF4-FFF2-40B4-BE49-F238E27FC236}">
                <a16:creationId xmlns:a16="http://schemas.microsoft.com/office/drawing/2014/main" xmlns="" id="{71807F10-D138-4220-9305-2B4BF46A74EE}"/>
              </a:ext>
            </a:extLst>
          </p:cNvPr>
          <p:cNvSpPr txBox="1"/>
          <p:nvPr/>
        </p:nvSpPr>
        <p:spPr>
          <a:xfrm>
            <a:off x="5717051" y="2132856"/>
            <a:ext cx="4304383" cy="400110"/>
          </a:xfrm>
          <a:prstGeom prst="rect">
            <a:avLst/>
          </a:prstGeom>
          <a:noFill/>
        </p:spPr>
        <p:txBody>
          <a:bodyPr wrap="none" rtlCol="0" anchor="ctr">
            <a:spAutoFit/>
          </a:bodyPr>
          <a:lstStyle/>
          <a:p>
            <a:pPr algn="ctr"/>
            <a:r>
              <a:rPr kumimoji="1" lang="ja-JP" altLang="en-US" sz="2000" b="1" dirty="0">
                <a:solidFill>
                  <a:srgbClr val="3333FF"/>
                </a:solidFill>
                <a:latin typeface="メイリオ" panose="020B0604030504040204" pitchFamily="50" charset="-128"/>
                <a:ea typeface="メイリオ" panose="020B0604030504040204" pitchFamily="50" charset="-128"/>
              </a:rPr>
              <a:t>変動幅は「</a:t>
            </a:r>
            <a:r>
              <a:rPr kumimoji="1" lang="en-US" altLang="ja-JP" sz="2000" b="1" dirty="0">
                <a:solidFill>
                  <a:srgbClr val="3333FF"/>
                </a:solidFill>
                <a:latin typeface="メイリオ" panose="020B0604030504040204" pitchFamily="50" charset="-128"/>
                <a:ea typeface="メイリオ" panose="020B0604030504040204" pitchFamily="50" charset="-128"/>
              </a:rPr>
              <a:t>A</a:t>
            </a:r>
            <a:r>
              <a:rPr kumimoji="1" lang="ja-JP" altLang="en-US" sz="2000" b="1" dirty="0">
                <a:solidFill>
                  <a:srgbClr val="3333FF"/>
                </a:solidFill>
                <a:latin typeface="メイリオ" panose="020B0604030504040204" pitchFamily="50" charset="-128"/>
                <a:ea typeface="メイリオ" panose="020B0604030504040204" pitchFamily="50" charset="-128"/>
              </a:rPr>
              <a:t>（処置）</a:t>
            </a:r>
            <a:r>
              <a:rPr kumimoji="1" lang="en-US" altLang="ja-JP" sz="2000" b="1" dirty="0">
                <a:solidFill>
                  <a:srgbClr val="3333FF"/>
                </a:solidFill>
                <a:latin typeface="メイリオ" panose="020B0604030504040204" pitchFamily="50" charset="-128"/>
                <a:ea typeface="メイリオ" panose="020B0604030504040204" pitchFamily="50" charset="-128"/>
              </a:rPr>
              <a:t>/B</a:t>
            </a:r>
            <a:r>
              <a:rPr kumimoji="1" lang="ja-JP" altLang="en-US" sz="2000" b="1" dirty="0">
                <a:solidFill>
                  <a:srgbClr val="3333FF"/>
                </a:solidFill>
                <a:latin typeface="メイリオ" panose="020B0604030504040204" pitchFamily="50" charset="-128"/>
                <a:ea typeface="メイリオ" panose="020B0604030504040204" pitchFamily="50" charset="-128"/>
              </a:rPr>
              <a:t>（対照）」</a:t>
            </a:r>
          </a:p>
        </p:txBody>
      </p:sp>
      <p:sp>
        <p:nvSpPr>
          <p:cNvPr id="73" name="テキスト ボックス 72">
            <a:extLst>
              <a:ext uri="{FF2B5EF4-FFF2-40B4-BE49-F238E27FC236}">
                <a16:creationId xmlns:a16="http://schemas.microsoft.com/office/drawing/2014/main" xmlns="" id="{5616BCE3-8FBC-4D54-8755-9BD68E0A9B6C}"/>
              </a:ext>
            </a:extLst>
          </p:cNvPr>
          <p:cNvSpPr txBox="1"/>
          <p:nvPr/>
        </p:nvSpPr>
        <p:spPr>
          <a:xfrm>
            <a:off x="5752317" y="4581128"/>
            <a:ext cx="4233851" cy="400110"/>
          </a:xfrm>
          <a:prstGeom prst="rect">
            <a:avLst/>
          </a:prstGeom>
          <a:noFill/>
        </p:spPr>
        <p:txBody>
          <a:bodyPr wrap="none" rtlCol="0" anchor="ctr">
            <a:spAutoFit/>
          </a:bodyPr>
          <a:lstStyle/>
          <a:p>
            <a:pPr algn="ctr"/>
            <a:r>
              <a:rPr kumimoji="1" lang="ja-JP" altLang="en-US" sz="2000" b="1" dirty="0">
                <a:solidFill>
                  <a:srgbClr val="3333FF"/>
                </a:solidFill>
                <a:latin typeface="メイリオ" panose="020B0604030504040204" pitchFamily="50" charset="-128"/>
                <a:ea typeface="メイリオ" panose="020B0604030504040204" pitchFamily="50" charset="-128"/>
              </a:rPr>
              <a:t>変動幅は「</a:t>
            </a:r>
            <a:r>
              <a:rPr kumimoji="1" lang="en-US" altLang="ja-JP" sz="2000" b="1" dirty="0">
                <a:solidFill>
                  <a:srgbClr val="3333FF"/>
                </a:solidFill>
                <a:latin typeface="メイリオ" panose="020B0604030504040204" pitchFamily="50" charset="-128"/>
                <a:ea typeface="メイリオ" panose="020B0604030504040204" pitchFamily="50" charset="-128"/>
              </a:rPr>
              <a:t>A</a:t>
            </a:r>
            <a:r>
              <a:rPr kumimoji="1" lang="ja-JP" altLang="en-US" sz="2000" b="1" dirty="0">
                <a:solidFill>
                  <a:srgbClr val="3333FF"/>
                </a:solidFill>
                <a:latin typeface="メイリオ" panose="020B0604030504040204" pitchFamily="50" charset="-128"/>
                <a:ea typeface="メイリオ" panose="020B0604030504040204" pitchFamily="50" charset="-128"/>
              </a:rPr>
              <a:t>（処置）</a:t>
            </a:r>
            <a:r>
              <a:rPr kumimoji="1" lang="en-US" altLang="ja-JP" sz="2000" b="1" dirty="0">
                <a:solidFill>
                  <a:srgbClr val="3333FF"/>
                </a:solidFill>
                <a:latin typeface="メイリオ" panose="020B0604030504040204" pitchFamily="50" charset="-128"/>
                <a:ea typeface="メイリオ" panose="020B0604030504040204" pitchFamily="50" charset="-128"/>
              </a:rPr>
              <a:t>-B</a:t>
            </a:r>
            <a:r>
              <a:rPr kumimoji="1" lang="ja-JP" altLang="en-US" sz="2000" b="1" dirty="0">
                <a:solidFill>
                  <a:srgbClr val="3333FF"/>
                </a:solidFill>
                <a:latin typeface="メイリオ" panose="020B0604030504040204" pitchFamily="50" charset="-128"/>
                <a:ea typeface="メイリオ" panose="020B0604030504040204" pitchFamily="50" charset="-128"/>
              </a:rPr>
              <a:t>（対照）」</a:t>
            </a:r>
          </a:p>
        </p:txBody>
      </p:sp>
      <p:grpSp>
        <p:nvGrpSpPr>
          <p:cNvPr id="2" name="グループ化 1"/>
          <p:cNvGrpSpPr/>
          <p:nvPr/>
        </p:nvGrpSpPr>
        <p:grpSpPr>
          <a:xfrm>
            <a:off x="1329992" y="4077072"/>
            <a:ext cx="5670925" cy="1584176"/>
            <a:chOff x="1329992" y="4077072"/>
            <a:chExt cx="5670925" cy="1584176"/>
          </a:xfrm>
        </p:grpSpPr>
        <p:grpSp>
          <p:nvGrpSpPr>
            <p:cNvPr id="59" name="グループ化 58">
              <a:extLst>
                <a:ext uri="{FF2B5EF4-FFF2-40B4-BE49-F238E27FC236}">
                  <a16:creationId xmlns:a16="http://schemas.microsoft.com/office/drawing/2014/main" xmlns="" id="{2F034114-0F11-4601-AF85-22033321A166}"/>
                </a:ext>
              </a:extLst>
            </p:cNvPr>
            <p:cNvGrpSpPr/>
            <p:nvPr/>
          </p:nvGrpSpPr>
          <p:grpSpPr>
            <a:xfrm rot="5400000">
              <a:off x="4171549" y="3563458"/>
              <a:ext cx="480220" cy="2160240"/>
              <a:chOff x="3156200" y="2466977"/>
              <a:chExt cx="741610" cy="2214563"/>
            </a:xfrm>
          </p:grpSpPr>
          <p:sp>
            <p:nvSpPr>
              <p:cNvPr id="70" name="正方形/長方形 69">
                <a:extLst>
                  <a:ext uri="{FF2B5EF4-FFF2-40B4-BE49-F238E27FC236}">
                    <a16:creationId xmlns:a16="http://schemas.microsoft.com/office/drawing/2014/main" xmlns="" id="{D80AD06E-1470-4157-AE1C-CC0EAD75D6BB}"/>
                  </a:ext>
                </a:extLst>
              </p:cNvPr>
              <p:cNvSpPr/>
              <p:nvPr/>
            </p:nvSpPr>
            <p:spPr>
              <a:xfrm>
                <a:off x="3156200" y="2466977"/>
                <a:ext cx="309563" cy="110728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71" name="正方形/長方形 70">
                <a:extLst>
                  <a:ext uri="{FF2B5EF4-FFF2-40B4-BE49-F238E27FC236}">
                    <a16:creationId xmlns:a16="http://schemas.microsoft.com/office/drawing/2014/main" xmlns="" id="{ACDC6C19-4419-46B1-A846-9A115DD27BBE}"/>
                  </a:ext>
                </a:extLst>
              </p:cNvPr>
              <p:cNvSpPr/>
              <p:nvPr/>
            </p:nvSpPr>
            <p:spPr>
              <a:xfrm>
                <a:off x="3588247" y="3574260"/>
                <a:ext cx="309563" cy="11072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grpSp>
        <p:sp>
          <p:nvSpPr>
            <p:cNvPr id="60" name="テキスト ボックス 9">
              <a:extLst>
                <a:ext uri="{FF2B5EF4-FFF2-40B4-BE49-F238E27FC236}">
                  <a16:creationId xmlns:a16="http://schemas.microsoft.com/office/drawing/2014/main" xmlns="" id="{3F86D0A0-372B-4555-A5F7-97431718A2BA}"/>
                </a:ext>
              </a:extLst>
            </p:cNvPr>
            <p:cNvSpPr txBox="1">
              <a:spLocks noChangeArrowheads="1"/>
            </p:cNvSpPr>
            <p:nvPr/>
          </p:nvSpPr>
          <p:spPr bwMode="auto">
            <a:xfrm>
              <a:off x="1329992" y="4123700"/>
              <a:ext cx="877164" cy="239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ja-JP" altLang="en-US" sz="1800">
                  <a:solidFill>
                    <a:srgbClr val="0070C0"/>
                  </a:solidFill>
                  <a:latin typeface="メイリオ" panose="020B0604030504040204" pitchFamily="50" charset="-128"/>
                  <a:ea typeface="メイリオ" panose="020B0604030504040204" pitchFamily="50" charset="-128"/>
                </a:rPr>
                <a:t>対照群</a:t>
              </a:r>
            </a:p>
          </p:txBody>
        </p:sp>
        <p:sp>
          <p:nvSpPr>
            <p:cNvPr id="61" name="テキスト ボックス 10">
              <a:extLst>
                <a:ext uri="{FF2B5EF4-FFF2-40B4-BE49-F238E27FC236}">
                  <a16:creationId xmlns:a16="http://schemas.microsoft.com/office/drawing/2014/main" xmlns="" id="{5F038246-1AA5-45C8-9D07-D1ED17788C1F}"/>
                </a:ext>
              </a:extLst>
            </p:cNvPr>
            <p:cNvSpPr txBox="1">
              <a:spLocks noChangeArrowheads="1"/>
            </p:cNvSpPr>
            <p:nvPr/>
          </p:nvSpPr>
          <p:spPr bwMode="auto">
            <a:xfrm>
              <a:off x="1329992" y="4403467"/>
              <a:ext cx="1487908" cy="239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en-US" altLang="ja-JP" sz="1800" dirty="0" err="1">
                  <a:latin typeface="メイリオ" panose="020B0604030504040204" pitchFamily="50" charset="-128"/>
                  <a:ea typeface="メイリオ" panose="020B0604030504040204" pitchFamily="50" charset="-128"/>
                </a:rPr>
                <a:t>x2</a:t>
              </a:r>
              <a:r>
                <a:rPr lang="ja-JP" altLang="en-US" sz="1800" dirty="0">
                  <a:latin typeface="メイリオ" panose="020B0604030504040204" pitchFamily="50" charset="-128"/>
                  <a:ea typeface="メイリオ" panose="020B0604030504040204" pitchFamily="50" charset="-128"/>
                </a:rPr>
                <a:t> 発現上昇</a:t>
              </a:r>
            </a:p>
          </p:txBody>
        </p:sp>
        <p:sp>
          <p:nvSpPr>
            <p:cNvPr id="62" name="テキスト ボックス 10">
              <a:extLst>
                <a:ext uri="{FF2B5EF4-FFF2-40B4-BE49-F238E27FC236}">
                  <a16:creationId xmlns:a16="http://schemas.microsoft.com/office/drawing/2014/main" xmlns="" id="{30D9AA15-BA2A-43DB-A36E-C8E34053B161}"/>
                </a:ext>
              </a:extLst>
            </p:cNvPr>
            <p:cNvSpPr txBox="1">
              <a:spLocks noChangeArrowheads="1"/>
            </p:cNvSpPr>
            <p:nvPr/>
          </p:nvSpPr>
          <p:spPr bwMode="auto">
            <a:xfrm>
              <a:off x="1329992" y="4683233"/>
              <a:ext cx="1781257" cy="239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en-US" altLang="ja-JP" sz="1800" dirty="0" err="1">
                  <a:latin typeface="メイリオ" panose="020B0604030504040204" pitchFamily="50" charset="-128"/>
                  <a:ea typeface="メイリオ" panose="020B0604030504040204" pitchFamily="50" charset="-128"/>
                </a:rPr>
                <a:t>x1</a:t>
              </a:r>
              <a:r>
                <a:rPr lang="en-US" altLang="ja-JP" sz="1800" dirty="0">
                  <a:latin typeface="メイリオ" panose="020B0604030504040204" pitchFamily="50" charset="-128"/>
                  <a:ea typeface="メイリオ" panose="020B0604030504040204" pitchFamily="50" charset="-128"/>
                </a:rPr>
                <a:t>/2</a:t>
              </a:r>
              <a:r>
                <a:rPr lang="ja-JP" altLang="en-US" sz="1800" dirty="0">
                  <a:latin typeface="メイリオ" panose="020B0604030504040204" pitchFamily="50" charset="-128"/>
                  <a:ea typeface="メイリオ" panose="020B0604030504040204" pitchFamily="50" charset="-128"/>
                </a:rPr>
                <a:t> 発現低下</a:t>
              </a:r>
            </a:p>
          </p:txBody>
        </p:sp>
        <p:cxnSp>
          <p:nvCxnSpPr>
            <p:cNvPr id="63" name="直線コネクタ 62">
              <a:extLst>
                <a:ext uri="{FF2B5EF4-FFF2-40B4-BE49-F238E27FC236}">
                  <a16:creationId xmlns:a16="http://schemas.microsoft.com/office/drawing/2014/main" xmlns="" id="{8B904A4C-B076-4527-8A78-39F8B4941C99}"/>
                </a:ext>
              </a:extLst>
            </p:cNvPr>
            <p:cNvCxnSpPr/>
            <p:nvPr/>
          </p:nvCxnSpPr>
          <p:spPr bwMode="auto">
            <a:xfrm>
              <a:off x="3331539" y="4077072"/>
              <a:ext cx="0" cy="932556"/>
            </a:xfrm>
            <a:prstGeom prst="line">
              <a:avLst/>
            </a:prstGeom>
            <a:noFill/>
            <a:ln w="19050" cap="flat" cmpd="sng" algn="ctr">
              <a:solidFill>
                <a:srgbClr val="008000"/>
              </a:solidFill>
              <a:prstDash val="sysDot"/>
              <a:round/>
              <a:headEnd type="none" w="med" len="med"/>
              <a:tailEnd type="none" w="med" len="med"/>
            </a:ln>
            <a:effectLst/>
          </p:spPr>
        </p:cxnSp>
        <p:cxnSp>
          <p:nvCxnSpPr>
            <p:cNvPr id="64" name="直線コネクタ 63">
              <a:extLst>
                <a:ext uri="{FF2B5EF4-FFF2-40B4-BE49-F238E27FC236}">
                  <a16:creationId xmlns:a16="http://schemas.microsoft.com/office/drawing/2014/main" xmlns="" id="{0225F71A-279E-4541-BD27-BDBAB9B94C8B}"/>
                </a:ext>
              </a:extLst>
            </p:cNvPr>
            <p:cNvCxnSpPr/>
            <p:nvPr/>
          </p:nvCxnSpPr>
          <p:spPr bwMode="auto">
            <a:xfrm>
              <a:off x="4411659" y="4077072"/>
              <a:ext cx="0" cy="932556"/>
            </a:xfrm>
            <a:prstGeom prst="line">
              <a:avLst/>
            </a:prstGeom>
            <a:noFill/>
            <a:ln w="19050" cap="flat" cmpd="sng" algn="ctr">
              <a:solidFill>
                <a:srgbClr val="008000"/>
              </a:solidFill>
              <a:prstDash val="solid"/>
              <a:round/>
              <a:headEnd type="none" w="med" len="med"/>
              <a:tailEnd type="none" w="med" len="med"/>
            </a:ln>
            <a:effectLst/>
          </p:spPr>
        </p:cxnSp>
        <p:cxnSp>
          <p:nvCxnSpPr>
            <p:cNvPr id="65" name="直線コネクタ 64">
              <a:extLst>
                <a:ext uri="{FF2B5EF4-FFF2-40B4-BE49-F238E27FC236}">
                  <a16:creationId xmlns:a16="http://schemas.microsoft.com/office/drawing/2014/main" xmlns="" id="{58284A72-2DD8-4E27-8066-4D17AC59E632}"/>
                </a:ext>
              </a:extLst>
            </p:cNvPr>
            <p:cNvCxnSpPr/>
            <p:nvPr/>
          </p:nvCxnSpPr>
          <p:spPr bwMode="auto">
            <a:xfrm>
              <a:off x="5491779" y="4077072"/>
              <a:ext cx="0" cy="932556"/>
            </a:xfrm>
            <a:prstGeom prst="line">
              <a:avLst/>
            </a:prstGeom>
            <a:noFill/>
            <a:ln w="19050" cap="flat" cmpd="sng" algn="ctr">
              <a:solidFill>
                <a:srgbClr val="008000"/>
              </a:solidFill>
              <a:prstDash val="sysDot"/>
              <a:round/>
              <a:headEnd type="none" w="med" len="med"/>
              <a:tailEnd type="none" w="med" len="med"/>
            </a:ln>
            <a:effectLst/>
          </p:spPr>
        </p:cxnSp>
        <p:cxnSp>
          <p:nvCxnSpPr>
            <p:cNvPr id="67" name="直線コネクタ 66">
              <a:extLst>
                <a:ext uri="{FF2B5EF4-FFF2-40B4-BE49-F238E27FC236}">
                  <a16:creationId xmlns:a16="http://schemas.microsoft.com/office/drawing/2014/main" xmlns="" id="{D459DF6C-8E94-4BAE-8EC6-FFF1FC875632}"/>
                </a:ext>
              </a:extLst>
            </p:cNvPr>
            <p:cNvCxnSpPr/>
            <p:nvPr/>
          </p:nvCxnSpPr>
          <p:spPr bwMode="auto">
            <a:xfrm>
              <a:off x="3259531" y="4963000"/>
              <a:ext cx="2376264" cy="0"/>
            </a:xfrm>
            <a:prstGeom prst="line">
              <a:avLst/>
            </a:prstGeom>
            <a:noFill/>
            <a:ln w="9525" cap="flat" cmpd="sng" algn="ctr">
              <a:solidFill>
                <a:srgbClr val="008000"/>
              </a:solidFill>
              <a:prstDash val="solid"/>
              <a:round/>
              <a:headEnd type="none" w="med" len="med"/>
              <a:tailEnd type="none" w="med" len="med"/>
            </a:ln>
            <a:effectLst/>
          </p:spPr>
        </p:cxnSp>
        <p:sp>
          <p:nvSpPr>
            <p:cNvPr id="68" name="円弧 67">
              <a:extLst>
                <a:ext uri="{FF2B5EF4-FFF2-40B4-BE49-F238E27FC236}">
                  <a16:creationId xmlns:a16="http://schemas.microsoft.com/office/drawing/2014/main" xmlns="" id="{793AF608-0630-4A21-A4FB-2ABB612C77FD}"/>
                </a:ext>
              </a:extLst>
            </p:cNvPr>
            <p:cNvSpPr/>
            <p:nvPr/>
          </p:nvSpPr>
          <p:spPr bwMode="auto">
            <a:xfrm flipV="1">
              <a:off x="3331539" y="4916373"/>
              <a:ext cx="1080120" cy="744875"/>
            </a:xfrm>
            <a:prstGeom prst="arc">
              <a:avLst>
                <a:gd name="adj1" fmla="val 10758519"/>
                <a:gd name="adj2" fmla="val 0"/>
              </a:avLst>
            </a:prstGeom>
            <a:noFill/>
            <a:ln w="19050" cap="flat" cmpd="sng" algn="ctr">
              <a:solidFill>
                <a:srgbClr val="008000"/>
              </a:solidFill>
              <a:prstDash val="sysDot"/>
              <a:round/>
              <a:headEnd type="triangl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1" lang="ja-JP" altLang="en-US" sz="3200" b="0" i="0" u="none" strike="noStrike" cap="none" normalizeH="0" baseline="0">
                <a:ln>
                  <a:noFill/>
                </a:ln>
                <a:solidFill>
                  <a:schemeClr val="tx1"/>
                </a:solidFill>
                <a:effectLst/>
                <a:latin typeface="メイリオ" panose="020B0604030504040204" pitchFamily="50" charset="-128"/>
                <a:ea typeface="メイリオ" panose="020B0604030504040204" pitchFamily="50" charset="-128"/>
              </a:endParaRPr>
            </a:p>
          </p:txBody>
        </p:sp>
        <p:sp>
          <p:nvSpPr>
            <p:cNvPr id="69" name="円弧 68">
              <a:extLst>
                <a:ext uri="{FF2B5EF4-FFF2-40B4-BE49-F238E27FC236}">
                  <a16:creationId xmlns:a16="http://schemas.microsoft.com/office/drawing/2014/main" xmlns="" id="{E97568A2-22D3-40EA-8442-74510C1DD58A}"/>
                </a:ext>
              </a:extLst>
            </p:cNvPr>
            <p:cNvSpPr/>
            <p:nvPr/>
          </p:nvSpPr>
          <p:spPr bwMode="auto">
            <a:xfrm flipV="1">
              <a:off x="4411659" y="4916372"/>
              <a:ext cx="1080120" cy="744875"/>
            </a:xfrm>
            <a:prstGeom prst="arc">
              <a:avLst>
                <a:gd name="adj1" fmla="val 10758519"/>
                <a:gd name="adj2" fmla="val 0"/>
              </a:avLst>
            </a:prstGeom>
            <a:noFill/>
            <a:ln w="19050" cap="flat" cmpd="sng" algn="ctr">
              <a:solidFill>
                <a:srgbClr val="008000"/>
              </a:solidFill>
              <a:prstDash val="sysDot"/>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1" lang="ja-JP" altLang="en-US" sz="3200" b="0" i="0" u="none" strike="noStrike" cap="none" normalizeH="0" baseline="0">
                <a:ln>
                  <a:noFill/>
                </a:ln>
                <a:solidFill>
                  <a:schemeClr val="tx1"/>
                </a:solidFill>
                <a:effectLst/>
                <a:latin typeface="メイリオ" panose="020B0604030504040204" pitchFamily="50" charset="-128"/>
                <a:ea typeface="メイリオ" panose="020B0604030504040204" pitchFamily="50" charset="-128"/>
              </a:endParaRPr>
            </a:p>
          </p:txBody>
        </p:sp>
        <p:sp>
          <p:nvSpPr>
            <p:cNvPr id="75" name="テキスト ボックス 10">
              <a:extLst>
                <a:ext uri="{FF2B5EF4-FFF2-40B4-BE49-F238E27FC236}">
                  <a16:creationId xmlns:a16="http://schemas.microsoft.com/office/drawing/2014/main" xmlns="" id="{ACD8B4A6-D9F5-449D-940A-D1F32CF8F61B}"/>
                </a:ext>
              </a:extLst>
            </p:cNvPr>
            <p:cNvSpPr txBox="1">
              <a:spLocks noChangeArrowheads="1"/>
            </p:cNvSpPr>
            <p:nvPr/>
          </p:nvSpPr>
          <p:spPr bwMode="auto">
            <a:xfrm>
              <a:off x="4248604" y="4951411"/>
              <a:ext cx="3064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en-US" altLang="ja-JP" sz="1400" dirty="0">
                  <a:latin typeface="メイリオ" panose="020B0604030504040204" pitchFamily="50" charset="-128"/>
                  <a:ea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endParaRPr>
            </a:p>
          </p:txBody>
        </p:sp>
        <p:sp>
          <p:nvSpPr>
            <p:cNvPr id="76" name="テキスト ボックス 10">
              <a:extLst>
                <a:ext uri="{FF2B5EF4-FFF2-40B4-BE49-F238E27FC236}">
                  <a16:creationId xmlns:a16="http://schemas.microsoft.com/office/drawing/2014/main" xmlns="" id="{ACD8B4A6-D9F5-449D-940A-D1F32CF8F61B}"/>
                </a:ext>
              </a:extLst>
            </p:cNvPr>
            <p:cNvSpPr txBox="1">
              <a:spLocks noChangeArrowheads="1"/>
            </p:cNvSpPr>
            <p:nvPr/>
          </p:nvSpPr>
          <p:spPr bwMode="auto">
            <a:xfrm>
              <a:off x="3006633" y="4951411"/>
              <a:ext cx="6511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en-US" altLang="ja-JP" sz="1400" dirty="0" err="1">
                  <a:latin typeface="メイリオ" panose="020B0604030504040204" pitchFamily="50" charset="-128"/>
                  <a:ea typeface="メイリオ" panose="020B0604030504040204" pitchFamily="50" charset="-128"/>
                </a:rPr>
                <a:t>x1</a:t>
              </a:r>
              <a:r>
                <a:rPr lang="en-US" altLang="ja-JP" sz="1400" dirty="0">
                  <a:latin typeface="メイリオ" panose="020B0604030504040204" pitchFamily="50" charset="-128"/>
                  <a:ea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endParaRPr>
            </a:p>
          </p:txBody>
        </p:sp>
        <p:sp>
          <p:nvSpPr>
            <p:cNvPr id="77" name="テキスト ボックス 10">
              <a:extLst>
                <a:ext uri="{FF2B5EF4-FFF2-40B4-BE49-F238E27FC236}">
                  <a16:creationId xmlns:a16="http://schemas.microsoft.com/office/drawing/2014/main" xmlns="" id="{ACD8B4A6-D9F5-449D-940A-D1F32CF8F61B}"/>
                </a:ext>
              </a:extLst>
            </p:cNvPr>
            <p:cNvSpPr txBox="1">
              <a:spLocks noChangeArrowheads="1"/>
            </p:cNvSpPr>
            <p:nvPr/>
          </p:nvSpPr>
          <p:spPr bwMode="auto">
            <a:xfrm>
              <a:off x="5281315" y="4951411"/>
              <a:ext cx="4219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en-US" altLang="ja-JP" sz="1400" dirty="0" err="1">
                  <a:latin typeface="メイリオ" panose="020B0604030504040204" pitchFamily="50" charset="-128"/>
                  <a:ea typeface="メイリオ" panose="020B0604030504040204" pitchFamily="50" charset="-128"/>
                </a:rPr>
                <a:t>x2</a:t>
              </a:r>
              <a:endParaRPr lang="ja-JP" altLang="en-US" sz="1400" dirty="0">
                <a:latin typeface="メイリオ" panose="020B0604030504040204" pitchFamily="50" charset="-128"/>
                <a:ea typeface="メイリオ" panose="020B0604030504040204" pitchFamily="50" charset="-128"/>
              </a:endParaRPr>
            </a:p>
          </p:txBody>
        </p:sp>
        <p:sp>
          <p:nvSpPr>
            <p:cNvPr id="66" name="テキスト ボックス 27">
              <a:extLst>
                <a:ext uri="{FF2B5EF4-FFF2-40B4-BE49-F238E27FC236}">
                  <a16:creationId xmlns:a16="http://schemas.microsoft.com/office/drawing/2014/main" xmlns="" id="{45964CDE-17CF-4C14-B627-354AC19DE963}"/>
                </a:ext>
              </a:extLst>
            </p:cNvPr>
            <p:cNvSpPr txBox="1">
              <a:spLocks noChangeArrowheads="1"/>
            </p:cNvSpPr>
            <p:nvPr/>
          </p:nvSpPr>
          <p:spPr bwMode="auto">
            <a:xfrm>
              <a:off x="5585145" y="5218630"/>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ja-JP" altLang="en-US" sz="1600" dirty="0">
                  <a:solidFill>
                    <a:srgbClr val="FF0000"/>
                  </a:solidFill>
                  <a:latin typeface="メイリオ" panose="020B0604030504040204" pitchFamily="50" charset="-128"/>
                  <a:ea typeface="メイリオ" panose="020B0604030504040204" pitchFamily="50" charset="-128"/>
                </a:rPr>
                <a:t>等距離になる</a:t>
              </a:r>
            </a:p>
          </p:txBody>
        </p:sp>
      </p:grpSp>
    </p:spTree>
    <p:extLst>
      <p:ext uri="{BB962C8B-B14F-4D97-AF65-F5344CB8AC3E}">
        <p14:creationId xmlns:p14="http://schemas.microsoft.com/office/powerpoint/2010/main" val="24367964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8982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2800" dirty="0">
                <a:solidFill>
                  <a:srgbClr val="161616"/>
                </a:solidFill>
              </a:rPr>
              <a:t>① 変動倍率と</a:t>
            </a:r>
            <a:r>
              <a:rPr lang="en-US" altLang="ja-JP" sz="2800" dirty="0">
                <a:solidFill>
                  <a:srgbClr val="161616"/>
                </a:solidFill>
              </a:rPr>
              <a:t>P</a:t>
            </a:r>
            <a:r>
              <a:rPr lang="ja-JP" altLang="en-US" sz="2800" dirty="0">
                <a:solidFill>
                  <a:srgbClr val="161616"/>
                </a:solidFill>
              </a:rPr>
              <a:t>値による</a:t>
            </a:r>
            <a:r>
              <a:rPr lang="ja-JP" altLang="en-US" sz="2800" dirty="0" smtClean="0">
                <a:solidFill>
                  <a:srgbClr val="161616"/>
                </a:solidFill>
              </a:rPr>
              <a:t>選抜（</a:t>
            </a:r>
            <a:r>
              <a:rPr lang="en-US" altLang="ja-JP" sz="2800" dirty="0">
                <a:solidFill>
                  <a:srgbClr val="161616"/>
                </a:solidFill>
              </a:rPr>
              <a:t>Volcano</a:t>
            </a:r>
            <a:r>
              <a:rPr lang="ja-JP" altLang="en-US" sz="2800" dirty="0" smtClean="0">
                <a:solidFill>
                  <a:srgbClr val="161616"/>
                </a:solidFill>
              </a:rPr>
              <a:t>プロット）</a:t>
            </a:r>
            <a:endParaRPr lang="en-US" altLang="ja-JP" sz="28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59</a:t>
            </a:fld>
            <a:endParaRPr lang="ja-JP" altLang="en-US" sz="1200">
              <a:solidFill>
                <a:srgbClr val="003A6F"/>
              </a:solidFill>
            </a:endParaRPr>
          </a:p>
        </p:txBody>
      </p:sp>
      <p:grpSp>
        <p:nvGrpSpPr>
          <p:cNvPr id="3" name="グループ化 2">
            <a:extLst>
              <a:ext uri="{FF2B5EF4-FFF2-40B4-BE49-F238E27FC236}">
                <a16:creationId xmlns:a16="http://schemas.microsoft.com/office/drawing/2014/main" xmlns="" id="{6144FFCD-4582-46F4-9AC8-D0351690F450}"/>
              </a:ext>
            </a:extLst>
          </p:cNvPr>
          <p:cNvGrpSpPr/>
          <p:nvPr/>
        </p:nvGrpSpPr>
        <p:grpSpPr>
          <a:xfrm>
            <a:off x="742152" y="1169463"/>
            <a:ext cx="4865017" cy="5297324"/>
            <a:chOff x="742152" y="1096635"/>
            <a:chExt cx="4865017" cy="5297324"/>
          </a:xfrm>
        </p:grpSpPr>
        <p:grpSp>
          <p:nvGrpSpPr>
            <p:cNvPr id="56" name="グループ化 55">
              <a:extLst>
                <a:ext uri="{FF2B5EF4-FFF2-40B4-BE49-F238E27FC236}">
                  <a16:creationId xmlns:a16="http://schemas.microsoft.com/office/drawing/2014/main" xmlns="" id="{FC4762D8-51D0-41F8-96A8-4ED35C7ED10F}"/>
                </a:ext>
              </a:extLst>
            </p:cNvPr>
            <p:cNvGrpSpPr/>
            <p:nvPr/>
          </p:nvGrpSpPr>
          <p:grpSpPr>
            <a:xfrm>
              <a:off x="742152" y="1370607"/>
              <a:ext cx="4865017" cy="5023352"/>
              <a:chOff x="3166927" y="2014091"/>
              <a:chExt cx="4253395" cy="4352033"/>
            </a:xfrm>
          </p:grpSpPr>
          <p:grpSp>
            <p:nvGrpSpPr>
              <p:cNvPr id="57" name="グループ化 56">
                <a:extLst>
                  <a:ext uri="{FF2B5EF4-FFF2-40B4-BE49-F238E27FC236}">
                    <a16:creationId xmlns:a16="http://schemas.microsoft.com/office/drawing/2014/main" xmlns="" id="{CB0D1DAD-33DB-423D-A9F8-59753F430588}"/>
                  </a:ext>
                </a:extLst>
              </p:cNvPr>
              <p:cNvGrpSpPr/>
              <p:nvPr/>
            </p:nvGrpSpPr>
            <p:grpSpPr>
              <a:xfrm>
                <a:off x="3166927" y="2014091"/>
                <a:ext cx="4200031" cy="4194430"/>
                <a:chOff x="3166927" y="2014091"/>
                <a:chExt cx="4200031" cy="4194430"/>
              </a:xfrm>
            </p:grpSpPr>
            <p:pic>
              <p:nvPicPr>
                <p:cNvPr id="59" name="図 58">
                  <a:extLst>
                    <a:ext uri="{FF2B5EF4-FFF2-40B4-BE49-F238E27FC236}">
                      <a16:creationId xmlns:a16="http://schemas.microsoft.com/office/drawing/2014/main" xmlns="" id="{1D932DC2-8916-4F78-859D-C0E40A4A0E2C}"/>
                    </a:ext>
                  </a:extLst>
                </p:cNvPr>
                <p:cNvPicPr>
                  <a:picLocks noChangeAspect="1"/>
                </p:cNvPicPr>
                <p:nvPr/>
              </p:nvPicPr>
              <p:blipFill rotWithShape="1">
                <a:blip r:embed="rId2"/>
                <a:srcRect l="11114" t="11371" r="1563" b="12656"/>
                <a:stretch/>
              </p:blipFill>
              <p:spPr>
                <a:xfrm>
                  <a:off x="3249643" y="2014091"/>
                  <a:ext cx="4117315" cy="3883231"/>
                </a:xfrm>
                <a:prstGeom prst="rect">
                  <a:avLst/>
                </a:prstGeom>
              </p:spPr>
            </p:pic>
            <p:sp>
              <p:nvSpPr>
                <p:cNvPr id="60" name="テキスト ボックス 7">
                  <a:extLst>
                    <a:ext uri="{FF2B5EF4-FFF2-40B4-BE49-F238E27FC236}">
                      <a16:creationId xmlns:a16="http://schemas.microsoft.com/office/drawing/2014/main" xmlns="" id="{711D015E-97D9-432F-89F1-BFFEED680AEA}"/>
                    </a:ext>
                  </a:extLst>
                </p:cNvPr>
                <p:cNvSpPr txBox="1">
                  <a:spLocks noChangeArrowheads="1"/>
                </p:cNvSpPr>
                <p:nvPr/>
              </p:nvSpPr>
              <p:spPr bwMode="auto">
                <a:xfrm>
                  <a:off x="3958583" y="5808553"/>
                  <a:ext cx="2893750" cy="399968"/>
                </a:xfrm>
                <a:prstGeom prst="rect">
                  <a:avLst/>
                </a:prstGeom>
                <a:solidFill>
                  <a:schemeClr val="bg1"/>
                </a:solidFill>
                <a:ln w="9525">
                  <a:noFill/>
                  <a:miter lim="800000"/>
                  <a:headEnd/>
                  <a:tailEnd/>
                </a:ln>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r>
                    <a:rPr lang="ja-JP" altLang="en-US" sz="2400" b="1" dirty="0">
                      <a:solidFill>
                        <a:srgbClr val="3333FF"/>
                      </a:solidFill>
                      <a:latin typeface="メイリオ" panose="020B0604030504040204" pitchFamily="50" charset="-128"/>
                      <a:ea typeface="メイリオ" panose="020B0604030504040204" pitchFamily="50" charset="-128"/>
                    </a:rPr>
                    <a:t>変動倍率（</a:t>
                  </a:r>
                  <a:r>
                    <a:rPr lang="en-US" altLang="ja-JP" sz="2400" b="1" dirty="0" err="1">
                      <a:solidFill>
                        <a:srgbClr val="3333FF"/>
                      </a:solidFill>
                      <a:latin typeface="メイリオ" panose="020B0604030504040204" pitchFamily="50" charset="-128"/>
                      <a:ea typeface="メイリオ" panose="020B0604030504040204" pitchFamily="50" charset="-128"/>
                    </a:rPr>
                    <a:t>log2FC</a:t>
                  </a:r>
                  <a:r>
                    <a:rPr lang="ja-JP" altLang="en-US" sz="2400" b="1" dirty="0">
                      <a:solidFill>
                        <a:srgbClr val="3333FF"/>
                      </a:solidFill>
                      <a:latin typeface="メイリオ" panose="020B0604030504040204" pitchFamily="50" charset="-128"/>
                      <a:ea typeface="メイリオ" panose="020B0604030504040204" pitchFamily="50" charset="-128"/>
                    </a:rPr>
                    <a:t>）</a:t>
                  </a:r>
                  <a:endParaRPr lang="en-US" altLang="ja-JP" sz="2400" b="1" dirty="0">
                    <a:solidFill>
                      <a:srgbClr val="3333FF"/>
                    </a:solidFill>
                    <a:latin typeface="メイリオ" panose="020B0604030504040204" pitchFamily="50" charset="-128"/>
                    <a:ea typeface="メイリオ" panose="020B0604030504040204" pitchFamily="50" charset="-128"/>
                  </a:endParaRPr>
                </a:p>
              </p:txBody>
            </p:sp>
            <p:sp>
              <p:nvSpPr>
                <p:cNvPr id="61" name="テキスト ボックス 7">
                  <a:extLst>
                    <a:ext uri="{FF2B5EF4-FFF2-40B4-BE49-F238E27FC236}">
                      <a16:creationId xmlns:a16="http://schemas.microsoft.com/office/drawing/2014/main" xmlns="" id="{4CEF23F1-1D2C-4EEB-B5EC-A7747341FFB0}"/>
                    </a:ext>
                  </a:extLst>
                </p:cNvPr>
                <p:cNvSpPr txBox="1">
                  <a:spLocks noChangeArrowheads="1"/>
                </p:cNvSpPr>
                <p:nvPr/>
              </p:nvSpPr>
              <p:spPr bwMode="auto">
                <a:xfrm rot="16200000">
                  <a:off x="1638604" y="4110407"/>
                  <a:ext cx="3460271" cy="403625"/>
                </a:xfrm>
                <a:prstGeom prst="rect">
                  <a:avLst/>
                </a:prstGeom>
                <a:solidFill>
                  <a:schemeClr val="bg1"/>
                </a:solidFill>
                <a:ln w="9525">
                  <a:noFill/>
                  <a:miter lim="800000"/>
                  <a:headEnd/>
                  <a:tailEnd/>
                </a:ln>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r>
                    <a:rPr lang="en-US" altLang="ja-JP" sz="2400" b="1" dirty="0">
                      <a:solidFill>
                        <a:srgbClr val="FF0000"/>
                      </a:solidFill>
                      <a:latin typeface="メイリオ" panose="020B0604030504040204" pitchFamily="50" charset="-128"/>
                      <a:ea typeface="メイリオ" panose="020B0604030504040204" pitchFamily="50" charset="-128"/>
                    </a:rPr>
                    <a:t>P</a:t>
                  </a:r>
                  <a:r>
                    <a:rPr lang="ja-JP" altLang="en-US" sz="2400" b="1" dirty="0">
                      <a:solidFill>
                        <a:srgbClr val="FF0000"/>
                      </a:solidFill>
                      <a:latin typeface="メイリオ" panose="020B0604030504040204" pitchFamily="50" charset="-128"/>
                      <a:ea typeface="メイリオ" panose="020B0604030504040204" pitchFamily="50" charset="-128"/>
                    </a:rPr>
                    <a:t>値（</a:t>
                  </a:r>
                  <a:r>
                    <a:rPr lang="en-US" altLang="ja-JP" sz="2400" b="1" dirty="0">
                      <a:solidFill>
                        <a:srgbClr val="FF0000"/>
                      </a:solidFill>
                      <a:latin typeface="メイリオ" panose="020B0604030504040204" pitchFamily="50" charset="-128"/>
                      <a:ea typeface="メイリオ" panose="020B0604030504040204" pitchFamily="50" charset="-128"/>
                    </a:rPr>
                    <a:t>-</a:t>
                  </a:r>
                  <a:r>
                    <a:rPr lang="en-US" altLang="ja-JP" sz="2400" b="1" dirty="0" err="1">
                      <a:solidFill>
                        <a:srgbClr val="FF0000"/>
                      </a:solidFill>
                      <a:latin typeface="メイリオ" panose="020B0604030504040204" pitchFamily="50" charset="-128"/>
                      <a:ea typeface="メイリオ" panose="020B0604030504040204" pitchFamily="50" charset="-128"/>
                    </a:rPr>
                    <a:t>log10</a:t>
                  </a:r>
                  <a:r>
                    <a:rPr lang="en-US" altLang="ja-JP" sz="2400" b="1" dirty="0">
                      <a:solidFill>
                        <a:srgbClr val="FF0000"/>
                      </a:solidFill>
                      <a:latin typeface="メイリオ" panose="020B0604030504040204" pitchFamily="50" charset="-128"/>
                      <a:ea typeface="メイリオ" panose="020B0604030504040204" pitchFamily="50" charset="-128"/>
                    </a:rPr>
                    <a:t>(</a:t>
                  </a:r>
                  <a:r>
                    <a:rPr lang="en-US" altLang="ja-JP" sz="2400" b="1" dirty="0" err="1">
                      <a:solidFill>
                        <a:srgbClr val="FF0000"/>
                      </a:solidFill>
                      <a:latin typeface="メイリオ" panose="020B0604030504040204" pitchFamily="50" charset="-128"/>
                      <a:ea typeface="メイリオ" panose="020B0604030504040204" pitchFamily="50" charset="-128"/>
                    </a:rPr>
                    <a:t>P.value</a:t>
                  </a:r>
                  <a:r>
                    <a:rPr lang="en-US" altLang="ja-JP" sz="2400" b="1" dirty="0">
                      <a:solidFill>
                        <a:srgbClr val="FF0000"/>
                      </a:solidFill>
                      <a:latin typeface="メイリオ" panose="020B0604030504040204" pitchFamily="50" charset="-128"/>
                      <a:ea typeface="メイリオ" panose="020B0604030504040204" pitchFamily="50" charset="-128"/>
                    </a:rPr>
                    <a:t>)</a:t>
                  </a:r>
                  <a:r>
                    <a:rPr lang="ja-JP" altLang="en-US" sz="2400" b="1" dirty="0">
                      <a:solidFill>
                        <a:srgbClr val="FF0000"/>
                      </a:solidFill>
                      <a:latin typeface="メイリオ" panose="020B0604030504040204" pitchFamily="50" charset="-128"/>
                      <a:ea typeface="メイリオ" panose="020B0604030504040204" pitchFamily="50" charset="-128"/>
                    </a:rPr>
                    <a:t>）</a:t>
                  </a:r>
                  <a:endParaRPr lang="en-US" altLang="ja-JP" sz="2400" b="1" dirty="0">
                    <a:solidFill>
                      <a:srgbClr val="FF0000"/>
                    </a:solidFill>
                    <a:latin typeface="メイリオ" panose="020B0604030504040204" pitchFamily="50" charset="-128"/>
                    <a:ea typeface="メイリオ" panose="020B0604030504040204" pitchFamily="50" charset="-128"/>
                  </a:endParaRPr>
                </a:p>
              </p:txBody>
            </p:sp>
            <p:cxnSp>
              <p:nvCxnSpPr>
                <p:cNvPr id="62" name="直線コネクタ 61">
                  <a:extLst>
                    <a:ext uri="{FF2B5EF4-FFF2-40B4-BE49-F238E27FC236}">
                      <a16:creationId xmlns:a16="http://schemas.microsoft.com/office/drawing/2014/main" xmlns="" id="{33A89FB3-B73E-4496-974F-E92AA792E4D0}"/>
                    </a:ext>
                  </a:extLst>
                </p:cNvPr>
                <p:cNvCxnSpPr/>
                <p:nvPr/>
              </p:nvCxnSpPr>
              <p:spPr>
                <a:xfrm>
                  <a:off x="5566311" y="3164874"/>
                  <a:ext cx="0" cy="2252742"/>
                </a:xfrm>
                <a:prstGeom prst="line">
                  <a:avLst/>
                </a:prstGeom>
                <a:ln w="28575">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xmlns="" id="{27630853-85C2-446C-9372-730D8EA58200}"/>
                    </a:ext>
                  </a:extLst>
                </p:cNvPr>
                <p:cNvCxnSpPr/>
                <p:nvPr/>
              </p:nvCxnSpPr>
              <p:spPr>
                <a:xfrm>
                  <a:off x="5923429" y="3164874"/>
                  <a:ext cx="0" cy="2252742"/>
                </a:xfrm>
                <a:prstGeom prst="line">
                  <a:avLst/>
                </a:prstGeom>
                <a:ln w="28575">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xmlns="" id="{3B98D7BD-F63C-4185-B418-48BE40BF67A4}"/>
                    </a:ext>
                  </a:extLst>
                </p:cNvPr>
                <p:cNvCxnSpPr>
                  <a:cxnSpLocks/>
                </p:cNvCxnSpPr>
                <p:nvPr/>
              </p:nvCxnSpPr>
              <p:spPr>
                <a:xfrm flipH="1">
                  <a:off x="3848274" y="4778445"/>
                  <a:ext cx="2683066"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65" name="テキスト ボックス 7">
                  <a:extLst>
                    <a:ext uri="{FF2B5EF4-FFF2-40B4-BE49-F238E27FC236}">
                      <a16:creationId xmlns:a16="http://schemas.microsoft.com/office/drawing/2014/main" xmlns="" id="{C16E5F45-3B7B-41C1-A174-8EBE196314B9}"/>
                    </a:ext>
                  </a:extLst>
                </p:cNvPr>
                <p:cNvSpPr txBox="1">
                  <a:spLocks noChangeArrowheads="1"/>
                </p:cNvSpPr>
                <p:nvPr/>
              </p:nvSpPr>
              <p:spPr bwMode="auto">
                <a:xfrm>
                  <a:off x="4365848" y="3186502"/>
                  <a:ext cx="1061385" cy="399968"/>
                </a:xfrm>
                <a:prstGeom prst="rect">
                  <a:avLst/>
                </a:prstGeom>
                <a:solidFill>
                  <a:schemeClr val="bg1"/>
                </a:solidFill>
                <a:ln w="9525">
                  <a:solidFill>
                    <a:srgbClr val="3333FF"/>
                  </a:solidFill>
                  <a:miter lim="800000"/>
                  <a:headEnd/>
                  <a:tailEnd/>
                </a:ln>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r>
                    <a:rPr lang="en-US" altLang="ja-JP" sz="2400" b="1">
                      <a:solidFill>
                        <a:srgbClr val="3333FF"/>
                      </a:solidFill>
                      <a:latin typeface="メイリオ" panose="020B0604030504040204" pitchFamily="50" charset="-128"/>
                      <a:ea typeface="メイリオ" panose="020B0604030504040204" pitchFamily="50" charset="-128"/>
                    </a:rPr>
                    <a:t>Down</a:t>
                  </a:r>
                </a:p>
              </p:txBody>
            </p:sp>
            <p:sp>
              <p:nvSpPr>
                <p:cNvPr id="66" name="テキスト ボックス 7">
                  <a:extLst>
                    <a:ext uri="{FF2B5EF4-FFF2-40B4-BE49-F238E27FC236}">
                      <a16:creationId xmlns:a16="http://schemas.microsoft.com/office/drawing/2014/main" xmlns="" id="{6AA3B321-CE6C-469F-9C2C-D9AF5A0A4736}"/>
                    </a:ext>
                  </a:extLst>
                </p:cNvPr>
                <p:cNvSpPr txBox="1">
                  <a:spLocks noChangeArrowheads="1"/>
                </p:cNvSpPr>
                <p:nvPr/>
              </p:nvSpPr>
              <p:spPr bwMode="auto">
                <a:xfrm>
                  <a:off x="6048297" y="3186502"/>
                  <a:ext cx="685711" cy="399968"/>
                </a:xfrm>
                <a:prstGeom prst="rect">
                  <a:avLst/>
                </a:prstGeom>
                <a:solidFill>
                  <a:schemeClr val="bg1"/>
                </a:solidFill>
                <a:ln w="9525">
                  <a:solidFill>
                    <a:srgbClr val="FF0000"/>
                  </a:solidFill>
                  <a:miter lim="800000"/>
                  <a:headEnd/>
                  <a:tailEnd/>
                </a:ln>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r>
                    <a:rPr lang="en-US" altLang="ja-JP" sz="2400" b="1">
                      <a:solidFill>
                        <a:srgbClr val="FF0000"/>
                      </a:solidFill>
                      <a:latin typeface="メイリオ" panose="020B0604030504040204" pitchFamily="50" charset="-128"/>
                      <a:ea typeface="メイリオ" panose="020B0604030504040204" pitchFamily="50" charset="-128"/>
                    </a:rPr>
                    <a:t>Up</a:t>
                  </a:r>
                </a:p>
              </p:txBody>
            </p:sp>
            <p:cxnSp>
              <p:nvCxnSpPr>
                <p:cNvPr id="67" name="直線コネクタ 66">
                  <a:extLst>
                    <a:ext uri="{FF2B5EF4-FFF2-40B4-BE49-F238E27FC236}">
                      <a16:creationId xmlns:a16="http://schemas.microsoft.com/office/drawing/2014/main" xmlns="" id="{936DB0D2-FBA8-4C47-B582-7788A50E5F11}"/>
                    </a:ext>
                  </a:extLst>
                </p:cNvPr>
                <p:cNvCxnSpPr>
                  <a:cxnSpLocks/>
                </p:cNvCxnSpPr>
                <p:nvPr/>
              </p:nvCxnSpPr>
              <p:spPr>
                <a:xfrm>
                  <a:off x="5720985" y="3003371"/>
                  <a:ext cx="0" cy="2585693"/>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58" name="テキスト ボックス 57">
                <a:extLst>
                  <a:ext uri="{FF2B5EF4-FFF2-40B4-BE49-F238E27FC236}">
                    <a16:creationId xmlns:a16="http://schemas.microsoft.com/office/drawing/2014/main" xmlns="" id="{EDF67E3A-D27D-48A4-A832-EED664725A47}"/>
                  </a:ext>
                </a:extLst>
              </p:cNvPr>
              <p:cNvSpPr txBox="1"/>
              <p:nvPr/>
            </p:nvSpPr>
            <p:spPr>
              <a:xfrm>
                <a:off x="6186745" y="6139475"/>
                <a:ext cx="1233577" cy="226649"/>
              </a:xfrm>
              <a:prstGeom prst="rect">
                <a:avLst/>
              </a:prstGeom>
              <a:noFill/>
            </p:spPr>
            <p:txBody>
              <a:bodyPr wrap="square" rtlCol="0">
                <a:spAutoFit/>
              </a:bodyPr>
              <a:lstStyle/>
              <a:p>
                <a:pPr algn="ctr"/>
                <a:r>
                  <a:rPr kumimoji="1" lang="en-US" altLang="ja-JP" sz="1100" dirty="0" err="1">
                    <a:latin typeface="メイリオ" panose="020B0604030504040204" pitchFamily="50" charset="-128"/>
                    <a:ea typeface="メイリオ" panose="020B0604030504040204" pitchFamily="50" charset="-128"/>
                  </a:rPr>
                  <a:t>NCBI</a:t>
                </a:r>
                <a:r>
                  <a:rPr kumimoji="1" lang="ja-JP" altLang="en-US" sz="1100" dirty="0">
                    <a:latin typeface="メイリオ" panose="020B0604030504040204" pitchFamily="50" charset="-128"/>
                    <a:ea typeface="メイリオ" panose="020B0604030504040204" pitchFamily="50" charset="-128"/>
                  </a:rPr>
                  <a:t> </a:t>
                </a:r>
                <a:r>
                  <a:rPr lang="en-US" altLang="ja-JP" sz="1100" dirty="0" err="1">
                    <a:latin typeface="メイリオ" panose="020B0604030504040204" pitchFamily="50" charset="-128"/>
                    <a:ea typeface="メイリオ" panose="020B0604030504040204" pitchFamily="50" charset="-128"/>
                  </a:rPr>
                  <a:t>GEO2R</a:t>
                </a:r>
                <a:endParaRPr kumimoji="1" lang="ja-JP" altLang="en-US" sz="1100" dirty="0">
                  <a:latin typeface="メイリオ" panose="020B0604030504040204" pitchFamily="50" charset="-128"/>
                  <a:ea typeface="メイリオ" panose="020B0604030504040204" pitchFamily="50" charset="-128"/>
                </a:endParaRPr>
              </a:p>
            </p:txBody>
          </p:sp>
        </p:grpSp>
        <p:sp>
          <p:nvSpPr>
            <p:cNvPr id="2" name="正方形/長方形 1">
              <a:extLst>
                <a:ext uri="{FF2B5EF4-FFF2-40B4-BE49-F238E27FC236}">
                  <a16:creationId xmlns:a16="http://schemas.microsoft.com/office/drawing/2014/main" xmlns="" id="{F3C8475F-2BA4-4B22-90B8-89831F41E76B}"/>
                </a:ext>
              </a:extLst>
            </p:cNvPr>
            <p:cNvSpPr/>
            <p:nvPr/>
          </p:nvSpPr>
          <p:spPr>
            <a:xfrm>
              <a:off x="1441274" y="1096635"/>
              <a:ext cx="3105787" cy="523220"/>
            </a:xfrm>
            <a:prstGeom prst="rect">
              <a:avLst/>
            </a:prstGeom>
            <a:solidFill>
              <a:schemeClr val="bg1"/>
            </a:solidFill>
          </p:spPr>
          <p:txBody>
            <a:bodyPr wrap="none">
              <a:spAutoFit/>
            </a:bodyPr>
            <a:lstStyle/>
            <a:p>
              <a:pPr algn="ctr"/>
              <a:r>
                <a:rPr lang="en-US" altLang="ja-JP" sz="2800" b="1" dirty="0">
                  <a:solidFill>
                    <a:srgbClr val="002060"/>
                  </a:solidFill>
                  <a:latin typeface="メイリオ" panose="020B0604030504040204" pitchFamily="50" charset="-128"/>
                  <a:ea typeface="メイリオ" panose="020B0604030504040204" pitchFamily="50" charset="-128"/>
                </a:rPr>
                <a:t>Volcano</a:t>
              </a:r>
              <a:r>
                <a:rPr lang="ja-JP" altLang="en-US" sz="2800" b="1" dirty="0">
                  <a:solidFill>
                    <a:srgbClr val="002060"/>
                  </a:solidFill>
                  <a:latin typeface="メイリオ" panose="020B0604030504040204" pitchFamily="50" charset="-128"/>
                  <a:ea typeface="メイリオ" panose="020B0604030504040204" pitchFamily="50" charset="-128"/>
                </a:rPr>
                <a:t>プロット</a:t>
              </a:r>
            </a:p>
          </p:txBody>
        </p:sp>
      </p:grpSp>
      <p:sp>
        <p:nvSpPr>
          <p:cNvPr id="20" name="テキスト ボックス 19">
            <a:extLst>
              <a:ext uri="{FF2B5EF4-FFF2-40B4-BE49-F238E27FC236}">
                <a16:creationId xmlns:a16="http://schemas.microsoft.com/office/drawing/2014/main" xmlns="" id="{544F7DC1-D3AF-40A6-9EC8-3B55B3E17860}"/>
              </a:ext>
            </a:extLst>
          </p:cNvPr>
          <p:cNvSpPr txBox="1"/>
          <p:nvPr/>
        </p:nvSpPr>
        <p:spPr>
          <a:xfrm>
            <a:off x="5543952" y="1687093"/>
            <a:ext cx="4362048" cy="4339650"/>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比較する２群間のデータ</a:t>
            </a:r>
            <a:r>
              <a:rPr lang="ja-JP" altLang="en-US" dirty="0">
                <a:latin typeface="メイリオ" panose="020B0604030504040204" pitchFamily="50" charset="-128"/>
                <a:ea typeface="メイリオ" panose="020B0604030504040204" pitchFamily="50" charset="-128"/>
              </a:rPr>
              <a:t>を比較し、</a:t>
            </a:r>
            <a:endParaRPr lang="en-US" altLang="ja-JP" dirty="0">
              <a:latin typeface="メイリオ" panose="020B0604030504040204" pitchFamily="50" charset="-128"/>
              <a:ea typeface="メイリオ" panose="020B0604030504040204" pitchFamily="50" charset="-128"/>
            </a:endParaRPr>
          </a:p>
          <a:p>
            <a:r>
              <a:rPr kumimoji="1" lang="en-US" altLang="ja-JP" sz="2000" b="1" dirty="0">
                <a:latin typeface="メイリオ" panose="020B0604030504040204" pitchFamily="50" charset="-128"/>
                <a:ea typeface="メイリオ" panose="020B0604030504040204" pitchFamily="50" charset="-128"/>
              </a:rPr>
              <a:t>『</a:t>
            </a:r>
            <a:r>
              <a:rPr kumimoji="1" lang="ja-JP" altLang="en-US" sz="2000" b="1" dirty="0">
                <a:latin typeface="メイリオ" panose="020B0604030504040204" pitchFamily="50" charset="-128"/>
                <a:ea typeface="メイリオ" panose="020B0604030504040204" pitchFamily="50" charset="-128"/>
              </a:rPr>
              <a:t>統計学的に有意な差</a:t>
            </a:r>
            <a:r>
              <a:rPr kumimoji="1" lang="en-US" altLang="ja-JP" sz="2000" b="1"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がある</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遺伝子を選抜する手法。</a:t>
            </a:r>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多くの論文で採用され、一般的で、</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かつ最もよく使われている手法。</a:t>
            </a:r>
            <a:endParaRPr lang="en-US" altLang="ja-JP" dirty="0">
              <a:latin typeface="メイリオ" panose="020B0604030504040204" pitchFamily="50" charset="-128"/>
              <a:ea typeface="メイリオ" panose="020B0604030504040204" pitchFamily="50" charset="-128"/>
            </a:endParaRPr>
          </a:p>
          <a:p>
            <a:endParaRPr kumimoji="1" lang="en-US" altLang="ja-JP" dirty="0">
              <a:latin typeface="メイリオ" panose="020B0604030504040204" pitchFamily="50" charset="-128"/>
              <a:ea typeface="メイリオ" panose="020B0604030504040204" pitchFamily="50" charset="-128"/>
            </a:endParaRPr>
          </a:p>
          <a:p>
            <a:r>
              <a:rPr lang="en-US" altLang="ja-JP" dirty="0">
                <a:solidFill>
                  <a:srgbClr val="3333FF"/>
                </a:solidFill>
                <a:latin typeface="メイリオ" panose="020B0604030504040204" pitchFamily="50" charset="-128"/>
                <a:ea typeface="メイリオ" panose="020B0604030504040204" pitchFamily="50" charset="-128"/>
              </a:rPr>
              <a:t>【</a:t>
            </a:r>
            <a:r>
              <a:rPr lang="ja-JP" altLang="en-US" dirty="0">
                <a:solidFill>
                  <a:srgbClr val="3333FF"/>
                </a:solidFill>
                <a:latin typeface="メイリオ" panose="020B0604030504040204" pitchFamily="50" charset="-128"/>
                <a:ea typeface="メイリオ" panose="020B0604030504040204" pitchFamily="50" charset="-128"/>
              </a:rPr>
              <a:t>前提（暗黙の条件）</a:t>
            </a:r>
            <a:r>
              <a:rPr lang="en-US" altLang="ja-JP" dirty="0">
                <a:solidFill>
                  <a:srgbClr val="3333FF"/>
                </a:solidFill>
                <a:latin typeface="メイリオ" panose="020B0604030504040204" pitchFamily="50" charset="-128"/>
                <a:ea typeface="メイリオ" panose="020B0604030504040204" pitchFamily="50" charset="-128"/>
              </a:rPr>
              <a:t>】</a:t>
            </a:r>
          </a:p>
          <a:p>
            <a:pPr marL="285750" indent="-285750">
              <a:buFont typeface="Wingdings" panose="05000000000000000000" pitchFamily="2" charset="2"/>
              <a:buChar char="ü"/>
            </a:pPr>
            <a:r>
              <a:rPr lang="ja-JP" altLang="en-US" dirty="0">
                <a:solidFill>
                  <a:srgbClr val="3333FF"/>
                </a:solidFill>
                <a:latin typeface="メイリオ" panose="020B0604030504040204" pitchFamily="50" charset="-128"/>
                <a:ea typeface="メイリオ" panose="020B0604030504040204" pitchFamily="50" charset="-128"/>
              </a:rPr>
              <a:t>２つのサンプル群内のデータが　　　　</a:t>
            </a:r>
            <a:r>
              <a:rPr lang="en-US" altLang="ja-JP" sz="2000" b="1" dirty="0">
                <a:solidFill>
                  <a:srgbClr val="3333FF"/>
                </a:solidFill>
                <a:latin typeface="メイリオ" panose="020B0604030504040204" pitchFamily="50" charset="-128"/>
                <a:ea typeface="メイリオ" panose="020B0604030504040204" pitchFamily="50" charset="-128"/>
              </a:rPr>
              <a:t>『</a:t>
            </a:r>
            <a:r>
              <a:rPr lang="ja-JP" altLang="en-US" sz="2000" b="1" dirty="0">
                <a:solidFill>
                  <a:srgbClr val="3333FF"/>
                </a:solidFill>
                <a:latin typeface="メイリオ" panose="020B0604030504040204" pitchFamily="50" charset="-128"/>
                <a:ea typeface="メイリオ" panose="020B0604030504040204" pitchFamily="50" charset="-128"/>
              </a:rPr>
              <a:t>質的に揃っている</a:t>
            </a:r>
            <a:r>
              <a:rPr lang="en-US" altLang="ja-JP" sz="2000" b="1" dirty="0">
                <a:solidFill>
                  <a:srgbClr val="3333FF"/>
                </a:solidFill>
                <a:latin typeface="メイリオ" panose="020B0604030504040204" pitchFamily="50" charset="-128"/>
                <a:ea typeface="メイリオ" panose="020B0604030504040204" pitchFamily="50" charset="-128"/>
              </a:rPr>
              <a:t>』</a:t>
            </a:r>
            <a:r>
              <a:rPr lang="ja-JP" altLang="en-US" dirty="0">
                <a:solidFill>
                  <a:srgbClr val="3333FF"/>
                </a:solidFill>
                <a:latin typeface="メイリオ" panose="020B0604030504040204" pitchFamily="50" charset="-128"/>
                <a:ea typeface="メイリオ" panose="020B0604030504040204" pitchFamily="50" charset="-128"/>
              </a:rPr>
              <a:t>こと。</a:t>
            </a:r>
            <a:endParaRPr lang="en-US" altLang="ja-JP" dirty="0">
              <a:solidFill>
                <a:srgbClr val="3333FF"/>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dirty="0">
                <a:solidFill>
                  <a:srgbClr val="3333FF"/>
                </a:solidFill>
                <a:latin typeface="メイリオ" panose="020B0604030504040204" pitchFamily="50" charset="-128"/>
                <a:ea typeface="メイリオ" panose="020B0604030504040204" pitchFamily="50" charset="-128"/>
              </a:rPr>
              <a:t>群間差が有意かどうかが判定できる　　　</a:t>
            </a:r>
            <a:r>
              <a:rPr lang="en-US" altLang="ja-JP" sz="2000" b="1" dirty="0">
                <a:solidFill>
                  <a:srgbClr val="3333FF"/>
                </a:solidFill>
                <a:latin typeface="メイリオ" panose="020B0604030504040204" pitchFamily="50" charset="-128"/>
                <a:ea typeface="メイリオ" panose="020B0604030504040204" pitchFamily="50" charset="-128"/>
              </a:rPr>
              <a:t>『</a:t>
            </a:r>
            <a:r>
              <a:rPr lang="ja-JP" altLang="en-US" sz="2000" b="1" dirty="0">
                <a:solidFill>
                  <a:srgbClr val="3333FF"/>
                </a:solidFill>
                <a:latin typeface="メイリオ" panose="020B0604030504040204" pitchFamily="50" charset="-128"/>
                <a:ea typeface="メイリオ" panose="020B0604030504040204" pitchFamily="50" charset="-128"/>
              </a:rPr>
              <a:t>十分な数</a:t>
            </a:r>
            <a:r>
              <a:rPr lang="en-US" altLang="ja-JP" sz="2000" b="1" dirty="0">
                <a:solidFill>
                  <a:srgbClr val="3333FF"/>
                </a:solidFill>
                <a:latin typeface="メイリオ" panose="020B0604030504040204" pitchFamily="50" charset="-128"/>
                <a:ea typeface="メイリオ" panose="020B0604030504040204" pitchFamily="50" charset="-128"/>
              </a:rPr>
              <a:t>』</a:t>
            </a:r>
            <a:r>
              <a:rPr lang="ja-JP" altLang="en-US" dirty="0">
                <a:solidFill>
                  <a:srgbClr val="3333FF"/>
                </a:solidFill>
                <a:latin typeface="メイリオ" panose="020B0604030504040204" pitchFamily="50" charset="-128"/>
                <a:ea typeface="メイリオ" panose="020B0604030504040204" pitchFamily="50" charset="-128"/>
              </a:rPr>
              <a:t>のデータがあること</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endParaRPr lang="en-US" altLang="ja-JP" dirty="0">
              <a:latin typeface="メイリオ" panose="020B0604030504040204" pitchFamily="50" charset="-128"/>
              <a:ea typeface="メイリオ" panose="020B0604030504040204" pitchFamily="50" charset="-128"/>
            </a:endParaRPr>
          </a:p>
          <a:p>
            <a:r>
              <a:rPr lang="en-US" altLang="ja-JP" dirty="0">
                <a:solidFill>
                  <a:srgbClr val="FF0000"/>
                </a:solidFill>
                <a:latin typeface="メイリオ" panose="020B0604030504040204" pitchFamily="50" charset="-128"/>
                <a:ea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rPr>
              <a:t>問題点</a:t>
            </a:r>
            <a:r>
              <a:rPr lang="en-US" altLang="ja-JP" dirty="0">
                <a:solidFill>
                  <a:srgbClr val="FF0000"/>
                </a:solidFill>
                <a:latin typeface="メイリオ" panose="020B0604030504040204" pitchFamily="50" charset="-128"/>
                <a:ea typeface="メイリオ" panose="020B0604030504040204" pitchFamily="50" charset="-128"/>
              </a:rPr>
              <a:t>】</a:t>
            </a:r>
          </a:p>
          <a:p>
            <a:pPr marL="285750" indent="-285750">
              <a:buFont typeface="Wingdings" panose="05000000000000000000" pitchFamily="2" charset="2"/>
              <a:buChar char="ü"/>
            </a:pPr>
            <a:r>
              <a:rPr lang="ja-JP" altLang="en-US" dirty="0">
                <a:solidFill>
                  <a:srgbClr val="FF0000"/>
                </a:solidFill>
                <a:latin typeface="メイリオ" panose="020B0604030504040204" pitchFamily="50" charset="-128"/>
                <a:ea typeface="メイリオ" panose="020B0604030504040204" pitchFamily="50" charset="-128"/>
              </a:rPr>
              <a:t>臨床サンプルデータでは、この二つの条件を満たすことがむずかしい。</a:t>
            </a:r>
          </a:p>
        </p:txBody>
      </p:sp>
    </p:spTree>
    <p:extLst>
      <p:ext uri="{BB962C8B-B14F-4D97-AF65-F5344CB8AC3E}">
        <p14:creationId xmlns:p14="http://schemas.microsoft.com/office/powerpoint/2010/main" val="563716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993479D6-8EFA-4CCF-AFD9-027145AD6D5F}"/>
              </a:ext>
            </a:extLst>
          </p:cNvPr>
          <p:cNvSpPr>
            <a:spLocks noGrp="1"/>
          </p:cNvSpPr>
          <p:nvPr>
            <p:ph type="sldNum" sz="quarter" idx="11"/>
          </p:nvPr>
        </p:nvSpPr>
        <p:spPr/>
        <p:txBody>
          <a:bodyPr/>
          <a:lstStyle/>
          <a:p>
            <a:pPr>
              <a:defRPr/>
            </a:pPr>
            <a:fld id="{5323F3BC-3E4A-4A2B-B29E-47BAE01C647B}" type="slidenum">
              <a:rPr lang="ja-JP" altLang="en-US" smtClean="0"/>
              <a:pPr>
                <a:defRPr/>
              </a:pPr>
              <a:t>6</a:t>
            </a:fld>
            <a:endParaRPr lang="ja-JP" altLang="en-US"/>
          </a:p>
        </p:txBody>
      </p:sp>
      <p:sp>
        <p:nvSpPr>
          <p:cNvPr id="4" name="テキスト ボックス 3">
            <a:extLst>
              <a:ext uri="{FF2B5EF4-FFF2-40B4-BE49-F238E27FC236}">
                <a16:creationId xmlns:a16="http://schemas.microsoft.com/office/drawing/2014/main" xmlns="" id="{1799A60D-869A-4507-974A-18A65320E06A}"/>
              </a:ext>
            </a:extLst>
          </p:cNvPr>
          <p:cNvSpPr txBox="1"/>
          <p:nvPr/>
        </p:nvSpPr>
        <p:spPr>
          <a:xfrm>
            <a:off x="1804816" y="1380393"/>
            <a:ext cx="6417142" cy="923330"/>
          </a:xfrm>
          <a:prstGeom prst="rect">
            <a:avLst/>
          </a:prstGeom>
          <a:noFill/>
        </p:spPr>
        <p:txBody>
          <a:bodyPr wrap="none" rtlCol="0">
            <a:spAutoFit/>
          </a:bodyPr>
          <a:lstStyle/>
          <a:p>
            <a:pPr algn="ctr"/>
            <a:r>
              <a:rPr kumimoji="1" lang="ja-JP" altLang="en-US" sz="5400" b="1" dirty="0">
                <a:solidFill>
                  <a:srgbClr val="002060"/>
                </a:solidFill>
                <a:latin typeface="メイリオ" panose="020B0604030504040204" pitchFamily="50" charset="-128"/>
                <a:ea typeface="メイリオ" panose="020B0604030504040204" pitchFamily="50" charset="-128"/>
              </a:rPr>
              <a:t>「統計学的有意差」</a:t>
            </a:r>
          </a:p>
        </p:txBody>
      </p:sp>
    </p:spTree>
    <p:extLst>
      <p:ext uri="{BB962C8B-B14F-4D97-AF65-F5344CB8AC3E}">
        <p14:creationId xmlns:p14="http://schemas.microsoft.com/office/powerpoint/2010/main" val="4029775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9224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600" dirty="0">
                <a:solidFill>
                  <a:srgbClr val="161616"/>
                </a:solidFill>
              </a:rPr>
              <a:t>「群代表値」の選択肢</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60</a:t>
            </a:fld>
            <a:endParaRPr lang="ja-JP" altLang="en-US" sz="1200">
              <a:solidFill>
                <a:srgbClr val="003A6F"/>
              </a:solidFill>
            </a:endParaRPr>
          </a:p>
        </p:txBody>
      </p:sp>
      <p:sp>
        <p:nvSpPr>
          <p:cNvPr id="74" name="テキスト ボックス 26">
            <a:extLst>
              <a:ext uri="{FF2B5EF4-FFF2-40B4-BE49-F238E27FC236}">
                <a16:creationId xmlns:a16="http://schemas.microsoft.com/office/drawing/2014/main" xmlns="" id="{255A2A97-965F-4314-913E-15B1485083E3}"/>
              </a:ext>
            </a:extLst>
          </p:cNvPr>
          <p:cNvSpPr txBox="1">
            <a:spLocks noChangeArrowheads="1"/>
          </p:cNvSpPr>
          <p:nvPr/>
        </p:nvSpPr>
        <p:spPr bwMode="auto">
          <a:xfrm>
            <a:off x="632520" y="1091172"/>
            <a:ext cx="39196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defRPr/>
            </a:pPr>
            <a:r>
              <a:rPr lang="en-US" altLang="ja-JP" sz="2000" b="1" dirty="0">
                <a:latin typeface="メイリオ" panose="020B0604030504040204" pitchFamily="50" charset="-128"/>
                <a:ea typeface="メイリオ" panose="020B0604030504040204" pitchFamily="50" charset="-128"/>
                <a:cs typeface="Arial" charset="0"/>
              </a:rPr>
              <a:t>A)</a:t>
            </a:r>
            <a:r>
              <a:rPr lang="ja-JP" altLang="en-US" sz="2000" b="1" dirty="0">
                <a:latin typeface="メイリオ" panose="020B0604030504040204" pitchFamily="50" charset="-128"/>
                <a:ea typeface="メイリオ" panose="020B0604030504040204" pitchFamily="50" charset="-128"/>
                <a:cs typeface="Arial" charset="0"/>
              </a:rPr>
              <a:t> 群内のばらつきが小さい場合</a:t>
            </a:r>
          </a:p>
        </p:txBody>
      </p:sp>
      <p:sp>
        <p:nvSpPr>
          <p:cNvPr id="75" name="テキスト ボックス 27">
            <a:extLst>
              <a:ext uri="{FF2B5EF4-FFF2-40B4-BE49-F238E27FC236}">
                <a16:creationId xmlns:a16="http://schemas.microsoft.com/office/drawing/2014/main" xmlns="" id="{B0ADB884-6B05-4877-A162-5B456CBC8023}"/>
              </a:ext>
            </a:extLst>
          </p:cNvPr>
          <p:cNvSpPr txBox="1">
            <a:spLocks noChangeArrowheads="1"/>
          </p:cNvSpPr>
          <p:nvPr/>
        </p:nvSpPr>
        <p:spPr bwMode="auto">
          <a:xfrm>
            <a:off x="5457056" y="1091172"/>
            <a:ext cx="39180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eaLnBrk="1" hangingPunct="1"/>
            <a:r>
              <a:rPr lang="en-US" altLang="ja-JP" sz="2000">
                <a:latin typeface="メイリオ" panose="020B0604030504040204" pitchFamily="50" charset="-128"/>
                <a:ea typeface="メイリオ" panose="020B0604030504040204" pitchFamily="50" charset="-128"/>
              </a:rPr>
              <a:t>B)</a:t>
            </a:r>
            <a:r>
              <a:rPr lang="ja-JP" altLang="en-US" sz="2000">
                <a:latin typeface="メイリオ" panose="020B0604030504040204" pitchFamily="50" charset="-128"/>
                <a:ea typeface="メイリオ" panose="020B0604030504040204" pitchFamily="50" charset="-128"/>
              </a:rPr>
              <a:t> 群内のばらつきが大きい場合</a:t>
            </a:r>
          </a:p>
        </p:txBody>
      </p:sp>
      <p:sp>
        <p:nvSpPr>
          <p:cNvPr id="110" name="テキスト ボックス 109">
            <a:extLst>
              <a:ext uri="{FF2B5EF4-FFF2-40B4-BE49-F238E27FC236}">
                <a16:creationId xmlns:a16="http://schemas.microsoft.com/office/drawing/2014/main" xmlns="" id="{D3DD56D1-D975-4FD5-B69C-2B84290051E7}"/>
              </a:ext>
            </a:extLst>
          </p:cNvPr>
          <p:cNvSpPr txBox="1"/>
          <p:nvPr/>
        </p:nvSpPr>
        <p:spPr>
          <a:xfrm>
            <a:off x="685799" y="4486110"/>
            <a:ext cx="4279307" cy="1200329"/>
          </a:xfrm>
          <a:prstGeom prst="rect">
            <a:avLst/>
          </a:prstGeom>
          <a:noFill/>
        </p:spPr>
        <p:txBody>
          <a:bodyPr wrap="square" rtlCol="0" anchor="t">
            <a:spAutoFit/>
          </a:bodyPr>
          <a:lstStyle/>
          <a:p>
            <a:r>
              <a:rPr lang="ja-JP" altLang="en-US" b="1" dirty="0">
                <a:solidFill>
                  <a:schemeClr val="tx1">
                    <a:lumMod val="75000"/>
                    <a:lumOff val="25000"/>
                  </a:schemeClr>
                </a:solidFill>
                <a:latin typeface="メイリオ" panose="020B0604030504040204" pitchFamily="50" charset="-128"/>
                <a:ea typeface="メイリオ" panose="020B0604030504040204" pitchFamily="50" charset="-128"/>
              </a:rPr>
              <a:t>ばらつき</a:t>
            </a:r>
            <a:r>
              <a:rPr lang="ja-JP" altLang="en-US" dirty="0">
                <a:solidFill>
                  <a:schemeClr val="tx1">
                    <a:lumMod val="75000"/>
                    <a:lumOff val="25000"/>
                  </a:schemeClr>
                </a:solidFill>
                <a:latin typeface="メイリオ" panose="020B0604030504040204" pitchFamily="50" charset="-128"/>
                <a:ea typeface="メイリオ" panose="020B0604030504040204" pitchFamily="50" charset="-128"/>
              </a:rPr>
              <a:t>が小さく</a:t>
            </a:r>
            <a:r>
              <a:rPr kumimoji="1" lang="en-US" altLang="ja-JP" sz="1800" b="1" dirty="0">
                <a:solidFill>
                  <a:schemeClr val="tx1">
                    <a:lumMod val="75000"/>
                    <a:lumOff val="25000"/>
                  </a:schemeClr>
                </a:solidFill>
                <a:latin typeface="メイリオ" panose="020B0604030504040204" pitchFamily="50" charset="-128"/>
                <a:ea typeface="メイリオ" panose="020B0604030504040204" pitchFamily="50" charset="-128"/>
              </a:rPr>
              <a:t>N</a:t>
            </a:r>
            <a:r>
              <a:rPr kumimoji="1" lang="ja-JP" altLang="en-US" sz="1800" b="1" dirty="0">
                <a:solidFill>
                  <a:schemeClr val="tx1">
                    <a:lumMod val="75000"/>
                    <a:lumOff val="25000"/>
                  </a:schemeClr>
                </a:solidFill>
                <a:latin typeface="メイリオ" panose="020B0604030504040204" pitchFamily="50" charset="-128"/>
                <a:ea typeface="メイリオ" panose="020B0604030504040204" pitchFamily="50" charset="-128"/>
              </a:rPr>
              <a:t>数</a:t>
            </a:r>
            <a:r>
              <a:rPr kumimoji="1" lang="ja-JP" altLang="en-US" sz="1800" dirty="0">
                <a:solidFill>
                  <a:schemeClr val="tx1">
                    <a:lumMod val="75000"/>
                    <a:lumOff val="25000"/>
                  </a:schemeClr>
                </a:solidFill>
                <a:latin typeface="メイリオ" panose="020B0604030504040204" pitchFamily="50" charset="-128"/>
                <a:ea typeface="メイリオ" panose="020B0604030504040204" pitchFamily="50" charset="-128"/>
              </a:rPr>
              <a:t>がある場合は、</a:t>
            </a:r>
            <a:endParaRPr kumimoji="1" lang="en-US" altLang="ja-JP" sz="1800" dirty="0">
              <a:solidFill>
                <a:schemeClr val="tx1">
                  <a:lumMod val="75000"/>
                  <a:lumOff val="25000"/>
                </a:schemeClr>
              </a:solidFill>
              <a:latin typeface="メイリオ" panose="020B0604030504040204" pitchFamily="50" charset="-128"/>
              <a:ea typeface="メイリオ" panose="020B0604030504040204" pitchFamily="50" charset="-128"/>
            </a:endParaRPr>
          </a:p>
          <a:p>
            <a:r>
              <a:rPr kumimoji="1" lang="en-US" altLang="ja-JP" sz="1800" b="1" dirty="0">
                <a:solidFill>
                  <a:schemeClr val="tx1">
                    <a:lumMod val="75000"/>
                    <a:lumOff val="25000"/>
                  </a:schemeClr>
                </a:solidFill>
                <a:latin typeface="メイリオ" panose="020B0604030504040204" pitchFamily="50" charset="-128"/>
                <a:ea typeface="メイリオ" panose="020B0604030504040204" pitchFamily="50" charset="-128"/>
              </a:rPr>
              <a:t>T</a:t>
            </a:r>
            <a:r>
              <a:rPr kumimoji="1" lang="ja-JP" altLang="en-US" sz="1800" b="1" dirty="0">
                <a:solidFill>
                  <a:schemeClr val="tx1">
                    <a:lumMod val="75000"/>
                    <a:lumOff val="25000"/>
                  </a:schemeClr>
                </a:solidFill>
                <a:latin typeface="メイリオ" panose="020B0604030504040204" pitchFamily="50" charset="-128"/>
                <a:ea typeface="メイリオ" panose="020B0604030504040204" pitchFamily="50" charset="-128"/>
              </a:rPr>
              <a:t>検定</a:t>
            </a:r>
            <a:r>
              <a:rPr kumimoji="1" lang="en-US" altLang="ja-JP" sz="1800" b="1" dirty="0">
                <a:solidFill>
                  <a:schemeClr val="tx1">
                    <a:lumMod val="75000"/>
                    <a:lumOff val="25000"/>
                  </a:schemeClr>
                </a:solidFill>
                <a:latin typeface="メイリオ" panose="020B0604030504040204" pitchFamily="50" charset="-128"/>
                <a:ea typeface="メイリオ" panose="020B0604030504040204" pitchFamily="50" charset="-128"/>
              </a:rPr>
              <a:t>(2</a:t>
            </a:r>
            <a:r>
              <a:rPr kumimoji="1" lang="ja-JP" altLang="en-US" sz="1800" b="1" dirty="0">
                <a:solidFill>
                  <a:schemeClr val="tx1">
                    <a:lumMod val="75000"/>
                    <a:lumOff val="25000"/>
                  </a:schemeClr>
                </a:solidFill>
                <a:latin typeface="メイリオ" panose="020B0604030504040204" pitchFamily="50" charset="-128"/>
                <a:ea typeface="メイリオ" panose="020B0604030504040204" pitchFamily="50" charset="-128"/>
              </a:rPr>
              <a:t>群</a:t>
            </a:r>
            <a:r>
              <a:rPr kumimoji="1" lang="en-US" altLang="ja-JP" sz="1800" b="1" dirty="0">
                <a:solidFill>
                  <a:schemeClr val="tx1">
                    <a:lumMod val="75000"/>
                    <a:lumOff val="25000"/>
                  </a:schemeClr>
                </a:solidFill>
                <a:latin typeface="メイリオ" panose="020B0604030504040204" pitchFamily="50" charset="-128"/>
                <a:ea typeface="メイリオ" panose="020B0604030504040204" pitchFamily="50" charset="-128"/>
              </a:rPr>
              <a:t>)</a:t>
            </a:r>
            <a:r>
              <a:rPr kumimoji="1" lang="ja-JP" altLang="en-US" sz="1800" dirty="0">
                <a:solidFill>
                  <a:schemeClr val="tx1">
                    <a:lumMod val="75000"/>
                    <a:lumOff val="25000"/>
                  </a:schemeClr>
                </a:solidFill>
                <a:latin typeface="メイリオ" panose="020B0604030504040204" pitchFamily="50" charset="-128"/>
                <a:ea typeface="メイリオ" panose="020B0604030504040204" pitchFamily="50" charset="-128"/>
              </a:rPr>
              <a:t>や</a:t>
            </a:r>
            <a:r>
              <a:rPr kumimoji="1" lang="en-US" altLang="ja-JP" sz="1800" b="1" dirty="0">
                <a:solidFill>
                  <a:schemeClr val="tx1">
                    <a:lumMod val="75000"/>
                    <a:lumOff val="25000"/>
                  </a:schemeClr>
                </a:solidFill>
                <a:latin typeface="メイリオ" panose="020B0604030504040204" pitchFamily="50" charset="-128"/>
                <a:ea typeface="メイリオ" panose="020B0604030504040204" pitchFamily="50" charset="-128"/>
              </a:rPr>
              <a:t>ANOVA(3</a:t>
            </a:r>
            <a:r>
              <a:rPr kumimoji="1" lang="ja-JP" altLang="en-US" sz="1800" b="1" dirty="0">
                <a:solidFill>
                  <a:schemeClr val="tx1">
                    <a:lumMod val="75000"/>
                    <a:lumOff val="25000"/>
                  </a:schemeClr>
                </a:solidFill>
                <a:latin typeface="メイリオ" panose="020B0604030504040204" pitchFamily="50" charset="-128"/>
                <a:ea typeface="メイリオ" panose="020B0604030504040204" pitchFamily="50" charset="-128"/>
              </a:rPr>
              <a:t>群以上</a:t>
            </a:r>
            <a:r>
              <a:rPr kumimoji="1" lang="en-US" altLang="ja-JP" sz="1800" b="1" dirty="0">
                <a:solidFill>
                  <a:schemeClr val="tx1">
                    <a:lumMod val="75000"/>
                    <a:lumOff val="25000"/>
                  </a:schemeClr>
                </a:solidFill>
                <a:latin typeface="メイリオ" panose="020B0604030504040204" pitchFamily="50" charset="-128"/>
                <a:ea typeface="メイリオ" panose="020B0604030504040204" pitchFamily="50" charset="-128"/>
              </a:rPr>
              <a:t>)</a:t>
            </a:r>
            <a:r>
              <a:rPr kumimoji="1" lang="ja-JP" altLang="en-US" sz="1800" dirty="0">
                <a:solidFill>
                  <a:schemeClr val="tx1">
                    <a:lumMod val="75000"/>
                    <a:lumOff val="25000"/>
                  </a:schemeClr>
                </a:solidFill>
                <a:latin typeface="メイリオ" panose="020B0604030504040204" pitchFamily="50" charset="-128"/>
                <a:ea typeface="メイリオ" panose="020B0604030504040204" pitchFamily="50" charset="-128"/>
              </a:rPr>
              <a:t>などの</a:t>
            </a:r>
            <a:endParaRPr kumimoji="1" lang="en-US" altLang="ja-JP" sz="1800" dirty="0">
              <a:solidFill>
                <a:schemeClr val="tx1">
                  <a:lumMod val="75000"/>
                  <a:lumOff val="25000"/>
                </a:schemeClr>
              </a:solidFill>
              <a:latin typeface="メイリオ" panose="020B0604030504040204" pitchFamily="50" charset="-128"/>
              <a:ea typeface="メイリオ" panose="020B0604030504040204" pitchFamily="50" charset="-128"/>
            </a:endParaRPr>
          </a:p>
          <a:p>
            <a:r>
              <a:rPr kumimoji="1" lang="ja-JP" altLang="en-US" sz="1800" b="1" dirty="0">
                <a:solidFill>
                  <a:srgbClr val="FF0000"/>
                </a:solidFill>
                <a:latin typeface="メイリオ" panose="020B0604030504040204" pitchFamily="50" charset="-128"/>
                <a:ea typeface="メイリオ" panose="020B0604030504040204" pitchFamily="50" charset="-128"/>
              </a:rPr>
              <a:t>検定手法</a:t>
            </a:r>
            <a:r>
              <a:rPr lang="ja-JP" altLang="en-US" sz="1800" dirty="0">
                <a:solidFill>
                  <a:schemeClr val="tx1">
                    <a:lumMod val="75000"/>
                    <a:lumOff val="25000"/>
                  </a:schemeClr>
                </a:solidFill>
                <a:latin typeface="メイリオ" panose="020B0604030504040204" pitchFamily="50" charset="-128"/>
                <a:ea typeface="メイリオ" panose="020B0604030504040204" pitchFamily="50" charset="-128"/>
              </a:rPr>
              <a:t>で、</a:t>
            </a:r>
            <a:r>
              <a:rPr lang="ja-JP" altLang="en-US" sz="1800" b="1" dirty="0">
                <a:solidFill>
                  <a:srgbClr val="FF0000"/>
                </a:solidFill>
                <a:latin typeface="メイリオ" panose="020B0604030504040204" pitchFamily="50" charset="-128"/>
                <a:ea typeface="メイリオ" panose="020B0604030504040204" pitchFamily="50" charset="-128"/>
              </a:rPr>
              <a:t>平均値</a:t>
            </a:r>
            <a:r>
              <a:rPr lang="ja-JP" altLang="en-US" sz="1800" dirty="0">
                <a:solidFill>
                  <a:schemeClr val="tx1">
                    <a:lumMod val="75000"/>
                    <a:lumOff val="25000"/>
                  </a:schemeClr>
                </a:solidFill>
                <a:latin typeface="メイリオ" panose="020B0604030504040204" pitchFamily="50" charset="-128"/>
                <a:ea typeface="メイリオ" panose="020B0604030504040204" pitchFamily="50" charset="-128"/>
              </a:rPr>
              <a:t>の比と</a:t>
            </a:r>
            <a:r>
              <a:rPr lang="en-US" altLang="ja-JP" sz="1800" dirty="0">
                <a:solidFill>
                  <a:schemeClr val="tx1">
                    <a:lumMod val="75000"/>
                    <a:lumOff val="25000"/>
                  </a:schemeClr>
                </a:solidFill>
                <a:latin typeface="メイリオ" panose="020B0604030504040204" pitchFamily="50" charset="-128"/>
                <a:ea typeface="メイリオ" panose="020B0604030504040204" pitchFamily="50" charset="-128"/>
              </a:rPr>
              <a:t>P</a:t>
            </a:r>
            <a:r>
              <a:rPr lang="ja-JP" altLang="en-US" sz="1800" dirty="0">
                <a:solidFill>
                  <a:schemeClr val="tx1">
                    <a:lumMod val="75000"/>
                    <a:lumOff val="25000"/>
                  </a:schemeClr>
                </a:solidFill>
                <a:latin typeface="メイリオ" panose="020B0604030504040204" pitchFamily="50" charset="-128"/>
                <a:ea typeface="メイリオ" panose="020B0604030504040204" pitchFamily="50" charset="-128"/>
              </a:rPr>
              <a:t>値から変動遺伝子を抽出すると良い。</a:t>
            </a:r>
            <a:endParaRPr kumimoji="1" lang="en-US" altLang="ja-JP" sz="18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11" name="テキスト ボックス 110">
            <a:extLst>
              <a:ext uri="{FF2B5EF4-FFF2-40B4-BE49-F238E27FC236}">
                <a16:creationId xmlns:a16="http://schemas.microsoft.com/office/drawing/2014/main" xmlns="" id="{D1CBBD7E-F910-463D-A49B-22F041CA9485}"/>
              </a:ext>
            </a:extLst>
          </p:cNvPr>
          <p:cNvSpPr txBox="1"/>
          <p:nvPr/>
        </p:nvSpPr>
        <p:spPr>
          <a:xfrm>
            <a:off x="5574890" y="4486110"/>
            <a:ext cx="4244227" cy="1477328"/>
          </a:xfrm>
          <a:prstGeom prst="rect">
            <a:avLst/>
          </a:prstGeom>
          <a:noFill/>
        </p:spPr>
        <p:txBody>
          <a:bodyPr wrap="square" rtlCol="0" anchor="ctr">
            <a:spAutoFit/>
          </a:bodyPr>
          <a:lstStyle/>
          <a:p>
            <a:r>
              <a:rPr lang="ja-JP" altLang="en-US" b="1" dirty="0">
                <a:solidFill>
                  <a:schemeClr val="tx1">
                    <a:lumMod val="75000"/>
                    <a:lumOff val="25000"/>
                  </a:schemeClr>
                </a:solidFill>
                <a:latin typeface="メイリオ" panose="020B0604030504040204" pitchFamily="50" charset="-128"/>
                <a:ea typeface="メイリオ" panose="020B0604030504040204" pitchFamily="50" charset="-128"/>
              </a:rPr>
              <a:t>ばらつき</a:t>
            </a:r>
            <a:r>
              <a:rPr lang="ja-JP" altLang="en-US" dirty="0">
                <a:solidFill>
                  <a:schemeClr val="tx1">
                    <a:lumMod val="75000"/>
                    <a:lumOff val="25000"/>
                  </a:schemeClr>
                </a:solidFill>
                <a:latin typeface="メイリオ" panose="020B0604030504040204" pitchFamily="50" charset="-128"/>
                <a:ea typeface="メイリオ" panose="020B0604030504040204" pitchFamily="50" charset="-128"/>
              </a:rPr>
              <a:t>が大きい場合や</a:t>
            </a:r>
            <a:r>
              <a:rPr lang="ja-JP" altLang="en-US" b="1" dirty="0">
                <a:solidFill>
                  <a:schemeClr val="tx1">
                    <a:lumMod val="75000"/>
                    <a:lumOff val="25000"/>
                  </a:schemeClr>
                </a:solidFill>
                <a:latin typeface="メイリオ" panose="020B0604030504040204" pitchFamily="50" charset="-128"/>
                <a:ea typeface="メイリオ" panose="020B0604030504040204" pitchFamily="50" charset="-128"/>
              </a:rPr>
              <a:t>Ｎ数</a:t>
            </a:r>
            <a:r>
              <a:rPr lang="ja-JP" altLang="en-US" dirty="0">
                <a:solidFill>
                  <a:schemeClr val="tx1">
                    <a:lumMod val="75000"/>
                    <a:lumOff val="25000"/>
                  </a:schemeClr>
                </a:solidFill>
                <a:latin typeface="メイリオ" panose="020B0604030504040204" pitchFamily="50" charset="-128"/>
                <a:ea typeface="メイリオ" panose="020B0604030504040204" pitchFamily="50" charset="-128"/>
              </a:rPr>
              <a:t>が少ない</a:t>
            </a:r>
            <a:endParaRPr lang="en-US" altLang="ja-JP" dirty="0">
              <a:solidFill>
                <a:schemeClr val="tx1">
                  <a:lumMod val="75000"/>
                  <a:lumOff val="25000"/>
                </a:schemeClr>
              </a:solidFill>
              <a:latin typeface="メイリオ" panose="020B0604030504040204" pitchFamily="50" charset="-128"/>
              <a:ea typeface="メイリオ" panose="020B0604030504040204" pitchFamily="50" charset="-128"/>
            </a:endParaRPr>
          </a:p>
          <a:p>
            <a:r>
              <a:rPr lang="ja-JP" altLang="en-US" dirty="0">
                <a:solidFill>
                  <a:schemeClr val="tx1">
                    <a:lumMod val="75000"/>
                    <a:lumOff val="25000"/>
                  </a:schemeClr>
                </a:solidFill>
                <a:latin typeface="メイリオ" panose="020B0604030504040204" pitchFamily="50" charset="-128"/>
                <a:ea typeface="メイリオ" panose="020B0604030504040204" pitchFamily="50" charset="-128"/>
              </a:rPr>
              <a:t>場合は、</a:t>
            </a:r>
            <a:r>
              <a:rPr lang="ja-JP" altLang="en-US" b="1" dirty="0">
                <a:solidFill>
                  <a:srgbClr val="FF0000"/>
                </a:solidFill>
                <a:latin typeface="メイリオ" panose="020B0604030504040204" pitchFamily="50" charset="-128"/>
                <a:ea typeface="メイリオ" panose="020B0604030504040204" pitchFamily="50" charset="-128"/>
              </a:rPr>
              <a:t>メジアン</a:t>
            </a:r>
            <a:r>
              <a:rPr lang="ja-JP" altLang="en-US" dirty="0">
                <a:solidFill>
                  <a:schemeClr val="tx1">
                    <a:lumMod val="75000"/>
                    <a:lumOff val="25000"/>
                  </a:schemeClr>
                </a:solidFill>
                <a:latin typeface="メイリオ" panose="020B0604030504040204" pitchFamily="50" charset="-128"/>
                <a:ea typeface="メイリオ" panose="020B0604030504040204" pitchFamily="50" charset="-128"/>
              </a:rPr>
              <a:t>を対照群の代表値と</a:t>
            </a:r>
            <a:endParaRPr lang="en-US" altLang="ja-JP" dirty="0">
              <a:solidFill>
                <a:schemeClr val="tx1">
                  <a:lumMod val="75000"/>
                  <a:lumOff val="25000"/>
                </a:schemeClr>
              </a:solidFill>
              <a:latin typeface="メイリオ" panose="020B0604030504040204" pitchFamily="50" charset="-128"/>
              <a:ea typeface="メイリオ" panose="020B0604030504040204" pitchFamily="50" charset="-128"/>
            </a:endParaRPr>
          </a:p>
          <a:p>
            <a:r>
              <a:rPr lang="ja-JP" altLang="en-US" dirty="0">
                <a:solidFill>
                  <a:schemeClr val="tx1">
                    <a:lumMod val="75000"/>
                    <a:lumOff val="25000"/>
                  </a:schemeClr>
                </a:solidFill>
                <a:latin typeface="メイリオ" panose="020B0604030504040204" pitchFamily="50" charset="-128"/>
                <a:ea typeface="メイリオ" panose="020B0604030504040204" pitchFamily="50" charset="-128"/>
              </a:rPr>
              <a:t>して</a:t>
            </a:r>
            <a:r>
              <a:rPr kumimoji="1" lang="ja-JP" altLang="en-US" sz="1800" dirty="0">
                <a:solidFill>
                  <a:schemeClr val="tx1">
                    <a:lumMod val="75000"/>
                    <a:lumOff val="25000"/>
                  </a:schemeClr>
                </a:solidFill>
                <a:latin typeface="メイリオ" panose="020B0604030504040204" pitchFamily="50" charset="-128"/>
                <a:ea typeface="メイリオ" panose="020B0604030504040204" pitchFamily="50" charset="-128"/>
              </a:rPr>
              <a:t>個別サンプル毎の変動を算出し、</a:t>
            </a:r>
            <a:endParaRPr kumimoji="1" lang="en-US" altLang="ja-JP" sz="1800" dirty="0">
              <a:solidFill>
                <a:schemeClr val="tx1">
                  <a:lumMod val="75000"/>
                  <a:lumOff val="25000"/>
                </a:schemeClr>
              </a:solidFill>
              <a:latin typeface="メイリオ" panose="020B0604030504040204" pitchFamily="50" charset="-128"/>
              <a:ea typeface="メイリオ" panose="020B0604030504040204" pitchFamily="50" charset="-128"/>
            </a:endParaRPr>
          </a:p>
          <a:p>
            <a:r>
              <a:rPr lang="en-US" altLang="ja-JP" sz="1800" dirty="0">
                <a:solidFill>
                  <a:schemeClr val="tx1">
                    <a:lumMod val="75000"/>
                    <a:lumOff val="25000"/>
                  </a:schemeClr>
                </a:solidFill>
                <a:latin typeface="メイリオ" panose="020B0604030504040204" pitchFamily="50" charset="-128"/>
                <a:ea typeface="メイリオ" panose="020B0604030504040204" pitchFamily="50" charset="-128"/>
              </a:rPr>
              <a:t>3/6</a:t>
            </a:r>
            <a:r>
              <a:rPr lang="ja-JP" altLang="en-US" sz="1800" dirty="0">
                <a:solidFill>
                  <a:schemeClr val="tx1">
                    <a:lumMod val="75000"/>
                    <a:lumOff val="25000"/>
                  </a:schemeClr>
                </a:solidFill>
                <a:latin typeface="メイリオ" panose="020B0604030504040204" pitchFamily="50" charset="-128"/>
                <a:ea typeface="メイリオ" panose="020B0604030504040204" pitchFamily="50" charset="-128"/>
              </a:rPr>
              <a:t>以上とか</a:t>
            </a:r>
            <a:r>
              <a:rPr lang="en-US" altLang="ja-JP" sz="1800" dirty="0">
                <a:solidFill>
                  <a:schemeClr val="tx1">
                    <a:lumMod val="75000"/>
                    <a:lumOff val="25000"/>
                  </a:schemeClr>
                </a:solidFill>
                <a:latin typeface="メイリオ" panose="020B0604030504040204" pitchFamily="50" charset="-128"/>
                <a:ea typeface="メイリオ" panose="020B0604030504040204" pitchFamily="50" charset="-128"/>
              </a:rPr>
              <a:t>4/6</a:t>
            </a:r>
            <a:r>
              <a:rPr lang="ja-JP" altLang="en-US" sz="1800" dirty="0">
                <a:solidFill>
                  <a:schemeClr val="tx1">
                    <a:lumMod val="75000"/>
                    <a:lumOff val="25000"/>
                  </a:schemeClr>
                </a:solidFill>
                <a:latin typeface="メイリオ" panose="020B0604030504040204" pitchFamily="50" charset="-128"/>
                <a:ea typeface="メイリオ" panose="020B0604030504040204" pitchFamily="50" charset="-128"/>
              </a:rPr>
              <a:t>以上など</a:t>
            </a:r>
            <a:r>
              <a:rPr kumimoji="1" lang="ja-JP" altLang="en-US" sz="1800" dirty="0">
                <a:solidFill>
                  <a:schemeClr val="tx1">
                    <a:lumMod val="75000"/>
                    <a:lumOff val="25000"/>
                  </a:schemeClr>
                </a:solidFill>
                <a:latin typeface="メイリオ" panose="020B0604030504040204" pitchFamily="50" charset="-128"/>
                <a:ea typeface="メイリオ" panose="020B0604030504040204" pitchFamily="50" charset="-128"/>
              </a:rPr>
              <a:t>の</a:t>
            </a:r>
            <a:r>
              <a:rPr kumimoji="1" lang="ja-JP" altLang="en-US" sz="1800" b="1" dirty="0">
                <a:solidFill>
                  <a:srgbClr val="FF0000"/>
                </a:solidFill>
                <a:latin typeface="メイリオ" panose="020B0604030504040204" pitchFamily="50" charset="-128"/>
                <a:ea typeface="メイリオ" panose="020B0604030504040204" pitchFamily="50" charset="-128"/>
              </a:rPr>
              <a:t>頻度条件</a:t>
            </a:r>
            <a:r>
              <a:rPr kumimoji="1" lang="ja-JP" altLang="en-US" sz="1800" dirty="0">
                <a:solidFill>
                  <a:schemeClr val="tx1">
                    <a:lumMod val="75000"/>
                    <a:lumOff val="25000"/>
                  </a:schemeClr>
                </a:solidFill>
                <a:latin typeface="メイリオ" panose="020B0604030504040204" pitchFamily="50" charset="-128"/>
                <a:ea typeface="メイリオ" panose="020B0604030504040204" pitchFamily="50" charset="-128"/>
              </a:rPr>
              <a:t>で</a:t>
            </a:r>
            <a:endParaRPr kumimoji="1" lang="en-US" altLang="ja-JP" sz="1800" dirty="0">
              <a:solidFill>
                <a:schemeClr val="tx1">
                  <a:lumMod val="75000"/>
                  <a:lumOff val="25000"/>
                </a:schemeClr>
              </a:solidFill>
              <a:latin typeface="メイリオ" panose="020B0604030504040204" pitchFamily="50" charset="-128"/>
              <a:ea typeface="メイリオ" panose="020B0604030504040204" pitchFamily="50" charset="-128"/>
            </a:endParaRPr>
          </a:p>
          <a:p>
            <a:r>
              <a:rPr kumimoji="1" lang="ja-JP" altLang="en-US" sz="1800" dirty="0">
                <a:solidFill>
                  <a:schemeClr val="tx1">
                    <a:lumMod val="75000"/>
                    <a:lumOff val="25000"/>
                  </a:schemeClr>
                </a:solidFill>
                <a:latin typeface="メイリオ" panose="020B0604030504040204" pitchFamily="50" charset="-128"/>
                <a:ea typeface="メイリオ" panose="020B0604030504040204" pitchFamily="50" charset="-128"/>
              </a:rPr>
              <a:t>変動遺伝子を抽出すると良い。</a:t>
            </a:r>
          </a:p>
        </p:txBody>
      </p:sp>
      <p:sp>
        <p:nvSpPr>
          <p:cNvPr id="112" name="テキスト ボックス 111">
            <a:extLst>
              <a:ext uri="{FF2B5EF4-FFF2-40B4-BE49-F238E27FC236}">
                <a16:creationId xmlns:a16="http://schemas.microsoft.com/office/drawing/2014/main" xmlns="" id="{5D3CA3E2-88BE-4A7E-9D50-566F6D4221ED}"/>
              </a:ext>
            </a:extLst>
          </p:cNvPr>
          <p:cNvSpPr txBox="1"/>
          <p:nvPr/>
        </p:nvSpPr>
        <p:spPr>
          <a:xfrm>
            <a:off x="649235" y="6027143"/>
            <a:ext cx="9111109" cy="338554"/>
          </a:xfrm>
          <a:prstGeom prst="rect">
            <a:avLst/>
          </a:prstGeom>
          <a:noFill/>
        </p:spPr>
        <p:txBody>
          <a:bodyPr wrap="square" rtlCol="0" anchor="t">
            <a:spAutoFit/>
          </a:bodyPr>
          <a:lstStyle/>
          <a:p>
            <a:pPr marL="265113" indent="-265113"/>
            <a:r>
              <a:rPr lang="en-US" altLang="ja-JP" sz="1600" dirty="0">
                <a:solidFill>
                  <a:srgbClr val="002060"/>
                </a:solidFill>
                <a:latin typeface="メイリオ" panose="020B0604030504040204" pitchFamily="50" charset="-128"/>
                <a:ea typeface="メイリオ" panose="020B0604030504040204" pitchFamily="50" charset="-128"/>
              </a:rPr>
              <a:t>※</a:t>
            </a:r>
            <a:r>
              <a:rPr lang="ja-JP" altLang="en-US" sz="1600" dirty="0">
                <a:solidFill>
                  <a:srgbClr val="002060"/>
                </a:solidFill>
                <a:latin typeface="メイリオ" panose="020B0604030504040204" pitchFamily="50" charset="-128"/>
                <a:ea typeface="メイリオ" panose="020B0604030504040204" pitchFamily="50" charset="-128"/>
              </a:rPr>
              <a:t> </a:t>
            </a:r>
            <a:r>
              <a:rPr lang="en-US" altLang="ja-JP" sz="1600" dirty="0">
                <a:solidFill>
                  <a:srgbClr val="002060"/>
                </a:solidFill>
                <a:latin typeface="メイリオ" panose="020B0604030504040204" pitchFamily="50" charset="-128"/>
                <a:ea typeface="メイリオ" panose="020B0604030504040204" pitchFamily="50" charset="-128"/>
              </a:rPr>
              <a:t>T</a:t>
            </a:r>
            <a:r>
              <a:rPr lang="ja-JP" altLang="en-US" sz="1600" dirty="0">
                <a:solidFill>
                  <a:srgbClr val="002060"/>
                </a:solidFill>
                <a:latin typeface="メイリオ" panose="020B0604030504040204" pitchFamily="50" charset="-128"/>
                <a:ea typeface="メイリオ" panose="020B0604030504040204" pitchFamily="50" charset="-128"/>
              </a:rPr>
              <a:t>検定や</a:t>
            </a:r>
            <a:r>
              <a:rPr lang="en-US" altLang="ja-JP" sz="1600" dirty="0">
                <a:solidFill>
                  <a:srgbClr val="002060"/>
                </a:solidFill>
                <a:latin typeface="メイリオ" panose="020B0604030504040204" pitchFamily="50" charset="-128"/>
                <a:ea typeface="メイリオ" panose="020B0604030504040204" pitchFamily="50" charset="-128"/>
              </a:rPr>
              <a:t>ANOVA</a:t>
            </a:r>
            <a:r>
              <a:rPr kumimoji="1" lang="ja-JP" altLang="en-US" sz="1600" dirty="0">
                <a:solidFill>
                  <a:srgbClr val="002060"/>
                </a:solidFill>
                <a:latin typeface="メイリオ" panose="020B0604030504040204" pitchFamily="50" charset="-128"/>
                <a:ea typeface="メイリオ" panose="020B0604030504040204" pitchFamily="50" charset="-128"/>
              </a:rPr>
              <a:t>で変動遺伝子を抽出する場合は、群代表値はメジアンではなく</a:t>
            </a:r>
            <a:r>
              <a:rPr kumimoji="1" lang="ja-JP" altLang="en-US" sz="1600" u="sng" dirty="0">
                <a:solidFill>
                  <a:srgbClr val="002060"/>
                </a:solidFill>
                <a:latin typeface="メイリオ" panose="020B0604030504040204" pitchFamily="50" charset="-128"/>
                <a:ea typeface="メイリオ" panose="020B0604030504040204" pitchFamily="50" charset="-128"/>
              </a:rPr>
              <a:t>平均値</a:t>
            </a:r>
            <a:r>
              <a:rPr lang="ja-JP" altLang="en-US" sz="1600" dirty="0">
                <a:solidFill>
                  <a:srgbClr val="002060"/>
                </a:solidFill>
                <a:latin typeface="メイリオ" panose="020B0604030504040204" pitchFamily="50" charset="-128"/>
                <a:ea typeface="メイリオ" panose="020B0604030504040204" pitchFamily="50" charset="-128"/>
              </a:rPr>
              <a:t>を使う</a:t>
            </a:r>
            <a:r>
              <a:rPr kumimoji="1" lang="ja-JP" altLang="en-US" sz="1600" dirty="0">
                <a:solidFill>
                  <a:srgbClr val="002060"/>
                </a:solidFill>
                <a:latin typeface="メイリオ" panose="020B0604030504040204" pitchFamily="50" charset="-128"/>
                <a:ea typeface="メイリオ" panose="020B0604030504040204" pitchFamily="50" charset="-128"/>
              </a:rPr>
              <a:t>。</a:t>
            </a:r>
          </a:p>
        </p:txBody>
      </p:sp>
      <p:grpSp>
        <p:nvGrpSpPr>
          <p:cNvPr id="5" name="グループ化 4"/>
          <p:cNvGrpSpPr/>
          <p:nvPr/>
        </p:nvGrpSpPr>
        <p:grpSpPr>
          <a:xfrm>
            <a:off x="757368" y="1613449"/>
            <a:ext cx="4078352" cy="2827811"/>
            <a:chOff x="514608" y="1587811"/>
            <a:chExt cx="4078352" cy="2827811"/>
          </a:xfrm>
        </p:grpSpPr>
        <p:grpSp>
          <p:nvGrpSpPr>
            <p:cNvPr id="76" name="グループ化 75">
              <a:extLst>
                <a:ext uri="{FF2B5EF4-FFF2-40B4-BE49-F238E27FC236}">
                  <a16:creationId xmlns:a16="http://schemas.microsoft.com/office/drawing/2014/main" xmlns="" id="{DDBA5404-F6FC-4B21-B5C4-F3CEA9FBE4DC}"/>
                </a:ext>
              </a:extLst>
            </p:cNvPr>
            <p:cNvGrpSpPr/>
            <p:nvPr/>
          </p:nvGrpSpPr>
          <p:grpSpPr>
            <a:xfrm>
              <a:off x="560512" y="1607552"/>
              <a:ext cx="4032448" cy="2808070"/>
              <a:chOff x="632520" y="2367706"/>
              <a:chExt cx="4032448" cy="2808070"/>
            </a:xfrm>
          </p:grpSpPr>
          <p:cxnSp>
            <p:nvCxnSpPr>
              <p:cNvPr id="77" name="直線コネクタ 76">
                <a:extLst>
                  <a:ext uri="{FF2B5EF4-FFF2-40B4-BE49-F238E27FC236}">
                    <a16:creationId xmlns:a16="http://schemas.microsoft.com/office/drawing/2014/main" xmlns="" id="{966A4667-8AA9-4B3E-A083-AC2CE3EBA877}"/>
                  </a:ext>
                </a:extLst>
              </p:cNvPr>
              <p:cNvCxnSpPr/>
              <p:nvPr/>
            </p:nvCxnSpPr>
            <p:spPr>
              <a:xfrm>
                <a:off x="632520" y="4725144"/>
                <a:ext cx="4032448"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テキスト ボックス 9">
                <a:extLst>
                  <a:ext uri="{FF2B5EF4-FFF2-40B4-BE49-F238E27FC236}">
                    <a16:creationId xmlns:a16="http://schemas.microsoft.com/office/drawing/2014/main" xmlns="" id="{CA2A97BC-0E87-4088-9E19-93CE7007EE6E}"/>
                  </a:ext>
                </a:extLst>
              </p:cNvPr>
              <p:cNvSpPr txBox="1">
                <a:spLocks noChangeArrowheads="1"/>
              </p:cNvSpPr>
              <p:nvPr/>
            </p:nvSpPr>
            <p:spPr bwMode="auto">
              <a:xfrm>
                <a:off x="1208584" y="4806444"/>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ja-JP" altLang="en-US" sz="1800">
                    <a:solidFill>
                      <a:srgbClr val="0070C0"/>
                    </a:solidFill>
                    <a:latin typeface="メイリオ" panose="020B0604030504040204" pitchFamily="50" charset="-128"/>
                    <a:ea typeface="メイリオ" panose="020B0604030504040204" pitchFamily="50" charset="-128"/>
                  </a:rPr>
                  <a:t>対照群</a:t>
                </a:r>
              </a:p>
            </p:txBody>
          </p:sp>
          <p:sp>
            <p:nvSpPr>
              <p:cNvPr id="79" name="テキスト ボックス 10">
                <a:extLst>
                  <a:ext uri="{FF2B5EF4-FFF2-40B4-BE49-F238E27FC236}">
                    <a16:creationId xmlns:a16="http://schemas.microsoft.com/office/drawing/2014/main" xmlns="" id="{9DF0DEEF-353C-429B-816A-D2AF35A603FD}"/>
                  </a:ext>
                </a:extLst>
              </p:cNvPr>
              <p:cNvSpPr txBox="1">
                <a:spLocks noChangeArrowheads="1"/>
              </p:cNvSpPr>
              <p:nvPr/>
            </p:nvSpPr>
            <p:spPr bwMode="auto">
              <a:xfrm>
                <a:off x="3152800" y="4806444"/>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ja-JP" altLang="en-US" sz="1800" dirty="0">
                    <a:solidFill>
                      <a:schemeClr val="accent6">
                        <a:lumMod val="75000"/>
                      </a:schemeClr>
                    </a:solidFill>
                    <a:latin typeface="メイリオ" panose="020B0604030504040204" pitchFamily="50" charset="-128"/>
                    <a:ea typeface="メイリオ" panose="020B0604030504040204" pitchFamily="50" charset="-128"/>
                  </a:rPr>
                  <a:t>処置群</a:t>
                </a:r>
              </a:p>
            </p:txBody>
          </p:sp>
          <p:grpSp>
            <p:nvGrpSpPr>
              <p:cNvPr id="80" name="グループ化 79">
                <a:extLst>
                  <a:ext uri="{FF2B5EF4-FFF2-40B4-BE49-F238E27FC236}">
                    <a16:creationId xmlns:a16="http://schemas.microsoft.com/office/drawing/2014/main" xmlns="" id="{D7C32055-8323-4AA7-8A75-816AF4ADCE7E}"/>
                  </a:ext>
                </a:extLst>
              </p:cNvPr>
              <p:cNvGrpSpPr/>
              <p:nvPr/>
            </p:nvGrpSpPr>
            <p:grpSpPr>
              <a:xfrm>
                <a:off x="776536" y="2367706"/>
                <a:ext cx="3787146" cy="2357438"/>
                <a:chOff x="776536" y="2367706"/>
                <a:chExt cx="4708717" cy="2357438"/>
              </a:xfrm>
            </p:grpSpPr>
            <p:sp>
              <p:nvSpPr>
                <p:cNvPr id="81" name="正方形/長方形 80">
                  <a:extLst>
                    <a:ext uri="{FF2B5EF4-FFF2-40B4-BE49-F238E27FC236}">
                      <a16:creationId xmlns:a16="http://schemas.microsoft.com/office/drawing/2014/main" xmlns="" id="{CC3A8DF8-368F-4AD2-AB60-D5A1CB623F59}"/>
                    </a:ext>
                  </a:extLst>
                </p:cNvPr>
                <p:cNvSpPr/>
                <p:nvPr/>
              </p:nvSpPr>
              <p:spPr>
                <a:xfrm>
                  <a:off x="1961818" y="4609245"/>
                  <a:ext cx="309562" cy="115899"/>
                </a:xfrm>
                <a:prstGeom prst="rect">
                  <a:avLst/>
                </a:prstGeom>
                <a:solidFill>
                  <a:srgbClr val="00206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82" name="正方形/長方形 81">
                  <a:extLst>
                    <a:ext uri="{FF2B5EF4-FFF2-40B4-BE49-F238E27FC236}">
                      <a16:creationId xmlns:a16="http://schemas.microsoft.com/office/drawing/2014/main" xmlns="" id="{CDBD40C5-3EDD-4BDC-BE62-0545F7B44B2A}"/>
                    </a:ext>
                  </a:extLst>
                </p:cNvPr>
                <p:cNvSpPr/>
                <p:nvPr/>
              </p:nvSpPr>
              <p:spPr>
                <a:xfrm>
                  <a:off x="2356912" y="4653706"/>
                  <a:ext cx="309562" cy="71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83" name="正方形/長方形 82">
                  <a:extLst>
                    <a:ext uri="{FF2B5EF4-FFF2-40B4-BE49-F238E27FC236}">
                      <a16:creationId xmlns:a16="http://schemas.microsoft.com/office/drawing/2014/main" xmlns="" id="{0BBBB9BE-DC05-4998-BBAC-CEC6A2D7833D}"/>
                    </a:ext>
                  </a:extLst>
                </p:cNvPr>
                <p:cNvSpPr/>
                <p:nvPr/>
              </p:nvSpPr>
              <p:spPr>
                <a:xfrm>
                  <a:off x="2752006" y="4582269"/>
                  <a:ext cx="309562" cy="142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84" name="正方形/長方形 83">
                  <a:extLst>
                    <a:ext uri="{FF2B5EF4-FFF2-40B4-BE49-F238E27FC236}">
                      <a16:creationId xmlns:a16="http://schemas.microsoft.com/office/drawing/2014/main" xmlns="" id="{A9175AD5-DB88-461A-B895-657B81559A12}"/>
                    </a:ext>
                  </a:extLst>
                </p:cNvPr>
                <p:cNvSpPr/>
                <p:nvPr/>
              </p:nvSpPr>
              <p:spPr>
                <a:xfrm>
                  <a:off x="3200227" y="2510581"/>
                  <a:ext cx="309562" cy="2214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85" name="正方形/長方形 84">
                  <a:extLst>
                    <a:ext uri="{FF2B5EF4-FFF2-40B4-BE49-F238E27FC236}">
                      <a16:creationId xmlns:a16="http://schemas.microsoft.com/office/drawing/2014/main" xmlns="" id="{95797888-85E2-4C57-95FC-8CA9E3D47427}"/>
                    </a:ext>
                  </a:extLst>
                </p:cNvPr>
                <p:cNvSpPr/>
                <p:nvPr/>
              </p:nvSpPr>
              <p:spPr>
                <a:xfrm>
                  <a:off x="3595322" y="2653456"/>
                  <a:ext cx="309562" cy="20716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86" name="正方形/長方形 85">
                  <a:extLst>
                    <a:ext uri="{FF2B5EF4-FFF2-40B4-BE49-F238E27FC236}">
                      <a16:creationId xmlns:a16="http://schemas.microsoft.com/office/drawing/2014/main" xmlns="" id="{9074B96E-D5C9-484E-92E2-86960E811258}"/>
                    </a:ext>
                  </a:extLst>
                </p:cNvPr>
                <p:cNvSpPr/>
                <p:nvPr/>
              </p:nvSpPr>
              <p:spPr>
                <a:xfrm>
                  <a:off x="3990415" y="2367706"/>
                  <a:ext cx="309562" cy="23574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87" name="正方形/長方形 86">
                  <a:extLst>
                    <a:ext uri="{FF2B5EF4-FFF2-40B4-BE49-F238E27FC236}">
                      <a16:creationId xmlns:a16="http://schemas.microsoft.com/office/drawing/2014/main" xmlns="" id="{4F7941D3-672C-4282-97D3-C7D23099F9A3}"/>
                    </a:ext>
                  </a:extLst>
                </p:cNvPr>
                <p:cNvSpPr/>
                <p:nvPr/>
              </p:nvSpPr>
              <p:spPr>
                <a:xfrm>
                  <a:off x="776536" y="4609245"/>
                  <a:ext cx="309562" cy="115899"/>
                </a:xfrm>
                <a:prstGeom prst="rect">
                  <a:avLst/>
                </a:prstGeom>
                <a:solidFill>
                  <a:srgbClr val="00206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88" name="正方形/長方形 87">
                  <a:extLst>
                    <a:ext uri="{FF2B5EF4-FFF2-40B4-BE49-F238E27FC236}">
                      <a16:creationId xmlns:a16="http://schemas.microsoft.com/office/drawing/2014/main" xmlns="" id="{1FCBEFDD-8DD3-40DC-A442-AD41DEC57FF0}"/>
                    </a:ext>
                  </a:extLst>
                </p:cNvPr>
                <p:cNvSpPr/>
                <p:nvPr/>
              </p:nvSpPr>
              <p:spPr>
                <a:xfrm>
                  <a:off x="1171630" y="4653706"/>
                  <a:ext cx="309562" cy="71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89" name="正方形/長方形 88">
                  <a:extLst>
                    <a:ext uri="{FF2B5EF4-FFF2-40B4-BE49-F238E27FC236}">
                      <a16:creationId xmlns:a16="http://schemas.microsoft.com/office/drawing/2014/main" xmlns="" id="{4917A5BC-1631-42B3-A66B-12C2FE3F66A1}"/>
                    </a:ext>
                  </a:extLst>
                </p:cNvPr>
                <p:cNvSpPr/>
                <p:nvPr/>
              </p:nvSpPr>
              <p:spPr>
                <a:xfrm>
                  <a:off x="1566724" y="4582269"/>
                  <a:ext cx="309562" cy="142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90" name="正方形/長方形 89">
                  <a:extLst>
                    <a:ext uri="{FF2B5EF4-FFF2-40B4-BE49-F238E27FC236}">
                      <a16:creationId xmlns:a16="http://schemas.microsoft.com/office/drawing/2014/main" xmlns="" id="{55B6E2D4-5CBD-4CFD-B690-153B1226F783}"/>
                    </a:ext>
                  </a:extLst>
                </p:cNvPr>
                <p:cNvSpPr/>
                <p:nvPr/>
              </p:nvSpPr>
              <p:spPr>
                <a:xfrm>
                  <a:off x="4385509" y="2510581"/>
                  <a:ext cx="309562" cy="2214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91" name="正方形/長方形 90">
                  <a:extLst>
                    <a:ext uri="{FF2B5EF4-FFF2-40B4-BE49-F238E27FC236}">
                      <a16:creationId xmlns:a16="http://schemas.microsoft.com/office/drawing/2014/main" xmlns="" id="{B0D11F4D-14A5-47DA-8F74-7D54AA143022}"/>
                    </a:ext>
                  </a:extLst>
                </p:cNvPr>
                <p:cNvSpPr/>
                <p:nvPr/>
              </p:nvSpPr>
              <p:spPr>
                <a:xfrm>
                  <a:off x="4780603" y="2653456"/>
                  <a:ext cx="309562" cy="20716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92" name="正方形/長方形 91">
                  <a:extLst>
                    <a:ext uri="{FF2B5EF4-FFF2-40B4-BE49-F238E27FC236}">
                      <a16:creationId xmlns:a16="http://schemas.microsoft.com/office/drawing/2014/main" xmlns="" id="{0AE2816A-A48C-4335-9362-24442FF9BE77}"/>
                    </a:ext>
                  </a:extLst>
                </p:cNvPr>
                <p:cNvSpPr/>
                <p:nvPr/>
              </p:nvSpPr>
              <p:spPr>
                <a:xfrm>
                  <a:off x="5175691" y="2367706"/>
                  <a:ext cx="309562" cy="23574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grpSp>
        </p:grpSp>
        <p:cxnSp>
          <p:nvCxnSpPr>
            <p:cNvPr id="3" name="直線コネクタ 2"/>
            <p:cNvCxnSpPr/>
            <p:nvPr/>
          </p:nvCxnSpPr>
          <p:spPr>
            <a:xfrm>
              <a:off x="598206" y="3879791"/>
              <a:ext cx="2076628" cy="0"/>
            </a:xfrm>
            <a:prstGeom prst="line">
              <a:avLst/>
            </a:prstGeom>
            <a:ln w="381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1399922" y="1759008"/>
              <a:ext cx="3187746" cy="0"/>
            </a:xfrm>
            <a:prstGeom prst="line">
              <a:avLst/>
            </a:prstGeom>
            <a:ln w="38100">
              <a:solidFill>
                <a:srgbClr val="008000"/>
              </a:solidFill>
              <a:prstDash val="sysDot"/>
            </a:ln>
          </p:spPr>
          <p:style>
            <a:lnRef idx="1">
              <a:schemeClr val="accent1"/>
            </a:lnRef>
            <a:fillRef idx="0">
              <a:schemeClr val="accent1"/>
            </a:fillRef>
            <a:effectRef idx="0">
              <a:schemeClr val="accent1"/>
            </a:effectRef>
            <a:fontRef idx="minor">
              <a:schemeClr val="tx1"/>
            </a:fontRef>
          </p:style>
        </p:cxnSp>
        <p:sp>
          <p:nvSpPr>
            <p:cNvPr id="48" name="正方形/長方形 47"/>
            <p:cNvSpPr/>
            <p:nvPr/>
          </p:nvSpPr>
          <p:spPr>
            <a:xfrm>
              <a:off x="514608" y="3385542"/>
              <a:ext cx="954107" cy="400110"/>
            </a:xfrm>
            <a:prstGeom prst="rect">
              <a:avLst/>
            </a:prstGeom>
          </p:spPr>
          <p:txBody>
            <a:bodyPr wrap="none">
              <a:spAutoFit/>
            </a:bodyPr>
            <a:lstStyle/>
            <a:p>
              <a:pPr algn="ctr"/>
              <a:r>
                <a:rPr lang="ja-JP" altLang="en-US" sz="2000" b="1" dirty="0">
                  <a:solidFill>
                    <a:srgbClr val="008000"/>
                  </a:solidFill>
                  <a:latin typeface="メイリオ" panose="020B0604030504040204" pitchFamily="50" charset="-128"/>
                  <a:ea typeface="メイリオ" panose="020B0604030504040204" pitchFamily="50" charset="-128"/>
                </a:rPr>
                <a:t>平均値</a:t>
              </a:r>
              <a:endParaRPr lang="ja-JP" altLang="en-US" sz="2000" dirty="0">
                <a:solidFill>
                  <a:srgbClr val="008000"/>
                </a:solidFill>
                <a:latin typeface="メイリオ" panose="020B0604030504040204" pitchFamily="50" charset="-128"/>
                <a:ea typeface="メイリオ" panose="020B0604030504040204" pitchFamily="50" charset="-128"/>
              </a:endParaRPr>
            </a:p>
          </p:txBody>
        </p:sp>
        <p:sp>
          <p:nvSpPr>
            <p:cNvPr id="4" name="正方形/長方形 3"/>
            <p:cNvSpPr/>
            <p:nvPr/>
          </p:nvSpPr>
          <p:spPr>
            <a:xfrm>
              <a:off x="1630163" y="1587811"/>
              <a:ext cx="954107" cy="400110"/>
            </a:xfrm>
            <a:prstGeom prst="rect">
              <a:avLst/>
            </a:prstGeom>
            <a:solidFill>
              <a:schemeClr val="bg1"/>
            </a:solidFill>
          </p:spPr>
          <p:txBody>
            <a:bodyPr wrap="none">
              <a:spAutoFit/>
            </a:bodyPr>
            <a:lstStyle/>
            <a:p>
              <a:pPr algn="ctr"/>
              <a:r>
                <a:rPr lang="ja-JP" altLang="en-US" sz="2000" b="1" dirty="0">
                  <a:solidFill>
                    <a:srgbClr val="008000"/>
                  </a:solidFill>
                  <a:latin typeface="メイリオ" panose="020B0604030504040204" pitchFamily="50" charset="-128"/>
                  <a:ea typeface="メイリオ" panose="020B0604030504040204" pitchFamily="50" charset="-128"/>
                </a:rPr>
                <a:t>平均値</a:t>
              </a:r>
              <a:endParaRPr lang="ja-JP" altLang="en-US" sz="2000" dirty="0">
                <a:solidFill>
                  <a:srgbClr val="008000"/>
                </a:solidFill>
                <a:latin typeface="メイリオ" panose="020B0604030504040204" pitchFamily="50" charset="-128"/>
                <a:ea typeface="メイリオ" panose="020B0604030504040204" pitchFamily="50" charset="-128"/>
              </a:endParaRPr>
            </a:p>
          </p:txBody>
        </p:sp>
      </p:grpSp>
      <p:grpSp>
        <p:nvGrpSpPr>
          <p:cNvPr id="6" name="グループ化 5"/>
          <p:cNvGrpSpPr/>
          <p:nvPr/>
        </p:nvGrpSpPr>
        <p:grpSpPr>
          <a:xfrm>
            <a:off x="5058163" y="1179570"/>
            <a:ext cx="4539264" cy="3252398"/>
            <a:chOff x="5058163" y="1153932"/>
            <a:chExt cx="4539264" cy="3252398"/>
          </a:xfrm>
        </p:grpSpPr>
        <p:grpSp>
          <p:nvGrpSpPr>
            <p:cNvPr id="93" name="グループ化 92">
              <a:extLst>
                <a:ext uri="{FF2B5EF4-FFF2-40B4-BE49-F238E27FC236}">
                  <a16:creationId xmlns:a16="http://schemas.microsoft.com/office/drawing/2014/main" xmlns="" id="{010F0D81-9BDC-4215-9677-9E0EE13D487E}"/>
                </a:ext>
              </a:extLst>
            </p:cNvPr>
            <p:cNvGrpSpPr/>
            <p:nvPr/>
          </p:nvGrpSpPr>
          <p:grpSpPr>
            <a:xfrm>
              <a:off x="5385048" y="1607552"/>
              <a:ext cx="4032448" cy="2798778"/>
              <a:chOff x="632520" y="2367706"/>
              <a:chExt cx="4032448" cy="2798778"/>
            </a:xfrm>
          </p:grpSpPr>
          <p:cxnSp>
            <p:nvCxnSpPr>
              <p:cNvPr id="94" name="直線コネクタ 93">
                <a:extLst>
                  <a:ext uri="{FF2B5EF4-FFF2-40B4-BE49-F238E27FC236}">
                    <a16:creationId xmlns:a16="http://schemas.microsoft.com/office/drawing/2014/main" xmlns="" id="{5B65EF55-E1AC-4221-A92A-04F4C335337A}"/>
                  </a:ext>
                </a:extLst>
              </p:cNvPr>
              <p:cNvCxnSpPr/>
              <p:nvPr/>
            </p:nvCxnSpPr>
            <p:spPr>
              <a:xfrm>
                <a:off x="632520" y="4725144"/>
                <a:ext cx="4032448" cy="0"/>
              </a:xfrm>
              <a:prstGeom prst="line">
                <a:avLst/>
              </a:prstGeom>
            </p:spPr>
            <p:style>
              <a:lnRef idx="1">
                <a:schemeClr val="accent1"/>
              </a:lnRef>
              <a:fillRef idx="0">
                <a:schemeClr val="accent1"/>
              </a:fillRef>
              <a:effectRef idx="0">
                <a:schemeClr val="accent1"/>
              </a:effectRef>
              <a:fontRef idx="minor">
                <a:schemeClr val="tx1"/>
              </a:fontRef>
            </p:style>
          </p:cxnSp>
          <p:sp>
            <p:nvSpPr>
              <p:cNvPr id="95" name="テキスト ボックス 9">
                <a:extLst>
                  <a:ext uri="{FF2B5EF4-FFF2-40B4-BE49-F238E27FC236}">
                    <a16:creationId xmlns:a16="http://schemas.microsoft.com/office/drawing/2014/main" xmlns="" id="{CA004A5C-260C-4179-A1CD-22687BA2B687}"/>
                  </a:ext>
                </a:extLst>
              </p:cNvPr>
              <p:cNvSpPr txBox="1">
                <a:spLocks noChangeArrowheads="1"/>
              </p:cNvSpPr>
              <p:nvPr/>
            </p:nvSpPr>
            <p:spPr bwMode="auto">
              <a:xfrm>
                <a:off x="1208584" y="4797152"/>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ja-JP" altLang="en-US" sz="1800">
                    <a:solidFill>
                      <a:srgbClr val="0070C0"/>
                    </a:solidFill>
                    <a:latin typeface="メイリオ" panose="020B0604030504040204" pitchFamily="50" charset="-128"/>
                    <a:ea typeface="メイリオ" panose="020B0604030504040204" pitchFamily="50" charset="-128"/>
                  </a:rPr>
                  <a:t>対照群</a:t>
                </a:r>
              </a:p>
            </p:txBody>
          </p:sp>
          <p:sp>
            <p:nvSpPr>
              <p:cNvPr id="96" name="テキスト ボックス 10">
                <a:extLst>
                  <a:ext uri="{FF2B5EF4-FFF2-40B4-BE49-F238E27FC236}">
                    <a16:creationId xmlns:a16="http://schemas.microsoft.com/office/drawing/2014/main" xmlns="" id="{F83BD9CF-8933-44EF-B751-D061BD6AA4B9}"/>
                  </a:ext>
                </a:extLst>
              </p:cNvPr>
              <p:cNvSpPr txBox="1">
                <a:spLocks noChangeArrowheads="1"/>
              </p:cNvSpPr>
              <p:nvPr/>
            </p:nvSpPr>
            <p:spPr bwMode="auto">
              <a:xfrm>
                <a:off x="3152800" y="4797152"/>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ja-JP" altLang="en-US" sz="1800" dirty="0">
                    <a:solidFill>
                      <a:schemeClr val="accent6">
                        <a:lumMod val="75000"/>
                      </a:schemeClr>
                    </a:solidFill>
                    <a:latin typeface="メイリオ" panose="020B0604030504040204" pitchFamily="50" charset="-128"/>
                    <a:ea typeface="メイリオ" panose="020B0604030504040204" pitchFamily="50" charset="-128"/>
                  </a:rPr>
                  <a:t>処置群</a:t>
                </a:r>
              </a:p>
            </p:txBody>
          </p:sp>
          <p:grpSp>
            <p:nvGrpSpPr>
              <p:cNvPr id="97" name="グループ化 96">
                <a:extLst>
                  <a:ext uri="{FF2B5EF4-FFF2-40B4-BE49-F238E27FC236}">
                    <a16:creationId xmlns:a16="http://schemas.microsoft.com/office/drawing/2014/main" xmlns="" id="{D0822F03-E1A5-4925-8F45-35601ADFD119}"/>
                  </a:ext>
                </a:extLst>
              </p:cNvPr>
              <p:cNvGrpSpPr/>
              <p:nvPr/>
            </p:nvGrpSpPr>
            <p:grpSpPr>
              <a:xfrm>
                <a:off x="776536" y="2367706"/>
                <a:ext cx="3795692" cy="2357438"/>
                <a:chOff x="776536" y="2367706"/>
                <a:chExt cx="4719342" cy="2357438"/>
              </a:xfrm>
            </p:grpSpPr>
            <p:sp>
              <p:nvSpPr>
                <p:cNvPr id="98" name="正方形/長方形 97">
                  <a:extLst>
                    <a:ext uri="{FF2B5EF4-FFF2-40B4-BE49-F238E27FC236}">
                      <a16:creationId xmlns:a16="http://schemas.microsoft.com/office/drawing/2014/main" xmlns="" id="{0BB480E9-5A8F-4661-A380-9789E92B8573}"/>
                    </a:ext>
                  </a:extLst>
                </p:cNvPr>
                <p:cNvSpPr/>
                <p:nvPr/>
              </p:nvSpPr>
              <p:spPr>
                <a:xfrm>
                  <a:off x="1961818" y="4609245"/>
                  <a:ext cx="309562" cy="11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99" name="正方形/長方形 98">
                  <a:extLst>
                    <a:ext uri="{FF2B5EF4-FFF2-40B4-BE49-F238E27FC236}">
                      <a16:creationId xmlns:a16="http://schemas.microsoft.com/office/drawing/2014/main" xmlns="" id="{E0BE2300-568C-485C-8003-DCCEB84F3383}"/>
                    </a:ext>
                  </a:extLst>
                </p:cNvPr>
                <p:cNvSpPr/>
                <p:nvPr/>
              </p:nvSpPr>
              <p:spPr>
                <a:xfrm>
                  <a:off x="2356912" y="4455938"/>
                  <a:ext cx="309562" cy="269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100" name="正方形/長方形 99">
                  <a:extLst>
                    <a:ext uri="{FF2B5EF4-FFF2-40B4-BE49-F238E27FC236}">
                      <a16:creationId xmlns:a16="http://schemas.microsoft.com/office/drawing/2014/main" xmlns="" id="{E454FFDE-FCC2-4815-B999-7827F7C13B7A}"/>
                    </a:ext>
                  </a:extLst>
                </p:cNvPr>
                <p:cNvSpPr/>
                <p:nvPr/>
              </p:nvSpPr>
              <p:spPr>
                <a:xfrm>
                  <a:off x="2752006" y="4582269"/>
                  <a:ext cx="309562" cy="142875"/>
                </a:xfrm>
                <a:prstGeom prst="rect">
                  <a:avLst/>
                </a:prstGeom>
                <a:solidFill>
                  <a:srgbClr val="00206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101" name="正方形/長方形 100">
                  <a:extLst>
                    <a:ext uri="{FF2B5EF4-FFF2-40B4-BE49-F238E27FC236}">
                      <a16:creationId xmlns:a16="http://schemas.microsoft.com/office/drawing/2014/main" xmlns="" id="{E64F76CE-812D-41BD-AB50-B460CD7584C1}"/>
                    </a:ext>
                  </a:extLst>
                </p:cNvPr>
                <p:cNvSpPr/>
                <p:nvPr/>
              </p:nvSpPr>
              <p:spPr>
                <a:xfrm>
                  <a:off x="3210853" y="4167906"/>
                  <a:ext cx="309562" cy="5572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102" name="正方形/長方形 101">
                  <a:extLst>
                    <a:ext uri="{FF2B5EF4-FFF2-40B4-BE49-F238E27FC236}">
                      <a16:creationId xmlns:a16="http://schemas.microsoft.com/office/drawing/2014/main" xmlns="" id="{68E8B392-DC08-4882-96E3-D3AD664591DD}"/>
                    </a:ext>
                  </a:extLst>
                </p:cNvPr>
                <p:cNvSpPr/>
                <p:nvPr/>
              </p:nvSpPr>
              <p:spPr>
                <a:xfrm>
                  <a:off x="3605948" y="2653456"/>
                  <a:ext cx="309562" cy="20716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103" name="正方形/長方形 102">
                  <a:extLst>
                    <a:ext uri="{FF2B5EF4-FFF2-40B4-BE49-F238E27FC236}">
                      <a16:creationId xmlns:a16="http://schemas.microsoft.com/office/drawing/2014/main" xmlns="" id="{F83436ED-D184-4BDB-A99D-B21BD1CE54B1}"/>
                    </a:ext>
                  </a:extLst>
                </p:cNvPr>
                <p:cNvSpPr/>
                <p:nvPr/>
              </p:nvSpPr>
              <p:spPr>
                <a:xfrm>
                  <a:off x="4001041" y="4527946"/>
                  <a:ext cx="309562" cy="19719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104" name="正方形/長方形 103">
                  <a:extLst>
                    <a:ext uri="{FF2B5EF4-FFF2-40B4-BE49-F238E27FC236}">
                      <a16:creationId xmlns:a16="http://schemas.microsoft.com/office/drawing/2014/main" xmlns="" id="{F6494E83-04EE-4549-8D63-A5F8434E6E49}"/>
                    </a:ext>
                  </a:extLst>
                </p:cNvPr>
                <p:cNvSpPr/>
                <p:nvPr/>
              </p:nvSpPr>
              <p:spPr>
                <a:xfrm>
                  <a:off x="776536" y="4582269"/>
                  <a:ext cx="309562" cy="142875"/>
                </a:xfrm>
                <a:prstGeom prst="rect">
                  <a:avLst/>
                </a:prstGeom>
                <a:solidFill>
                  <a:srgbClr val="00206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105" name="正方形/長方形 104">
                  <a:extLst>
                    <a:ext uri="{FF2B5EF4-FFF2-40B4-BE49-F238E27FC236}">
                      <a16:creationId xmlns:a16="http://schemas.microsoft.com/office/drawing/2014/main" xmlns="" id="{AA3A2F90-47F7-4976-802E-087271A69E8C}"/>
                    </a:ext>
                  </a:extLst>
                </p:cNvPr>
                <p:cNvSpPr/>
                <p:nvPr/>
              </p:nvSpPr>
              <p:spPr>
                <a:xfrm>
                  <a:off x="1171630" y="4653706"/>
                  <a:ext cx="309562" cy="71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106" name="正方形/長方形 105">
                  <a:extLst>
                    <a:ext uri="{FF2B5EF4-FFF2-40B4-BE49-F238E27FC236}">
                      <a16:creationId xmlns:a16="http://schemas.microsoft.com/office/drawing/2014/main" xmlns="" id="{DB84139A-FB97-45AB-A70A-F8C8AFC3A1B7}"/>
                    </a:ext>
                  </a:extLst>
                </p:cNvPr>
                <p:cNvSpPr/>
                <p:nvPr/>
              </p:nvSpPr>
              <p:spPr>
                <a:xfrm>
                  <a:off x="1566724" y="3663849"/>
                  <a:ext cx="309562" cy="106129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107" name="正方形/長方形 106">
                  <a:extLst>
                    <a:ext uri="{FF2B5EF4-FFF2-40B4-BE49-F238E27FC236}">
                      <a16:creationId xmlns:a16="http://schemas.microsoft.com/office/drawing/2014/main" xmlns="" id="{AF28AE40-4EEE-46B3-ADE8-203E6213C015}"/>
                    </a:ext>
                  </a:extLst>
                </p:cNvPr>
                <p:cNvSpPr/>
                <p:nvPr/>
              </p:nvSpPr>
              <p:spPr>
                <a:xfrm>
                  <a:off x="4396134" y="3087786"/>
                  <a:ext cx="309562" cy="16373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108" name="正方形/長方形 107">
                  <a:extLst>
                    <a:ext uri="{FF2B5EF4-FFF2-40B4-BE49-F238E27FC236}">
                      <a16:creationId xmlns:a16="http://schemas.microsoft.com/office/drawing/2014/main" xmlns="" id="{FFD2108E-E209-40E3-94B7-72592EB656FE}"/>
                    </a:ext>
                  </a:extLst>
                </p:cNvPr>
                <p:cNvSpPr/>
                <p:nvPr/>
              </p:nvSpPr>
              <p:spPr>
                <a:xfrm>
                  <a:off x="4791228" y="2903181"/>
                  <a:ext cx="309562" cy="18219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109" name="正方形/長方形 108">
                  <a:extLst>
                    <a:ext uri="{FF2B5EF4-FFF2-40B4-BE49-F238E27FC236}">
                      <a16:creationId xmlns:a16="http://schemas.microsoft.com/office/drawing/2014/main" xmlns="" id="{870274A5-A335-4675-AB9F-C08FF3EC963A}"/>
                    </a:ext>
                  </a:extLst>
                </p:cNvPr>
                <p:cNvSpPr/>
                <p:nvPr/>
              </p:nvSpPr>
              <p:spPr>
                <a:xfrm>
                  <a:off x="5186316" y="2367706"/>
                  <a:ext cx="309562" cy="23574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grpSp>
        </p:grpSp>
        <p:cxnSp>
          <p:nvCxnSpPr>
            <p:cNvPr id="46" name="直線コネクタ 45"/>
            <p:cNvCxnSpPr/>
            <p:nvPr/>
          </p:nvCxnSpPr>
          <p:spPr>
            <a:xfrm>
              <a:off x="5363912" y="3817119"/>
              <a:ext cx="2076628" cy="0"/>
            </a:xfrm>
            <a:prstGeom prst="line">
              <a:avLst/>
            </a:prstGeom>
            <a:ln w="38100">
              <a:solidFill>
                <a:srgbClr val="3333FF"/>
              </a:solidFill>
              <a:prstDash val="sysDot"/>
            </a:ln>
          </p:spPr>
          <p:style>
            <a:lnRef idx="1">
              <a:schemeClr val="accent1"/>
            </a:lnRef>
            <a:fillRef idx="0">
              <a:schemeClr val="accent1"/>
            </a:fillRef>
            <a:effectRef idx="0">
              <a:schemeClr val="accent1"/>
            </a:effectRef>
            <a:fontRef idx="minor">
              <a:schemeClr val="tx1"/>
            </a:fontRef>
          </p:style>
        </p:cxnSp>
        <p:sp>
          <p:nvSpPr>
            <p:cNvPr id="49" name="正方形/長方形 48"/>
            <p:cNvSpPr/>
            <p:nvPr/>
          </p:nvSpPr>
          <p:spPr>
            <a:xfrm>
              <a:off x="5058163" y="3490738"/>
              <a:ext cx="1210589" cy="400110"/>
            </a:xfrm>
            <a:prstGeom prst="rect">
              <a:avLst/>
            </a:prstGeom>
          </p:spPr>
          <p:txBody>
            <a:bodyPr wrap="none">
              <a:spAutoFit/>
            </a:bodyPr>
            <a:lstStyle/>
            <a:p>
              <a:pPr algn="ctr"/>
              <a:r>
                <a:rPr lang="ja-JP" altLang="en-US" sz="2000" b="1" dirty="0">
                  <a:solidFill>
                    <a:srgbClr val="3333FF"/>
                  </a:solidFill>
                  <a:latin typeface="メイリオ" panose="020B0604030504040204" pitchFamily="50" charset="-128"/>
                  <a:ea typeface="メイリオ" panose="020B0604030504040204" pitchFamily="50" charset="-128"/>
                </a:rPr>
                <a:t>メジアン</a:t>
              </a:r>
            </a:p>
          </p:txBody>
        </p:sp>
        <p:sp>
          <p:nvSpPr>
            <p:cNvPr id="50" name="正方形/長方形 49"/>
            <p:cNvSpPr/>
            <p:nvPr/>
          </p:nvSpPr>
          <p:spPr>
            <a:xfrm>
              <a:off x="5770319" y="2549277"/>
              <a:ext cx="954108" cy="400110"/>
            </a:xfrm>
            <a:prstGeom prst="rect">
              <a:avLst/>
            </a:prstGeom>
          </p:spPr>
          <p:txBody>
            <a:bodyPr wrap="none">
              <a:spAutoFit/>
            </a:bodyPr>
            <a:lstStyle/>
            <a:p>
              <a:pPr algn="ctr"/>
              <a:r>
                <a:rPr lang="ja-JP" altLang="en-US" sz="2000" b="1" dirty="0">
                  <a:solidFill>
                    <a:srgbClr val="FF0000"/>
                  </a:solidFill>
                  <a:latin typeface="メイリオ" panose="020B0604030504040204" pitchFamily="50" charset="-128"/>
                  <a:ea typeface="メイリオ" panose="020B0604030504040204" pitchFamily="50" charset="-128"/>
                </a:rPr>
                <a:t>外れ値</a:t>
              </a:r>
            </a:p>
          </p:txBody>
        </p:sp>
        <p:sp>
          <p:nvSpPr>
            <p:cNvPr id="53" name="正方形/長方形 52"/>
            <p:cNvSpPr/>
            <p:nvPr/>
          </p:nvSpPr>
          <p:spPr>
            <a:xfrm>
              <a:off x="7219086" y="2968488"/>
              <a:ext cx="800220" cy="830997"/>
            </a:xfrm>
            <a:prstGeom prst="rect">
              <a:avLst/>
            </a:prstGeom>
          </p:spPr>
          <p:txBody>
            <a:bodyPr wrap="none">
              <a:spAutoFit/>
            </a:bodyPr>
            <a:lstStyle/>
            <a:p>
              <a:pPr algn="ctr"/>
              <a:r>
                <a:rPr lang="ja-JP" altLang="en-US" sz="4800" b="1" dirty="0">
                  <a:solidFill>
                    <a:schemeClr val="tx2">
                      <a:lumMod val="60000"/>
                      <a:lumOff val="40000"/>
                    </a:schemeClr>
                  </a:solidFill>
                  <a:latin typeface="メイリオ" panose="020B0604030504040204" pitchFamily="50" charset="-128"/>
                  <a:ea typeface="メイリオ" panose="020B0604030504040204" pitchFamily="50" charset="-128"/>
                </a:rPr>
                <a:t>・</a:t>
              </a:r>
            </a:p>
          </p:txBody>
        </p:sp>
        <p:sp>
          <p:nvSpPr>
            <p:cNvPr id="54" name="正方形/長方形 53"/>
            <p:cNvSpPr/>
            <p:nvPr/>
          </p:nvSpPr>
          <p:spPr>
            <a:xfrm>
              <a:off x="7533855" y="1455366"/>
              <a:ext cx="800220" cy="830997"/>
            </a:xfrm>
            <a:prstGeom prst="rect">
              <a:avLst/>
            </a:prstGeom>
          </p:spPr>
          <p:txBody>
            <a:bodyPr wrap="none">
              <a:spAutoFit/>
            </a:bodyPr>
            <a:lstStyle/>
            <a:p>
              <a:pPr algn="ctr"/>
              <a:r>
                <a:rPr lang="ja-JP" altLang="en-US" sz="4800" b="1" dirty="0">
                  <a:solidFill>
                    <a:srgbClr val="3333FF"/>
                  </a:solidFill>
                  <a:latin typeface="メイリオ" panose="020B0604030504040204" pitchFamily="50" charset="-128"/>
                  <a:ea typeface="メイリオ" panose="020B0604030504040204" pitchFamily="50" charset="-128"/>
                </a:rPr>
                <a:t>・</a:t>
              </a:r>
            </a:p>
          </p:txBody>
        </p:sp>
        <p:sp>
          <p:nvSpPr>
            <p:cNvPr id="55" name="正方形/長方形 54"/>
            <p:cNvSpPr/>
            <p:nvPr/>
          </p:nvSpPr>
          <p:spPr>
            <a:xfrm>
              <a:off x="8797207" y="1153932"/>
              <a:ext cx="800220" cy="830997"/>
            </a:xfrm>
            <a:prstGeom prst="rect">
              <a:avLst/>
            </a:prstGeom>
          </p:spPr>
          <p:txBody>
            <a:bodyPr wrap="none">
              <a:spAutoFit/>
            </a:bodyPr>
            <a:lstStyle/>
            <a:p>
              <a:pPr algn="ctr"/>
              <a:r>
                <a:rPr lang="ja-JP" altLang="en-US" sz="4800" b="1" dirty="0">
                  <a:solidFill>
                    <a:srgbClr val="3333FF"/>
                  </a:solidFill>
                  <a:latin typeface="メイリオ" panose="020B0604030504040204" pitchFamily="50" charset="-128"/>
                  <a:ea typeface="メイリオ" panose="020B0604030504040204" pitchFamily="50" charset="-128"/>
                </a:rPr>
                <a:t>・</a:t>
              </a:r>
            </a:p>
          </p:txBody>
        </p:sp>
        <p:sp>
          <p:nvSpPr>
            <p:cNvPr id="56" name="正方形/長方形 55"/>
            <p:cNvSpPr/>
            <p:nvPr/>
          </p:nvSpPr>
          <p:spPr>
            <a:xfrm>
              <a:off x="8496225" y="1705114"/>
              <a:ext cx="800220" cy="830997"/>
            </a:xfrm>
            <a:prstGeom prst="rect">
              <a:avLst/>
            </a:prstGeom>
          </p:spPr>
          <p:txBody>
            <a:bodyPr wrap="none">
              <a:spAutoFit/>
            </a:bodyPr>
            <a:lstStyle/>
            <a:p>
              <a:pPr algn="ctr"/>
              <a:r>
                <a:rPr lang="ja-JP" altLang="en-US" sz="4800" b="1" dirty="0">
                  <a:solidFill>
                    <a:srgbClr val="3333FF"/>
                  </a:solidFill>
                  <a:latin typeface="メイリオ" panose="020B0604030504040204" pitchFamily="50" charset="-128"/>
                  <a:ea typeface="メイリオ" panose="020B0604030504040204" pitchFamily="50" charset="-128"/>
                </a:rPr>
                <a:t>・</a:t>
              </a:r>
            </a:p>
          </p:txBody>
        </p:sp>
        <p:sp>
          <p:nvSpPr>
            <p:cNvPr id="57" name="正方形/長方形 56"/>
            <p:cNvSpPr/>
            <p:nvPr/>
          </p:nvSpPr>
          <p:spPr>
            <a:xfrm>
              <a:off x="8170513" y="1886022"/>
              <a:ext cx="800220" cy="830997"/>
            </a:xfrm>
            <a:prstGeom prst="rect">
              <a:avLst/>
            </a:prstGeom>
          </p:spPr>
          <p:txBody>
            <a:bodyPr wrap="none">
              <a:spAutoFit/>
            </a:bodyPr>
            <a:lstStyle/>
            <a:p>
              <a:pPr algn="ctr"/>
              <a:r>
                <a:rPr lang="ja-JP" altLang="en-US" sz="4800" b="1" dirty="0">
                  <a:solidFill>
                    <a:srgbClr val="3333FF"/>
                  </a:solidFill>
                  <a:latin typeface="メイリオ" panose="020B0604030504040204" pitchFamily="50" charset="-128"/>
                  <a:ea typeface="メイリオ" panose="020B0604030504040204" pitchFamily="50" charset="-128"/>
                </a:rPr>
                <a:t>・</a:t>
              </a:r>
            </a:p>
          </p:txBody>
        </p:sp>
        <p:sp>
          <p:nvSpPr>
            <p:cNvPr id="58" name="正方形/長方形 57"/>
            <p:cNvSpPr/>
            <p:nvPr/>
          </p:nvSpPr>
          <p:spPr>
            <a:xfrm>
              <a:off x="7844347" y="3328837"/>
              <a:ext cx="800220" cy="830997"/>
            </a:xfrm>
            <a:prstGeom prst="rect">
              <a:avLst/>
            </a:prstGeom>
          </p:spPr>
          <p:txBody>
            <a:bodyPr wrap="none">
              <a:spAutoFit/>
            </a:bodyPr>
            <a:lstStyle/>
            <a:p>
              <a:pPr algn="ctr"/>
              <a:r>
                <a:rPr lang="ja-JP" altLang="en-US" sz="4800" b="1" dirty="0">
                  <a:solidFill>
                    <a:schemeClr val="tx2">
                      <a:lumMod val="60000"/>
                      <a:lumOff val="40000"/>
                    </a:schemeClr>
                  </a:solidFill>
                  <a:latin typeface="メイリオ" panose="020B0604030504040204" pitchFamily="50" charset="-128"/>
                  <a:ea typeface="メイリオ" panose="020B0604030504040204" pitchFamily="50" charset="-128"/>
                </a:rPr>
                <a:t>・</a:t>
              </a:r>
            </a:p>
          </p:txBody>
        </p:sp>
      </p:grpSp>
      <p:cxnSp>
        <p:nvCxnSpPr>
          <p:cNvPr id="8" name="直線矢印コネクタ 7"/>
          <p:cNvCxnSpPr/>
          <p:nvPr/>
        </p:nvCxnSpPr>
        <p:spPr>
          <a:xfrm>
            <a:off x="1747351" y="1769890"/>
            <a:ext cx="12787" cy="2133118"/>
          </a:xfrm>
          <a:prstGeom prst="straightConnector1">
            <a:avLst/>
          </a:prstGeom>
          <a:ln w="19050">
            <a:solidFill>
              <a:srgbClr val="008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517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90630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600" dirty="0">
                <a:solidFill>
                  <a:srgbClr val="161616"/>
                </a:solidFill>
              </a:rPr>
              <a:t>「信頼できる発現変動」の考え方</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61</a:t>
            </a:fld>
            <a:endParaRPr lang="ja-JP" altLang="en-US" sz="1200">
              <a:solidFill>
                <a:srgbClr val="003A6F"/>
              </a:solidFill>
            </a:endParaRPr>
          </a:p>
        </p:txBody>
      </p:sp>
      <p:sp>
        <p:nvSpPr>
          <p:cNvPr id="5" name="正方形/長方形 4">
            <a:extLst>
              <a:ext uri="{FF2B5EF4-FFF2-40B4-BE49-F238E27FC236}">
                <a16:creationId xmlns:a16="http://schemas.microsoft.com/office/drawing/2014/main" xmlns="" id="{87582F8B-82BE-4F8B-8244-B876296A63A2}"/>
              </a:ext>
            </a:extLst>
          </p:cNvPr>
          <p:cNvSpPr/>
          <p:nvPr/>
        </p:nvSpPr>
        <p:spPr>
          <a:xfrm>
            <a:off x="2234131" y="4708631"/>
            <a:ext cx="309563" cy="142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xmlns="" id="{E19BC2D5-E0F0-4569-9FAA-C64AB2A7B50E}"/>
              </a:ext>
            </a:extLst>
          </p:cNvPr>
          <p:cNvSpPr/>
          <p:nvPr/>
        </p:nvSpPr>
        <p:spPr>
          <a:xfrm>
            <a:off x="2621084" y="4780067"/>
            <a:ext cx="309563" cy="71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xmlns="" id="{5D3FAB2A-F0E0-4898-8FB0-18C133018AAD}"/>
              </a:ext>
            </a:extLst>
          </p:cNvPr>
          <p:cNvSpPr/>
          <p:nvPr/>
        </p:nvSpPr>
        <p:spPr>
          <a:xfrm>
            <a:off x="3008037" y="4708631"/>
            <a:ext cx="309563" cy="142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xmlns="" id="{A1F85F99-346C-4DA4-A236-6214AEB8110D}"/>
              </a:ext>
            </a:extLst>
          </p:cNvPr>
          <p:cNvSpPr/>
          <p:nvPr/>
        </p:nvSpPr>
        <p:spPr>
          <a:xfrm>
            <a:off x="3627162" y="2636943"/>
            <a:ext cx="309563" cy="2214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xmlns="" id="{B871F257-AA00-4124-9EC5-C5C10AA57F10}"/>
              </a:ext>
            </a:extLst>
          </p:cNvPr>
          <p:cNvSpPr/>
          <p:nvPr/>
        </p:nvSpPr>
        <p:spPr>
          <a:xfrm>
            <a:off x="4014115" y="2779817"/>
            <a:ext cx="309563" cy="20716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xmlns="" id="{D5EC04AF-F460-4372-A35D-993229F637AC}"/>
              </a:ext>
            </a:extLst>
          </p:cNvPr>
          <p:cNvSpPr/>
          <p:nvPr/>
        </p:nvSpPr>
        <p:spPr>
          <a:xfrm>
            <a:off x="4401068" y="2494067"/>
            <a:ext cx="309563" cy="23574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cxnSp>
        <p:nvCxnSpPr>
          <p:cNvPr id="11" name="直線コネクタ 10">
            <a:extLst>
              <a:ext uri="{FF2B5EF4-FFF2-40B4-BE49-F238E27FC236}">
                <a16:creationId xmlns:a16="http://schemas.microsoft.com/office/drawing/2014/main" xmlns="" id="{C08A1DD5-05A0-4115-B9E6-B4C588161EB4}"/>
              </a:ext>
            </a:extLst>
          </p:cNvPr>
          <p:cNvCxnSpPr/>
          <p:nvPr/>
        </p:nvCxnSpPr>
        <p:spPr>
          <a:xfrm>
            <a:off x="1847179" y="4851505"/>
            <a:ext cx="317301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テキスト ボックス 9">
            <a:extLst>
              <a:ext uri="{FF2B5EF4-FFF2-40B4-BE49-F238E27FC236}">
                <a16:creationId xmlns:a16="http://schemas.microsoft.com/office/drawing/2014/main" xmlns="" id="{61A1F0C9-4C31-48C6-AD23-BDEA107E506A}"/>
              </a:ext>
            </a:extLst>
          </p:cNvPr>
          <p:cNvSpPr txBox="1">
            <a:spLocks noChangeArrowheads="1"/>
          </p:cNvSpPr>
          <p:nvPr/>
        </p:nvSpPr>
        <p:spPr bwMode="auto">
          <a:xfrm>
            <a:off x="2106861" y="4922942"/>
            <a:ext cx="12618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ja-JP" altLang="en-US" sz="2800" dirty="0">
                <a:solidFill>
                  <a:srgbClr val="0070C0"/>
                </a:solidFill>
                <a:latin typeface="メイリオ" panose="020B0604030504040204" pitchFamily="50" charset="-128"/>
                <a:ea typeface="メイリオ" panose="020B0604030504040204" pitchFamily="50" charset="-128"/>
              </a:rPr>
              <a:t>対照群</a:t>
            </a:r>
          </a:p>
        </p:txBody>
      </p:sp>
      <p:sp>
        <p:nvSpPr>
          <p:cNvPr id="14" name="テキスト ボックス 10">
            <a:extLst>
              <a:ext uri="{FF2B5EF4-FFF2-40B4-BE49-F238E27FC236}">
                <a16:creationId xmlns:a16="http://schemas.microsoft.com/office/drawing/2014/main" xmlns="" id="{FEB65A8B-6D41-4F58-931D-E4F1C078EA03}"/>
              </a:ext>
            </a:extLst>
          </p:cNvPr>
          <p:cNvSpPr txBox="1">
            <a:spLocks noChangeArrowheads="1"/>
          </p:cNvSpPr>
          <p:nvPr/>
        </p:nvSpPr>
        <p:spPr bwMode="auto">
          <a:xfrm>
            <a:off x="3489494" y="4922942"/>
            <a:ext cx="12618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ja-JP" altLang="en-US" sz="2800">
                <a:solidFill>
                  <a:srgbClr val="C00000"/>
                </a:solidFill>
                <a:latin typeface="メイリオ" panose="020B0604030504040204" pitchFamily="50" charset="-128"/>
                <a:ea typeface="メイリオ" panose="020B0604030504040204" pitchFamily="50" charset="-128"/>
              </a:rPr>
              <a:t>処理群</a:t>
            </a:r>
          </a:p>
        </p:txBody>
      </p:sp>
      <p:sp>
        <p:nvSpPr>
          <p:cNvPr id="15" name="正方形/長方形 14">
            <a:extLst>
              <a:ext uri="{FF2B5EF4-FFF2-40B4-BE49-F238E27FC236}">
                <a16:creationId xmlns:a16="http://schemas.microsoft.com/office/drawing/2014/main" xmlns="" id="{5F8CFEF4-9010-4F4C-B5ED-8BF72EEBFDF8}"/>
              </a:ext>
            </a:extLst>
          </p:cNvPr>
          <p:cNvSpPr/>
          <p:nvPr/>
        </p:nvSpPr>
        <p:spPr>
          <a:xfrm>
            <a:off x="6413224" y="2208317"/>
            <a:ext cx="309563" cy="26431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xmlns="" id="{CEC2B70F-13FB-40DF-BC8E-A28370F033E4}"/>
              </a:ext>
            </a:extLst>
          </p:cNvPr>
          <p:cNvSpPr/>
          <p:nvPr/>
        </p:nvSpPr>
        <p:spPr>
          <a:xfrm>
            <a:off x="6800178" y="2065443"/>
            <a:ext cx="309563" cy="2786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17" name="正方形/長方形 16">
            <a:extLst>
              <a:ext uri="{FF2B5EF4-FFF2-40B4-BE49-F238E27FC236}">
                <a16:creationId xmlns:a16="http://schemas.microsoft.com/office/drawing/2014/main" xmlns="" id="{7E42EF18-1382-4FDB-A3A2-943E6A67A14C}"/>
              </a:ext>
            </a:extLst>
          </p:cNvPr>
          <p:cNvSpPr/>
          <p:nvPr/>
        </p:nvSpPr>
        <p:spPr>
          <a:xfrm>
            <a:off x="7187131" y="2279755"/>
            <a:ext cx="309563" cy="2571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xmlns="" id="{7D391E5B-B746-4C5E-846D-9105725ACDA4}"/>
              </a:ext>
            </a:extLst>
          </p:cNvPr>
          <p:cNvSpPr/>
          <p:nvPr/>
        </p:nvSpPr>
        <p:spPr>
          <a:xfrm>
            <a:off x="7806256" y="4637193"/>
            <a:ext cx="309563" cy="2143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19" name="正方形/長方形 18">
            <a:extLst>
              <a:ext uri="{FF2B5EF4-FFF2-40B4-BE49-F238E27FC236}">
                <a16:creationId xmlns:a16="http://schemas.microsoft.com/office/drawing/2014/main" xmlns="" id="{4E31F6D3-F3E4-409B-A444-608187D69A55}"/>
              </a:ext>
            </a:extLst>
          </p:cNvPr>
          <p:cNvSpPr/>
          <p:nvPr/>
        </p:nvSpPr>
        <p:spPr>
          <a:xfrm>
            <a:off x="8193209" y="4494317"/>
            <a:ext cx="309563" cy="3571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sp>
        <p:nvSpPr>
          <p:cNvPr id="20" name="正方形/長方形 19">
            <a:extLst>
              <a:ext uri="{FF2B5EF4-FFF2-40B4-BE49-F238E27FC236}">
                <a16:creationId xmlns:a16="http://schemas.microsoft.com/office/drawing/2014/main" xmlns="" id="{B1D519AE-8449-40BD-8F92-3E6F51B56165}"/>
              </a:ext>
            </a:extLst>
          </p:cNvPr>
          <p:cNvSpPr/>
          <p:nvPr/>
        </p:nvSpPr>
        <p:spPr>
          <a:xfrm>
            <a:off x="8580162" y="4708631"/>
            <a:ext cx="309563" cy="1428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ja-JP" altLang="en-US" sz="2000">
              <a:latin typeface="メイリオ" panose="020B0604030504040204" pitchFamily="50" charset="-128"/>
              <a:ea typeface="メイリオ" panose="020B0604030504040204" pitchFamily="50" charset="-128"/>
            </a:endParaRPr>
          </a:p>
        </p:txBody>
      </p:sp>
      <p:cxnSp>
        <p:nvCxnSpPr>
          <p:cNvPr id="21" name="直線コネクタ 20">
            <a:extLst>
              <a:ext uri="{FF2B5EF4-FFF2-40B4-BE49-F238E27FC236}">
                <a16:creationId xmlns:a16="http://schemas.microsoft.com/office/drawing/2014/main" xmlns="" id="{A4EF3426-B1DC-4C1A-B0FB-A3FCB39AFBBB}"/>
              </a:ext>
            </a:extLst>
          </p:cNvPr>
          <p:cNvCxnSpPr/>
          <p:nvPr/>
        </p:nvCxnSpPr>
        <p:spPr>
          <a:xfrm>
            <a:off x="6026273" y="4851505"/>
            <a:ext cx="3173015"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テキスト ボックス 18">
            <a:extLst>
              <a:ext uri="{FF2B5EF4-FFF2-40B4-BE49-F238E27FC236}">
                <a16:creationId xmlns:a16="http://schemas.microsoft.com/office/drawing/2014/main" xmlns="" id="{05DDB9FB-2137-498D-A49E-05D27896F934}"/>
              </a:ext>
            </a:extLst>
          </p:cNvPr>
          <p:cNvSpPr txBox="1">
            <a:spLocks noChangeArrowheads="1"/>
          </p:cNvSpPr>
          <p:nvPr/>
        </p:nvSpPr>
        <p:spPr bwMode="auto">
          <a:xfrm>
            <a:off x="6294556" y="4922942"/>
            <a:ext cx="12618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ja-JP" altLang="en-US" sz="2800">
                <a:solidFill>
                  <a:srgbClr val="0070C0"/>
                </a:solidFill>
                <a:latin typeface="メイリオ" panose="020B0604030504040204" pitchFamily="50" charset="-128"/>
                <a:ea typeface="メイリオ" panose="020B0604030504040204" pitchFamily="50" charset="-128"/>
              </a:rPr>
              <a:t>対照群</a:t>
            </a:r>
          </a:p>
        </p:txBody>
      </p:sp>
      <p:sp>
        <p:nvSpPr>
          <p:cNvPr id="23" name="テキスト ボックス 19">
            <a:extLst>
              <a:ext uri="{FF2B5EF4-FFF2-40B4-BE49-F238E27FC236}">
                <a16:creationId xmlns:a16="http://schemas.microsoft.com/office/drawing/2014/main" xmlns="" id="{201BFE41-6494-4596-83B3-9E680876513F}"/>
              </a:ext>
            </a:extLst>
          </p:cNvPr>
          <p:cNvSpPr txBox="1">
            <a:spLocks noChangeArrowheads="1"/>
          </p:cNvSpPr>
          <p:nvPr/>
        </p:nvSpPr>
        <p:spPr bwMode="auto">
          <a:xfrm>
            <a:off x="7675467" y="4922942"/>
            <a:ext cx="12618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ja-JP" altLang="en-US" sz="2800">
                <a:solidFill>
                  <a:srgbClr val="C00000"/>
                </a:solidFill>
                <a:latin typeface="メイリオ" panose="020B0604030504040204" pitchFamily="50" charset="-128"/>
                <a:ea typeface="メイリオ" panose="020B0604030504040204" pitchFamily="50" charset="-128"/>
              </a:rPr>
              <a:t>処理群</a:t>
            </a:r>
          </a:p>
        </p:txBody>
      </p:sp>
      <p:cxnSp>
        <p:nvCxnSpPr>
          <p:cNvPr id="24" name="直線矢印コネクタ 23">
            <a:extLst>
              <a:ext uri="{FF2B5EF4-FFF2-40B4-BE49-F238E27FC236}">
                <a16:creationId xmlns:a16="http://schemas.microsoft.com/office/drawing/2014/main" xmlns="" id="{051D0CF5-1B21-4079-A3C3-784D0EC699DE}"/>
              </a:ext>
            </a:extLst>
          </p:cNvPr>
          <p:cNvCxnSpPr/>
          <p:nvPr/>
        </p:nvCxnSpPr>
        <p:spPr>
          <a:xfrm rot="5400000" flipH="1" flipV="1">
            <a:off x="2612155" y="3628138"/>
            <a:ext cx="1643063" cy="2321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xmlns="" id="{9D5AA8C5-1EA8-4093-91CB-784AEF9E9B28}"/>
              </a:ext>
            </a:extLst>
          </p:cNvPr>
          <p:cNvCxnSpPr/>
          <p:nvPr/>
        </p:nvCxnSpPr>
        <p:spPr>
          <a:xfrm rot="16200000" flipH="1">
            <a:off x="6618608" y="3306670"/>
            <a:ext cx="2143125" cy="2321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テキスト ボックス 26">
            <a:extLst>
              <a:ext uri="{FF2B5EF4-FFF2-40B4-BE49-F238E27FC236}">
                <a16:creationId xmlns:a16="http://schemas.microsoft.com/office/drawing/2014/main" xmlns="" id="{ED5B0FA8-EFBD-49F8-9692-127EEF11CC45}"/>
              </a:ext>
            </a:extLst>
          </p:cNvPr>
          <p:cNvSpPr txBox="1">
            <a:spLocks noChangeArrowheads="1"/>
          </p:cNvSpPr>
          <p:nvPr/>
        </p:nvSpPr>
        <p:spPr bwMode="auto">
          <a:xfrm>
            <a:off x="1687420" y="1122323"/>
            <a:ext cx="35910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defRPr/>
            </a:pPr>
            <a:r>
              <a:rPr lang="ja-JP" altLang="en-US" sz="2800" b="1" dirty="0">
                <a:solidFill>
                  <a:schemeClr val="accent2">
                    <a:lumMod val="50000"/>
                  </a:schemeClr>
                </a:solidFill>
                <a:latin typeface="メイリオ" panose="020B0604030504040204" pitchFamily="50" charset="-128"/>
                <a:ea typeface="メイリオ" panose="020B0604030504040204" pitchFamily="50" charset="-128"/>
                <a:cs typeface="Arial" charset="0"/>
              </a:rPr>
              <a:t>発現上昇遺伝子の</a:t>
            </a:r>
            <a:r>
              <a:rPr lang="en-US" altLang="ja-JP" sz="2800" b="1" dirty="0">
                <a:solidFill>
                  <a:schemeClr val="accent2">
                    <a:lumMod val="50000"/>
                  </a:schemeClr>
                </a:solidFill>
                <a:latin typeface="メイリオ" panose="020B0604030504040204" pitchFamily="50" charset="-128"/>
                <a:ea typeface="メイリオ" panose="020B0604030504040204" pitchFamily="50" charset="-128"/>
                <a:cs typeface="Arial" charset="0"/>
              </a:rPr>
              <a:t>QC</a:t>
            </a:r>
            <a:endParaRPr lang="ja-JP" altLang="en-US" sz="2800" b="1" dirty="0">
              <a:solidFill>
                <a:schemeClr val="accent2">
                  <a:lumMod val="50000"/>
                </a:schemeClr>
              </a:solidFill>
              <a:latin typeface="メイリオ" panose="020B0604030504040204" pitchFamily="50" charset="-128"/>
              <a:ea typeface="メイリオ" panose="020B0604030504040204" pitchFamily="50" charset="-128"/>
              <a:cs typeface="Arial" charset="0"/>
            </a:endParaRPr>
          </a:p>
        </p:txBody>
      </p:sp>
      <p:sp>
        <p:nvSpPr>
          <p:cNvPr id="27" name="テキスト ボックス 27">
            <a:extLst>
              <a:ext uri="{FF2B5EF4-FFF2-40B4-BE49-F238E27FC236}">
                <a16:creationId xmlns:a16="http://schemas.microsoft.com/office/drawing/2014/main" xmlns="" id="{AA8A1555-2F41-43DA-82FB-688F444335A7}"/>
              </a:ext>
            </a:extLst>
          </p:cNvPr>
          <p:cNvSpPr txBox="1">
            <a:spLocks noChangeArrowheads="1"/>
          </p:cNvSpPr>
          <p:nvPr/>
        </p:nvSpPr>
        <p:spPr bwMode="auto">
          <a:xfrm>
            <a:off x="5722078" y="1122323"/>
            <a:ext cx="35910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eaLnBrk="1" hangingPunct="1"/>
            <a:r>
              <a:rPr lang="ja-JP" altLang="en-US" sz="2800" dirty="0">
                <a:solidFill>
                  <a:schemeClr val="accent2">
                    <a:lumMod val="50000"/>
                  </a:schemeClr>
                </a:solidFill>
                <a:latin typeface="メイリオ" panose="020B0604030504040204" pitchFamily="50" charset="-128"/>
                <a:ea typeface="メイリオ" panose="020B0604030504040204" pitchFamily="50" charset="-128"/>
              </a:rPr>
              <a:t>発現低下遺伝子の</a:t>
            </a:r>
            <a:r>
              <a:rPr lang="en-US" altLang="ja-JP" sz="2800" dirty="0">
                <a:solidFill>
                  <a:schemeClr val="accent2">
                    <a:lumMod val="50000"/>
                  </a:schemeClr>
                </a:solidFill>
                <a:latin typeface="メイリオ" panose="020B0604030504040204" pitchFamily="50" charset="-128"/>
                <a:ea typeface="メイリオ" panose="020B0604030504040204" pitchFamily="50" charset="-128"/>
              </a:rPr>
              <a:t>QC</a:t>
            </a:r>
            <a:endParaRPr lang="ja-JP" altLang="en-US" sz="2800" dirty="0">
              <a:solidFill>
                <a:schemeClr val="accent2">
                  <a:lumMod val="50000"/>
                </a:schemeClr>
              </a:solidFill>
              <a:latin typeface="メイリオ" panose="020B0604030504040204" pitchFamily="50" charset="-128"/>
              <a:ea typeface="メイリオ" panose="020B0604030504040204" pitchFamily="50" charset="-128"/>
            </a:endParaRPr>
          </a:p>
        </p:txBody>
      </p:sp>
      <p:sp>
        <p:nvSpPr>
          <p:cNvPr id="28" name="テキスト ボックス 28">
            <a:extLst>
              <a:ext uri="{FF2B5EF4-FFF2-40B4-BE49-F238E27FC236}">
                <a16:creationId xmlns:a16="http://schemas.microsoft.com/office/drawing/2014/main" xmlns="" id="{8FB668BF-A71E-467E-B8C0-73C720F5210E}"/>
              </a:ext>
            </a:extLst>
          </p:cNvPr>
          <p:cNvSpPr txBox="1">
            <a:spLocks noChangeArrowheads="1"/>
          </p:cNvSpPr>
          <p:nvPr/>
        </p:nvSpPr>
        <p:spPr bwMode="auto">
          <a:xfrm>
            <a:off x="748231" y="5423006"/>
            <a:ext cx="102137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eaLnBrk="1" hangingPunct="1"/>
            <a:r>
              <a:rPr lang="ja-JP" altLang="en-US" sz="2000" dirty="0">
                <a:latin typeface="メイリオ" panose="020B0604030504040204" pitchFamily="50" charset="-128"/>
                <a:ea typeface="メイリオ" panose="020B0604030504040204" pitchFamily="50" charset="-128"/>
              </a:rPr>
              <a:t>フラグ</a:t>
            </a:r>
            <a:endParaRPr lang="en-US" altLang="ja-JP" sz="2000" dirty="0">
              <a:latin typeface="メイリオ" panose="020B0604030504040204" pitchFamily="50" charset="-128"/>
              <a:ea typeface="メイリオ" panose="020B0604030504040204" pitchFamily="50" charset="-128"/>
            </a:endParaRPr>
          </a:p>
          <a:p>
            <a:pPr eaLnBrk="1" hangingPunct="1"/>
            <a:r>
              <a:rPr lang="en-US" altLang="ja-JP" sz="2000" dirty="0">
                <a:latin typeface="メイリオ" panose="020B0604030504040204" pitchFamily="50" charset="-128"/>
                <a:ea typeface="メイリオ" panose="020B0604030504040204" pitchFamily="50" charset="-128"/>
              </a:rPr>
              <a:t>Raw</a:t>
            </a:r>
            <a:r>
              <a:rPr lang="ja-JP" altLang="en-US" sz="2000" dirty="0">
                <a:latin typeface="メイリオ" panose="020B0604030504040204" pitchFamily="50" charset="-128"/>
                <a:ea typeface="メイリオ" panose="020B0604030504040204" pitchFamily="50" charset="-128"/>
              </a:rPr>
              <a:t>値</a:t>
            </a:r>
            <a:endParaRPr lang="en-US" altLang="ja-JP" sz="2000" dirty="0">
              <a:latin typeface="メイリオ" panose="020B0604030504040204" pitchFamily="50" charset="-128"/>
              <a:ea typeface="メイリオ" panose="020B0604030504040204" pitchFamily="50" charset="-128"/>
            </a:endParaRPr>
          </a:p>
          <a:p>
            <a:pPr eaLnBrk="1" hangingPunct="1"/>
            <a:r>
              <a:rPr lang="ja-JP" altLang="en-US" sz="2000" dirty="0">
                <a:latin typeface="メイリオ" panose="020B0604030504040204" pitchFamily="50" charset="-128"/>
                <a:ea typeface="メイリオ" panose="020B0604030504040204" pitchFamily="50" charset="-128"/>
              </a:rPr>
              <a:t>変動値</a:t>
            </a:r>
          </a:p>
        </p:txBody>
      </p:sp>
      <p:sp>
        <p:nvSpPr>
          <p:cNvPr id="29" name="テキスト ボックス 29">
            <a:extLst>
              <a:ext uri="{FF2B5EF4-FFF2-40B4-BE49-F238E27FC236}">
                <a16:creationId xmlns:a16="http://schemas.microsoft.com/office/drawing/2014/main" xmlns="" id="{7A853A35-3002-4EF3-AC28-501D0DD46E85}"/>
              </a:ext>
            </a:extLst>
          </p:cNvPr>
          <p:cNvSpPr txBox="1">
            <a:spLocks noChangeArrowheads="1"/>
          </p:cNvSpPr>
          <p:nvPr/>
        </p:nvSpPr>
        <p:spPr bwMode="auto">
          <a:xfrm>
            <a:off x="2551874" y="5423006"/>
            <a:ext cx="55976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en-US" altLang="ja-JP" sz="2000">
                <a:solidFill>
                  <a:srgbClr val="0000FF"/>
                </a:solidFill>
                <a:latin typeface="メイリオ" panose="020B0604030504040204" pitchFamily="50" charset="-128"/>
                <a:ea typeface="メイリオ" panose="020B0604030504040204" pitchFamily="50" charset="-128"/>
              </a:rPr>
              <a:t>No</a:t>
            </a:r>
          </a:p>
          <a:p>
            <a:pPr algn="ctr" eaLnBrk="1" hangingPunct="1"/>
            <a:r>
              <a:rPr lang="en-US" altLang="ja-JP" sz="2000">
                <a:solidFill>
                  <a:srgbClr val="0000FF"/>
                </a:solidFill>
                <a:latin typeface="メイリオ" panose="020B0604030504040204" pitchFamily="50" charset="-128"/>
                <a:ea typeface="メイリオ" panose="020B0604030504040204" pitchFamily="50" charset="-128"/>
              </a:rPr>
              <a:t>No</a:t>
            </a:r>
          </a:p>
          <a:p>
            <a:pPr algn="ctr" eaLnBrk="1" hangingPunct="1"/>
            <a:r>
              <a:rPr lang="en-US" altLang="ja-JP" sz="2000">
                <a:solidFill>
                  <a:srgbClr val="0070C0"/>
                </a:solidFill>
                <a:latin typeface="メイリオ" panose="020B0604030504040204" pitchFamily="50" charset="-128"/>
                <a:ea typeface="メイリオ" panose="020B0604030504040204" pitchFamily="50" charset="-128"/>
              </a:rPr>
              <a:t>-</a:t>
            </a:r>
          </a:p>
        </p:txBody>
      </p:sp>
      <p:sp>
        <p:nvSpPr>
          <p:cNvPr id="30" name="テキスト ボックス 30">
            <a:extLst>
              <a:ext uri="{FF2B5EF4-FFF2-40B4-BE49-F238E27FC236}">
                <a16:creationId xmlns:a16="http://schemas.microsoft.com/office/drawing/2014/main" xmlns="" id="{99F5EB9D-22B0-49FD-9F61-149B077E9EB5}"/>
              </a:ext>
            </a:extLst>
          </p:cNvPr>
          <p:cNvSpPr txBox="1">
            <a:spLocks noChangeArrowheads="1"/>
          </p:cNvSpPr>
          <p:nvPr/>
        </p:nvSpPr>
        <p:spPr bwMode="auto">
          <a:xfrm>
            <a:off x="8024948" y="5423006"/>
            <a:ext cx="64780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en-US" altLang="ja-JP" sz="2000">
                <a:solidFill>
                  <a:srgbClr val="0000FF"/>
                </a:solidFill>
                <a:latin typeface="メイリオ" panose="020B0604030504040204" pitchFamily="50" charset="-128"/>
                <a:ea typeface="メイリオ" panose="020B0604030504040204" pitchFamily="50" charset="-128"/>
              </a:rPr>
              <a:t>No</a:t>
            </a:r>
          </a:p>
          <a:p>
            <a:pPr algn="ctr" eaLnBrk="1" hangingPunct="1"/>
            <a:r>
              <a:rPr lang="en-US" altLang="ja-JP" sz="2000">
                <a:solidFill>
                  <a:srgbClr val="0000FF"/>
                </a:solidFill>
                <a:latin typeface="メイリオ" panose="020B0604030504040204" pitchFamily="50" charset="-128"/>
                <a:ea typeface="メイリオ" panose="020B0604030504040204" pitchFamily="50" charset="-128"/>
              </a:rPr>
              <a:t>No</a:t>
            </a:r>
          </a:p>
          <a:p>
            <a:pPr algn="ctr" eaLnBrk="1" hangingPunct="1"/>
            <a:r>
              <a:rPr lang="en-US" altLang="ja-JP" sz="2000">
                <a:latin typeface="メイリオ" panose="020B0604030504040204" pitchFamily="50" charset="-128"/>
                <a:ea typeface="メイリオ" panose="020B0604030504040204" pitchFamily="50" charset="-128"/>
              </a:rPr>
              <a:t>Yes</a:t>
            </a:r>
          </a:p>
        </p:txBody>
      </p:sp>
      <p:sp>
        <p:nvSpPr>
          <p:cNvPr id="31" name="テキスト ボックス 32">
            <a:extLst>
              <a:ext uri="{FF2B5EF4-FFF2-40B4-BE49-F238E27FC236}">
                <a16:creationId xmlns:a16="http://schemas.microsoft.com/office/drawing/2014/main" xmlns="" id="{D3EF662D-9649-4096-B481-62AE39127B79}"/>
              </a:ext>
            </a:extLst>
          </p:cNvPr>
          <p:cNvSpPr txBox="1">
            <a:spLocks noChangeArrowheads="1"/>
          </p:cNvSpPr>
          <p:nvPr/>
        </p:nvSpPr>
        <p:spPr bwMode="auto">
          <a:xfrm>
            <a:off x="3658943" y="5423006"/>
            <a:ext cx="1050289" cy="10156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en-US" altLang="ja-JP" sz="2000" dirty="0">
                <a:solidFill>
                  <a:srgbClr val="FF0000"/>
                </a:solidFill>
                <a:latin typeface="メイリオ" panose="020B0604030504040204" pitchFamily="50" charset="-128"/>
                <a:ea typeface="メイリオ" panose="020B0604030504040204" pitchFamily="50" charset="-128"/>
              </a:rPr>
              <a:t>P</a:t>
            </a:r>
            <a:r>
              <a:rPr lang="ja-JP" altLang="en-US" sz="2000" dirty="0">
                <a:solidFill>
                  <a:srgbClr val="FF0000"/>
                </a:solidFill>
                <a:latin typeface="メイリオ" panose="020B0604030504040204" pitchFamily="50" charset="-128"/>
                <a:ea typeface="メイリオ" panose="020B0604030504040204" pitchFamily="50" charset="-128"/>
              </a:rPr>
              <a:t> </a:t>
            </a:r>
            <a:r>
              <a:rPr lang="en-US" altLang="ja-JP" sz="2000" dirty="0">
                <a:solidFill>
                  <a:srgbClr val="FF0000"/>
                </a:solidFill>
                <a:latin typeface="メイリオ" panose="020B0604030504040204" pitchFamily="50" charset="-128"/>
                <a:ea typeface="メイリオ" panose="020B0604030504040204" pitchFamily="50" charset="-128"/>
              </a:rPr>
              <a:t>or M</a:t>
            </a:r>
          </a:p>
          <a:p>
            <a:pPr algn="ctr" eaLnBrk="1" hangingPunct="1"/>
            <a:r>
              <a:rPr lang="en-US" altLang="ja-JP" sz="2000" dirty="0">
                <a:solidFill>
                  <a:srgbClr val="FF0000"/>
                </a:solidFill>
                <a:latin typeface="メイリオ" panose="020B0604030504040204" pitchFamily="50" charset="-128"/>
                <a:ea typeface="メイリオ" panose="020B0604030504040204" pitchFamily="50" charset="-128"/>
              </a:rPr>
              <a:t>Yes</a:t>
            </a:r>
          </a:p>
          <a:p>
            <a:pPr algn="ctr" eaLnBrk="1" hangingPunct="1"/>
            <a:r>
              <a:rPr lang="en-US" altLang="ja-JP" sz="2000" dirty="0">
                <a:latin typeface="メイリオ" panose="020B0604030504040204" pitchFamily="50" charset="-128"/>
                <a:ea typeface="メイリオ" panose="020B0604030504040204" pitchFamily="50" charset="-128"/>
              </a:rPr>
              <a:t>Yes</a:t>
            </a:r>
          </a:p>
        </p:txBody>
      </p:sp>
      <p:sp>
        <p:nvSpPr>
          <p:cNvPr id="32" name="テキスト ボックス 33">
            <a:extLst>
              <a:ext uri="{FF2B5EF4-FFF2-40B4-BE49-F238E27FC236}">
                <a16:creationId xmlns:a16="http://schemas.microsoft.com/office/drawing/2014/main" xmlns="" id="{E97AAE63-D726-455F-8F74-60A14EAE179E}"/>
              </a:ext>
            </a:extLst>
          </p:cNvPr>
          <p:cNvSpPr txBox="1">
            <a:spLocks noChangeArrowheads="1"/>
          </p:cNvSpPr>
          <p:nvPr/>
        </p:nvSpPr>
        <p:spPr bwMode="auto">
          <a:xfrm>
            <a:off x="6444911" y="5423006"/>
            <a:ext cx="1050289" cy="10156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en-US" altLang="ja-JP" sz="2000">
                <a:solidFill>
                  <a:srgbClr val="FF0000"/>
                </a:solidFill>
                <a:latin typeface="メイリオ" panose="020B0604030504040204" pitchFamily="50" charset="-128"/>
                <a:ea typeface="メイリオ" panose="020B0604030504040204" pitchFamily="50" charset="-128"/>
              </a:rPr>
              <a:t>P</a:t>
            </a:r>
            <a:r>
              <a:rPr lang="ja-JP" altLang="en-US" sz="2000">
                <a:solidFill>
                  <a:srgbClr val="FF0000"/>
                </a:solidFill>
                <a:latin typeface="メイリオ" panose="020B0604030504040204" pitchFamily="50" charset="-128"/>
                <a:ea typeface="メイリオ" panose="020B0604030504040204" pitchFamily="50" charset="-128"/>
              </a:rPr>
              <a:t> </a:t>
            </a:r>
            <a:r>
              <a:rPr lang="en-US" altLang="ja-JP" sz="2000">
                <a:solidFill>
                  <a:srgbClr val="FF0000"/>
                </a:solidFill>
                <a:latin typeface="メイリオ" panose="020B0604030504040204" pitchFamily="50" charset="-128"/>
                <a:ea typeface="メイリオ" panose="020B0604030504040204" pitchFamily="50" charset="-128"/>
              </a:rPr>
              <a:t>or M</a:t>
            </a:r>
          </a:p>
          <a:p>
            <a:pPr algn="ctr" eaLnBrk="1" hangingPunct="1"/>
            <a:r>
              <a:rPr lang="en-US" altLang="ja-JP" sz="2000">
                <a:solidFill>
                  <a:srgbClr val="FF0000"/>
                </a:solidFill>
                <a:latin typeface="メイリオ" panose="020B0604030504040204" pitchFamily="50" charset="-128"/>
                <a:ea typeface="メイリオ" panose="020B0604030504040204" pitchFamily="50" charset="-128"/>
              </a:rPr>
              <a:t>Yes</a:t>
            </a:r>
          </a:p>
          <a:p>
            <a:pPr algn="ctr" eaLnBrk="1" hangingPunct="1"/>
            <a:r>
              <a:rPr lang="en-US" altLang="ja-JP" sz="2000">
                <a:solidFill>
                  <a:srgbClr val="0070C0"/>
                </a:solidFill>
                <a:latin typeface="メイリオ" panose="020B0604030504040204" pitchFamily="50" charset="-128"/>
                <a:ea typeface="メイリオ" panose="020B0604030504040204" pitchFamily="50" charset="-128"/>
              </a:rPr>
              <a:t>-</a:t>
            </a:r>
            <a:endParaRPr lang="ja-JP" altLang="en-US" sz="2000">
              <a:solidFill>
                <a:srgbClr val="0070C0"/>
              </a:solidFill>
              <a:latin typeface="メイリオ" panose="020B0604030504040204" pitchFamily="50" charset="-128"/>
              <a:ea typeface="メイリオ" panose="020B0604030504040204" pitchFamily="50" charset="-128"/>
            </a:endParaRPr>
          </a:p>
        </p:txBody>
      </p:sp>
      <p:sp>
        <p:nvSpPr>
          <p:cNvPr id="33" name="円/楕円 7">
            <a:extLst>
              <a:ext uri="{FF2B5EF4-FFF2-40B4-BE49-F238E27FC236}">
                <a16:creationId xmlns:a16="http://schemas.microsoft.com/office/drawing/2014/main" xmlns="" id="{BD6A5A55-B801-421F-951E-C3CA58BD15D1}"/>
              </a:ext>
            </a:extLst>
          </p:cNvPr>
          <p:cNvSpPr>
            <a:spLocks noChangeArrowheads="1"/>
          </p:cNvSpPr>
          <p:nvPr/>
        </p:nvSpPr>
        <p:spPr bwMode="auto">
          <a:xfrm>
            <a:off x="3355436" y="2160693"/>
            <a:ext cx="1599406" cy="963613"/>
          </a:xfrm>
          <a:prstGeom prst="ellipse">
            <a:avLst/>
          </a:prstGeom>
          <a:noFill/>
          <a:ln w="28575" algn="ctr">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spcBef>
                <a:spcPct val="0"/>
              </a:spcBef>
            </a:pPr>
            <a:endParaRPr lang="ja-JP" altLang="en-US" sz="2800">
              <a:latin typeface="メイリオ" panose="020B0604030504040204" pitchFamily="50" charset="-128"/>
              <a:ea typeface="メイリオ" panose="020B0604030504040204" pitchFamily="50" charset="-128"/>
            </a:endParaRPr>
          </a:p>
        </p:txBody>
      </p:sp>
      <p:sp>
        <p:nvSpPr>
          <p:cNvPr id="34" name="円/楕円 30">
            <a:extLst>
              <a:ext uri="{FF2B5EF4-FFF2-40B4-BE49-F238E27FC236}">
                <a16:creationId xmlns:a16="http://schemas.microsoft.com/office/drawing/2014/main" xmlns="" id="{6CFD3827-B958-4E11-A479-982CE49D54D6}"/>
              </a:ext>
            </a:extLst>
          </p:cNvPr>
          <p:cNvSpPr>
            <a:spLocks noChangeArrowheads="1"/>
          </p:cNvSpPr>
          <p:nvPr/>
        </p:nvSpPr>
        <p:spPr bwMode="auto">
          <a:xfrm>
            <a:off x="6163855" y="1960668"/>
            <a:ext cx="1601126" cy="963613"/>
          </a:xfrm>
          <a:prstGeom prst="ellipse">
            <a:avLst/>
          </a:prstGeom>
          <a:noFill/>
          <a:ln w="28575" algn="ctr">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spcBef>
                <a:spcPct val="0"/>
              </a:spcBef>
            </a:pPr>
            <a:endParaRPr lang="ja-JP" altLang="en-US" sz="2800">
              <a:latin typeface="メイリオ" panose="020B0604030504040204" pitchFamily="50" charset="-128"/>
              <a:ea typeface="メイリオ" panose="020B0604030504040204" pitchFamily="50" charset="-128"/>
            </a:endParaRPr>
          </a:p>
        </p:txBody>
      </p:sp>
      <p:sp>
        <p:nvSpPr>
          <p:cNvPr id="35" name="テキスト ボックス 9">
            <a:extLst>
              <a:ext uri="{FF2B5EF4-FFF2-40B4-BE49-F238E27FC236}">
                <a16:creationId xmlns:a16="http://schemas.microsoft.com/office/drawing/2014/main" xmlns="" id="{89D365FC-CFA6-4E34-A61B-4E6191038845}"/>
              </a:ext>
            </a:extLst>
          </p:cNvPr>
          <p:cNvSpPr txBox="1">
            <a:spLocks noChangeArrowheads="1"/>
          </p:cNvSpPr>
          <p:nvPr/>
        </p:nvSpPr>
        <p:spPr bwMode="auto">
          <a:xfrm>
            <a:off x="3002606" y="1766517"/>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ja-JP" altLang="en-US" sz="2800" dirty="0">
                <a:solidFill>
                  <a:srgbClr val="FF0000"/>
                </a:solidFill>
                <a:latin typeface="メイリオ" panose="020B0604030504040204" pitchFamily="50" charset="-128"/>
                <a:ea typeface="メイリオ" panose="020B0604030504040204" pitchFamily="50" charset="-128"/>
              </a:rPr>
              <a:t>信頼できる値</a:t>
            </a:r>
          </a:p>
        </p:txBody>
      </p:sp>
      <p:sp>
        <p:nvSpPr>
          <p:cNvPr id="36" name="テキスト ボックス 9">
            <a:extLst>
              <a:ext uri="{FF2B5EF4-FFF2-40B4-BE49-F238E27FC236}">
                <a16:creationId xmlns:a16="http://schemas.microsoft.com/office/drawing/2014/main" xmlns="" id="{5351BB74-2CF6-442F-9998-C37D2DECAE91}"/>
              </a:ext>
            </a:extLst>
          </p:cNvPr>
          <p:cNvSpPr txBox="1">
            <a:spLocks noChangeArrowheads="1"/>
          </p:cNvSpPr>
          <p:nvPr/>
        </p:nvSpPr>
        <p:spPr bwMode="auto">
          <a:xfrm>
            <a:off x="5794966" y="157233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ja-JP" altLang="en-US" sz="2800" dirty="0">
                <a:solidFill>
                  <a:srgbClr val="FF0000"/>
                </a:solidFill>
                <a:latin typeface="メイリオ" panose="020B0604030504040204" pitchFamily="50" charset="-128"/>
                <a:ea typeface="メイリオ" panose="020B0604030504040204" pitchFamily="50" charset="-128"/>
              </a:rPr>
              <a:t>信頼できる値</a:t>
            </a:r>
          </a:p>
        </p:txBody>
      </p:sp>
      <p:sp>
        <p:nvSpPr>
          <p:cNvPr id="37" name="テキスト ボックス 9">
            <a:extLst>
              <a:ext uri="{FF2B5EF4-FFF2-40B4-BE49-F238E27FC236}">
                <a16:creationId xmlns:a16="http://schemas.microsoft.com/office/drawing/2014/main" xmlns="" id="{F2EE2CE9-A681-4567-8270-6FDD1943AD00}"/>
              </a:ext>
            </a:extLst>
          </p:cNvPr>
          <p:cNvSpPr txBox="1">
            <a:spLocks noChangeArrowheads="1"/>
          </p:cNvSpPr>
          <p:nvPr/>
        </p:nvSpPr>
        <p:spPr bwMode="auto">
          <a:xfrm>
            <a:off x="1591677" y="408176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ja-JP" altLang="en-US" sz="2800">
                <a:solidFill>
                  <a:srgbClr val="FF0000"/>
                </a:solidFill>
                <a:latin typeface="メイリオ" panose="020B0604030504040204" pitchFamily="50" charset="-128"/>
                <a:ea typeface="メイリオ" panose="020B0604030504040204" pitchFamily="50" charset="-128"/>
              </a:rPr>
              <a:t>ゼロでも良い</a:t>
            </a:r>
          </a:p>
        </p:txBody>
      </p:sp>
      <p:sp>
        <p:nvSpPr>
          <p:cNvPr id="38" name="テキスト ボックス 9">
            <a:extLst>
              <a:ext uri="{FF2B5EF4-FFF2-40B4-BE49-F238E27FC236}">
                <a16:creationId xmlns:a16="http://schemas.microsoft.com/office/drawing/2014/main" xmlns="" id="{48095511-5110-40C1-BD33-7C70F1376850}"/>
              </a:ext>
            </a:extLst>
          </p:cNvPr>
          <p:cNvSpPr txBox="1">
            <a:spLocks noChangeArrowheads="1"/>
          </p:cNvSpPr>
          <p:nvPr/>
        </p:nvSpPr>
        <p:spPr bwMode="auto">
          <a:xfrm>
            <a:off x="7141986" y="3931819"/>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4000" b="1">
                <a:solidFill>
                  <a:schemeClr val="tx1"/>
                </a:solidFill>
                <a:latin typeface="Arial" charset="0"/>
                <a:ea typeface="ＭＳ Ｐゴシック" charset="-128"/>
              </a:defRPr>
            </a:lvl1pPr>
            <a:lvl2pPr marL="742950" indent="-285750" eaLnBrk="0" hangingPunct="0">
              <a:defRPr kumimoji="1" sz="4000" b="1">
                <a:solidFill>
                  <a:schemeClr val="tx1"/>
                </a:solidFill>
                <a:latin typeface="Arial" charset="0"/>
                <a:ea typeface="ＭＳ Ｐゴシック" charset="-128"/>
              </a:defRPr>
            </a:lvl2pPr>
            <a:lvl3pPr marL="1143000" indent="-228600" eaLnBrk="0" hangingPunct="0">
              <a:defRPr kumimoji="1" sz="4000" b="1">
                <a:solidFill>
                  <a:schemeClr val="tx1"/>
                </a:solidFill>
                <a:latin typeface="Arial" charset="0"/>
                <a:ea typeface="ＭＳ Ｐゴシック" charset="-128"/>
              </a:defRPr>
            </a:lvl3pPr>
            <a:lvl4pPr marL="1600200" indent="-228600" eaLnBrk="0" hangingPunct="0">
              <a:defRPr kumimoji="1" sz="4000" b="1">
                <a:solidFill>
                  <a:schemeClr val="tx1"/>
                </a:solidFill>
                <a:latin typeface="Arial" charset="0"/>
                <a:ea typeface="ＭＳ Ｐゴシック" charset="-128"/>
              </a:defRPr>
            </a:lvl4pPr>
            <a:lvl5pPr marL="2057400" indent="-228600" eaLnBrk="0" hangingPunct="0">
              <a:defRPr kumimoji="1" sz="4000" b="1">
                <a:solidFill>
                  <a:schemeClr val="tx1"/>
                </a:solidFill>
                <a:latin typeface="Arial" charset="0"/>
                <a:ea typeface="ＭＳ Ｐゴシック" charset="-128"/>
              </a:defRPr>
            </a:lvl5pPr>
            <a:lvl6pPr marL="2514600" indent="-228600" eaLnBrk="0" fontAlgn="base" hangingPunct="0">
              <a:spcBef>
                <a:spcPct val="50000"/>
              </a:spcBef>
              <a:spcAft>
                <a:spcPct val="0"/>
              </a:spcAft>
              <a:defRPr kumimoji="1" sz="4000" b="1">
                <a:solidFill>
                  <a:schemeClr val="tx1"/>
                </a:solidFill>
                <a:latin typeface="Arial" charset="0"/>
                <a:ea typeface="ＭＳ Ｐゴシック" charset="-128"/>
              </a:defRPr>
            </a:lvl6pPr>
            <a:lvl7pPr marL="2971800" indent="-228600" eaLnBrk="0" fontAlgn="base" hangingPunct="0">
              <a:spcBef>
                <a:spcPct val="50000"/>
              </a:spcBef>
              <a:spcAft>
                <a:spcPct val="0"/>
              </a:spcAft>
              <a:defRPr kumimoji="1" sz="4000" b="1">
                <a:solidFill>
                  <a:schemeClr val="tx1"/>
                </a:solidFill>
                <a:latin typeface="Arial" charset="0"/>
                <a:ea typeface="ＭＳ Ｐゴシック" charset="-128"/>
              </a:defRPr>
            </a:lvl7pPr>
            <a:lvl8pPr marL="3429000" indent="-228600" eaLnBrk="0" fontAlgn="base" hangingPunct="0">
              <a:spcBef>
                <a:spcPct val="50000"/>
              </a:spcBef>
              <a:spcAft>
                <a:spcPct val="0"/>
              </a:spcAft>
              <a:defRPr kumimoji="1" sz="4000" b="1">
                <a:solidFill>
                  <a:schemeClr val="tx1"/>
                </a:solidFill>
                <a:latin typeface="Arial" charset="0"/>
                <a:ea typeface="ＭＳ Ｐゴシック" charset="-128"/>
              </a:defRPr>
            </a:lvl8pPr>
            <a:lvl9pPr marL="3886200" indent="-228600" eaLnBrk="0" fontAlgn="base" hangingPunct="0">
              <a:spcBef>
                <a:spcPct val="50000"/>
              </a:spcBef>
              <a:spcAft>
                <a:spcPct val="0"/>
              </a:spcAft>
              <a:defRPr kumimoji="1" sz="4000" b="1">
                <a:solidFill>
                  <a:schemeClr val="tx1"/>
                </a:solidFill>
                <a:latin typeface="Arial" charset="0"/>
                <a:ea typeface="ＭＳ Ｐゴシック" charset="-128"/>
              </a:defRPr>
            </a:lvl9pPr>
          </a:lstStyle>
          <a:p>
            <a:pPr algn="ctr" eaLnBrk="1" hangingPunct="1"/>
            <a:r>
              <a:rPr lang="ja-JP" altLang="en-US" sz="2800">
                <a:solidFill>
                  <a:srgbClr val="FF0000"/>
                </a:solidFill>
                <a:latin typeface="メイリオ" panose="020B0604030504040204" pitchFamily="50" charset="-128"/>
                <a:ea typeface="メイリオ" panose="020B0604030504040204" pitchFamily="50" charset="-128"/>
              </a:rPr>
              <a:t>ゼロでも良い</a:t>
            </a:r>
          </a:p>
        </p:txBody>
      </p:sp>
    </p:spTree>
    <p:extLst>
      <p:ext uri="{BB962C8B-B14F-4D97-AF65-F5344CB8AC3E}">
        <p14:creationId xmlns:p14="http://schemas.microsoft.com/office/powerpoint/2010/main" val="42793523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9224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2800" dirty="0">
                <a:solidFill>
                  <a:srgbClr val="161616"/>
                </a:solidFill>
              </a:rPr>
              <a:t>② シグナル閾値と変動倍率を使った選抜</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62</a:t>
            </a:fld>
            <a:endParaRPr lang="ja-JP" altLang="en-US" sz="1200">
              <a:solidFill>
                <a:srgbClr val="003A6F"/>
              </a:solidFill>
            </a:endParaRPr>
          </a:p>
        </p:txBody>
      </p:sp>
      <p:grpSp>
        <p:nvGrpSpPr>
          <p:cNvPr id="12" name="グループ化 11"/>
          <p:cNvGrpSpPr/>
          <p:nvPr/>
        </p:nvGrpSpPr>
        <p:grpSpPr>
          <a:xfrm>
            <a:off x="411073" y="1231004"/>
            <a:ext cx="5365884" cy="5211320"/>
            <a:chOff x="411073" y="1231004"/>
            <a:chExt cx="5365884" cy="521132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002" t="1332" r="20956" b="2323"/>
            <a:stretch/>
          </p:blipFill>
          <p:spPr bwMode="auto">
            <a:xfrm>
              <a:off x="564023" y="1231004"/>
              <a:ext cx="5212934" cy="504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テキスト ボックス 7">
              <a:extLst>
                <a:ext uri="{FF2B5EF4-FFF2-40B4-BE49-F238E27FC236}">
                  <a16:creationId xmlns:a16="http://schemas.microsoft.com/office/drawing/2014/main" xmlns="" id="{B725BA5D-B727-41B9-8B6F-74BECBBD9BDF}"/>
                </a:ext>
              </a:extLst>
            </p:cNvPr>
            <p:cNvSpPr txBox="1">
              <a:spLocks noChangeArrowheads="1"/>
            </p:cNvSpPr>
            <p:nvPr/>
          </p:nvSpPr>
          <p:spPr bwMode="auto">
            <a:xfrm>
              <a:off x="1406387" y="6024637"/>
              <a:ext cx="4005960" cy="369332"/>
            </a:xfrm>
            <a:prstGeom prst="rect">
              <a:avLst/>
            </a:prstGeom>
            <a:solidFill>
              <a:schemeClr val="bg1"/>
            </a:solidFill>
            <a:ln w="9525">
              <a:noFill/>
              <a:miter lim="800000"/>
              <a:headEnd/>
              <a:tailEnd/>
            </a:ln>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r>
                <a:rPr lang="ja-JP" altLang="en-US" b="1" dirty="0">
                  <a:latin typeface="メイリオ" panose="020B0604030504040204" pitchFamily="50" charset="-128"/>
                  <a:ea typeface="メイリオ" panose="020B0604030504040204" pitchFamily="50" charset="-128"/>
                </a:rPr>
                <a:t>サンプル１（シグナル値）</a:t>
              </a:r>
              <a:endParaRPr lang="en-US" altLang="ja-JP" b="1" dirty="0">
                <a:latin typeface="メイリオ" panose="020B0604030504040204" pitchFamily="50" charset="-128"/>
                <a:ea typeface="メイリオ" panose="020B0604030504040204" pitchFamily="50" charset="-128"/>
              </a:endParaRPr>
            </a:p>
          </p:txBody>
        </p:sp>
        <p:cxnSp>
          <p:nvCxnSpPr>
            <p:cNvPr id="47" name="直線コネクタ 46">
              <a:extLst>
                <a:ext uri="{FF2B5EF4-FFF2-40B4-BE49-F238E27FC236}">
                  <a16:creationId xmlns:a16="http://schemas.microsoft.com/office/drawing/2014/main" xmlns="" id="{B0F5EF92-3C06-454A-8CDC-78213057AAA3}"/>
                </a:ext>
              </a:extLst>
            </p:cNvPr>
            <p:cNvCxnSpPr>
              <a:cxnSpLocks/>
            </p:cNvCxnSpPr>
            <p:nvPr/>
          </p:nvCxnSpPr>
          <p:spPr>
            <a:xfrm flipH="1" flipV="1">
              <a:off x="844849" y="4088556"/>
              <a:ext cx="2045203" cy="3021"/>
            </a:xfrm>
            <a:prstGeom prst="line">
              <a:avLst/>
            </a:prstGeom>
            <a:ln w="28575">
              <a:solidFill>
                <a:srgbClr val="008000"/>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xmlns="" id="{FEA257FE-D4D6-4829-AC07-E71681A93ADF}"/>
                </a:ext>
              </a:extLst>
            </p:cNvPr>
            <p:cNvCxnSpPr>
              <a:cxnSpLocks/>
            </p:cNvCxnSpPr>
            <p:nvPr/>
          </p:nvCxnSpPr>
          <p:spPr>
            <a:xfrm flipH="1" flipV="1">
              <a:off x="2890051" y="4100123"/>
              <a:ext cx="2" cy="1899032"/>
            </a:xfrm>
            <a:prstGeom prst="line">
              <a:avLst/>
            </a:prstGeom>
            <a:ln w="28575">
              <a:solidFill>
                <a:srgbClr val="008000"/>
              </a:solidFill>
              <a:prstDash val="sysDash"/>
            </a:ln>
          </p:spPr>
          <p:style>
            <a:lnRef idx="1">
              <a:schemeClr val="accent1"/>
            </a:lnRef>
            <a:fillRef idx="0">
              <a:schemeClr val="accent1"/>
            </a:fillRef>
            <a:effectRef idx="0">
              <a:schemeClr val="accent1"/>
            </a:effectRef>
            <a:fontRef idx="minor">
              <a:schemeClr val="tx1"/>
            </a:fontRef>
          </p:style>
        </p:cxnSp>
        <p:sp>
          <p:nvSpPr>
            <p:cNvPr id="49" name="テキスト ボックス 7">
              <a:extLst>
                <a:ext uri="{FF2B5EF4-FFF2-40B4-BE49-F238E27FC236}">
                  <a16:creationId xmlns:a16="http://schemas.microsoft.com/office/drawing/2014/main" xmlns="" id="{C0505748-A241-444C-821B-FFA8F2DBC26C}"/>
                </a:ext>
              </a:extLst>
            </p:cNvPr>
            <p:cNvSpPr txBox="1">
              <a:spLocks noChangeArrowheads="1"/>
            </p:cNvSpPr>
            <p:nvPr/>
          </p:nvSpPr>
          <p:spPr bwMode="auto">
            <a:xfrm>
              <a:off x="2522250" y="2542786"/>
              <a:ext cx="807546" cy="461665"/>
            </a:xfrm>
            <a:prstGeom prst="rect">
              <a:avLst/>
            </a:prstGeom>
            <a:solidFill>
              <a:schemeClr val="bg1"/>
            </a:solidFill>
            <a:ln w="9525">
              <a:solidFill>
                <a:srgbClr val="FF0000"/>
              </a:solidFill>
              <a:miter lim="800000"/>
              <a:headEnd/>
              <a:tailEnd/>
            </a:ln>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r>
                <a:rPr lang="en-US" altLang="ja-JP" sz="2400" b="1" dirty="0">
                  <a:solidFill>
                    <a:srgbClr val="FF0000"/>
                  </a:solidFill>
                  <a:latin typeface="メイリオ" panose="020B0604030504040204" pitchFamily="50" charset="-128"/>
                  <a:ea typeface="メイリオ" panose="020B0604030504040204" pitchFamily="50" charset="-128"/>
                </a:rPr>
                <a:t>Up</a:t>
              </a:r>
            </a:p>
          </p:txBody>
        </p:sp>
        <p:sp>
          <p:nvSpPr>
            <p:cNvPr id="50" name="テキスト ボックス 7">
              <a:extLst>
                <a:ext uri="{FF2B5EF4-FFF2-40B4-BE49-F238E27FC236}">
                  <a16:creationId xmlns:a16="http://schemas.microsoft.com/office/drawing/2014/main" xmlns="" id="{1259C1A7-4BD5-4FBC-9716-EF551E49B3D9}"/>
                </a:ext>
              </a:extLst>
            </p:cNvPr>
            <p:cNvSpPr txBox="1">
              <a:spLocks noChangeArrowheads="1"/>
            </p:cNvSpPr>
            <p:nvPr/>
          </p:nvSpPr>
          <p:spPr bwMode="auto">
            <a:xfrm>
              <a:off x="4004867" y="4159776"/>
              <a:ext cx="1300378" cy="461665"/>
            </a:xfrm>
            <a:prstGeom prst="rect">
              <a:avLst/>
            </a:prstGeom>
            <a:solidFill>
              <a:schemeClr val="bg1"/>
            </a:solidFill>
            <a:ln w="9525">
              <a:solidFill>
                <a:srgbClr val="3333FF"/>
              </a:solidFill>
              <a:miter lim="800000"/>
              <a:headEnd/>
              <a:tailEnd/>
            </a:ln>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r>
                <a:rPr lang="en-US" altLang="ja-JP" sz="2400" b="1">
                  <a:solidFill>
                    <a:srgbClr val="3333FF"/>
                  </a:solidFill>
                  <a:latin typeface="メイリオ" panose="020B0604030504040204" pitchFamily="50" charset="-128"/>
                  <a:ea typeface="メイリオ" panose="020B0604030504040204" pitchFamily="50" charset="-128"/>
                </a:rPr>
                <a:t>Down</a:t>
              </a:r>
            </a:p>
          </p:txBody>
        </p:sp>
        <p:sp>
          <p:nvSpPr>
            <p:cNvPr id="51" name="テキスト ボックス 7">
              <a:extLst>
                <a:ext uri="{FF2B5EF4-FFF2-40B4-BE49-F238E27FC236}">
                  <a16:creationId xmlns:a16="http://schemas.microsoft.com/office/drawing/2014/main" xmlns="" id="{A4E1C1A6-02FC-468D-A685-C0F3EBFE0420}"/>
                </a:ext>
              </a:extLst>
            </p:cNvPr>
            <p:cNvSpPr txBox="1">
              <a:spLocks noChangeArrowheads="1"/>
            </p:cNvSpPr>
            <p:nvPr/>
          </p:nvSpPr>
          <p:spPr bwMode="auto">
            <a:xfrm rot="16200000">
              <a:off x="-1300941" y="3571866"/>
              <a:ext cx="3923390" cy="369332"/>
            </a:xfrm>
            <a:prstGeom prst="rect">
              <a:avLst/>
            </a:prstGeom>
            <a:solidFill>
              <a:schemeClr val="bg1"/>
            </a:solidFill>
            <a:ln w="9525">
              <a:noFill/>
              <a:miter lim="800000"/>
              <a:headEnd/>
              <a:tailEnd/>
            </a:ln>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r>
                <a:rPr lang="ja-JP" altLang="en-US" b="1" dirty="0">
                  <a:latin typeface="メイリオ" panose="020B0604030504040204" pitchFamily="50" charset="-128"/>
                  <a:ea typeface="メイリオ" panose="020B0604030504040204" pitchFamily="50" charset="-128"/>
                </a:rPr>
                <a:t>サンプル２（シグナル値）</a:t>
              </a:r>
              <a:endParaRPr lang="en-US" altLang="ja-JP" b="1" dirty="0">
                <a:latin typeface="メイリオ" panose="020B0604030504040204" pitchFamily="50" charset="-128"/>
                <a:ea typeface="メイリオ" panose="020B0604030504040204" pitchFamily="50" charset="-128"/>
              </a:endParaRPr>
            </a:p>
          </p:txBody>
        </p:sp>
        <p:cxnSp>
          <p:nvCxnSpPr>
            <p:cNvPr id="52" name="直線コネクタ 51">
              <a:extLst>
                <a:ext uri="{FF2B5EF4-FFF2-40B4-BE49-F238E27FC236}">
                  <a16:creationId xmlns:a16="http://schemas.microsoft.com/office/drawing/2014/main" xmlns="" id="{B0E42193-E606-4913-A281-83FF7E754AD2}"/>
                </a:ext>
              </a:extLst>
            </p:cNvPr>
            <p:cNvCxnSpPr>
              <a:cxnSpLocks/>
            </p:cNvCxnSpPr>
            <p:nvPr/>
          </p:nvCxnSpPr>
          <p:spPr>
            <a:xfrm flipH="1">
              <a:off x="871671" y="1657884"/>
              <a:ext cx="4477996" cy="4093436"/>
            </a:xfrm>
            <a:prstGeom prst="line">
              <a:avLst/>
            </a:prstGeom>
            <a:ln w="28575">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xmlns="" id="{7D2FAD45-8EB6-42B6-AD30-B72EB531B9DE}"/>
                </a:ext>
              </a:extLst>
            </p:cNvPr>
            <p:cNvCxnSpPr>
              <a:cxnSpLocks/>
            </p:cNvCxnSpPr>
            <p:nvPr/>
          </p:nvCxnSpPr>
          <p:spPr>
            <a:xfrm flipH="1">
              <a:off x="1085317" y="1854437"/>
              <a:ext cx="4486541" cy="4127619"/>
            </a:xfrm>
            <a:prstGeom prst="line">
              <a:avLst/>
            </a:prstGeom>
            <a:ln w="28575">
              <a:solidFill>
                <a:srgbClr val="002060"/>
              </a:solidFill>
              <a:prstDash val="sysDash"/>
            </a:ln>
          </p:spPr>
          <p:style>
            <a:lnRef idx="1">
              <a:schemeClr val="accent1"/>
            </a:lnRef>
            <a:fillRef idx="0">
              <a:schemeClr val="accent1"/>
            </a:fillRef>
            <a:effectRef idx="0">
              <a:schemeClr val="accent1"/>
            </a:effectRef>
            <a:fontRef idx="minor">
              <a:schemeClr val="tx1"/>
            </a:fontRef>
          </p:style>
        </p:cxnSp>
        <p:sp>
          <p:nvSpPr>
            <p:cNvPr id="3" name="正方形/長方形 2"/>
            <p:cNvSpPr/>
            <p:nvPr/>
          </p:nvSpPr>
          <p:spPr>
            <a:xfrm>
              <a:off x="411073" y="6072992"/>
              <a:ext cx="1212191" cy="369332"/>
            </a:xfrm>
            <a:prstGeom prst="rect">
              <a:avLst/>
            </a:prstGeom>
          </p:spPr>
          <p:txBody>
            <a:bodyPr wrap="none">
              <a:spAutoFit/>
            </a:bodyPr>
            <a:lstStyle/>
            <a:p>
              <a:r>
                <a:rPr lang="en-US" altLang="ja-JP" dirty="0" err="1">
                  <a:solidFill>
                    <a:srgbClr val="161616"/>
                  </a:solidFill>
                  <a:latin typeface="メイリオ" panose="020B0604030504040204" pitchFamily="50" charset="-128"/>
                  <a:ea typeface="メイリオ" panose="020B0604030504040204" pitchFamily="50" charset="-128"/>
                </a:rPr>
                <a:t>GSE7032</a:t>
              </a:r>
              <a:endParaRPr lang="ja-JP" altLang="en-US" dirty="0">
                <a:latin typeface="メイリオ" panose="020B0604030504040204" pitchFamily="50" charset="-128"/>
                <a:ea typeface="メイリオ" panose="020B0604030504040204" pitchFamily="50" charset="-128"/>
              </a:endParaRPr>
            </a:p>
          </p:txBody>
        </p:sp>
      </p:grpSp>
      <p:sp>
        <p:nvSpPr>
          <p:cNvPr id="54" name="テキスト ボックス 53">
            <a:extLst>
              <a:ext uri="{FF2B5EF4-FFF2-40B4-BE49-F238E27FC236}">
                <a16:creationId xmlns:a16="http://schemas.microsoft.com/office/drawing/2014/main" xmlns="" id="{67C8C168-4BB2-43B9-ABCA-D95608558F1E}"/>
              </a:ext>
            </a:extLst>
          </p:cNvPr>
          <p:cNvSpPr txBox="1"/>
          <p:nvPr/>
        </p:nvSpPr>
        <p:spPr>
          <a:xfrm>
            <a:off x="5708591" y="1657188"/>
            <a:ext cx="4197409" cy="3724096"/>
          </a:xfrm>
          <a:prstGeom prst="rect">
            <a:avLst/>
          </a:prstGeom>
          <a:noFill/>
        </p:spPr>
        <p:txBody>
          <a:bodyPr wrap="square" rtlCol="0">
            <a:spAutoFit/>
          </a:bodyPr>
          <a:lstStyle/>
          <a:p>
            <a:r>
              <a:rPr lang="en-US" altLang="ja-JP" sz="2000" b="1" dirty="0">
                <a:latin typeface="メイリオ" panose="020B0604030504040204" pitchFamily="50" charset="-128"/>
                <a:ea typeface="メイリオ" panose="020B0604030504040204" pitchFamily="50" charset="-128"/>
              </a:rPr>
              <a:t>『</a:t>
            </a:r>
            <a:r>
              <a:rPr kumimoji="1" lang="ja-JP" altLang="en-US" sz="2000" b="1" dirty="0">
                <a:latin typeface="メイリオ" panose="020B0604030504040204" pitchFamily="50" charset="-128"/>
                <a:ea typeface="メイリオ" panose="020B0604030504040204" pitchFamily="50" charset="-128"/>
              </a:rPr>
              <a:t>２つのサンプル</a:t>
            </a:r>
            <a:r>
              <a:rPr lang="en-US" altLang="ja-JP" sz="2000" b="1"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を比較し、</a:t>
            </a:r>
            <a:endParaRPr lang="en-US" altLang="ja-JP" dirty="0">
              <a:latin typeface="メイリオ" panose="020B0604030504040204" pitchFamily="50" charset="-128"/>
              <a:ea typeface="メイリオ" panose="020B0604030504040204" pitchFamily="50" charset="-128"/>
            </a:endParaRPr>
          </a:p>
          <a:p>
            <a:r>
              <a:rPr kumimoji="1" lang="en-US" altLang="ja-JP" sz="2000" b="1" dirty="0">
                <a:latin typeface="メイリオ" panose="020B0604030504040204" pitchFamily="50" charset="-128"/>
                <a:ea typeface="メイリオ" panose="020B0604030504040204" pitchFamily="50" charset="-128"/>
              </a:rPr>
              <a:t>『</a:t>
            </a:r>
            <a:r>
              <a:rPr kumimoji="1" lang="ja-JP" altLang="en-US" sz="2000" b="1" dirty="0">
                <a:latin typeface="メイリオ" panose="020B0604030504040204" pitchFamily="50" charset="-128"/>
                <a:ea typeface="メイリオ" panose="020B0604030504040204" pitchFamily="50" charset="-128"/>
              </a:rPr>
              <a:t>適切な閾値</a:t>
            </a:r>
            <a:r>
              <a:rPr kumimoji="1" lang="en-US" altLang="ja-JP" sz="2000" b="1"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を設定した上で、</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遺伝子を選抜する。</a:t>
            </a:r>
            <a:endParaRPr kumimoji="1"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en-US" altLang="ja-JP" dirty="0">
                <a:solidFill>
                  <a:srgbClr val="3333FF"/>
                </a:solidFill>
                <a:latin typeface="メイリオ" panose="020B0604030504040204" pitchFamily="50" charset="-128"/>
                <a:ea typeface="メイリオ" panose="020B0604030504040204" pitchFamily="50" charset="-128"/>
              </a:rPr>
              <a:t>【</a:t>
            </a:r>
            <a:r>
              <a:rPr lang="ja-JP" altLang="en-US" dirty="0">
                <a:solidFill>
                  <a:srgbClr val="3333FF"/>
                </a:solidFill>
                <a:latin typeface="メイリオ" panose="020B0604030504040204" pitchFamily="50" charset="-128"/>
                <a:ea typeface="メイリオ" panose="020B0604030504040204" pitchFamily="50" charset="-128"/>
              </a:rPr>
              <a:t>利点</a:t>
            </a:r>
            <a:r>
              <a:rPr lang="en-US" altLang="ja-JP" dirty="0">
                <a:solidFill>
                  <a:srgbClr val="3333FF"/>
                </a:solidFill>
                <a:latin typeface="メイリオ" panose="020B0604030504040204" pitchFamily="50" charset="-128"/>
                <a:ea typeface="メイリオ" panose="020B0604030504040204" pitchFamily="50" charset="-128"/>
              </a:rPr>
              <a:t>】</a:t>
            </a:r>
          </a:p>
          <a:p>
            <a:pPr marL="285750" indent="-285750">
              <a:buFont typeface="Wingdings" panose="05000000000000000000" pitchFamily="2" charset="2"/>
              <a:buChar char="ü"/>
            </a:pPr>
            <a:r>
              <a:rPr lang="ja-JP" altLang="en-US" dirty="0">
                <a:solidFill>
                  <a:srgbClr val="3333FF"/>
                </a:solidFill>
                <a:latin typeface="メイリオ" panose="020B0604030504040204" pitchFamily="50" charset="-128"/>
                <a:ea typeface="メイリオ" panose="020B0604030504040204" pitchFamily="50" charset="-128"/>
              </a:rPr>
              <a:t>サンプル数に依存しない。</a:t>
            </a:r>
            <a:endParaRPr lang="en-US" altLang="ja-JP" dirty="0">
              <a:solidFill>
                <a:srgbClr val="3333FF"/>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dirty="0">
                <a:solidFill>
                  <a:srgbClr val="3333FF"/>
                </a:solidFill>
                <a:latin typeface="メイリオ" panose="020B0604030504040204" pitchFamily="50" charset="-128"/>
                <a:ea typeface="メイリオ" panose="020B0604030504040204" pitchFamily="50" charset="-128"/>
              </a:rPr>
              <a:t>質的に揃っていないデータに対しても対応可能。</a:t>
            </a:r>
            <a:endParaRPr lang="en-US" altLang="ja-JP" dirty="0">
              <a:solidFill>
                <a:srgbClr val="3333FF"/>
              </a:solidFill>
              <a:latin typeface="メイリオ" panose="020B0604030504040204" pitchFamily="50" charset="-128"/>
              <a:ea typeface="メイリオ" panose="020B0604030504040204" pitchFamily="50" charset="-128"/>
            </a:endParaRPr>
          </a:p>
          <a:p>
            <a:endParaRPr lang="en-US" altLang="ja-JP" dirty="0">
              <a:solidFill>
                <a:srgbClr val="FF0000"/>
              </a:solidFill>
              <a:latin typeface="メイリオ" panose="020B0604030504040204" pitchFamily="50" charset="-128"/>
              <a:ea typeface="メイリオ" panose="020B0604030504040204" pitchFamily="50" charset="-128"/>
            </a:endParaRPr>
          </a:p>
          <a:p>
            <a:r>
              <a:rPr lang="en-US" altLang="ja-JP" dirty="0">
                <a:solidFill>
                  <a:srgbClr val="FF0000"/>
                </a:solidFill>
                <a:latin typeface="メイリオ" panose="020B0604030504040204" pitchFamily="50" charset="-128"/>
                <a:ea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rPr>
              <a:t>課題</a:t>
            </a:r>
            <a:r>
              <a:rPr lang="en-US" altLang="ja-JP" dirty="0">
                <a:solidFill>
                  <a:srgbClr val="FF0000"/>
                </a:solidFill>
                <a:latin typeface="メイリオ" panose="020B0604030504040204" pitchFamily="50" charset="-128"/>
                <a:ea typeface="メイリオ" panose="020B0604030504040204" pitchFamily="50" charset="-128"/>
              </a:rPr>
              <a:t>】</a:t>
            </a:r>
          </a:p>
          <a:p>
            <a:pPr marL="285750" indent="-285750">
              <a:buFont typeface="Wingdings" panose="05000000000000000000" pitchFamily="2" charset="2"/>
              <a:buChar char="ü"/>
            </a:pPr>
            <a:r>
              <a:rPr lang="en-US" altLang="ja-JP" dirty="0">
                <a:solidFill>
                  <a:srgbClr val="FF0000"/>
                </a:solidFill>
                <a:latin typeface="メイリオ" panose="020B0604030504040204" pitchFamily="50" charset="-128"/>
                <a:ea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rPr>
              <a:t>適切な閾値</a:t>
            </a:r>
            <a:r>
              <a:rPr lang="en-US" altLang="ja-JP" dirty="0">
                <a:solidFill>
                  <a:srgbClr val="FF0000"/>
                </a:solidFill>
                <a:latin typeface="メイリオ" panose="020B0604030504040204" pitchFamily="50" charset="-128"/>
                <a:ea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rPr>
              <a:t>はどのように決めるか。</a:t>
            </a:r>
            <a:endParaRPr lang="en-US" altLang="ja-JP" dirty="0">
              <a:solidFill>
                <a:srgbClr val="FF0000"/>
              </a:solidFill>
              <a:latin typeface="メイリオ" panose="020B0604030504040204" pitchFamily="50" charset="-128"/>
              <a:ea typeface="メイリオ" panose="020B0604030504040204" pitchFamily="50" charset="-128"/>
            </a:endParaRPr>
          </a:p>
          <a:p>
            <a:endParaRPr lang="en-US" altLang="ja-JP"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57138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90630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200" dirty="0">
                <a:solidFill>
                  <a:srgbClr val="161616"/>
                </a:solidFill>
              </a:rPr>
              <a:t>変動倍率と</a:t>
            </a:r>
            <a:r>
              <a:rPr lang="en-US" altLang="ja-JP" sz="3200" dirty="0">
                <a:solidFill>
                  <a:srgbClr val="161616"/>
                </a:solidFill>
              </a:rPr>
              <a:t>P</a:t>
            </a:r>
            <a:r>
              <a:rPr lang="ja-JP" altLang="en-US" sz="3200" dirty="0">
                <a:solidFill>
                  <a:srgbClr val="161616"/>
                </a:solidFill>
              </a:rPr>
              <a:t>値による選抜の問題点</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63</a:t>
            </a:fld>
            <a:endParaRPr lang="ja-JP" altLang="en-US" sz="1200">
              <a:solidFill>
                <a:srgbClr val="003A6F"/>
              </a:solidFill>
            </a:endParaRPr>
          </a:p>
        </p:txBody>
      </p:sp>
      <p:sp>
        <p:nvSpPr>
          <p:cNvPr id="18" name="テキスト ボックス 17">
            <a:extLst>
              <a:ext uri="{FF2B5EF4-FFF2-40B4-BE49-F238E27FC236}">
                <a16:creationId xmlns:a16="http://schemas.microsoft.com/office/drawing/2014/main" xmlns="" id="{544F7DC1-D3AF-40A6-9EC8-3B55B3E17860}"/>
              </a:ext>
            </a:extLst>
          </p:cNvPr>
          <p:cNvSpPr txBox="1"/>
          <p:nvPr/>
        </p:nvSpPr>
        <p:spPr>
          <a:xfrm>
            <a:off x="5850541" y="1396979"/>
            <a:ext cx="4055459" cy="4955203"/>
          </a:xfrm>
          <a:prstGeom prst="rect">
            <a:avLst/>
          </a:prstGeom>
          <a:noFill/>
        </p:spPr>
        <p:txBody>
          <a:bodyPr wrap="square" rtlCol="0">
            <a:spAutoFit/>
          </a:bodyPr>
          <a:lstStyle/>
          <a:p>
            <a:pPr>
              <a:spcAft>
                <a:spcPts val="600"/>
              </a:spcAft>
            </a:pPr>
            <a:r>
              <a:rPr lang="ja-JP" altLang="en-US" dirty="0">
                <a:latin typeface="メイリオ" panose="020B0604030504040204" pitchFamily="50" charset="-128"/>
                <a:ea typeface="メイリオ" panose="020B0604030504040204" pitchFamily="50" charset="-128"/>
              </a:rPr>
              <a:t>変動遺伝子選抜（検定手法）では、有意差さえつけば、検出限界以下の発現レベルが低い遺伝子についても</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有意な発現変動遺伝子</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と判定してしまう。</a:t>
            </a:r>
            <a:endParaRPr lang="en-US" altLang="ja-JP" dirty="0">
              <a:latin typeface="メイリオ" panose="020B0604030504040204" pitchFamily="50" charset="-128"/>
              <a:ea typeface="メイリオ" panose="020B0604030504040204" pitchFamily="50" charset="-128"/>
            </a:endParaRPr>
          </a:p>
          <a:p>
            <a:pPr>
              <a:spcAft>
                <a:spcPts val="600"/>
              </a:spcAft>
            </a:pPr>
            <a:r>
              <a:rPr lang="ja-JP" altLang="en-US" dirty="0">
                <a:latin typeface="メイリオ" panose="020B0604030504040204" pitchFamily="50" charset="-128"/>
                <a:ea typeface="メイリオ" panose="020B0604030504040204" pitchFamily="50" charset="-128"/>
              </a:rPr>
              <a:t>発現レベルの低い遺伝子は実験誤差やサンプル間のばらつきに起因する</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見かけ上の変動倍率</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が大きく出る傾向があり、選抜した発現変動遺伝子を</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変動倍率</a:t>
            </a:r>
            <a:r>
              <a:rPr lang="en-US" altLang="ja-JP" dirty="0">
                <a:latin typeface="メイリオ" panose="020B0604030504040204" pitchFamily="50" charset="-128"/>
                <a:ea typeface="メイリオ" panose="020B0604030504040204" pitchFamily="50" charset="-128"/>
              </a:rPr>
              <a:t>』</a:t>
            </a:r>
            <a:r>
              <a:rPr lang="ja-JP" altLang="en-US" dirty="0" err="1">
                <a:latin typeface="メイリオ" panose="020B0604030504040204" pitchFamily="50" charset="-128"/>
                <a:ea typeface="メイリオ" panose="020B0604030504040204" pitchFamily="50" charset="-128"/>
              </a:rPr>
              <a:t>で評</a:t>
            </a:r>
            <a:r>
              <a:rPr lang="ja-JP" altLang="en-US" dirty="0">
                <a:latin typeface="メイリオ" panose="020B0604030504040204" pitchFamily="50" charset="-128"/>
                <a:ea typeface="メイリオ" panose="020B0604030504040204" pitchFamily="50" charset="-128"/>
              </a:rPr>
              <a:t>価すると、意味のない誤った解釈につながってしまう危険性があるので注意する必要がある。</a:t>
            </a:r>
            <a:endParaRPr lang="en-US" altLang="ja-JP" dirty="0">
              <a:latin typeface="メイリオ" panose="020B0604030504040204" pitchFamily="50" charset="-128"/>
              <a:ea typeface="メイリオ" panose="020B0604030504040204" pitchFamily="50" charset="-128"/>
            </a:endParaRPr>
          </a:p>
          <a:p>
            <a:pPr>
              <a:spcAft>
                <a:spcPts val="600"/>
              </a:spcAft>
            </a:pPr>
            <a:r>
              <a:rPr lang="ja-JP" altLang="en-US" dirty="0">
                <a:solidFill>
                  <a:srgbClr val="FF0000"/>
                </a:solidFill>
                <a:latin typeface="メイリオ" panose="020B0604030504040204" pitchFamily="50" charset="-128"/>
                <a:ea typeface="メイリオ" panose="020B0604030504040204" pitchFamily="50" charset="-128"/>
              </a:rPr>
              <a:t>この過ちを犯し、結論をミスリードしている論文も少なくない。統計学的には正しくても生物学的に正しいとは必ずしも言えない点に注意。</a:t>
            </a:r>
            <a:endParaRPr lang="en-US" altLang="ja-JP" dirty="0">
              <a:solidFill>
                <a:srgbClr val="FF0000"/>
              </a:solidFill>
              <a:latin typeface="メイリオ" panose="020B0604030504040204" pitchFamily="50" charset="-128"/>
              <a:ea typeface="メイリオ" panose="020B0604030504040204" pitchFamily="50" charset="-128"/>
            </a:endParaRPr>
          </a:p>
        </p:txBody>
      </p:sp>
      <p:grpSp>
        <p:nvGrpSpPr>
          <p:cNvPr id="23" name="グループ化 22"/>
          <p:cNvGrpSpPr/>
          <p:nvPr/>
        </p:nvGrpSpPr>
        <p:grpSpPr>
          <a:xfrm>
            <a:off x="411073" y="1230594"/>
            <a:ext cx="5336003" cy="5211730"/>
            <a:chOff x="411073" y="1230594"/>
            <a:chExt cx="5336003" cy="5211730"/>
          </a:xfrm>
        </p:grpSpPr>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4094" t="1472" r="21415" b="2323"/>
            <a:stretch/>
          </p:blipFill>
          <p:spPr bwMode="auto">
            <a:xfrm>
              <a:off x="572567" y="1230594"/>
              <a:ext cx="5174509" cy="5042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テキスト ボックス 7">
              <a:extLst>
                <a:ext uri="{FF2B5EF4-FFF2-40B4-BE49-F238E27FC236}">
                  <a16:creationId xmlns:a16="http://schemas.microsoft.com/office/drawing/2014/main" xmlns="" id="{B725BA5D-B727-41B9-8B6F-74BECBBD9BDF}"/>
                </a:ext>
              </a:extLst>
            </p:cNvPr>
            <p:cNvSpPr txBox="1">
              <a:spLocks noChangeArrowheads="1"/>
            </p:cNvSpPr>
            <p:nvPr/>
          </p:nvSpPr>
          <p:spPr bwMode="auto">
            <a:xfrm>
              <a:off x="1406387" y="6024637"/>
              <a:ext cx="4005960" cy="369332"/>
            </a:xfrm>
            <a:prstGeom prst="rect">
              <a:avLst/>
            </a:prstGeom>
            <a:solidFill>
              <a:schemeClr val="bg1"/>
            </a:solidFill>
            <a:ln w="9525">
              <a:noFill/>
              <a:miter lim="800000"/>
              <a:headEnd/>
              <a:tailEnd/>
            </a:ln>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r>
                <a:rPr lang="ja-JP" altLang="en-US" b="1" dirty="0">
                  <a:latin typeface="メイリオ" panose="020B0604030504040204" pitchFamily="50" charset="-128"/>
                  <a:ea typeface="メイリオ" panose="020B0604030504040204" pitchFamily="50" charset="-128"/>
                </a:rPr>
                <a:t>サンプル１（シグナル値）</a:t>
              </a:r>
              <a:endParaRPr lang="en-US" altLang="ja-JP" b="1" dirty="0">
                <a:latin typeface="メイリオ" panose="020B0604030504040204" pitchFamily="50" charset="-128"/>
                <a:ea typeface="メイリオ" panose="020B0604030504040204" pitchFamily="50" charset="-128"/>
              </a:endParaRPr>
            </a:p>
          </p:txBody>
        </p:sp>
        <p:sp>
          <p:nvSpPr>
            <p:cNvPr id="49" name="テキスト ボックス 7">
              <a:extLst>
                <a:ext uri="{FF2B5EF4-FFF2-40B4-BE49-F238E27FC236}">
                  <a16:creationId xmlns:a16="http://schemas.microsoft.com/office/drawing/2014/main" xmlns="" id="{C0505748-A241-444C-821B-FFA8F2DBC26C}"/>
                </a:ext>
              </a:extLst>
            </p:cNvPr>
            <p:cNvSpPr txBox="1">
              <a:spLocks noChangeArrowheads="1"/>
            </p:cNvSpPr>
            <p:nvPr/>
          </p:nvSpPr>
          <p:spPr bwMode="auto">
            <a:xfrm>
              <a:off x="2522250" y="2542786"/>
              <a:ext cx="807546" cy="461665"/>
            </a:xfrm>
            <a:prstGeom prst="rect">
              <a:avLst/>
            </a:prstGeom>
            <a:solidFill>
              <a:schemeClr val="bg1"/>
            </a:solidFill>
            <a:ln w="9525">
              <a:solidFill>
                <a:srgbClr val="FF0000"/>
              </a:solidFill>
              <a:miter lim="800000"/>
              <a:headEnd/>
              <a:tailEnd/>
            </a:ln>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r>
                <a:rPr lang="en-US" altLang="ja-JP" sz="2400" b="1" dirty="0">
                  <a:solidFill>
                    <a:srgbClr val="FF0000"/>
                  </a:solidFill>
                  <a:latin typeface="メイリオ" panose="020B0604030504040204" pitchFamily="50" charset="-128"/>
                  <a:ea typeface="メイリオ" panose="020B0604030504040204" pitchFamily="50" charset="-128"/>
                </a:rPr>
                <a:t>Up</a:t>
              </a:r>
            </a:p>
          </p:txBody>
        </p:sp>
        <p:sp>
          <p:nvSpPr>
            <p:cNvPr id="50" name="テキスト ボックス 7">
              <a:extLst>
                <a:ext uri="{FF2B5EF4-FFF2-40B4-BE49-F238E27FC236}">
                  <a16:creationId xmlns:a16="http://schemas.microsoft.com/office/drawing/2014/main" xmlns="" id="{1259C1A7-4BD5-4FBC-9716-EF551E49B3D9}"/>
                </a:ext>
              </a:extLst>
            </p:cNvPr>
            <p:cNvSpPr txBox="1">
              <a:spLocks noChangeArrowheads="1"/>
            </p:cNvSpPr>
            <p:nvPr/>
          </p:nvSpPr>
          <p:spPr bwMode="auto">
            <a:xfrm>
              <a:off x="4004867" y="4159776"/>
              <a:ext cx="1300378" cy="461665"/>
            </a:xfrm>
            <a:prstGeom prst="rect">
              <a:avLst/>
            </a:prstGeom>
            <a:solidFill>
              <a:schemeClr val="bg1"/>
            </a:solidFill>
            <a:ln w="9525">
              <a:solidFill>
                <a:srgbClr val="3333FF"/>
              </a:solidFill>
              <a:miter lim="800000"/>
              <a:headEnd/>
              <a:tailEnd/>
            </a:ln>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r>
                <a:rPr lang="en-US" altLang="ja-JP" sz="2400" b="1">
                  <a:solidFill>
                    <a:srgbClr val="3333FF"/>
                  </a:solidFill>
                  <a:latin typeface="メイリオ" panose="020B0604030504040204" pitchFamily="50" charset="-128"/>
                  <a:ea typeface="メイリオ" panose="020B0604030504040204" pitchFamily="50" charset="-128"/>
                </a:rPr>
                <a:t>Down</a:t>
              </a:r>
            </a:p>
          </p:txBody>
        </p:sp>
        <p:sp>
          <p:nvSpPr>
            <p:cNvPr id="51" name="テキスト ボックス 7">
              <a:extLst>
                <a:ext uri="{FF2B5EF4-FFF2-40B4-BE49-F238E27FC236}">
                  <a16:creationId xmlns:a16="http://schemas.microsoft.com/office/drawing/2014/main" xmlns="" id="{A4E1C1A6-02FC-468D-A685-C0F3EBFE0420}"/>
                </a:ext>
              </a:extLst>
            </p:cNvPr>
            <p:cNvSpPr txBox="1">
              <a:spLocks noChangeArrowheads="1"/>
            </p:cNvSpPr>
            <p:nvPr/>
          </p:nvSpPr>
          <p:spPr bwMode="auto">
            <a:xfrm rot="16200000">
              <a:off x="-1300941" y="3571866"/>
              <a:ext cx="3923390" cy="369332"/>
            </a:xfrm>
            <a:prstGeom prst="rect">
              <a:avLst/>
            </a:prstGeom>
            <a:solidFill>
              <a:schemeClr val="bg1"/>
            </a:solidFill>
            <a:ln w="9525">
              <a:noFill/>
              <a:miter lim="800000"/>
              <a:headEnd/>
              <a:tailEnd/>
            </a:ln>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r>
                <a:rPr lang="ja-JP" altLang="en-US" b="1" dirty="0">
                  <a:latin typeface="メイリオ" panose="020B0604030504040204" pitchFamily="50" charset="-128"/>
                  <a:ea typeface="メイリオ" panose="020B0604030504040204" pitchFamily="50" charset="-128"/>
                </a:rPr>
                <a:t>サンプル２（シグナル値）</a:t>
              </a:r>
              <a:endParaRPr lang="en-US" altLang="ja-JP" b="1" dirty="0">
                <a:latin typeface="メイリオ" panose="020B0604030504040204" pitchFamily="50" charset="-128"/>
                <a:ea typeface="メイリオ" panose="020B0604030504040204" pitchFamily="50" charset="-128"/>
              </a:endParaRPr>
            </a:p>
          </p:txBody>
        </p:sp>
        <p:cxnSp>
          <p:nvCxnSpPr>
            <p:cNvPr id="52" name="直線コネクタ 51">
              <a:extLst>
                <a:ext uri="{FF2B5EF4-FFF2-40B4-BE49-F238E27FC236}">
                  <a16:creationId xmlns:a16="http://schemas.microsoft.com/office/drawing/2014/main" xmlns="" id="{B0E42193-E606-4913-A281-83FF7E754AD2}"/>
                </a:ext>
              </a:extLst>
            </p:cNvPr>
            <p:cNvCxnSpPr>
              <a:cxnSpLocks/>
            </p:cNvCxnSpPr>
            <p:nvPr/>
          </p:nvCxnSpPr>
          <p:spPr>
            <a:xfrm flipH="1">
              <a:off x="863127" y="1632247"/>
              <a:ext cx="4503632" cy="4127618"/>
            </a:xfrm>
            <a:prstGeom prst="line">
              <a:avLst/>
            </a:prstGeom>
            <a:ln w="28575">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xmlns="" id="{7D2FAD45-8EB6-42B6-AD30-B72EB531B9DE}"/>
                </a:ext>
              </a:extLst>
            </p:cNvPr>
            <p:cNvCxnSpPr>
              <a:cxnSpLocks/>
            </p:cNvCxnSpPr>
            <p:nvPr/>
          </p:nvCxnSpPr>
          <p:spPr>
            <a:xfrm flipH="1">
              <a:off x="1102407" y="1845892"/>
              <a:ext cx="4460905" cy="4119072"/>
            </a:xfrm>
            <a:prstGeom prst="line">
              <a:avLst/>
            </a:prstGeom>
            <a:ln w="28575">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xmlns="" id="{B0F5EF92-3C06-454A-8CDC-78213057AAA3}"/>
                </a:ext>
              </a:extLst>
            </p:cNvPr>
            <p:cNvCxnSpPr>
              <a:cxnSpLocks/>
            </p:cNvCxnSpPr>
            <p:nvPr/>
          </p:nvCxnSpPr>
          <p:spPr>
            <a:xfrm flipH="1" flipV="1">
              <a:off x="844849" y="4097102"/>
              <a:ext cx="2045203" cy="3021"/>
            </a:xfrm>
            <a:prstGeom prst="line">
              <a:avLst/>
            </a:prstGeom>
            <a:ln w="28575">
              <a:solidFill>
                <a:srgbClr val="008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xmlns="" id="{FEA257FE-D4D6-4829-AC07-E71681A93ADF}"/>
                </a:ext>
              </a:extLst>
            </p:cNvPr>
            <p:cNvCxnSpPr>
              <a:cxnSpLocks/>
            </p:cNvCxnSpPr>
            <p:nvPr/>
          </p:nvCxnSpPr>
          <p:spPr>
            <a:xfrm flipH="1" flipV="1">
              <a:off x="2907143" y="4117215"/>
              <a:ext cx="2" cy="1899032"/>
            </a:xfrm>
            <a:prstGeom prst="line">
              <a:avLst/>
            </a:prstGeom>
            <a:ln w="28575">
              <a:solidFill>
                <a:srgbClr val="008000"/>
              </a:solidFill>
              <a:prstDash val="sysDash"/>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411073" y="6072992"/>
              <a:ext cx="1212191" cy="369332"/>
            </a:xfrm>
            <a:prstGeom prst="rect">
              <a:avLst/>
            </a:prstGeom>
          </p:spPr>
          <p:txBody>
            <a:bodyPr wrap="none">
              <a:spAutoFit/>
            </a:bodyPr>
            <a:lstStyle/>
            <a:p>
              <a:r>
                <a:rPr lang="en-US" altLang="ja-JP" dirty="0" err="1">
                  <a:solidFill>
                    <a:srgbClr val="161616"/>
                  </a:solidFill>
                  <a:latin typeface="メイリオ" panose="020B0604030504040204" pitchFamily="50" charset="-128"/>
                  <a:ea typeface="メイリオ" panose="020B0604030504040204" pitchFamily="50" charset="-128"/>
                </a:rPr>
                <a:t>GSE7032</a:t>
              </a:r>
              <a:endParaRPr lang="ja-JP" altLang="en-US" dirty="0">
                <a:latin typeface="メイリオ" panose="020B0604030504040204" pitchFamily="50" charset="-128"/>
                <a:ea typeface="メイリオ" panose="020B0604030504040204" pitchFamily="50" charset="-128"/>
              </a:endParaRPr>
            </a:p>
          </p:txBody>
        </p:sp>
        <p:cxnSp>
          <p:nvCxnSpPr>
            <p:cNvPr id="16" name="直線コネクタ 15"/>
            <p:cNvCxnSpPr/>
            <p:nvPr/>
          </p:nvCxnSpPr>
          <p:spPr>
            <a:xfrm>
              <a:off x="863125" y="4093436"/>
              <a:ext cx="4708733" cy="0"/>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flipV="1">
              <a:off x="2897024" y="1649338"/>
              <a:ext cx="17092" cy="4324172"/>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 name="円/楕円 1"/>
          <p:cNvSpPr/>
          <p:nvPr/>
        </p:nvSpPr>
        <p:spPr>
          <a:xfrm rot="7857437">
            <a:off x="1687346" y="4789997"/>
            <a:ext cx="1392711" cy="690572"/>
          </a:xfrm>
          <a:prstGeom prst="ellipse">
            <a:avLst/>
          </a:prstGeom>
          <a:noFill/>
          <a:ln>
            <a:solidFill>
              <a:srgbClr val="3333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rot="7857437">
            <a:off x="1156085" y="4310009"/>
            <a:ext cx="1392711" cy="690572"/>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11061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29449" y="1679785"/>
            <a:ext cx="8420100" cy="1470025"/>
          </a:xfrm>
        </p:spPr>
        <p:txBody>
          <a:bodyPr/>
          <a:lstStyle/>
          <a:p>
            <a:r>
              <a:rPr lang="ja-JP" altLang="en-US" sz="4400" dirty="0" smtClean="0"/>
              <a:t>「測定技術と検出限界</a:t>
            </a:r>
            <a:r>
              <a:rPr kumimoji="1" lang="ja-JP" altLang="en-US" sz="4400" dirty="0" smtClean="0"/>
              <a:t>」</a:t>
            </a:r>
            <a:r>
              <a:rPr kumimoji="1" lang="en-US" altLang="ja-JP" sz="4400" dirty="0"/>
              <a:t/>
            </a:r>
            <a:br>
              <a:rPr kumimoji="1" lang="en-US" altLang="ja-JP" sz="4400" dirty="0"/>
            </a:br>
            <a:r>
              <a:rPr kumimoji="1" lang="ja-JP" altLang="en-US" sz="4400" dirty="0"/>
              <a:t>について考える</a:t>
            </a:r>
          </a:p>
        </p:txBody>
      </p:sp>
      <p:sp>
        <p:nvSpPr>
          <p:cNvPr id="3" name="正方形/長方形 2"/>
          <p:cNvSpPr/>
          <p:nvPr/>
        </p:nvSpPr>
        <p:spPr>
          <a:xfrm flipH="1">
            <a:off x="1266815" y="1173345"/>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 name="正方形/長方形 3"/>
          <p:cNvSpPr/>
          <p:nvPr/>
        </p:nvSpPr>
        <p:spPr>
          <a:xfrm flipH="1">
            <a:off x="1266815" y="3583423"/>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27049643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93878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2800" dirty="0" err="1">
                <a:solidFill>
                  <a:srgbClr val="161616"/>
                </a:solidFill>
              </a:rPr>
              <a:t>Affymetrix</a:t>
            </a:r>
            <a:r>
              <a:rPr lang="en-US" altLang="ja-JP" sz="2800" dirty="0">
                <a:solidFill>
                  <a:srgbClr val="161616"/>
                </a:solidFill>
              </a:rPr>
              <a:t> 3'-</a:t>
            </a:r>
            <a:r>
              <a:rPr lang="en-US" altLang="ja-JP" sz="2800" dirty="0" err="1">
                <a:solidFill>
                  <a:srgbClr val="161616"/>
                </a:solidFill>
              </a:rPr>
              <a:t>IVT</a:t>
            </a:r>
            <a:r>
              <a:rPr lang="ja-JP" altLang="en-US" sz="2800" dirty="0">
                <a:solidFill>
                  <a:srgbClr val="161616"/>
                </a:solidFill>
              </a:rPr>
              <a:t> </a:t>
            </a:r>
            <a:r>
              <a:rPr lang="en-US" altLang="ja-JP" sz="2800" dirty="0" err="1">
                <a:solidFill>
                  <a:srgbClr val="161616"/>
                </a:solidFill>
              </a:rPr>
              <a:t>GeneChip</a:t>
            </a:r>
            <a:r>
              <a:rPr lang="ja-JP" altLang="en-US" sz="2800" dirty="0">
                <a:solidFill>
                  <a:srgbClr val="161616"/>
                </a:solidFill>
              </a:rPr>
              <a:t>データの信頼区間</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65</a:t>
            </a:fld>
            <a:endParaRPr lang="ja-JP" altLang="en-US" sz="1200">
              <a:solidFill>
                <a:srgbClr val="003A6F"/>
              </a:solidFill>
            </a:endParaRPr>
          </a:p>
        </p:txBody>
      </p:sp>
      <p:pic>
        <p:nvPicPr>
          <p:cNvPr id="3" name="図 2">
            <a:extLst>
              <a:ext uri="{FF2B5EF4-FFF2-40B4-BE49-F238E27FC236}">
                <a16:creationId xmlns:a16="http://schemas.microsoft.com/office/drawing/2014/main" xmlns="" id="{FAA99892-50B5-4667-A3F8-757D5E4DA5A9}"/>
              </a:ext>
            </a:extLst>
          </p:cNvPr>
          <p:cNvPicPr>
            <a:picLocks noChangeAspect="1"/>
          </p:cNvPicPr>
          <p:nvPr/>
        </p:nvPicPr>
        <p:blipFill>
          <a:blip r:embed="rId2"/>
          <a:stretch>
            <a:fillRect/>
          </a:stretch>
        </p:blipFill>
        <p:spPr>
          <a:xfrm>
            <a:off x="1483565" y="1117884"/>
            <a:ext cx="3248025" cy="1981200"/>
          </a:xfrm>
          <a:prstGeom prst="rect">
            <a:avLst/>
          </a:prstGeom>
        </p:spPr>
      </p:pic>
      <p:pic>
        <p:nvPicPr>
          <p:cNvPr id="5" name="図 4">
            <a:extLst>
              <a:ext uri="{FF2B5EF4-FFF2-40B4-BE49-F238E27FC236}">
                <a16:creationId xmlns:a16="http://schemas.microsoft.com/office/drawing/2014/main" xmlns="" id="{44858E7B-FF31-456B-BB88-91ADC998FEDC}"/>
              </a:ext>
            </a:extLst>
          </p:cNvPr>
          <p:cNvPicPr>
            <a:picLocks noChangeAspect="1"/>
          </p:cNvPicPr>
          <p:nvPr/>
        </p:nvPicPr>
        <p:blipFill>
          <a:blip r:embed="rId3"/>
          <a:stretch>
            <a:fillRect/>
          </a:stretch>
        </p:blipFill>
        <p:spPr>
          <a:xfrm>
            <a:off x="1483565" y="4013249"/>
            <a:ext cx="3238500" cy="1971675"/>
          </a:xfrm>
          <a:prstGeom prst="rect">
            <a:avLst/>
          </a:prstGeom>
        </p:spPr>
      </p:pic>
      <p:sp>
        <p:nvSpPr>
          <p:cNvPr id="8" name="テキスト ボックス 7">
            <a:extLst>
              <a:ext uri="{FF2B5EF4-FFF2-40B4-BE49-F238E27FC236}">
                <a16:creationId xmlns:a16="http://schemas.microsoft.com/office/drawing/2014/main" xmlns="" id="{4B294744-6E6C-4F58-A7EF-A232D70D2643}"/>
              </a:ext>
            </a:extLst>
          </p:cNvPr>
          <p:cNvSpPr txBox="1"/>
          <p:nvPr/>
        </p:nvSpPr>
        <p:spPr>
          <a:xfrm>
            <a:off x="425447" y="6221368"/>
            <a:ext cx="6200736" cy="253916"/>
          </a:xfrm>
          <a:prstGeom prst="rect">
            <a:avLst/>
          </a:prstGeom>
          <a:noFill/>
        </p:spPr>
        <p:txBody>
          <a:bodyPr wrap="none" rtlCol="0">
            <a:spAutoFit/>
          </a:bodyPr>
          <a:lstStyle/>
          <a:p>
            <a:r>
              <a:rPr kumimoji="1" lang="ja-JP" altLang="en-US" sz="1050" b="1" dirty="0"/>
              <a:t>出展： </a:t>
            </a:r>
            <a:r>
              <a:rPr kumimoji="1" lang="en-US" altLang="ja-JP" sz="1050" b="1" dirty="0" err="1"/>
              <a:t>Subio</a:t>
            </a:r>
            <a:r>
              <a:rPr kumimoji="1" lang="en-US" altLang="ja-JP" sz="1050" dirty="0"/>
              <a:t> (</a:t>
            </a:r>
            <a:r>
              <a:rPr kumimoji="1" lang="en-US" altLang="ja-JP" sz="1050" dirty="0">
                <a:hlinkClick r:id="rId4"/>
              </a:rPr>
              <a:t>https://</a:t>
            </a:r>
            <a:r>
              <a:rPr kumimoji="1" lang="en-US" altLang="ja-JP" sz="1050" dirty="0" err="1">
                <a:hlinkClick r:id="rId4"/>
              </a:rPr>
              <a:t>www.subioplatform.com</a:t>
            </a:r>
            <a:r>
              <a:rPr kumimoji="1" lang="en-US" altLang="ja-JP" sz="1050" dirty="0">
                <a:hlinkClick r:id="rId4"/>
              </a:rPr>
              <a:t>/ja/products/</a:t>
            </a:r>
            <a:r>
              <a:rPr kumimoji="1" lang="en-US" altLang="ja-JP" sz="1050" dirty="0" err="1">
                <a:hlinkClick r:id="rId4"/>
              </a:rPr>
              <a:t>subioplatform</a:t>
            </a:r>
            <a:r>
              <a:rPr kumimoji="1" lang="en-US" altLang="ja-JP" sz="1050" dirty="0">
                <a:hlinkClick r:id="rId4"/>
              </a:rPr>
              <a:t>/the-dynamic-range-of-microarrays</a:t>
            </a:r>
            <a:r>
              <a:rPr kumimoji="1" lang="en-US" altLang="ja-JP" sz="1050" dirty="0"/>
              <a:t>)</a:t>
            </a:r>
            <a:endParaRPr kumimoji="1" lang="ja-JP" altLang="en-US" sz="1050" dirty="0"/>
          </a:p>
        </p:txBody>
      </p:sp>
      <p:sp>
        <p:nvSpPr>
          <p:cNvPr id="10" name="テキスト ボックス 9">
            <a:extLst>
              <a:ext uri="{FF2B5EF4-FFF2-40B4-BE49-F238E27FC236}">
                <a16:creationId xmlns:a16="http://schemas.microsoft.com/office/drawing/2014/main" xmlns="" id="{78442992-6B25-4D1A-8931-AB2EC1994A3A}"/>
              </a:ext>
            </a:extLst>
          </p:cNvPr>
          <p:cNvSpPr txBox="1"/>
          <p:nvPr/>
        </p:nvSpPr>
        <p:spPr>
          <a:xfrm>
            <a:off x="822677" y="5988408"/>
            <a:ext cx="4338498" cy="307777"/>
          </a:xfrm>
          <a:prstGeom prst="rect">
            <a:avLst/>
          </a:prstGeom>
          <a:noFill/>
        </p:spPr>
        <p:txBody>
          <a:bodyPr wrap="square">
            <a:spAutoFit/>
          </a:bodyPr>
          <a:lstStyle/>
          <a:p>
            <a:r>
              <a:rPr lang="en-US" altLang="ja-JP" sz="1400" b="0" i="0" u="none" strike="noStrike" dirty="0" err="1">
                <a:solidFill>
                  <a:srgbClr val="336699"/>
                </a:solidFill>
                <a:effectLst/>
                <a:latin typeface="メイリオ" panose="020B0604030504040204" pitchFamily="50" charset="-128"/>
                <a:ea typeface="メイリオ" panose="020B0604030504040204" pitchFamily="50" charset="-128"/>
                <a:hlinkClick r:id="rId5"/>
              </a:rPr>
              <a:t>GSE11670</a:t>
            </a:r>
            <a:r>
              <a:rPr lang="en-US" altLang="ja-JP" sz="1400" b="0" i="0" u="none" strike="noStrike" dirty="0">
                <a:solidFill>
                  <a:srgbClr val="336699"/>
                </a:solidFill>
                <a:effectLst/>
                <a:latin typeface="メイリオ" panose="020B0604030504040204" pitchFamily="50" charset="-128"/>
                <a:ea typeface="メイリオ" panose="020B0604030504040204" pitchFamily="50" charset="-128"/>
              </a:rPr>
              <a:t> </a:t>
            </a:r>
            <a:r>
              <a:rPr lang="ja-JP" altLang="en-US" sz="1400" b="0" i="0" u="none" strike="noStrike" dirty="0">
                <a:solidFill>
                  <a:srgbClr val="336699"/>
                </a:solidFill>
                <a:effectLst/>
                <a:latin typeface="メイリオ" panose="020B0604030504040204" pitchFamily="50" charset="-128"/>
                <a:ea typeface="メイリオ" panose="020B0604030504040204" pitchFamily="50" charset="-128"/>
              </a:rPr>
              <a:t>（</a:t>
            </a:r>
            <a:r>
              <a:rPr lang="en-US" altLang="ja-JP" sz="1400" b="0" i="0" u="none" strike="noStrike" dirty="0" err="1">
                <a:solidFill>
                  <a:srgbClr val="336699"/>
                </a:solidFill>
                <a:effectLst/>
                <a:latin typeface="メイリオ" panose="020B0604030504040204" pitchFamily="50" charset="-128"/>
                <a:ea typeface="メイリオ" panose="020B0604030504040204" pitchFamily="50" charset="-128"/>
              </a:rPr>
              <a:t>K562</a:t>
            </a:r>
            <a:r>
              <a:rPr lang="en-US" altLang="ja-JP" sz="1400" b="0" i="0" u="none" strike="noStrike" dirty="0">
                <a:solidFill>
                  <a:srgbClr val="336699"/>
                </a:solidFill>
                <a:effectLst/>
                <a:latin typeface="メイリオ" panose="020B0604030504040204" pitchFamily="50" charset="-128"/>
                <a:ea typeface="メイリオ" panose="020B0604030504040204" pitchFamily="50" charset="-128"/>
              </a:rPr>
              <a:t> </a:t>
            </a:r>
            <a:r>
              <a:rPr lang="ja-JP" altLang="en-US" sz="1400" b="0" i="0" u="none" strike="noStrike" dirty="0">
                <a:solidFill>
                  <a:srgbClr val="336699"/>
                </a:solidFill>
                <a:effectLst/>
                <a:latin typeface="メイリオ" panose="020B0604030504040204" pitchFamily="50" charset="-128"/>
                <a:ea typeface="メイリオ" panose="020B0604030504040204" pitchFamily="50" charset="-128"/>
              </a:rPr>
              <a:t>コントロール実験</a:t>
            </a:r>
            <a:r>
              <a:rPr lang="en-US" altLang="ja-JP" sz="1400" b="0" i="0" u="none" strike="noStrike" dirty="0">
                <a:solidFill>
                  <a:srgbClr val="336699"/>
                </a:solidFill>
                <a:effectLst/>
                <a:latin typeface="メイリオ" panose="020B0604030504040204" pitchFamily="50" charset="-128"/>
                <a:ea typeface="メイリオ" panose="020B0604030504040204" pitchFamily="50" charset="-128"/>
              </a:rPr>
              <a:t>duplicate</a:t>
            </a:r>
            <a:r>
              <a:rPr lang="ja-JP" altLang="en-US" sz="1400" b="0" i="0" u="none" strike="noStrike" dirty="0">
                <a:solidFill>
                  <a:srgbClr val="336699"/>
                </a:solidFill>
                <a:effectLst/>
                <a:latin typeface="メイリオ" panose="020B0604030504040204" pitchFamily="50" charset="-128"/>
                <a:ea typeface="メイリオ" panose="020B0604030504040204" pitchFamily="50" charset="-128"/>
              </a:rPr>
              <a:t>）</a:t>
            </a:r>
            <a:endParaRPr lang="ja-JP" altLang="en-US" sz="14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xmlns="" id="{A803C6D4-E690-4C93-9637-5C6B863FBE76}"/>
              </a:ext>
            </a:extLst>
          </p:cNvPr>
          <p:cNvSpPr txBox="1"/>
          <p:nvPr/>
        </p:nvSpPr>
        <p:spPr>
          <a:xfrm>
            <a:off x="4753852" y="1117884"/>
            <a:ext cx="5152148" cy="5032147"/>
          </a:xfrm>
          <a:prstGeom prst="rect">
            <a:avLst/>
          </a:prstGeom>
          <a:noFill/>
        </p:spPr>
        <p:txBody>
          <a:bodyPr wrap="square" rtlCol="0">
            <a:spAutoFit/>
          </a:bodyPr>
          <a:lstStyle/>
          <a:p>
            <a:pPr>
              <a:spcAft>
                <a:spcPts val="600"/>
              </a:spcAft>
              <a:tabLst>
                <a:tab pos="2419350" algn="l"/>
              </a:tabLst>
            </a:pPr>
            <a:r>
              <a:rPr lang="en-US" altLang="ja-JP" sz="2000" b="1" dirty="0" err="1">
                <a:solidFill>
                  <a:srgbClr val="002060"/>
                </a:solidFill>
                <a:latin typeface="メイリオ" panose="020B0604030504040204" pitchFamily="50" charset="-128"/>
                <a:ea typeface="メイリオ" panose="020B0604030504040204" pitchFamily="50" charset="-128"/>
              </a:rPr>
              <a:t>Affymetrix</a:t>
            </a:r>
            <a:r>
              <a:rPr lang="en-US" altLang="ja-JP" sz="2000" b="1" dirty="0">
                <a:solidFill>
                  <a:srgbClr val="002060"/>
                </a:solidFill>
                <a:latin typeface="メイリオ" panose="020B0604030504040204" pitchFamily="50" charset="-128"/>
                <a:ea typeface="メイリオ" panose="020B0604030504040204" pitchFamily="50" charset="-128"/>
              </a:rPr>
              <a:t> 3'-</a:t>
            </a:r>
            <a:r>
              <a:rPr lang="en-US" altLang="ja-JP" sz="2000" b="1" dirty="0" err="1">
                <a:solidFill>
                  <a:srgbClr val="002060"/>
                </a:solidFill>
                <a:latin typeface="メイリオ" panose="020B0604030504040204" pitchFamily="50" charset="-128"/>
                <a:ea typeface="メイリオ" panose="020B0604030504040204" pitchFamily="50" charset="-128"/>
              </a:rPr>
              <a:t>IVT</a:t>
            </a:r>
            <a:r>
              <a:rPr lang="en-US" altLang="ja-JP" sz="2000" b="1" dirty="0">
                <a:solidFill>
                  <a:srgbClr val="002060"/>
                </a:solidFill>
                <a:latin typeface="メイリオ" panose="020B0604030504040204" pitchFamily="50" charset="-128"/>
                <a:ea typeface="メイリオ" panose="020B0604030504040204" pitchFamily="50" charset="-128"/>
              </a:rPr>
              <a:t> </a:t>
            </a:r>
            <a:r>
              <a:rPr lang="en-US" altLang="ja-JP" sz="2000" b="1" dirty="0" err="1">
                <a:solidFill>
                  <a:srgbClr val="002060"/>
                </a:solidFill>
                <a:latin typeface="メイリオ" panose="020B0604030504040204" pitchFamily="50" charset="-128"/>
                <a:ea typeface="メイリオ" panose="020B0604030504040204" pitchFamily="50" charset="-128"/>
              </a:rPr>
              <a:t>GeneChip</a:t>
            </a:r>
            <a:endParaRPr lang="en-US" altLang="ja-JP" sz="2000" b="1" dirty="0">
              <a:solidFill>
                <a:srgbClr val="002060"/>
              </a:solidFill>
              <a:latin typeface="メイリオ" panose="020B0604030504040204" pitchFamily="50" charset="-128"/>
              <a:ea typeface="メイリオ" panose="020B0604030504040204" pitchFamily="50" charset="-128"/>
            </a:endParaRPr>
          </a:p>
          <a:p>
            <a:pPr>
              <a:spcAft>
                <a:spcPts val="600"/>
              </a:spcAft>
              <a:tabLst>
                <a:tab pos="2419350" algn="l"/>
              </a:tabLst>
            </a:pPr>
            <a:r>
              <a:rPr kumimoji="1" lang="ja-JP" altLang="en-US" dirty="0">
                <a:latin typeface="メイリオ" panose="020B0604030504040204" pitchFamily="50" charset="-128"/>
                <a:ea typeface="メイリオ" panose="020B0604030504040204" pitchFamily="50" charset="-128"/>
              </a:rPr>
              <a:t>低温ハイブリで測定系は</a:t>
            </a:r>
            <a:r>
              <a:rPr kumimoji="1" lang="en-US" altLang="ja-JP" dirty="0">
                <a:latin typeface="メイリオ" panose="020B0604030504040204" pitchFamily="50" charset="-128"/>
                <a:ea typeface="メイリオ" panose="020B0604030504040204" pitchFamily="50" charset="-128"/>
              </a:rPr>
              <a:t>16</a:t>
            </a:r>
            <a:r>
              <a:rPr kumimoji="1" lang="ja-JP" altLang="en-US" dirty="0">
                <a:latin typeface="メイリオ" panose="020B0604030504040204" pitchFamily="50" charset="-128"/>
                <a:ea typeface="メイリオ" panose="020B0604030504040204" pitchFamily="50" charset="-128"/>
              </a:rPr>
              <a:t>ビット取り込み。</a:t>
            </a:r>
            <a:endParaRPr kumimoji="1" lang="en-US" altLang="ja-JP" dirty="0">
              <a:latin typeface="メイリオ" panose="020B0604030504040204" pitchFamily="50" charset="-128"/>
              <a:ea typeface="メイリオ" panose="020B0604030504040204" pitchFamily="50" charset="-128"/>
            </a:endParaRPr>
          </a:p>
          <a:p>
            <a:pPr>
              <a:spcAft>
                <a:spcPts val="600"/>
              </a:spcAft>
              <a:tabLst>
                <a:tab pos="2419350" algn="l"/>
              </a:tabLst>
            </a:pPr>
            <a:endParaRPr kumimoji="1" lang="en-US" altLang="ja-JP" dirty="0">
              <a:latin typeface="メイリオ" panose="020B0604030504040204" pitchFamily="50" charset="-128"/>
              <a:ea typeface="メイリオ" panose="020B0604030504040204" pitchFamily="50" charset="-128"/>
            </a:endParaRPr>
          </a:p>
          <a:p>
            <a:pPr>
              <a:spcBef>
                <a:spcPts val="600"/>
              </a:spcBef>
              <a:spcAft>
                <a:spcPts val="600"/>
              </a:spcAft>
              <a:tabLst>
                <a:tab pos="2419350" algn="l"/>
              </a:tabLst>
            </a:pPr>
            <a:r>
              <a:rPr kumimoji="1" lang="en-US" altLang="ja-JP" b="1" dirty="0">
                <a:solidFill>
                  <a:srgbClr val="002060"/>
                </a:solidFill>
                <a:latin typeface="メイリオ" panose="020B0604030504040204" pitchFamily="50" charset="-128"/>
                <a:ea typeface="メイリオ" panose="020B0604030504040204" pitchFamily="50" charset="-128"/>
              </a:rPr>
              <a:t>【</a:t>
            </a:r>
            <a:r>
              <a:rPr kumimoji="1" lang="ja-JP" altLang="en-US" b="1" dirty="0">
                <a:solidFill>
                  <a:srgbClr val="002060"/>
                </a:solidFill>
                <a:latin typeface="メイリオ" panose="020B0604030504040204" pitchFamily="50" charset="-128"/>
                <a:ea typeface="メイリオ" panose="020B0604030504040204" pitchFamily="50" charset="-128"/>
              </a:rPr>
              <a:t>数値化方法による違い</a:t>
            </a:r>
            <a:r>
              <a:rPr lang="en-US" altLang="ja-JP" b="1" dirty="0">
                <a:solidFill>
                  <a:srgbClr val="002060"/>
                </a:solidFill>
                <a:latin typeface="メイリオ" panose="020B0604030504040204" pitchFamily="50" charset="-128"/>
                <a:ea typeface="メイリオ" panose="020B0604030504040204" pitchFamily="50" charset="-128"/>
              </a:rPr>
              <a:t>】</a:t>
            </a:r>
            <a:endParaRPr kumimoji="1" lang="en-US" altLang="ja-JP" b="1" dirty="0">
              <a:solidFill>
                <a:srgbClr val="002060"/>
              </a:solidFill>
              <a:latin typeface="メイリオ" panose="020B0604030504040204" pitchFamily="50" charset="-128"/>
              <a:ea typeface="メイリオ" panose="020B0604030504040204" pitchFamily="50" charset="-128"/>
            </a:endParaRPr>
          </a:p>
          <a:p>
            <a:pPr>
              <a:spcBef>
                <a:spcPts val="0"/>
              </a:spcBef>
              <a:spcAft>
                <a:spcPts val="600"/>
              </a:spcAft>
              <a:tabLst>
                <a:tab pos="2419350" algn="l"/>
              </a:tabLst>
            </a:pPr>
            <a:r>
              <a:rPr kumimoji="1" lang="en-US" altLang="ja-JP" sz="2000" b="1" dirty="0" err="1">
                <a:solidFill>
                  <a:srgbClr val="3333FF"/>
                </a:solidFill>
                <a:latin typeface="メイリオ" panose="020B0604030504040204" pitchFamily="50" charset="-128"/>
                <a:ea typeface="メイリオ" panose="020B0604030504040204" pitchFamily="50" charset="-128"/>
              </a:rPr>
              <a:t>MAS5</a:t>
            </a:r>
            <a:r>
              <a:rPr kumimoji="1" lang="ja-JP" altLang="en-US" dirty="0">
                <a:latin typeface="メイリオ" panose="020B0604030504040204" pitchFamily="50" charset="-128"/>
                <a:ea typeface="メイリオ" panose="020B0604030504040204" pitchFamily="50" charset="-128"/>
              </a:rPr>
              <a:t>では、</a:t>
            </a:r>
            <a:r>
              <a:rPr lang="en-US" altLang="ja-JP" dirty="0">
                <a:latin typeface="メイリオ" panose="020B0604030504040204" pitchFamily="50" charset="-128"/>
                <a:ea typeface="メイリオ" panose="020B0604030504040204" pitchFamily="50" charset="-128"/>
              </a:rPr>
              <a:t>CM/MM</a:t>
            </a:r>
            <a:r>
              <a:rPr lang="ja-JP" altLang="en-US" dirty="0">
                <a:latin typeface="メイリオ" panose="020B0604030504040204" pitchFamily="50" charset="-128"/>
                <a:ea typeface="メイリオ" panose="020B0604030504040204" pitchFamily="50" charset="-128"/>
              </a:rPr>
              <a:t>プローブの検定で</a:t>
            </a:r>
            <a:r>
              <a:rPr kumimoji="1" lang="ja-JP" altLang="en-US" dirty="0">
                <a:latin typeface="メイリオ" panose="020B0604030504040204" pitchFamily="50" charset="-128"/>
                <a:ea typeface="メイリオ" panose="020B0604030504040204" pitchFamily="50" charset="-128"/>
              </a:rPr>
              <a:t>プローブセットごとに評価フラグ（</a:t>
            </a:r>
            <a:r>
              <a:rPr kumimoji="1" lang="en-US" altLang="ja-JP" dirty="0">
                <a:latin typeface="メイリオ" panose="020B0604030504040204" pitchFamily="50" charset="-128"/>
                <a:ea typeface="メイリオ" panose="020B0604030504040204" pitchFamily="50" charset="-128"/>
              </a:rPr>
              <a:t>P/M/A</a:t>
            </a:r>
            <a:r>
              <a:rPr kumimoji="1" lang="ja-JP" altLang="en-US" dirty="0">
                <a:latin typeface="メイリオ" panose="020B0604030504040204" pitchFamily="50" charset="-128"/>
                <a:ea typeface="メイリオ" panose="020B0604030504040204" pitchFamily="50" charset="-128"/>
              </a:rPr>
              <a:t>）を出す。</a:t>
            </a:r>
            <a:endParaRPr kumimoji="1" lang="en-US" altLang="ja-JP" dirty="0">
              <a:latin typeface="メイリオ" panose="020B0604030504040204" pitchFamily="50" charset="-128"/>
              <a:ea typeface="メイリオ" panose="020B0604030504040204" pitchFamily="50" charset="-128"/>
            </a:endParaRPr>
          </a:p>
          <a:p>
            <a:pPr>
              <a:spcBef>
                <a:spcPts val="0"/>
              </a:spcBef>
              <a:spcAft>
                <a:spcPts val="600"/>
              </a:spcAft>
              <a:tabLst>
                <a:tab pos="2419350" algn="l"/>
              </a:tabLst>
            </a:pPr>
            <a:r>
              <a:rPr kumimoji="1" lang="ja-JP" altLang="en-US" dirty="0">
                <a:latin typeface="メイリオ" panose="020B0604030504040204" pitchFamily="50" charset="-128"/>
                <a:ea typeface="メイリオ" panose="020B0604030504040204" pitchFamily="50" charset="-128"/>
              </a:rPr>
              <a:t>シグナル値＜</a:t>
            </a:r>
            <a:r>
              <a:rPr kumimoji="1" lang="en-US" altLang="ja-JP" dirty="0">
                <a:latin typeface="メイリオ" panose="020B0604030504040204" pitchFamily="50" charset="-128"/>
                <a:ea typeface="メイリオ" panose="020B0604030504040204" pitchFamily="50" charset="-128"/>
              </a:rPr>
              <a:t>100</a:t>
            </a:r>
            <a:r>
              <a:rPr kumimoji="1" lang="ja-JP" altLang="en-US" dirty="0">
                <a:latin typeface="メイリオ" panose="020B0604030504040204" pitchFamily="50" charset="-128"/>
                <a:ea typeface="メイリオ" panose="020B0604030504040204" pitchFamily="50" charset="-128"/>
              </a:rPr>
              <a:t>の</a:t>
            </a:r>
            <a:r>
              <a:rPr lang="ja-JP" altLang="en-US" dirty="0">
                <a:latin typeface="メイリオ" panose="020B0604030504040204" pitchFamily="50" charset="-128"/>
                <a:ea typeface="メイリオ" panose="020B0604030504040204" pitchFamily="50" charset="-128"/>
              </a:rPr>
              <a:t>信頼性は高くないが、評価フラグを使って</a:t>
            </a:r>
            <a:r>
              <a:rPr kumimoji="1" lang="ja-JP" altLang="en-US" dirty="0">
                <a:latin typeface="メイリオ" panose="020B0604030504040204" pitchFamily="50" charset="-128"/>
                <a:ea typeface="メイリオ" panose="020B0604030504040204" pitchFamily="50" charset="-128"/>
              </a:rPr>
              <a:t>ノイズではない値を</a:t>
            </a:r>
            <a:r>
              <a:rPr lang="ja-JP" altLang="en-US" dirty="0">
                <a:latin typeface="メイリオ" panose="020B0604030504040204" pitchFamily="50" charset="-128"/>
                <a:ea typeface="メイリオ" panose="020B0604030504040204" pitchFamily="50" charset="-128"/>
              </a:rPr>
              <a:t>拾える。</a:t>
            </a:r>
            <a:endParaRPr lang="en-US" altLang="ja-JP" dirty="0">
              <a:latin typeface="メイリオ" panose="020B0604030504040204" pitchFamily="50" charset="-128"/>
              <a:ea typeface="メイリオ" panose="020B0604030504040204" pitchFamily="50" charset="-128"/>
            </a:endParaRPr>
          </a:p>
          <a:p>
            <a:pPr>
              <a:spcAft>
                <a:spcPts val="600"/>
              </a:spcAft>
              <a:tabLst>
                <a:tab pos="2419350" algn="l"/>
              </a:tabLst>
            </a:pPr>
            <a:r>
              <a:rPr lang="ja-JP" altLang="en-US" dirty="0">
                <a:latin typeface="メイリオ" panose="020B0604030504040204" pitchFamily="50" charset="-128"/>
                <a:ea typeface="メイリオ" panose="020B0604030504040204" pitchFamily="50" charset="-128"/>
              </a:rPr>
              <a:t>信頼区間の</a:t>
            </a:r>
            <a:r>
              <a:rPr lang="ja-JP" altLang="en-US" b="1" dirty="0">
                <a:latin typeface="メイリオ" panose="020B0604030504040204" pitchFamily="50" charset="-128"/>
                <a:ea typeface="メイリオ" panose="020B0604030504040204" pitchFamily="50" charset="-128"/>
              </a:rPr>
              <a:t>ダイナミックレンジは</a:t>
            </a:r>
            <a:r>
              <a:rPr lang="en-US" altLang="ja-JP" b="1" dirty="0">
                <a:latin typeface="メイリオ" panose="020B0604030504040204" pitchFamily="50" charset="-128"/>
                <a:ea typeface="メイリオ" panose="020B0604030504040204" pitchFamily="50" charset="-128"/>
              </a:rPr>
              <a:t>10</a:t>
            </a:r>
            <a:r>
              <a:rPr lang="en-US" altLang="ja-JP" b="1" baseline="30000" dirty="0">
                <a:latin typeface="メイリオ" panose="020B0604030504040204" pitchFamily="50" charset="-128"/>
                <a:ea typeface="メイリオ" panose="020B0604030504040204" pitchFamily="50" charset="-128"/>
              </a:rPr>
              <a:t>3</a:t>
            </a:r>
            <a:r>
              <a:rPr lang="ja-JP" altLang="en-US" b="1" dirty="0">
                <a:latin typeface="メイリオ" panose="020B0604030504040204" pitchFamily="50" charset="-128"/>
                <a:ea typeface="メイリオ" panose="020B0604030504040204" pitchFamily="50" charset="-128"/>
              </a:rPr>
              <a:t>程度</a:t>
            </a:r>
            <a:r>
              <a:rPr lang="ja-JP" altLang="en-US" dirty="0">
                <a:latin typeface="メイリオ" panose="020B0604030504040204" pitchFamily="50" charset="-128"/>
                <a:ea typeface="メイリオ" panose="020B0604030504040204" pitchFamily="50" charset="-128"/>
              </a:rPr>
              <a:t>、　約</a:t>
            </a:r>
            <a:r>
              <a:rPr lang="en-US" altLang="ja-JP" dirty="0">
                <a:latin typeface="メイリオ" panose="020B0604030504040204" pitchFamily="50" charset="-128"/>
                <a:ea typeface="メイリオ" panose="020B0604030504040204" pitchFamily="50" charset="-128"/>
              </a:rPr>
              <a:t>25,000</a:t>
            </a:r>
            <a:r>
              <a:rPr lang="ja-JP" altLang="en-US" dirty="0">
                <a:latin typeface="メイリオ" panose="020B0604030504040204" pitchFamily="50" charset="-128"/>
                <a:ea typeface="メイリオ" panose="020B0604030504040204" pitchFamily="50" charset="-128"/>
              </a:rPr>
              <a:t>プローブ</a:t>
            </a:r>
            <a:r>
              <a:rPr lang="en-US" altLang="ja-JP" dirty="0">
                <a:latin typeface="メイリオ" panose="020B0604030504040204" pitchFamily="50" charset="-128"/>
                <a:ea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rPr>
              <a:t>約</a:t>
            </a:r>
            <a:r>
              <a:rPr lang="en-US" altLang="ja-JP" b="1" dirty="0">
                <a:latin typeface="メイリオ" panose="020B0604030504040204" pitchFamily="50" charset="-128"/>
                <a:ea typeface="メイリオ" panose="020B0604030504040204" pitchFamily="50" charset="-128"/>
              </a:rPr>
              <a:t>12,000</a:t>
            </a:r>
            <a:r>
              <a:rPr lang="ja-JP" altLang="en-US" b="1" dirty="0">
                <a:latin typeface="メイリオ" panose="020B0604030504040204" pitchFamily="50" charset="-128"/>
                <a:ea typeface="メイリオ" panose="020B0604030504040204" pitchFamily="50" charset="-128"/>
              </a:rPr>
              <a:t>遺伝子</a:t>
            </a:r>
            <a:r>
              <a:rPr lang="en-US" altLang="ja-JP" b="1" dirty="0">
                <a:latin typeface="メイリオ" panose="020B0604030504040204" pitchFamily="50" charset="-128"/>
                <a:ea typeface="メイリオ" panose="020B0604030504040204" pitchFamily="50" charset="-128"/>
              </a:rPr>
              <a:t>)</a:t>
            </a:r>
            <a:r>
              <a:rPr lang="ja-JP" altLang="en-US" dirty="0" err="1">
                <a:latin typeface="メイリオ" panose="020B0604030504040204" pitchFamily="50" charset="-128"/>
                <a:ea typeface="メイリオ" panose="020B0604030504040204" pitchFamily="50" charset="-128"/>
              </a:rPr>
              <a:t>を検</a:t>
            </a:r>
            <a:r>
              <a:rPr lang="ja-JP" altLang="en-US" dirty="0">
                <a:latin typeface="メイリオ" panose="020B0604030504040204" pitchFamily="50" charset="-128"/>
                <a:ea typeface="メイリオ" panose="020B0604030504040204" pitchFamily="50" charset="-128"/>
              </a:rPr>
              <a:t>出。</a:t>
            </a:r>
            <a:endParaRPr kumimoji="1" lang="en-US" altLang="ja-JP" dirty="0">
              <a:latin typeface="メイリオ" panose="020B0604030504040204" pitchFamily="50" charset="-128"/>
              <a:ea typeface="メイリオ" panose="020B0604030504040204" pitchFamily="50" charset="-128"/>
            </a:endParaRPr>
          </a:p>
          <a:p>
            <a:pPr>
              <a:spcBef>
                <a:spcPts val="600"/>
              </a:spcBef>
              <a:spcAft>
                <a:spcPts val="600"/>
              </a:spcAft>
            </a:pPr>
            <a:r>
              <a:rPr kumimoji="1" lang="en-US" altLang="ja-JP" sz="2000" b="1" dirty="0">
                <a:solidFill>
                  <a:srgbClr val="3333FF"/>
                </a:solidFill>
                <a:latin typeface="メイリオ" panose="020B0604030504040204" pitchFamily="50" charset="-128"/>
                <a:ea typeface="メイリオ" panose="020B0604030504040204" pitchFamily="50" charset="-128"/>
              </a:rPr>
              <a:t>RMA</a:t>
            </a:r>
            <a:r>
              <a:rPr kumimoji="1" lang="ja-JP" altLang="en-US" dirty="0">
                <a:latin typeface="メイリオ" panose="020B0604030504040204" pitchFamily="50" charset="-128"/>
                <a:ea typeface="メイリオ" panose="020B0604030504040204" pitchFamily="50" charset="-128"/>
              </a:rPr>
              <a:t>では、データセット内で数値分布を正規化した上で数値化する。フラグは出さない。検出感度と再現性が高くなったように見えるが、正規化でノイズが隠れただけなので、信頼区間とノイズの見きわめがむずかしくなっている。</a:t>
            </a:r>
            <a:endParaRPr kumimoji="1" lang="en-US" altLang="ja-JP"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xmlns="" id="{600B2F11-B7AE-49C1-8DCB-18E0291D4AB4}"/>
              </a:ext>
            </a:extLst>
          </p:cNvPr>
          <p:cNvSpPr txBox="1"/>
          <p:nvPr/>
        </p:nvSpPr>
        <p:spPr>
          <a:xfrm>
            <a:off x="388949" y="1117884"/>
            <a:ext cx="1165530" cy="461665"/>
          </a:xfrm>
          <a:prstGeom prst="rect">
            <a:avLst/>
          </a:prstGeom>
          <a:noFill/>
        </p:spPr>
        <p:txBody>
          <a:bodyPr wrap="square">
            <a:spAutoFit/>
          </a:bodyPr>
          <a:lstStyle/>
          <a:p>
            <a:pPr>
              <a:spcBef>
                <a:spcPts val="600"/>
              </a:spcBef>
            </a:pPr>
            <a:r>
              <a:rPr kumimoji="1" lang="en-US" altLang="ja-JP" sz="2400" b="1" dirty="0" err="1">
                <a:solidFill>
                  <a:srgbClr val="002060"/>
                </a:solidFill>
                <a:latin typeface="メイリオ" panose="020B0604030504040204" pitchFamily="50" charset="-128"/>
                <a:ea typeface="メイリオ" panose="020B0604030504040204" pitchFamily="50" charset="-128"/>
              </a:rPr>
              <a:t>MAS5</a:t>
            </a:r>
            <a:endParaRPr kumimoji="1" lang="en-US" altLang="ja-JP" sz="2400" b="1" dirty="0">
              <a:solidFill>
                <a:srgbClr val="002060"/>
              </a:solidFill>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xmlns="" id="{D3E0CCEE-A5BE-4EF0-A04A-5387757E4372}"/>
              </a:ext>
            </a:extLst>
          </p:cNvPr>
          <p:cNvSpPr txBox="1"/>
          <p:nvPr/>
        </p:nvSpPr>
        <p:spPr>
          <a:xfrm>
            <a:off x="388950" y="4052008"/>
            <a:ext cx="1165530" cy="461665"/>
          </a:xfrm>
          <a:prstGeom prst="rect">
            <a:avLst/>
          </a:prstGeom>
          <a:noFill/>
        </p:spPr>
        <p:txBody>
          <a:bodyPr wrap="square">
            <a:spAutoFit/>
          </a:bodyPr>
          <a:lstStyle/>
          <a:p>
            <a:pPr>
              <a:spcBef>
                <a:spcPts val="600"/>
              </a:spcBef>
            </a:pPr>
            <a:r>
              <a:rPr kumimoji="1" lang="en-US" altLang="ja-JP" sz="2400" b="1" dirty="0">
                <a:solidFill>
                  <a:srgbClr val="002060"/>
                </a:solidFill>
                <a:latin typeface="メイリオ" panose="020B0604030504040204" pitchFamily="50" charset="-128"/>
                <a:ea typeface="メイリオ" panose="020B0604030504040204" pitchFamily="50" charset="-128"/>
              </a:rPr>
              <a:t>RMA</a:t>
            </a:r>
          </a:p>
        </p:txBody>
      </p:sp>
      <p:pic>
        <p:nvPicPr>
          <p:cNvPr id="11" name="図 10">
            <a:extLst>
              <a:ext uri="{FF2B5EF4-FFF2-40B4-BE49-F238E27FC236}">
                <a16:creationId xmlns:a16="http://schemas.microsoft.com/office/drawing/2014/main" xmlns="" id="{5554ECA8-B138-4E39-9C19-AD05530AD323}"/>
              </a:ext>
            </a:extLst>
          </p:cNvPr>
          <p:cNvPicPr>
            <a:picLocks noChangeAspect="1"/>
          </p:cNvPicPr>
          <p:nvPr/>
        </p:nvPicPr>
        <p:blipFill>
          <a:blip r:embed="rId6"/>
          <a:stretch>
            <a:fillRect/>
          </a:stretch>
        </p:blipFill>
        <p:spPr>
          <a:xfrm>
            <a:off x="1483565" y="3095473"/>
            <a:ext cx="3248025" cy="906657"/>
          </a:xfrm>
          <a:prstGeom prst="rect">
            <a:avLst/>
          </a:prstGeom>
        </p:spPr>
      </p:pic>
      <p:sp>
        <p:nvSpPr>
          <p:cNvPr id="14" name="正方形/長方形 13"/>
          <p:cNvSpPr/>
          <p:nvPr/>
        </p:nvSpPr>
        <p:spPr>
          <a:xfrm>
            <a:off x="3099249" y="1213805"/>
            <a:ext cx="1246173" cy="77683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759384" y="4110753"/>
            <a:ext cx="1569855" cy="979138"/>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45562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xmlns="" id="{46E33FB1-2EE5-4ADC-B64B-37159DA910A3}"/>
              </a:ext>
            </a:extLst>
          </p:cNvPr>
          <p:cNvSpPr txBox="1"/>
          <p:nvPr/>
        </p:nvSpPr>
        <p:spPr>
          <a:xfrm>
            <a:off x="4798581" y="1533338"/>
            <a:ext cx="5107419" cy="4508927"/>
          </a:xfrm>
          <a:prstGeom prst="rect">
            <a:avLst/>
          </a:prstGeom>
          <a:noFill/>
        </p:spPr>
        <p:txBody>
          <a:bodyPr wrap="square" rtlCol="0">
            <a:spAutoFit/>
          </a:bodyPr>
          <a:lstStyle/>
          <a:p>
            <a:pPr>
              <a:spcAft>
                <a:spcPts val="600"/>
              </a:spcAft>
              <a:tabLst>
                <a:tab pos="2419350" algn="l"/>
              </a:tabLst>
            </a:pPr>
            <a:r>
              <a:rPr lang="en-US" altLang="ja-JP" sz="2000" b="1" dirty="0" err="1">
                <a:solidFill>
                  <a:srgbClr val="002060"/>
                </a:solidFill>
                <a:latin typeface="メイリオ" panose="020B0604030504040204" pitchFamily="50" charset="-128"/>
                <a:ea typeface="メイリオ" panose="020B0604030504040204" pitchFamily="50" charset="-128"/>
              </a:rPr>
              <a:t>Affymetrix</a:t>
            </a:r>
            <a:r>
              <a:rPr lang="en-US" altLang="ja-JP" sz="2000" b="1" dirty="0">
                <a:solidFill>
                  <a:srgbClr val="002060"/>
                </a:solidFill>
                <a:latin typeface="メイリオ" panose="020B0604030504040204" pitchFamily="50" charset="-128"/>
                <a:ea typeface="メイリオ" panose="020B0604030504040204" pitchFamily="50" charset="-128"/>
              </a:rPr>
              <a:t> Gene ST Array</a:t>
            </a:r>
          </a:p>
          <a:p>
            <a:pPr>
              <a:spcAft>
                <a:spcPts val="600"/>
              </a:spcAft>
              <a:tabLst>
                <a:tab pos="2419350" algn="l"/>
              </a:tabLst>
            </a:pPr>
            <a:r>
              <a:rPr kumimoji="1" lang="en-US" altLang="ja-JP" dirty="0">
                <a:latin typeface="メイリオ" panose="020B0604030504040204" pitchFamily="50" charset="-128"/>
                <a:ea typeface="メイリオ" panose="020B0604030504040204" pitchFamily="50" charset="-128"/>
              </a:rPr>
              <a:t>3'-</a:t>
            </a:r>
            <a:r>
              <a:rPr kumimoji="1" lang="en-US" altLang="ja-JP" dirty="0" err="1">
                <a:latin typeface="メイリオ" panose="020B0604030504040204" pitchFamily="50" charset="-128"/>
                <a:ea typeface="メイリオ" panose="020B0604030504040204" pitchFamily="50" charset="-128"/>
              </a:rPr>
              <a:t>IVT</a:t>
            </a:r>
            <a:r>
              <a:rPr kumimoji="1" lang="en-US" altLang="ja-JP" dirty="0">
                <a:latin typeface="メイリオ" panose="020B0604030504040204" pitchFamily="50" charset="-128"/>
                <a:ea typeface="メイリオ" panose="020B0604030504040204" pitchFamily="50" charset="-128"/>
              </a:rPr>
              <a:t> </a:t>
            </a:r>
            <a:r>
              <a:rPr kumimoji="1" lang="en-US" altLang="ja-JP" dirty="0" err="1">
                <a:latin typeface="メイリオ" panose="020B0604030504040204" pitchFamily="50" charset="-128"/>
                <a:ea typeface="メイリオ" panose="020B0604030504040204" pitchFamily="50" charset="-128"/>
              </a:rPr>
              <a:t>GeneChip</a:t>
            </a:r>
            <a:r>
              <a:rPr kumimoji="1" lang="ja-JP" altLang="en-US" dirty="0">
                <a:latin typeface="メイリオ" panose="020B0604030504040204" pitchFamily="50" charset="-128"/>
                <a:ea typeface="メイリオ" panose="020B0604030504040204" pitchFamily="50" charset="-128"/>
              </a:rPr>
              <a:t>の後継技術として出された。</a:t>
            </a:r>
            <a:r>
              <a:rPr kumimoji="1" lang="en-US" altLang="ja-JP" dirty="0">
                <a:latin typeface="メイリオ" panose="020B0604030504040204" pitchFamily="50" charset="-128"/>
                <a:ea typeface="メイリオ" panose="020B0604030504040204" pitchFamily="50" charset="-128"/>
              </a:rPr>
              <a:t>3'-</a:t>
            </a:r>
            <a:r>
              <a:rPr kumimoji="1" lang="en-US" altLang="ja-JP" dirty="0" err="1">
                <a:latin typeface="メイリオ" panose="020B0604030504040204" pitchFamily="50" charset="-128"/>
                <a:ea typeface="メイリオ" panose="020B0604030504040204" pitchFamily="50" charset="-128"/>
              </a:rPr>
              <a:t>IVT</a:t>
            </a:r>
            <a:r>
              <a:rPr kumimoji="1" lang="en-US" altLang="ja-JP" dirty="0">
                <a:latin typeface="メイリオ" panose="020B0604030504040204" pitchFamily="50" charset="-128"/>
                <a:ea typeface="メイリオ" panose="020B0604030504040204" pitchFamily="50" charset="-128"/>
              </a:rPr>
              <a:t> </a:t>
            </a:r>
            <a:r>
              <a:rPr kumimoji="1" lang="en-US" altLang="ja-JP" dirty="0" err="1">
                <a:latin typeface="メイリオ" panose="020B0604030504040204" pitchFamily="50" charset="-128"/>
                <a:ea typeface="メイリオ" panose="020B0604030504040204" pitchFamily="50" charset="-128"/>
              </a:rPr>
              <a:t>GeneChip</a:t>
            </a:r>
            <a:r>
              <a:rPr kumimoji="1" lang="ja-JP" altLang="en-US" dirty="0">
                <a:latin typeface="メイリオ" panose="020B0604030504040204" pitchFamily="50" charset="-128"/>
                <a:ea typeface="メイリオ" panose="020B0604030504040204" pitchFamily="50" charset="-128"/>
              </a:rPr>
              <a:t>は</a:t>
            </a:r>
            <a:r>
              <a:rPr kumimoji="1" lang="en-US" altLang="ja-JP" dirty="0">
                <a:latin typeface="メイリオ" panose="020B0604030504040204" pitchFamily="50" charset="-128"/>
                <a:ea typeface="メイリオ" panose="020B0604030504040204" pitchFamily="50" charset="-128"/>
              </a:rPr>
              <a:t>3'-UTR</a:t>
            </a:r>
            <a:r>
              <a:rPr kumimoji="1" lang="ja-JP" altLang="en-US" dirty="0">
                <a:latin typeface="メイリオ" panose="020B0604030504040204" pitchFamily="50" charset="-128"/>
                <a:ea typeface="メイリオ" panose="020B0604030504040204" pitchFamily="50" charset="-128"/>
              </a:rPr>
              <a:t>にプローブが設計されていたが、</a:t>
            </a:r>
            <a:r>
              <a:rPr kumimoji="1" lang="en-US" altLang="ja-JP" dirty="0">
                <a:latin typeface="メイリオ" panose="020B0604030504040204" pitchFamily="50" charset="-128"/>
                <a:ea typeface="メイリオ" panose="020B0604030504040204" pitchFamily="50" charset="-128"/>
              </a:rPr>
              <a:t>Gene ST Array</a:t>
            </a:r>
            <a:r>
              <a:rPr kumimoji="1" lang="ja-JP" altLang="en-US" dirty="0">
                <a:latin typeface="メイリオ" panose="020B0604030504040204" pitchFamily="50" charset="-128"/>
                <a:ea typeface="メイリオ" panose="020B0604030504040204" pitchFamily="50" charset="-128"/>
              </a:rPr>
              <a:t>ではエクソン領域にプローブが設計されている。低温ハイブリ</a:t>
            </a:r>
            <a:r>
              <a:rPr lang="ja-JP" altLang="en-US" dirty="0">
                <a:latin typeface="メイリオ" panose="020B0604030504040204" pitchFamily="50" charset="-128"/>
                <a:ea typeface="メイリオ" panose="020B0604030504040204" pitchFamily="50" charset="-128"/>
              </a:rPr>
              <a:t>の</a:t>
            </a:r>
            <a:r>
              <a:rPr lang="ja-JP" altLang="en-US" dirty="0" err="1">
                <a:latin typeface="メイリオ" panose="020B0604030504040204" pitchFamily="50" charset="-128"/>
                <a:ea typeface="メイリオ" panose="020B0604030504040204" pitchFamily="50" charset="-128"/>
              </a:rPr>
              <a:t>で</a:t>
            </a:r>
            <a:r>
              <a:rPr kumimoji="1" lang="ja-JP" altLang="en-US" dirty="0">
                <a:latin typeface="メイリオ" panose="020B0604030504040204" pitchFamily="50" charset="-128"/>
                <a:ea typeface="メイリオ" panose="020B0604030504040204" pitchFamily="50" charset="-128"/>
              </a:rPr>
              <a:t>もともとノイズが高いが、ランダムプライマー標識</a:t>
            </a:r>
            <a:r>
              <a:rPr lang="ja-JP" altLang="en-US" dirty="0">
                <a:latin typeface="メイリオ" panose="020B0604030504040204" pitchFamily="50" charset="-128"/>
                <a:ea typeface="メイリオ" panose="020B0604030504040204" pitchFamily="50" charset="-128"/>
              </a:rPr>
              <a:t>でさらに</a:t>
            </a:r>
            <a:r>
              <a:rPr lang="en-US" altLang="ja-JP" dirty="0">
                <a:latin typeface="メイリオ" panose="020B0604030504040204" pitchFamily="50" charset="-128"/>
                <a:ea typeface="メイリオ" panose="020B0604030504040204" pitchFamily="50" charset="-128"/>
              </a:rPr>
              <a:t>S/N</a:t>
            </a:r>
            <a:r>
              <a:rPr lang="ja-JP" altLang="en-US" dirty="0">
                <a:latin typeface="メイリオ" panose="020B0604030504040204" pitchFamily="50" charset="-128"/>
                <a:ea typeface="メイリオ" panose="020B0604030504040204" pitchFamily="50" charset="-128"/>
              </a:rPr>
              <a:t>比が悪く</a:t>
            </a:r>
            <a:r>
              <a:rPr kumimoji="1" lang="ja-JP" altLang="en-US" dirty="0">
                <a:latin typeface="メイリオ" panose="020B0604030504040204" pitchFamily="50" charset="-128"/>
                <a:ea typeface="メイリオ" panose="020B0604030504040204" pitchFamily="50" charset="-128"/>
              </a:rPr>
              <a:t>なった。</a:t>
            </a:r>
            <a:endParaRPr kumimoji="1" lang="en-US" altLang="ja-JP" dirty="0">
              <a:latin typeface="メイリオ" panose="020B0604030504040204" pitchFamily="50" charset="-128"/>
              <a:ea typeface="メイリオ" panose="020B0604030504040204" pitchFamily="50" charset="-128"/>
            </a:endParaRPr>
          </a:p>
          <a:p>
            <a:pPr>
              <a:spcAft>
                <a:spcPts val="600"/>
              </a:spcAft>
              <a:tabLst>
                <a:tab pos="2419350" algn="l"/>
              </a:tabLst>
            </a:pPr>
            <a:r>
              <a:rPr kumimoji="1" lang="ja-JP" altLang="en-US" dirty="0">
                <a:latin typeface="メイリオ" panose="020B0604030504040204" pitchFamily="50" charset="-128"/>
                <a:ea typeface="メイリオ" panose="020B0604030504040204" pitchFamily="50" charset="-128"/>
              </a:rPr>
              <a:t>数値化ソフトでバイアスとノイズを隠しているため、低シグナル域ほどばらつきが小さくなるという</a:t>
            </a:r>
            <a:r>
              <a:rPr kumimoji="1" lang="ja-JP" altLang="en-US" b="1" dirty="0">
                <a:latin typeface="メイリオ" panose="020B0604030504040204" pitchFamily="50" charset="-128"/>
                <a:ea typeface="メイリオ" panose="020B0604030504040204" pitchFamily="50" charset="-128"/>
              </a:rPr>
              <a:t>不自然なシグナル分布</a:t>
            </a:r>
            <a:r>
              <a:rPr kumimoji="1" lang="ja-JP" altLang="en-US" dirty="0">
                <a:latin typeface="メイリオ" panose="020B0604030504040204" pitchFamily="50" charset="-128"/>
                <a:ea typeface="メイリオ" panose="020B0604030504040204" pitchFamily="50" charset="-128"/>
              </a:rPr>
              <a:t>をする。</a:t>
            </a:r>
            <a:endParaRPr kumimoji="1" lang="en-US" altLang="ja-JP" dirty="0">
              <a:latin typeface="メイリオ" panose="020B0604030504040204" pitchFamily="50" charset="-128"/>
              <a:ea typeface="メイリオ" panose="020B0604030504040204" pitchFamily="50" charset="-128"/>
            </a:endParaRPr>
          </a:p>
          <a:p>
            <a:pPr>
              <a:spcAft>
                <a:spcPts val="600"/>
              </a:spcAft>
              <a:tabLst>
                <a:tab pos="2419350" algn="l"/>
              </a:tabLst>
            </a:pPr>
            <a:r>
              <a:rPr lang="ja-JP" altLang="en-US" dirty="0">
                <a:latin typeface="メイリオ" panose="020B0604030504040204" pitchFamily="50" charset="-128"/>
                <a:ea typeface="メイリオ" panose="020B0604030504040204" pitchFamily="50" charset="-128"/>
              </a:rPr>
              <a:t>信頼区間の</a:t>
            </a:r>
            <a:r>
              <a:rPr lang="ja-JP" altLang="en-US" b="1" dirty="0">
                <a:latin typeface="メイリオ" panose="020B0604030504040204" pitchFamily="50" charset="-128"/>
                <a:ea typeface="メイリオ" panose="020B0604030504040204" pitchFamily="50" charset="-128"/>
              </a:rPr>
              <a:t>ダイナミックレンジは</a:t>
            </a:r>
            <a:r>
              <a:rPr lang="en-US" altLang="ja-JP" b="1" dirty="0">
                <a:latin typeface="メイリオ" panose="020B0604030504040204" pitchFamily="50" charset="-128"/>
                <a:ea typeface="メイリオ" panose="020B0604030504040204" pitchFamily="50" charset="-128"/>
              </a:rPr>
              <a:t>10</a:t>
            </a:r>
            <a:r>
              <a:rPr lang="en-US" altLang="ja-JP" b="1" baseline="30000" dirty="0">
                <a:latin typeface="メイリオ" panose="020B0604030504040204" pitchFamily="50" charset="-128"/>
                <a:ea typeface="メイリオ" panose="020B0604030504040204" pitchFamily="50" charset="-128"/>
              </a:rPr>
              <a:t>3</a:t>
            </a:r>
            <a:r>
              <a:rPr lang="ja-JP" altLang="en-US" b="1" dirty="0">
                <a:latin typeface="メイリオ" panose="020B0604030504040204" pitchFamily="50" charset="-128"/>
                <a:ea typeface="メイリオ" panose="020B0604030504040204" pitchFamily="50" charset="-128"/>
              </a:rPr>
              <a:t>弱</a:t>
            </a:r>
            <a:r>
              <a:rPr lang="ja-JP" altLang="en-US" dirty="0">
                <a:latin typeface="メイリオ" panose="020B0604030504040204" pitchFamily="50" charset="-128"/>
                <a:ea typeface="メイリオ" panose="020B0604030504040204" pitchFamily="50" charset="-128"/>
              </a:rPr>
              <a:t>、およそ</a:t>
            </a:r>
            <a:r>
              <a:rPr lang="en-US" altLang="ja-JP" dirty="0">
                <a:latin typeface="メイリオ" panose="020B0604030504040204" pitchFamily="50" charset="-128"/>
                <a:ea typeface="メイリオ" panose="020B0604030504040204" pitchFamily="50" charset="-128"/>
              </a:rPr>
              <a:t>12,000</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15,000</a:t>
            </a:r>
            <a:r>
              <a:rPr lang="ja-JP" altLang="en-US" dirty="0">
                <a:latin typeface="メイリオ" panose="020B0604030504040204" pitchFamily="50" charset="-128"/>
                <a:ea typeface="メイリオ" panose="020B0604030504040204" pitchFamily="50" charset="-128"/>
              </a:rPr>
              <a:t>プローブ</a:t>
            </a:r>
            <a:r>
              <a:rPr lang="en-US" altLang="ja-JP" dirty="0">
                <a:latin typeface="メイリオ" panose="020B0604030504040204" pitchFamily="50" charset="-128"/>
                <a:ea typeface="メイリオ" panose="020B0604030504040204" pitchFamily="50" charset="-128"/>
              </a:rPr>
              <a:t>(</a:t>
            </a:r>
            <a:r>
              <a:rPr lang="en-US" altLang="ja-JP" b="1" dirty="0">
                <a:latin typeface="メイリオ" panose="020B0604030504040204" pitchFamily="50" charset="-128"/>
                <a:ea typeface="メイリオ" panose="020B0604030504040204" pitchFamily="50" charset="-128"/>
              </a:rPr>
              <a:t>9,000</a:t>
            </a:r>
            <a:r>
              <a:rPr lang="ja-JP" altLang="en-US" b="1" dirty="0">
                <a:latin typeface="メイリオ" panose="020B0604030504040204" pitchFamily="50" charset="-128"/>
                <a:ea typeface="メイリオ" panose="020B0604030504040204" pitchFamily="50" charset="-128"/>
              </a:rPr>
              <a:t>～</a:t>
            </a:r>
            <a:r>
              <a:rPr lang="en-US" altLang="ja-JP" b="1" dirty="0">
                <a:latin typeface="メイリオ" panose="020B0604030504040204" pitchFamily="50" charset="-128"/>
                <a:ea typeface="メイリオ" panose="020B0604030504040204" pitchFamily="50" charset="-128"/>
              </a:rPr>
              <a:t>11,000</a:t>
            </a:r>
            <a:r>
              <a:rPr lang="ja-JP" altLang="en-US" b="1" dirty="0">
                <a:latin typeface="メイリオ" panose="020B0604030504040204" pitchFamily="50" charset="-128"/>
                <a:ea typeface="メイリオ" panose="020B0604030504040204" pitchFamily="50" charset="-128"/>
              </a:rPr>
              <a:t>遺伝子</a:t>
            </a:r>
            <a:r>
              <a:rPr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の発現が測定できていると思われるが、信頼区間とノイズの境界が分かりにくく、解析しづらい。</a:t>
            </a:r>
            <a:endParaRPr kumimoji="1" lang="en-US" altLang="ja-JP" dirty="0">
              <a:latin typeface="メイリオ" panose="020B0604030504040204" pitchFamily="50" charset="-128"/>
              <a:ea typeface="メイリオ" panose="020B0604030504040204" pitchFamily="50" charset="-128"/>
            </a:endParaRPr>
          </a:p>
        </p:txBody>
      </p:sp>
      <p:pic>
        <p:nvPicPr>
          <p:cNvPr id="15" name="図 14">
            <a:extLst>
              <a:ext uri="{FF2B5EF4-FFF2-40B4-BE49-F238E27FC236}">
                <a16:creationId xmlns:a16="http://schemas.microsoft.com/office/drawing/2014/main" xmlns="" id="{3BE639D6-A1BC-4B1A-A309-0F673AA7EC55}"/>
              </a:ext>
            </a:extLst>
          </p:cNvPr>
          <p:cNvPicPr>
            <a:picLocks noChangeAspect="1"/>
          </p:cNvPicPr>
          <p:nvPr/>
        </p:nvPicPr>
        <p:blipFill>
          <a:blip r:embed="rId2"/>
          <a:stretch>
            <a:fillRect/>
          </a:stretch>
        </p:blipFill>
        <p:spPr>
          <a:xfrm>
            <a:off x="466757" y="4294414"/>
            <a:ext cx="4331824" cy="1643586"/>
          </a:xfrm>
          <a:prstGeom prst="rect">
            <a:avLst/>
          </a:prstGeom>
        </p:spPr>
      </p:pic>
      <p:pic>
        <p:nvPicPr>
          <p:cNvPr id="6" name="図 5">
            <a:extLst>
              <a:ext uri="{FF2B5EF4-FFF2-40B4-BE49-F238E27FC236}">
                <a16:creationId xmlns:a16="http://schemas.microsoft.com/office/drawing/2014/main" xmlns="" id="{118B6849-9DD8-4634-9D15-22AFE3CEBF3C}"/>
              </a:ext>
            </a:extLst>
          </p:cNvPr>
          <p:cNvPicPr>
            <a:picLocks noChangeAspect="1"/>
          </p:cNvPicPr>
          <p:nvPr/>
        </p:nvPicPr>
        <p:blipFill>
          <a:blip r:embed="rId3"/>
          <a:stretch>
            <a:fillRect/>
          </a:stretch>
        </p:blipFill>
        <p:spPr>
          <a:xfrm>
            <a:off x="466757" y="1542141"/>
            <a:ext cx="4321544" cy="2447600"/>
          </a:xfrm>
          <a:prstGeom prst="rect">
            <a:avLst/>
          </a:prstGeom>
        </p:spPr>
      </p:pic>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14288"/>
            <a:ext cx="8761045" cy="90842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2800" dirty="0" err="1">
                <a:solidFill>
                  <a:srgbClr val="161616"/>
                </a:solidFill>
              </a:rPr>
              <a:t>Affymetrix</a:t>
            </a:r>
            <a:r>
              <a:rPr lang="en-US" altLang="ja-JP" sz="2800" dirty="0">
                <a:solidFill>
                  <a:srgbClr val="161616"/>
                </a:solidFill>
              </a:rPr>
              <a:t> Gene ST Array</a:t>
            </a:r>
            <a:r>
              <a:rPr lang="ja-JP" altLang="en-US" sz="2800" dirty="0">
                <a:solidFill>
                  <a:srgbClr val="161616"/>
                </a:solidFill>
              </a:rPr>
              <a:t>データの信頼区間</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66</a:t>
            </a:fld>
            <a:endParaRPr lang="ja-JP" altLang="en-US" sz="1200">
              <a:solidFill>
                <a:srgbClr val="003A6F"/>
              </a:solidFill>
            </a:endParaRPr>
          </a:p>
        </p:txBody>
      </p:sp>
      <p:sp>
        <p:nvSpPr>
          <p:cNvPr id="4" name="テキスト ボックス 3">
            <a:extLst>
              <a:ext uri="{FF2B5EF4-FFF2-40B4-BE49-F238E27FC236}">
                <a16:creationId xmlns:a16="http://schemas.microsoft.com/office/drawing/2014/main" xmlns="" id="{89466F6E-DE27-45A3-B6AA-EFEC2A72FA78}"/>
              </a:ext>
            </a:extLst>
          </p:cNvPr>
          <p:cNvSpPr txBox="1"/>
          <p:nvPr/>
        </p:nvSpPr>
        <p:spPr>
          <a:xfrm>
            <a:off x="425447" y="6221368"/>
            <a:ext cx="6200736" cy="253916"/>
          </a:xfrm>
          <a:prstGeom prst="rect">
            <a:avLst/>
          </a:prstGeom>
          <a:noFill/>
        </p:spPr>
        <p:txBody>
          <a:bodyPr wrap="none" rtlCol="0">
            <a:spAutoFit/>
          </a:bodyPr>
          <a:lstStyle/>
          <a:p>
            <a:r>
              <a:rPr kumimoji="1" lang="ja-JP" altLang="en-US" sz="1050" b="1" dirty="0"/>
              <a:t>出展： </a:t>
            </a:r>
            <a:r>
              <a:rPr kumimoji="1" lang="en-US" altLang="ja-JP" sz="1050" b="1" dirty="0" err="1"/>
              <a:t>Subio</a:t>
            </a:r>
            <a:r>
              <a:rPr kumimoji="1" lang="en-US" altLang="ja-JP" sz="1050" dirty="0"/>
              <a:t> (</a:t>
            </a:r>
            <a:r>
              <a:rPr kumimoji="1" lang="en-US" altLang="ja-JP" sz="1050" dirty="0">
                <a:hlinkClick r:id="rId4"/>
              </a:rPr>
              <a:t>https://</a:t>
            </a:r>
            <a:r>
              <a:rPr kumimoji="1" lang="en-US" altLang="ja-JP" sz="1050" dirty="0" err="1">
                <a:hlinkClick r:id="rId4"/>
              </a:rPr>
              <a:t>www.subioplatform.com</a:t>
            </a:r>
            <a:r>
              <a:rPr kumimoji="1" lang="en-US" altLang="ja-JP" sz="1050" dirty="0">
                <a:hlinkClick r:id="rId4"/>
              </a:rPr>
              <a:t>/ja/products/</a:t>
            </a:r>
            <a:r>
              <a:rPr kumimoji="1" lang="en-US" altLang="ja-JP" sz="1050" dirty="0" err="1">
                <a:hlinkClick r:id="rId4"/>
              </a:rPr>
              <a:t>subioplatform</a:t>
            </a:r>
            <a:r>
              <a:rPr kumimoji="1" lang="en-US" altLang="ja-JP" sz="1050" dirty="0">
                <a:hlinkClick r:id="rId4"/>
              </a:rPr>
              <a:t>/the-dynamic-range-of-microarrays</a:t>
            </a:r>
            <a:r>
              <a:rPr kumimoji="1" lang="en-US" altLang="ja-JP" sz="1050" dirty="0"/>
              <a:t>)</a:t>
            </a:r>
            <a:endParaRPr kumimoji="1" lang="ja-JP" altLang="en-US" sz="1050" dirty="0"/>
          </a:p>
        </p:txBody>
      </p:sp>
      <p:sp>
        <p:nvSpPr>
          <p:cNvPr id="13" name="テキスト ボックス 12">
            <a:extLst>
              <a:ext uri="{FF2B5EF4-FFF2-40B4-BE49-F238E27FC236}">
                <a16:creationId xmlns:a16="http://schemas.microsoft.com/office/drawing/2014/main" xmlns="" id="{81D7E48B-4357-4600-A1DE-8BE459480C9C}"/>
              </a:ext>
            </a:extLst>
          </p:cNvPr>
          <p:cNvSpPr txBox="1"/>
          <p:nvPr/>
        </p:nvSpPr>
        <p:spPr>
          <a:xfrm>
            <a:off x="822677" y="5988408"/>
            <a:ext cx="4338498" cy="307777"/>
          </a:xfrm>
          <a:prstGeom prst="rect">
            <a:avLst/>
          </a:prstGeom>
          <a:noFill/>
        </p:spPr>
        <p:txBody>
          <a:bodyPr wrap="square">
            <a:spAutoFit/>
          </a:bodyPr>
          <a:lstStyle/>
          <a:p>
            <a:r>
              <a:rPr lang="en-US" altLang="ja-JP" sz="1400" b="0" i="0" u="none" strike="noStrike" dirty="0" err="1">
                <a:solidFill>
                  <a:srgbClr val="336699"/>
                </a:solidFill>
                <a:effectLst/>
                <a:latin typeface="メイリオ" panose="020B0604030504040204" pitchFamily="50" charset="-128"/>
                <a:ea typeface="メイリオ" panose="020B0604030504040204" pitchFamily="50" charset="-128"/>
                <a:hlinkClick r:id="rId5"/>
              </a:rPr>
              <a:t>GSE22288</a:t>
            </a:r>
            <a:r>
              <a:rPr lang="en-US" altLang="ja-JP" sz="1400" b="0" i="0" u="none" strike="noStrike" dirty="0">
                <a:solidFill>
                  <a:srgbClr val="336699"/>
                </a:solidFill>
                <a:effectLst/>
                <a:latin typeface="メイリオ" panose="020B0604030504040204" pitchFamily="50" charset="-128"/>
                <a:ea typeface="メイリオ" panose="020B0604030504040204" pitchFamily="50" charset="-128"/>
              </a:rPr>
              <a:t> </a:t>
            </a:r>
            <a:r>
              <a:rPr lang="ja-JP" altLang="en-US" sz="1000" b="0" i="0" u="none" strike="noStrike" dirty="0">
                <a:solidFill>
                  <a:srgbClr val="336699"/>
                </a:solidFill>
                <a:effectLst/>
                <a:latin typeface="メイリオ" panose="020B0604030504040204" pitchFamily="50" charset="-128"/>
                <a:ea typeface="メイリオ" panose="020B0604030504040204" pitchFamily="50" charset="-128"/>
              </a:rPr>
              <a:t>（</a:t>
            </a:r>
            <a:r>
              <a:rPr lang="en-US" altLang="ja-JP" sz="1000" b="0" i="0" u="none" strike="noStrike" dirty="0" err="1">
                <a:solidFill>
                  <a:srgbClr val="336699"/>
                </a:solidFill>
                <a:effectLst/>
                <a:latin typeface="メイリオ" panose="020B0604030504040204" pitchFamily="50" charset="-128"/>
                <a:ea typeface="メイリオ" panose="020B0604030504040204" pitchFamily="50" charset="-128"/>
              </a:rPr>
              <a:t>MCF10A</a:t>
            </a:r>
            <a:r>
              <a:rPr lang="en-US" altLang="ja-JP" sz="1000" b="0" i="0" u="none" strike="noStrike" dirty="0">
                <a:solidFill>
                  <a:srgbClr val="336699"/>
                </a:solidFill>
                <a:effectLst/>
                <a:latin typeface="メイリオ" panose="020B0604030504040204" pitchFamily="50" charset="-128"/>
                <a:ea typeface="メイリオ" panose="020B0604030504040204" pitchFamily="50" charset="-128"/>
              </a:rPr>
              <a:t>-</a:t>
            </a:r>
            <a:r>
              <a:rPr lang="en-US" altLang="ja-JP" sz="1000" b="0" i="0" u="none" strike="noStrike" dirty="0" err="1">
                <a:solidFill>
                  <a:srgbClr val="336699"/>
                </a:solidFill>
                <a:effectLst/>
                <a:latin typeface="メイリオ" panose="020B0604030504040204" pitchFamily="50" charset="-128"/>
                <a:ea typeface="メイリオ" panose="020B0604030504040204" pitchFamily="50" charset="-128"/>
              </a:rPr>
              <a:t>HER2</a:t>
            </a:r>
            <a:r>
              <a:rPr lang="en-US" altLang="ja-JP" sz="1000" b="0" i="0" u="none" strike="noStrike" dirty="0">
                <a:solidFill>
                  <a:srgbClr val="336699"/>
                </a:solidFill>
                <a:effectLst/>
                <a:latin typeface="メイリオ" panose="020B0604030504040204" pitchFamily="50" charset="-128"/>
                <a:ea typeface="メイリオ" panose="020B0604030504040204" pitchFamily="50" charset="-128"/>
              </a:rPr>
              <a:t>-</a:t>
            </a:r>
            <a:r>
              <a:rPr lang="en-US" altLang="ja-JP" sz="1000" b="0" i="0" u="none" strike="noStrike" dirty="0" err="1">
                <a:solidFill>
                  <a:srgbClr val="336699"/>
                </a:solidFill>
                <a:effectLst/>
                <a:latin typeface="メイリオ" panose="020B0604030504040204" pitchFamily="50" charset="-128"/>
                <a:ea typeface="メイリオ" panose="020B0604030504040204" pitchFamily="50" charset="-128"/>
              </a:rPr>
              <a:t>FKBP</a:t>
            </a:r>
            <a:r>
              <a:rPr lang="en-US" altLang="ja-JP" sz="1000" b="0" i="0" u="none" strike="noStrike" dirty="0">
                <a:solidFill>
                  <a:srgbClr val="336699"/>
                </a:solidFill>
                <a:effectLst/>
                <a:latin typeface="メイリオ" panose="020B0604030504040204" pitchFamily="50" charset="-128"/>
                <a:ea typeface="メイリオ" panose="020B0604030504040204" pitchFamily="50" charset="-128"/>
              </a:rPr>
              <a:t>-HA</a:t>
            </a:r>
            <a:r>
              <a:rPr lang="ja-JP" altLang="en-US" sz="1000" b="0" i="0" u="none" strike="noStrike" dirty="0">
                <a:solidFill>
                  <a:srgbClr val="336699"/>
                </a:solidFill>
                <a:effectLst/>
                <a:latin typeface="メイリオ" panose="020B0604030504040204" pitchFamily="50" charset="-128"/>
                <a:ea typeface="メイリオ" panose="020B0604030504040204" pitchFamily="50" charset="-128"/>
              </a:rPr>
              <a:t>コントロール</a:t>
            </a:r>
            <a:r>
              <a:rPr lang="en-US" altLang="ja-JP" sz="1000" b="0" i="0" u="none" strike="noStrike" dirty="0">
                <a:solidFill>
                  <a:srgbClr val="336699"/>
                </a:solidFill>
                <a:effectLst/>
                <a:latin typeface="メイリオ" panose="020B0604030504040204" pitchFamily="50" charset="-128"/>
                <a:ea typeface="メイリオ" panose="020B0604030504040204" pitchFamily="50" charset="-128"/>
              </a:rPr>
              <a:t>duplicate</a:t>
            </a:r>
            <a:r>
              <a:rPr lang="ja-JP" altLang="en-US" sz="1400" b="0" i="0" u="none" strike="noStrike" dirty="0">
                <a:solidFill>
                  <a:srgbClr val="336699"/>
                </a:solidFill>
                <a:effectLst/>
                <a:latin typeface="メイリオ" panose="020B0604030504040204" pitchFamily="50" charset="-128"/>
                <a:ea typeface="メイリオ" panose="020B0604030504040204" pitchFamily="50" charset="-128"/>
              </a:rPr>
              <a:t>）</a:t>
            </a:r>
            <a:endParaRPr lang="ja-JP" altLang="en-US" sz="14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xmlns="" id="{600B2F11-B7AE-49C1-8DCB-18E0291D4AB4}"/>
              </a:ext>
            </a:extLst>
          </p:cNvPr>
          <p:cNvSpPr txBox="1"/>
          <p:nvPr/>
        </p:nvSpPr>
        <p:spPr>
          <a:xfrm>
            <a:off x="550150" y="1144255"/>
            <a:ext cx="3684288" cy="369332"/>
          </a:xfrm>
          <a:prstGeom prst="rect">
            <a:avLst/>
          </a:prstGeom>
          <a:noFill/>
        </p:spPr>
        <p:txBody>
          <a:bodyPr wrap="square">
            <a:spAutoFit/>
          </a:bodyPr>
          <a:lstStyle/>
          <a:p>
            <a:pPr>
              <a:spcBef>
                <a:spcPts val="600"/>
              </a:spcBef>
            </a:pPr>
            <a:r>
              <a:rPr lang="en-US" altLang="ja-JP" b="1" dirty="0" err="1">
                <a:solidFill>
                  <a:srgbClr val="002060"/>
                </a:solidFill>
                <a:latin typeface="メイリオ" panose="020B0604030504040204" pitchFamily="50" charset="-128"/>
                <a:ea typeface="メイリオ" panose="020B0604030504040204" pitchFamily="50" charset="-128"/>
              </a:rPr>
              <a:t>Affymetrix</a:t>
            </a:r>
            <a:r>
              <a:rPr lang="en-US" altLang="ja-JP" b="1" dirty="0">
                <a:solidFill>
                  <a:srgbClr val="002060"/>
                </a:solidFill>
                <a:latin typeface="メイリオ" panose="020B0604030504040204" pitchFamily="50" charset="-128"/>
                <a:ea typeface="メイリオ" panose="020B0604030504040204" pitchFamily="50" charset="-128"/>
              </a:rPr>
              <a:t> </a:t>
            </a:r>
            <a:r>
              <a:rPr lang="en-US" altLang="ja-JP" b="1" dirty="0" err="1">
                <a:solidFill>
                  <a:srgbClr val="002060"/>
                </a:solidFill>
                <a:latin typeface="メイリオ" panose="020B0604030504040204" pitchFamily="50" charset="-128"/>
                <a:ea typeface="メイリオ" panose="020B0604030504040204" pitchFamily="50" charset="-128"/>
              </a:rPr>
              <a:t>HuGene</a:t>
            </a:r>
            <a:r>
              <a:rPr lang="en-US" altLang="ja-JP" b="1" dirty="0">
                <a:solidFill>
                  <a:srgbClr val="002060"/>
                </a:solidFill>
                <a:latin typeface="メイリオ" panose="020B0604030504040204" pitchFamily="50" charset="-128"/>
                <a:ea typeface="メイリオ" panose="020B0604030504040204" pitchFamily="50" charset="-128"/>
              </a:rPr>
              <a:t>-1.0-</a:t>
            </a:r>
            <a:r>
              <a:rPr lang="en-US" altLang="ja-JP" b="1" dirty="0" err="1">
                <a:solidFill>
                  <a:srgbClr val="002060"/>
                </a:solidFill>
                <a:latin typeface="メイリオ" panose="020B0604030504040204" pitchFamily="50" charset="-128"/>
                <a:ea typeface="メイリオ" panose="020B0604030504040204" pitchFamily="50" charset="-128"/>
              </a:rPr>
              <a:t>st</a:t>
            </a:r>
            <a:endParaRPr kumimoji="1" lang="en-US" altLang="ja-JP" b="1" dirty="0">
              <a:solidFill>
                <a:srgbClr val="002060"/>
              </a:solidFill>
              <a:latin typeface="メイリオ" panose="020B0604030504040204" pitchFamily="50" charset="-128"/>
              <a:ea typeface="メイリオ" panose="020B0604030504040204" pitchFamily="50" charset="-128"/>
            </a:endParaRPr>
          </a:p>
        </p:txBody>
      </p:sp>
      <p:sp>
        <p:nvSpPr>
          <p:cNvPr id="2" name="正方形/長方形 1"/>
          <p:cNvSpPr/>
          <p:nvPr/>
        </p:nvSpPr>
        <p:spPr>
          <a:xfrm>
            <a:off x="2913133" y="1869260"/>
            <a:ext cx="1359462" cy="760652"/>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866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GeneChip&amp;trade; Human Gene 2.0 ST Arr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4852" y="1100517"/>
            <a:ext cx="1705592" cy="170559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グループ化 16"/>
          <p:cNvGrpSpPr/>
          <p:nvPr/>
        </p:nvGrpSpPr>
        <p:grpSpPr>
          <a:xfrm>
            <a:off x="2016748" y="1602223"/>
            <a:ext cx="5945817" cy="2540899"/>
            <a:chOff x="2429440" y="1602223"/>
            <a:chExt cx="5945817" cy="2540899"/>
          </a:xfrm>
        </p:grpSpPr>
        <p:grpSp>
          <p:nvGrpSpPr>
            <p:cNvPr id="3" name="グループ化 2"/>
            <p:cNvGrpSpPr/>
            <p:nvPr/>
          </p:nvGrpSpPr>
          <p:grpSpPr>
            <a:xfrm>
              <a:off x="2429440" y="1641026"/>
              <a:ext cx="5055693" cy="2502096"/>
              <a:chOff x="2105756" y="1689578"/>
              <a:chExt cx="6172200" cy="3467100"/>
            </a:xfrm>
          </p:grpSpPr>
          <p:pic>
            <p:nvPicPr>
              <p:cNvPr id="11266" name="Picture 2" descr="Each gene/EST is represented by various probe sets scattered in the GeneChip. (A) Each probe set is made by up to 20 couple of oligonucleotides (probe pair) scattered over the target gene. (B) Each probe set is made by two oligonucleotides of the same length perfect match (PM) and miss match (MM). PM perfect match probe has a sequence perfectly matching the target sequence; MM has the same sequence as PM but with a central mismatch which radically alter its hybridization kinetic to the target gene sequenc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756" y="1689578"/>
                <a:ext cx="6172200" cy="3467100"/>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373112" y="4555816"/>
                <a:ext cx="129472" cy="5502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p:cNvSpPr txBox="1"/>
            <p:nvPr/>
          </p:nvSpPr>
          <p:spPr>
            <a:xfrm>
              <a:off x="5526860" y="1602223"/>
              <a:ext cx="2848397" cy="369332"/>
            </a:xfrm>
            <a:prstGeom prst="rect">
              <a:avLst/>
            </a:prstGeom>
            <a:noFill/>
          </p:spPr>
          <p:txBody>
            <a:bodyPr wrap="square" rtlCol="0">
              <a:spAutoFit/>
            </a:bodyPr>
            <a:lstStyle/>
            <a:p>
              <a:r>
                <a:rPr kumimoji="1" lang="en-US" altLang="ja-JP" dirty="0" err="1">
                  <a:latin typeface="メイリオ" panose="020B0604030504040204" pitchFamily="50" charset="-128"/>
                  <a:ea typeface="メイリオ" panose="020B0604030504040204" pitchFamily="50" charset="-128"/>
                </a:rPr>
                <a:t>25mer</a:t>
              </a:r>
              <a:r>
                <a:rPr kumimoji="1" lang="ja-JP" altLang="en-US" dirty="0">
                  <a:latin typeface="メイリオ" panose="020B0604030504040204" pitchFamily="50" charset="-128"/>
                  <a:ea typeface="メイリオ" panose="020B0604030504040204" pitchFamily="50" charset="-128"/>
                </a:rPr>
                <a:t>合成オリゴ</a:t>
              </a:r>
              <a:r>
                <a:rPr kumimoji="1" lang="en-US" altLang="ja-JP" dirty="0">
                  <a:latin typeface="メイリオ" panose="020B0604030504040204" pitchFamily="50" charset="-128"/>
                  <a:ea typeface="メイリオ" panose="020B0604030504040204" pitchFamily="50" charset="-128"/>
                </a:rPr>
                <a:t>DNA</a:t>
              </a:r>
              <a:endParaRPr kumimoji="1" lang="ja-JP" altLang="en-US" dirty="0">
                <a:latin typeface="メイリオ" panose="020B0604030504040204" pitchFamily="50" charset="-128"/>
                <a:ea typeface="メイリオ" panose="020B0604030504040204" pitchFamily="50" charset="-128"/>
              </a:endParaRPr>
            </a:p>
          </p:txBody>
        </p:sp>
        <p:cxnSp>
          <p:nvCxnSpPr>
            <p:cNvPr id="16" name="直線矢印コネクタ 15"/>
            <p:cNvCxnSpPr/>
            <p:nvPr/>
          </p:nvCxnSpPr>
          <p:spPr>
            <a:xfrm flipH="1">
              <a:off x="6020474" y="1950181"/>
              <a:ext cx="161841" cy="21039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2023009" y="0"/>
            <a:ext cx="7503944" cy="9224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err="1">
                <a:solidFill>
                  <a:srgbClr val="161616"/>
                </a:solidFill>
              </a:rPr>
              <a:t>Affymetrix</a:t>
            </a:r>
            <a:r>
              <a:rPr lang="ja-JP" altLang="en-US" sz="3200" dirty="0">
                <a:solidFill>
                  <a:srgbClr val="161616"/>
                </a:solidFill>
              </a:rPr>
              <a:t> </a:t>
            </a:r>
            <a:r>
              <a:rPr lang="en-US" altLang="ja-JP" sz="3200" dirty="0" err="1">
                <a:solidFill>
                  <a:srgbClr val="161616"/>
                </a:solidFill>
              </a:rPr>
              <a:t>GeneChip</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67</a:t>
            </a:fld>
            <a:endParaRPr lang="ja-JP" altLang="en-US" sz="1200" dirty="0">
              <a:solidFill>
                <a:srgbClr val="003A6F"/>
              </a:solidFill>
            </a:endParaRPr>
          </a:p>
        </p:txBody>
      </p:sp>
      <p:sp>
        <p:nvSpPr>
          <p:cNvPr id="7" name="テキスト ボックス 6"/>
          <p:cNvSpPr txBox="1"/>
          <p:nvPr/>
        </p:nvSpPr>
        <p:spPr>
          <a:xfrm>
            <a:off x="1173345" y="1124793"/>
            <a:ext cx="2805961" cy="461665"/>
          </a:xfrm>
          <a:prstGeom prst="rect">
            <a:avLst/>
          </a:prstGeom>
          <a:noFill/>
        </p:spPr>
        <p:txBody>
          <a:bodyPr wrap="none" rtlCol="0">
            <a:spAutoFit/>
          </a:bodyPr>
          <a:lstStyle/>
          <a:p>
            <a:r>
              <a:rPr kumimoji="1" lang="en-US" altLang="ja-JP" sz="2400" b="1" dirty="0" err="1">
                <a:latin typeface="メイリオ" panose="020B0604030504040204" pitchFamily="50" charset="-128"/>
                <a:ea typeface="メイリオ" panose="020B0604030504040204" pitchFamily="50" charset="-128"/>
              </a:rPr>
              <a:t>Probeset</a:t>
            </a:r>
            <a:r>
              <a:rPr kumimoji="1" lang="ja-JP" altLang="en-US" sz="2400" b="1" dirty="0">
                <a:latin typeface="メイリオ" panose="020B0604030504040204" pitchFamily="50" charset="-128"/>
                <a:ea typeface="メイリオ" panose="020B0604030504040204" pitchFamily="50" charset="-128"/>
              </a:rPr>
              <a:t> </a:t>
            </a:r>
            <a:r>
              <a:rPr kumimoji="1" lang="en-US" altLang="ja-JP" sz="2400" b="1" dirty="0">
                <a:latin typeface="メイリオ" panose="020B0604030504040204" pitchFamily="50" charset="-128"/>
                <a:ea typeface="メイリオ" panose="020B0604030504040204" pitchFamily="50" charset="-128"/>
              </a:rPr>
              <a:t>design</a:t>
            </a:r>
            <a:endParaRPr kumimoji="1" lang="ja-JP" altLang="en-US" sz="2400" b="1" dirty="0">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1165252" y="4385884"/>
            <a:ext cx="7007704" cy="2092881"/>
          </a:xfrm>
          <a:prstGeom prst="rect">
            <a:avLst/>
          </a:prstGeom>
          <a:noFill/>
        </p:spPr>
        <p:txBody>
          <a:bodyPr wrap="square" rtlCol="0">
            <a:spAutoFit/>
          </a:bodyPr>
          <a:lstStyle/>
          <a:p>
            <a:r>
              <a:rPr lang="en-US" altLang="ja-JP" sz="2000" b="1" dirty="0" err="1">
                <a:latin typeface="メイリオ" panose="020B0604030504040204" pitchFamily="50" charset="-128"/>
                <a:ea typeface="メイリオ" panose="020B0604030504040204" pitchFamily="50" charset="-128"/>
              </a:rPr>
              <a:t>Affymetrix</a:t>
            </a:r>
            <a:r>
              <a:rPr lang="en-US" altLang="ja-JP" sz="2000" b="1" dirty="0">
                <a:latin typeface="メイリオ" panose="020B0604030504040204" pitchFamily="50" charset="-128"/>
                <a:ea typeface="メイリオ" panose="020B0604030504040204" pitchFamily="50" charset="-128"/>
              </a:rPr>
              <a:t> </a:t>
            </a:r>
            <a:r>
              <a:rPr lang="en-US" altLang="ja-JP" sz="2000" b="1" dirty="0" err="1">
                <a:latin typeface="メイリオ" panose="020B0604030504040204" pitchFamily="50" charset="-128"/>
                <a:ea typeface="メイリオ" panose="020B0604030504040204" pitchFamily="50" charset="-128"/>
              </a:rPr>
              <a:t>GeneChip</a:t>
            </a:r>
            <a:r>
              <a:rPr lang="ja-JP" altLang="en-US" sz="2000" b="1" dirty="0">
                <a:latin typeface="メイリオ" panose="020B0604030504040204" pitchFamily="50" charset="-128"/>
                <a:ea typeface="メイリオ" panose="020B0604030504040204" pitchFamily="50" charset="-128"/>
              </a:rPr>
              <a:t>（</a:t>
            </a:r>
            <a:r>
              <a:rPr lang="en-US" altLang="ja-JP" sz="2000" b="1" dirty="0" err="1">
                <a:latin typeface="メイリオ" panose="020B0604030504040204" pitchFamily="50" charset="-128"/>
                <a:ea typeface="メイリオ" panose="020B0604030504040204" pitchFamily="50" charset="-128"/>
              </a:rPr>
              <a:t>3’IVT</a:t>
            </a:r>
            <a:r>
              <a:rPr lang="en-US" altLang="ja-JP" sz="2000" b="1" dirty="0">
                <a:latin typeface="メイリオ" panose="020B0604030504040204" pitchFamily="50" charset="-128"/>
                <a:ea typeface="メイリオ" panose="020B0604030504040204" pitchFamily="50" charset="-128"/>
              </a:rPr>
              <a:t> Expression</a:t>
            </a:r>
            <a:r>
              <a:rPr lang="ja-JP" altLang="en-US" sz="2000" b="1" dirty="0">
                <a:latin typeface="メイリオ" panose="020B0604030504040204" pitchFamily="50" charset="-128"/>
                <a:ea typeface="メイリオ" panose="020B0604030504040204" pitchFamily="50" charset="-128"/>
              </a:rPr>
              <a:t>）</a:t>
            </a:r>
            <a:r>
              <a:rPr lang="en-US" altLang="ja-JP" b="1" dirty="0">
                <a:latin typeface="メイリオ" panose="020B0604030504040204" pitchFamily="50" charset="-128"/>
                <a:ea typeface="メイリオ" panose="020B0604030504040204" pitchFamily="50" charset="-128"/>
              </a:rPr>
              <a:t>	</a:t>
            </a:r>
          </a:p>
          <a:p>
            <a:pPr lvl="1"/>
            <a:r>
              <a:rPr lang="ja-JP" altLang="en-US" dirty="0">
                <a:latin typeface="メイリオ" panose="020B0604030504040204" pitchFamily="50" charset="-128"/>
                <a:ea typeface="メイリオ" panose="020B0604030504040204" pitchFamily="50" charset="-128"/>
              </a:rPr>
              <a:t>遺伝子の</a:t>
            </a:r>
            <a:r>
              <a:rPr lang="en-US" altLang="ja-JP" dirty="0">
                <a:latin typeface="メイリオ" panose="020B0604030504040204" pitchFamily="50" charset="-128"/>
                <a:ea typeface="メイリオ" panose="020B0604030504040204" pitchFamily="50" charset="-128"/>
              </a:rPr>
              <a:t>3’</a:t>
            </a:r>
            <a:r>
              <a:rPr lang="ja-JP" altLang="en-US" dirty="0">
                <a:latin typeface="メイリオ" panose="020B0604030504040204" pitchFamily="50" charset="-128"/>
                <a:ea typeface="メイリオ" panose="020B0604030504040204" pitchFamily="50" charset="-128"/>
              </a:rPr>
              <a:t>末端側に</a:t>
            </a:r>
            <a:r>
              <a:rPr lang="en-US" altLang="ja-JP" dirty="0">
                <a:latin typeface="メイリオ" panose="020B0604030504040204" pitchFamily="50" charset="-128"/>
                <a:ea typeface="メイリオ" panose="020B0604030504040204" pitchFamily="50" charset="-128"/>
              </a:rPr>
              <a:t>11</a:t>
            </a:r>
            <a:r>
              <a:rPr lang="ja-JP" altLang="en-US" dirty="0">
                <a:latin typeface="メイリオ" panose="020B0604030504040204" pitchFamily="50" charset="-128"/>
                <a:ea typeface="メイリオ" panose="020B0604030504040204" pitchFamily="50" charset="-128"/>
              </a:rPr>
              <a:t>ないし</a:t>
            </a:r>
            <a:r>
              <a:rPr lang="en-US" altLang="ja-JP" dirty="0">
                <a:latin typeface="メイリオ" panose="020B0604030504040204" pitchFamily="50" charset="-128"/>
                <a:ea typeface="メイリオ" panose="020B0604030504040204" pitchFamily="50" charset="-128"/>
              </a:rPr>
              <a:t>20</a:t>
            </a:r>
            <a:r>
              <a:rPr lang="ja-JP" altLang="en-US" dirty="0">
                <a:latin typeface="メイリオ" panose="020B0604030504040204" pitchFamily="50" charset="-128"/>
                <a:ea typeface="メイリオ" panose="020B0604030504040204" pitchFamily="50" charset="-128"/>
              </a:rPr>
              <a:t>プローブセットをデザイン</a:t>
            </a:r>
            <a:endParaRPr lang="en-US" altLang="ja-JP" dirty="0">
              <a:latin typeface="メイリオ" panose="020B0604030504040204" pitchFamily="50" charset="-128"/>
              <a:ea typeface="メイリオ" panose="020B0604030504040204" pitchFamily="50" charset="-128"/>
            </a:endParaRPr>
          </a:p>
          <a:p>
            <a:pPr lvl="1"/>
            <a:r>
              <a:rPr lang="en-US" altLang="ja-JP" dirty="0">
                <a:latin typeface="メイリオ" panose="020B0604030504040204" pitchFamily="50" charset="-128"/>
                <a:ea typeface="メイリオ" panose="020B0604030504040204" pitchFamily="50" charset="-128"/>
              </a:rPr>
              <a:t>Perfect Match probe (PM) </a:t>
            </a:r>
            <a:r>
              <a:rPr lang="ja-JP" altLang="en-US" dirty="0">
                <a:latin typeface="メイリオ" panose="020B0604030504040204" pitchFamily="50" charset="-128"/>
                <a:ea typeface="メイリオ" panose="020B0604030504040204" pitchFamily="50" charset="-128"/>
              </a:rPr>
              <a:t>および</a:t>
            </a:r>
            <a:r>
              <a:rPr lang="en-US" altLang="ja-JP" dirty="0">
                <a:latin typeface="メイリオ" panose="020B0604030504040204" pitchFamily="50" charset="-128"/>
                <a:ea typeface="メイリオ" panose="020B0604030504040204" pitchFamily="50" charset="-128"/>
              </a:rPr>
              <a:t>Mismatch probe (MM)</a:t>
            </a:r>
          </a:p>
          <a:p>
            <a:endParaRPr lang="en-US" altLang="ja-JP" dirty="0">
              <a:latin typeface="メイリオ" panose="020B0604030504040204" pitchFamily="50" charset="-128"/>
              <a:ea typeface="メイリオ" panose="020B0604030504040204" pitchFamily="50" charset="-128"/>
            </a:endParaRPr>
          </a:p>
          <a:p>
            <a:r>
              <a:rPr lang="en-US" altLang="ja-JP" sz="2000" b="1" dirty="0" err="1">
                <a:latin typeface="メイリオ" panose="020B0604030504040204" pitchFamily="50" charset="-128"/>
                <a:ea typeface="メイリオ" panose="020B0604030504040204" pitchFamily="50" charset="-128"/>
              </a:rPr>
              <a:t>Affymetrix</a:t>
            </a:r>
            <a:r>
              <a:rPr lang="en-US" altLang="ja-JP" sz="2000" b="1" dirty="0">
                <a:latin typeface="メイリオ" panose="020B0604030504040204" pitchFamily="50" charset="-128"/>
                <a:ea typeface="メイリオ" panose="020B0604030504040204" pitchFamily="50" charset="-128"/>
              </a:rPr>
              <a:t> Gene ST Array</a:t>
            </a:r>
          </a:p>
          <a:p>
            <a:pPr lvl="1"/>
            <a:r>
              <a:rPr lang="en-US" altLang="ja-JP" dirty="0">
                <a:latin typeface="メイリオ" panose="020B0604030504040204" pitchFamily="50" charset="-128"/>
                <a:ea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rPr>
              <a:t>エクソンあたり約</a:t>
            </a:r>
            <a:r>
              <a:rPr lang="en-US" altLang="ja-JP" dirty="0">
                <a:latin typeface="メイリオ" panose="020B0604030504040204" pitchFamily="50" charset="-128"/>
                <a:ea typeface="メイリオ" panose="020B0604030504040204" pitchFamily="50" charset="-128"/>
              </a:rPr>
              <a:t>4</a:t>
            </a:r>
            <a:r>
              <a:rPr lang="ja-JP" altLang="en-US" dirty="0">
                <a:latin typeface="メイリオ" panose="020B0604030504040204" pitchFamily="50" charset="-128"/>
                <a:ea typeface="メイリオ" panose="020B0604030504040204" pitchFamily="50" charset="-128"/>
              </a:rPr>
              <a:t>プローブ、</a:t>
            </a:r>
            <a:r>
              <a:rPr lang="en-US" altLang="ja-JP" dirty="0">
                <a:latin typeface="メイリオ" panose="020B0604030504040204" pitchFamily="50" charset="-128"/>
                <a:ea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rPr>
              <a:t>遺伝子あたり約</a:t>
            </a:r>
            <a:r>
              <a:rPr lang="en-US" altLang="ja-JP" dirty="0">
                <a:latin typeface="メイリオ" panose="020B0604030504040204" pitchFamily="50" charset="-128"/>
                <a:ea typeface="メイリオ" panose="020B0604030504040204" pitchFamily="50" charset="-128"/>
              </a:rPr>
              <a:t>40</a:t>
            </a:r>
            <a:r>
              <a:rPr lang="ja-JP" altLang="en-US" dirty="0">
                <a:latin typeface="メイリオ" panose="020B0604030504040204" pitchFamily="50" charset="-128"/>
                <a:ea typeface="メイリオ" panose="020B0604030504040204" pitchFamily="50" charset="-128"/>
              </a:rPr>
              <a:t>プローブ</a:t>
            </a:r>
            <a:endParaRPr lang="en-US" altLang="ja-JP" dirty="0">
              <a:latin typeface="メイリオ" panose="020B0604030504040204" pitchFamily="50" charset="-128"/>
              <a:ea typeface="メイリオ" panose="020B0604030504040204" pitchFamily="50" charset="-128"/>
            </a:endParaRPr>
          </a:p>
          <a:p>
            <a:pPr lvl="1"/>
            <a:r>
              <a:rPr lang="en-US" altLang="ja-JP" dirty="0">
                <a:latin typeface="メイリオ" panose="020B0604030504040204" pitchFamily="50" charset="-128"/>
                <a:ea typeface="メイリオ" panose="020B0604030504040204" pitchFamily="50" charset="-128"/>
              </a:rPr>
              <a:t>Perfect Match probe (PM) </a:t>
            </a:r>
            <a:r>
              <a:rPr lang="ja-JP" altLang="en-US" dirty="0">
                <a:latin typeface="メイリオ" panose="020B0604030504040204" pitchFamily="50" charset="-128"/>
                <a:ea typeface="メイリオ" panose="020B0604030504040204" pitchFamily="50" charset="-128"/>
              </a:rPr>
              <a:t>のみ </a:t>
            </a:r>
            <a:endParaRPr kumimoji="1" lang="ja-JP" altLang="en-US" dirty="0">
              <a:latin typeface="メイリオ" panose="020B0604030504040204" pitchFamily="50" charset="-128"/>
              <a:ea typeface="メイリオ" panose="020B0604030504040204" pitchFamily="50" charset="-128"/>
            </a:endParaRPr>
          </a:p>
        </p:txBody>
      </p:sp>
      <p:pic>
        <p:nvPicPr>
          <p:cNvPr id="1127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6771" y="3161288"/>
            <a:ext cx="1366501" cy="1366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矢印コネクタ 11"/>
          <p:cNvCxnSpPr/>
          <p:nvPr/>
        </p:nvCxnSpPr>
        <p:spPr>
          <a:xfrm>
            <a:off x="6125671" y="2379058"/>
            <a:ext cx="2168665" cy="1019597"/>
          </a:xfrm>
          <a:prstGeom prst="straightConnector1">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5590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xmlns="" id="{A803C6D4-E690-4C93-9637-5C6B863FBE76}"/>
              </a:ext>
            </a:extLst>
          </p:cNvPr>
          <p:cNvSpPr txBox="1"/>
          <p:nvPr/>
        </p:nvSpPr>
        <p:spPr>
          <a:xfrm>
            <a:off x="4829882" y="1309697"/>
            <a:ext cx="5152148" cy="4739759"/>
          </a:xfrm>
          <a:prstGeom prst="rect">
            <a:avLst/>
          </a:prstGeom>
          <a:noFill/>
        </p:spPr>
        <p:txBody>
          <a:bodyPr wrap="square" rtlCol="0">
            <a:spAutoFit/>
          </a:bodyPr>
          <a:lstStyle/>
          <a:p>
            <a:pPr>
              <a:spcBef>
                <a:spcPts val="600"/>
              </a:spcBef>
              <a:spcAft>
                <a:spcPts val="600"/>
              </a:spcAft>
              <a:tabLst>
                <a:tab pos="2419350" algn="l"/>
              </a:tabLst>
            </a:pPr>
            <a:r>
              <a:rPr kumimoji="1" lang="en-US" altLang="ja-JP" sz="2000" b="1" dirty="0">
                <a:solidFill>
                  <a:srgbClr val="002060"/>
                </a:solidFill>
                <a:latin typeface="メイリオ" panose="020B0604030504040204" pitchFamily="50" charset="-128"/>
                <a:ea typeface="メイリオ" panose="020B0604030504040204" pitchFamily="50" charset="-128"/>
              </a:rPr>
              <a:t>Agilent </a:t>
            </a:r>
            <a:r>
              <a:rPr kumimoji="1" lang="en-US" altLang="ja-JP" sz="2000" b="1" dirty="0" err="1">
                <a:solidFill>
                  <a:srgbClr val="002060"/>
                </a:solidFill>
                <a:latin typeface="メイリオ" panose="020B0604030504040204" pitchFamily="50" charset="-128"/>
                <a:ea typeface="メイリオ" panose="020B0604030504040204" pitchFamily="50" charset="-128"/>
              </a:rPr>
              <a:t>WheleGenome</a:t>
            </a:r>
            <a:r>
              <a:rPr kumimoji="1" lang="en-US" altLang="ja-JP" sz="2000" b="1" dirty="0">
                <a:solidFill>
                  <a:srgbClr val="002060"/>
                </a:solidFill>
                <a:latin typeface="メイリオ" panose="020B0604030504040204" pitchFamily="50" charset="-128"/>
                <a:ea typeface="メイリオ" panose="020B0604030504040204" pitchFamily="50" charset="-128"/>
              </a:rPr>
              <a:t>/</a:t>
            </a:r>
            <a:r>
              <a:rPr kumimoji="1" lang="en-US" altLang="ja-JP" sz="2000" b="1" dirty="0" err="1">
                <a:solidFill>
                  <a:srgbClr val="002060"/>
                </a:solidFill>
                <a:latin typeface="メイリオ" panose="020B0604030504040204" pitchFamily="50" charset="-128"/>
                <a:ea typeface="メイリオ" panose="020B0604030504040204" pitchFamily="50" charset="-128"/>
              </a:rPr>
              <a:t>SurePrint</a:t>
            </a:r>
            <a:endParaRPr kumimoji="1" lang="en-US" altLang="ja-JP" sz="2000" b="1" dirty="0">
              <a:solidFill>
                <a:srgbClr val="002060"/>
              </a:solidFill>
              <a:latin typeface="メイリオ" panose="020B0604030504040204" pitchFamily="50" charset="-128"/>
              <a:ea typeface="メイリオ" panose="020B0604030504040204" pitchFamily="50" charset="-128"/>
            </a:endParaRPr>
          </a:p>
          <a:p>
            <a:pPr>
              <a:spcBef>
                <a:spcPts val="600"/>
              </a:spcBef>
              <a:spcAft>
                <a:spcPts val="600"/>
              </a:spcAft>
              <a:tabLst>
                <a:tab pos="2419350" algn="l"/>
              </a:tabLst>
            </a:pPr>
            <a:r>
              <a:rPr lang="ja-JP" altLang="en-US" dirty="0">
                <a:latin typeface="メイリオ" panose="020B0604030504040204" pitchFamily="50" charset="-128"/>
                <a:ea typeface="メイリオ" panose="020B0604030504040204" pitchFamily="50" charset="-128"/>
              </a:rPr>
              <a:t>高温ハイブリと</a:t>
            </a:r>
            <a:r>
              <a:rPr lang="en-US" altLang="ja-JP" dirty="0">
                <a:latin typeface="メイリオ" panose="020B0604030504040204" pitchFamily="50" charset="-128"/>
                <a:ea typeface="メイリオ" panose="020B0604030504040204" pitchFamily="50" charset="-128"/>
              </a:rPr>
              <a:t>20</a:t>
            </a:r>
            <a:r>
              <a:rPr lang="ja-JP" altLang="en-US" dirty="0">
                <a:latin typeface="メイリオ" panose="020B0604030504040204" pitchFamily="50" charset="-128"/>
                <a:ea typeface="メイリオ" panose="020B0604030504040204" pitchFamily="50" charset="-128"/>
              </a:rPr>
              <a:t>ビットのデータ取り込みで、低バックグランドと広い理論ダイナミックレンジが実現されている。</a:t>
            </a:r>
            <a:endParaRPr lang="en-US" altLang="ja-JP" dirty="0">
              <a:latin typeface="メイリオ" panose="020B0604030504040204" pitchFamily="50" charset="-128"/>
              <a:ea typeface="メイリオ" panose="020B0604030504040204" pitchFamily="50" charset="-128"/>
            </a:endParaRPr>
          </a:p>
          <a:p>
            <a:pPr>
              <a:spcBef>
                <a:spcPts val="600"/>
              </a:spcBef>
              <a:spcAft>
                <a:spcPts val="600"/>
              </a:spcAft>
              <a:tabLst>
                <a:tab pos="2419350" algn="l"/>
              </a:tabLst>
            </a:pPr>
            <a:r>
              <a:rPr lang="ja-JP" altLang="en-US" dirty="0">
                <a:latin typeface="メイリオ" panose="020B0604030504040204" pitchFamily="50" charset="-128"/>
                <a:ea typeface="メイリオ" panose="020B0604030504040204" pitchFamily="50" charset="-128"/>
              </a:rPr>
              <a:t>ヒストグラム左端にピーク（</a:t>
            </a:r>
            <a:r>
              <a:rPr lang="ja-JP" altLang="en-US" b="1" dirty="0">
                <a:solidFill>
                  <a:srgbClr val="FF0000"/>
                </a:solidFill>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）はネガティブコントロールプローブのシグナル。シグナル領域とノイズ領域の重なりが小さく、境界がはっきりしているため、「低発現遺伝子」と「発現していない遺伝子」が区別できる。</a:t>
            </a:r>
            <a:endParaRPr lang="en-US" altLang="ja-JP" dirty="0">
              <a:latin typeface="メイリオ" panose="020B0604030504040204" pitchFamily="50" charset="-128"/>
              <a:ea typeface="メイリオ" panose="020B0604030504040204" pitchFamily="50" charset="-128"/>
            </a:endParaRPr>
          </a:p>
          <a:p>
            <a:pPr>
              <a:spcBef>
                <a:spcPts val="600"/>
              </a:spcBef>
              <a:spcAft>
                <a:spcPts val="0"/>
              </a:spcAft>
              <a:tabLst>
                <a:tab pos="2419350" algn="l"/>
              </a:tabLst>
            </a:pPr>
            <a:r>
              <a:rPr lang="ja-JP" altLang="en-US" dirty="0">
                <a:latin typeface="メイリオ" panose="020B0604030504040204" pitchFamily="50" charset="-128"/>
                <a:ea typeface="メイリオ" panose="020B0604030504040204" pitchFamily="50" charset="-128"/>
              </a:rPr>
              <a:t>信頼区間の</a:t>
            </a:r>
            <a:r>
              <a:rPr lang="ja-JP" altLang="en-US" b="1" dirty="0">
                <a:latin typeface="メイリオ" panose="020B0604030504040204" pitchFamily="50" charset="-128"/>
                <a:ea typeface="メイリオ" panose="020B0604030504040204" pitchFamily="50" charset="-128"/>
              </a:rPr>
              <a:t>ダイナミックレンジは</a:t>
            </a:r>
            <a:r>
              <a:rPr lang="en-US" altLang="ja-JP" b="1" dirty="0">
                <a:latin typeface="メイリオ" panose="020B0604030504040204" pitchFamily="50" charset="-128"/>
                <a:ea typeface="メイリオ" panose="020B0604030504040204" pitchFamily="50" charset="-128"/>
              </a:rPr>
              <a:t>10</a:t>
            </a:r>
            <a:r>
              <a:rPr lang="en-US" altLang="ja-JP" b="1" baseline="30000" dirty="0">
                <a:latin typeface="メイリオ" panose="020B0604030504040204" pitchFamily="50" charset="-128"/>
                <a:ea typeface="メイリオ" panose="020B0604030504040204" pitchFamily="50" charset="-128"/>
              </a:rPr>
              <a:t>4</a:t>
            </a:r>
            <a:r>
              <a:rPr lang="ja-JP" altLang="en-US" b="1" dirty="0">
                <a:latin typeface="メイリオ" panose="020B0604030504040204" pitchFamily="50" charset="-128"/>
                <a:ea typeface="メイリオ" panose="020B0604030504040204" pitchFamily="50" charset="-128"/>
              </a:rPr>
              <a:t>～</a:t>
            </a:r>
            <a:r>
              <a:rPr lang="en-US" altLang="ja-JP" b="1" dirty="0">
                <a:latin typeface="メイリオ" panose="020B0604030504040204" pitchFamily="50" charset="-128"/>
                <a:ea typeface="メイリオ" panose="020B0604030504040204" pitchFamily="50" charset="-128"/>
              </a:rPr>
              <a:t>10</a:t>
            </a:r>
            <a:r>
              <a:rPr lang="en-US" altLang="ja-JP" b="1" baseline="30000" dirty="0">
                <a:latin typeface="メイリオ" panose="020B0604030504040204" pitchFamily="50" charset="-128"/>
                <a:ea typeface="メイリオ" panose="020B0604030504040204" pitchFamily="50" charset="-128"/>
              </a:rPr>
              <a:t>5</a:t>
            </a:r>
            <a:r>
              <a:rPr lang="ja-JP" altLang="en-US" dirty="0" err="1">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　およそ約</a:t>
            </a:r>
            <a:r>
              <a:rPr lang="en-US" altLang="ja-JP" dirty="0">
                <a:latin typeface="メイリオ" panose="020B0604030504040204" pitchFamily="50" charset="-128"/>
                <a:ea typeface="メイリオ" panose="020B0604030504040204" pitchFamily="50" charset="-128"/>
              </a:rPr>
              <a:t>34,000</a:t>
            </a:r>
            <a:r>
              <a:rPr lang="ja-JP" altLang="en-US" dirty="0">
                <a:latin typeface="メイリオ" panose="020B0604030504040204" pitchFamily="50" charset="-128"/>
                <a:ea typeface="メイリオ" panose="020B0604030504040204" pitchFamily="50" charset="-128"/>
              </a:rPr>
              <a:t>プローブ</a:t>
            </a:r>
            <a:r>
              <a:rPr lang="en-US" altLang="ja-JP" dirty="0">
                <a:latin typeface="メイリオ" panose="020B0604030504040204" pitchFamily="50" charset="-128"/>
                <a:ea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rPr>
              <a:t>約</a:t>
            </a:r>
            <a:r>
              <a:rPr lang="en-US" altLang="ja-JP" b="1" dirty="0">
                <a:latin typeface="メイリオ" panose="020B0604030504040204" pitchFamily="50" charset="-128"/>
                <a:ea typeface="メイリオ" panose="020B0604030504040204" pitchFamily="50" charset="-128"/>
              </a:rPr>
              <a:t>16,000</a:t>
            </a:r>
            <a:r>
              <a:rPr lang="ja-JP" altLang="en-US" b="1" dirty="0">
                <a:latin typeface="メイリオ" panose="020B0604030504040204" pitchFamily="50" charset="-128"/>
                <a:ea typeface="メイリオ" panose="020B0604030504040204" pitchFamily="50" charset="-128"/>
              </a:rPr>
              <a:t>遺伝子</a:t>
            </a:r>
            <a:r>
              <a:rPr lang="en-US" altLang="ja-JP" dirty="0">
                <a:latin typeface="メイリオ" panose="020B0604030504040204" pitchFamily="50" charset="-128"/>
                <a:ea typeface="メイリオ" panose="020B0604030504040204" pitchFamily="50" charset="-128"/>
              </a:rPr>
              <a:t>)</a:t>
            </a:r>
            <a:r>
              <a:rPr lang="ja-JP" altLang="en-US" dirty="0" err="1">
                <a:latin typeface="メイリオ" panose="020B0604030504040204" pitchFamily="50" charset="-128"/>
                <a:ea typeface="メイリオ" panose="020B0604030504040204" pitchFamily="50" charset="-128"/>
              </a:rPr>
              <a:t>を検</a:t>
            </a:r>
            <a:r>
              <a:rPr lang="ja-JP" altLang="en-US" dirty="0">
                <a:latin typeface="メイリオ" panose="020B0604030504040204" pitchFamily="50" charset="-128"/>
                <a:ea typeface="メイリオ" panose="020B0604030504040204" pitchFamily="50" charset="-128"/>
              </a:rPr>
              <a:t>出。転写因子やシグナル関連分子は中～低発現領域の遺伝子が多く、プロファイリングを目的とする場合、このレベルの遺伝子発現量が測定できる意味は大きい。</a:t>
            </a:r>
            <a:endParaRPr lang="en-US" altLang="ja-JP"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xmlns="" id="{A00CCE9A-30EA-4E4A-A189-3EBD55232241}"/>
              </a:ext>
            </a:extLst>
          </p:cNvPr>
          <p:cNvPicPr>
            <a:picLocks noChangeAspect="1"/>
          </p:cNvPicPr>
          <p:nvPr/>
        </p:nvPicPr>
        <p:blipFill>
          <a:blip r:embed="rId2"/>
          <a:stretch>
            <a:fillRect/>
          </a:stretch>
        </p:blipFill>
        <p:spPr>
          <a:xfrm>
            <a:off x="466758" y="1516112"/>
            <a:ext cx="4287093" cy="2541905"/>
          </a:xfrm>
          <a:prstGeom prst="rect">
            <a:avLst/>
          </a:prstGeom>
        </p:spPr>
      </p:pic>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14287"/>
            <a:ext cx="8761045" cy="9057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2800" dirty="0">
                <a:solidFill>
                  <a:srgbClr val="161616"/>
                </a:solidFill>
              </a:rPr>
              <a:t>Agilent </a:t>
            </a:r>
            <a:r>
              <a:rPr lang="en-US" altLang="ja-JP" sz="2800" dirty="0" err="1">
                <a:solidFill>
                  <a:srgbClr val="161616"/>
                </a:solidFill>
              </a:rPr>
              <a:t>Micoroarray</a:t>
            </a:r>
            <a:r>
              <a:rPr lang="ja-JP" altLang="en-US" sz="2800" dirty="0">
                <a:solidFill>
                  <a:srgbClr val="161616"/>
                </a:solidFill>
              </a:rPr>
              <a:t>データの信頼区間</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68</a:t>
            </a:fld>
            <a:endParaRPr lang="ja-JP" altLang="en-US" sz="1200">
              <a:solidFill>
                <a:srgbClr val="003A6F"/>
              </a:solidFill>
            </a:endParaRPr>
          </a:p>
        </p:txBody>
      </p:sp>
      <p:sp>
        <p:nvSpPr>
          <p:cNvPr id="10" name="テキスト ボックス 9">
            <a:extLst>
              <a:ext uri="{FF2B5EF4-FFF2-40B4-BE49-F238E27FC236}">
                <a16:creationId xmlns:a16="http://schemas.microsoft.com/office/drawing/2014/main" xmlns="" id="{78442992-6B25-4D1A-8931-AB2EC1994A3A}"/>
              </a:ext>
            </a:extLst>
          </p:cNvPr>
          <p:cNvSpPr txBox="1"/>
          <p:nvPr/>
        </p:nvSpPr>
        <p:spPr>
          <a:xfrm>
            <a:off x="822677" y="5988408"/>
            <a:ext cx="4338498" cy="307777"/>
          </a:xfrm>
          <a:prstGeom prst="rect">
            <a:avLst/>
          </a:prstGeom>
          <a:noFill/>
        </p:spPr>
        <p:txBody>
          <a:bodyPr wrap="square">
            <a:spAutoFit/>
          </a:bodyPr>
          <a:lstStyle/>
          <a:p>
            <a:r>
              <a:rPr lang="en-US" altLang="ja-JP" sz="1400" b="0" i="0" u="none" strike="noStrike" dirty="0" err="1">
                <a:solidFill>
                  <a:srgbClr val="336699"/>
                </a:solidFill>
                <a:effectLst/>
                <a:latin typeface="メイリオ" panose="020B0604030504040204" pitchFamily="50" charset="-128"/>
                <a:ea typeface="メイリオ" panose="020B0604030504040204" pitchFamily="50" charset="-128"/>
                <a:hlinkClick r:id="rId3"/>
              </a:rPr>
              <a:t>GSE36082</a:t>
            </a:r>
            <a:r>
              <a:rPr lang="en-US" altLang="ja-JP" sz="1400" b="0" i="0" u="none" strike="noStrike" dirty="0">
                <a:solidFill>
                  <a:srgbClr val="336699"/>
                </a:solidFill>
                <a:effectLst/>
                <a:latin typeface="メイリオ" panose="020B0604030504040204" pitchFamily="50" charset="-128"/>
                <a:ea typeface="メイリオ" panose="020B0604030504040204" pitchFamily="50" charset="-128"/>
              </a:rPr>
              <a:t> </a:t>
            </a:r>
            <a:r>
              <a:rPr lang="ja-JP" altLang="en-US" sz="1400" b="0" i="0" u="none" strike="noStrike" dirty="0">
                <a:solidFill>
                  <a:srgbClr val="336699"/>
                </a:solidFill>
                <a:effectLst/>
                <a:latin typeface="メイリオ" panose="020B0604030504040204" pitchFamily="50" charset="-128"/>
                <a:ea typeface="メイリオ" panose="020B0604030504040204" pitchFamily="50" charset="-128"/>
              </a:rPr>
              <a:t>（</a:t>
            </a:r>
            <a:r>
              <a:rPr lang="en-US" altLang="ja-JP" sz="1400" b="0" i="0" u="none" strike="noStrike" dirty="0" err="1">
                <a:solidFill>
                  <a:srgbClr val="336699"/>
                </a:solidFill>
                <a:effectLst/>
                <a:latin typeface="メイリオ" panose="020B0604030504040204" pitchFamily="50" charset="-128"/>
                <a:ea typeface="メイリオ" panose="020B0604030504040204" pitchFamily="50" charset="-128"/>
              </a:rPr>
              <a:t>HME</a:t>
            </a:r>
            <a:r>
              <a:rPr lang="en-US" altLang="ja-JP" sz="1400" b="0" i="0" u="none" strike="noStrike" dirty="0">
                <a:solidFill>
                  <a:srgbClr val="336699"/>
                </a:solidFill>
                <a:effectLst/>
                <a:latin typeface="メイリオ" panose="020B0604030504040204" pitchFamily="50" charset="-128"/>
                <a:ea typeface="メイリオ" panose="020B0604030504040204" pitchFamily="50" charset="-128"/>
              </a:rPr>
              <a:t>-CC</a:t>
            </a:r>
            <a:r>
              <a:rPr lang="ja-JP" altLang="en-US" sz="1400" b="0" i="0" u="none" strike="noStrike" dirty="0">
                <a:solidFill>
                  <a:srgbClr val="336699"/>
                </a:solidFill>
                <a:effectLst/>
                <a:latin typeface="メイリオ" panose="020B0604030504040204" pitchFamily="50" charset="-128"/>
                <a:ea typeface="メイリオ" panose="020B0604030504040204" pitchFamily="50" charset="-128"/>
              </a:rPr>
              <a:t>コントロール</a:t>
            </a:r>
            <a:r>
              <a:rPr lang="en-US" altLang="ja-JP" sz="1400" b="0" i="0" u="none" strike="noStrike" dirty="0">
                <a:solidFill>
                  <a:srgbClr val="336699"/>
                </a:solidFill>
                <a:effectLst/>
                <a:latin typeface="メイリオ" panose="020B0604030504040204" pitchFamily="50" charset="-128"/>
                <a:ea typeface="メイリオ" panose="020B0604030504040204" pitchFamily="50" charset="-128"/>
              </a:rPr>
              <a:t>duplicate</a:t>
            </a:r>
            <a:r>
              <a:rPr lang="ja-JP" altLang="en-US" sz="1400" b="0" i="0" u="none" strike="noStrike" dirty="0">
                <a:solidFill>
                  <a:srgbClr val="336699"/>
                </a:solidFill>
                <a:effectLst/>
                <a:latin typeface="メイリオ" panose="020B0604030504040204" pitchFamily="50" charset="-128"/>
                <a:ea typeface="メイリオ" panose="020B0604030504040204" pitchFamily="50" charset="-128"/>
              </a:rPr>
              <a:t>）</a:t>
            </a:r>
            <a:endParaRPr lang="ja-JP" altLang="en-US" sz="14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xmlns="" id="{600B2F11-B7AE-49C1-8DCB-18E0291D4AB4}"/>
              </a:ext>
            </a:extLst>
          </p:cNvPr>
          <p:cNvSpPr txBox="1"/>
          <p:nvPr/>
        </p:nvSpPr>
        <p:spPr>
          <a:xfrm>
            <a:off x="550150" y="1144255"/>
            <a:ext cx="3684288" cy="369332"/>
          </a:xfrm>
          <a:prstGeom prst="rect">
            <a:avLst/>
          </a:prstGeom>
          <a:noFill/>
        </p:spPr>
        <p:txBody>
          <a:bodyPr wrap="square">
            <a:spAutoFit/>
          </a:bodyPr>
          <a:lstStyle/>
          <a:p>
            <a:pPr>
              <a:spcBef>
                <a:spcPts val="600"/>
              </a:spcBef>
            </a:pPr>
            <a:r>
              <a:rPr kumimoji="1" lang="en-US" altLang="ja-JP" b="1" dirty="0">
                <a:latin typeface="メイリオ" panose="020B0604030504040204" pitchFamily="50" charset="-128"/>
                <a:ea typeface="メイリオ" panose="020B0604030504040204" pitchFamily="50" charset="-128"/>
              </a:rPr>
              <a:t>Agilent Whole Genome </a:t>
            </a:r>
            <a:r>
              <a:rPr kumimoji="1" lang="en-US" altLang="ja-JP" b="1" dirty="0" err="1">
                <a:latin typeface="メイリオ" panose="020B0604030504040204" pitchFamily="50" charset="-128"/>
                <a:ea typeface="メイリオ" panose="020B0604030504040204" pitchFamily="50" charset="-128"/>
              </a:rPr>
              <a:t>44K</a:t>
            </a:r>
            <a:endParaRPr kumimoji="1" lang="en-US" altLang="ja-JP" b="1" dirty="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xmlns="" id="{64493CEE-09A4-43F2-9C36-C56B55006176}"/>
              </a:ext>
            </a:extLst>
          </p:cNvPr>
          <p:cNvPicPr>
            <a:picLocks noChangeAspect="1"/>
          </p:cNvPicPr>
          <p:nvPr/>
        </p:nvPicPr>
        <p:blipFill>
          <a:blip r:embed="rId4"/>
          <a:stretch>
            <a:fillRect/>
          </a:stretch>
        </p:blipFill>
        <p:spPr>
          <a:xfrm>
            <a:off x="466759" y="4273109"/>
            <a:ext cx="4287093" cy="1664891"/>
          </a:xfrm>
          <a:prstGeom prst="rect">
            <a:avLst/>
          </a:prstGeom>
        </p:spPr>
      </p:pic>
      <p:sp>
        <p:nvSpPr>
          <p:cNvPr id="14" name="矢印: 下 13">
            <a:extLst>
              <a:ext uri="{FF2B5EF4-FFF2-40B4-BE49-F238E27FC236}">
                <a16:creationId xmlns:a16="http://schemas.microsoft.com/office/drawing/2014/main" xmlns="" id="{267EED00-7D3B-41C6-B053-E81CB1A02C85}"/>
              </a:ext>
            </a:extLst>
          </p:cNvPr>
          <p:cNvSpPr/>
          <p:nvPr/>
        </p:nvSpPr>
        <p:spPr>
          <a:xfrm>
            <a:off x="3216775" y="4108425"/>
            <a:ext cx="174566" cy="255930"/>
          </a:xfrm>
          <a:prstGeom prst="downArrow">
            <a:avLst>
              <a:gd name="adj1" fmla="val 50000"/>
              <a:gd name="adj2" fmla="val 833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610315" y="1885442"/>
            <a:ext cx="2613727" cy="1335187"/>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xmlns="" id="{89466F6E-DE27-45A3-B6AA-EFEC2A72FA78}"/>
              </a:ext>
            </a:extLst>
          </p:cNvPr>
          <p:cNvSpPr txBox="1"/>
          <p:nvPr/>
        </p:nvSpPr>
        <p:spPr>
          <a:xfrm>
            <a:off x="425447" y="6221368"/>
            <a:ext cx="6200736" cy="253916"/>
          </a:xfrm>
          <a:prstGeom prst="rect">
            <a:avLst/>
          </a:prstGeom>
          <a:noFill/>
        </p:spPr>
        <p:txBody>
          <a:bodyPr wrap="none" rtlCol="0">
            <a:spAutoFit/>
          </a:bodyPr>
          <a:lstStyle/>
          <a:p>
            <a:r>
              <a:rPr kumimoji="1" lang="ja-JP" altLang="en-US" sz="1050" b="1" dirty="0"/>
              <a:t>出展： </a:t>
            </a:r>
            <a:r>
              <a:rPr kumimoji="1" lang="en-US" altLang="ja-JP" sz="1050" b="1" dirty="0" err="1"/>
              <a:t>Subio</a:t>
            </a:r>
            <a:r>
              <a:rPr kumimoji="1" lang="en-US" altLang="ja-JP" sz="1050" dirty="0"/>
              <a:t> (</a:t>
            </a:r>
            <a:r>
              <a:rPr kumimoji="1" lang="en-US" altLang="ja-JP" sz="1050" dirty="0">
                <a:hlinkClick r:id="rId5"/>
              </a:rPr>
              <a:t>https://</a:t>
            </a:r>
            <a:r>
              <a:rPr kumimoji="1" lang="en-US" altLang="ja-JP" sz="1050" dirty="0" err="1">
                <a:hlinkClick r:id="rId5"/>
              </a:rPr>
              <a:t>www.subioplatform.com</a:t>
            </a:r>
            <a:r>
              <a:rPr kumimoji="1" lang="en-US" altLang="ja-JP" sz="1050" dirty="0">
                <a:hlinkClick r:id="rId5"/>
              </a:rPr>
              <a:t>/ja/products/</a:t>
            </a:r>
            <a:r>
              <a:rPr kumimoji="1" lang="en-US" altLang="ja-JP" sz="1050" dirty="0" err="1">
                <a:hlinkClick r:id="rId5"/>
              </a:rPr>
              <a:t>subioplatform</a:t>
            </a:r>
            <a:r>
              <a:rPr kumimoji="1" lang="en-US" altLang="ja-JP" sz="1050" dirty="0">
                <a:hlinkClick r:id="rId5"/>
              </a:rPr>
              <a:t>/the-dynamic-range-of-microarrays</a:t>
            </a:r>
            <a:r>
              <a:rPr kumimoji="1" lang="en-US" altLang="ja-JP" sz="1050" dirty="0"/>
              <a:t>)</a:t>
            </a:r>
            <a:endParaRPr kumimoji="1" lang="ja-JP" altLang="en-US" sz="1050" dirty="0"/>
          </a:p>
        </p:txBody>
      </p:sp>
    </p:spTree>
    <p:extLst>
      <p:ext uri="{BB962C8B-B14F-4D97-AF65-F5344CB8AC3E}">
        <p14:creationId xmlns:p14="http://schemas.microsoft.com/office/powerpoint/2010/main" val="3277831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a:extLst>
              <a:ext uri="{FF2B5EF4-FFF2-40B4-BE49-F238E27FC236}">
                <a16:creationId xmlns="" xmlns:a16="http://schemas.microsoft.com/office/drawing/2014/main" id="{DAA19AD0-DFB6-4945-9EBF-46C27B6DA25E}"/>
              </a:ext>
            </a:extLst>
          </p:cNvPr>
          <p:cNvSpPr txBox="1"/>
          <p:nvPr/>
        </p:nvSpPr>
        <p:spPr>
          <a:xfrm>
            <a:off x="4767642" y="1163884"/>
            <a:ext cx="5152148" cy="4893647"/>
          </a:xfrm>
          <a:prstGeom prst="rect">
            <a:avLst/>
          </a:prstGeom>
          <a:noFill/>
        </p:spPr>
        <p:txBody>
          <a:bodyPr wrap="square" rtlCol="0">
            <a:spAutoFit/>
          </a:bodyPr>
          <a:lstStyle/>
          <a:p>
            <a:pPr>
              <a:spcBef>
                <a:spcPts val="0"/>
              </a:spcBef>
            </a:pPr>
            <a:r>
              <a:rPr kumimoji="1" lang="en-US" altLang="ja-JP" sz="2000" b="1" dirty="0">
                <a:solidFill>
                  <a:srgbClr val="002060"/>
                </a:solidFill>
                <a:latin typeface="メイリオ" panose="020B0604030504040204" pitchFamily="50" charset="-128"/>
                <a:ea typeface="メイリオ" panose="020B0604030504040204" pitchFamily="50" charset="-128"/>
              </a:rPr>
              <a:t>Illumina Expression </a:t>
            </a:r>
            <a:r>
              <a:rPr kumimoji="1" lang="en-US" altLang="ja-JP" sz="2000" b="1" dirty="0" err="1">
                <a:solidFill>
                  <a:srgbClr val="002060"/>
                </a:solidFill>
                <a:latin typeface="メイリオ" panose="020B0604030504040204" pitchFamily="50" charset="-128"/>
                <a:ea typeface="メイリオ" panose="020B0604030504040204" pitchFamily="50" charset="-128"/>
              </a:rPr>
              <a:t>Beadchip</a:t>
            </a:r>
            <a:endParaRPr kumimoji="1" lang="en-US" altLang="ja-JP" sz="2000" b="1" dirty="0">
              <a:solidFill>
                <a:srgbClr val="002060"/>
              </a:solidFill>
              <a:latin typeface="メイリオ" panose="020B0604030504040204" pitchFamily="50" charset="-128"/>
              <a:ea typeface="メイリオ" panose="020B0604030504040204" pitchFamily="50" charset="-128"/>
            </a:endParaRPr>
          </a:p>
          <a:p>
            <a:pPr>
              <a:spcBef>
                <a:spcPts val="600"/>
              </a:spcBef>
              <a:spcAft>
                <a:spcPts val="0"/>
              </a:spcAft>
              <a:tabLst>
                <a:tab pos="2419350" algn="l"/>
              </a:tabLst>
            </a:pPr>
            <a:r>
              <a:rPr lang="ja-JP" altLang="en-US" dirty="0">
                <a:latin typeface="メイリオ" panose="020B0604030504040204" pitchFamily="50" charset="-128"/>
                <a:ea typeface="メイリオ" panose="020B0604030504040204" pitchFamily="50" charset="-128"/>
              </a:rPr>
              <a:t>高温ハイブリだがデータ取り込みは</a:t>
            </a:r>
            <a:r>
              <a:rPr lang="en-US" altLang="ja-JP" dirty="0">
                <a:latin typeface="メイリオ" panose="020B0604030504040204" pitchFamily="50" charset="-128"/>
                <a:ea typeface="メイリオ" panose="020B0604030504040204" pitchFamily="50" charset="-128"/>
              </a:rPr>
              <a:t>16</a:t>
            </a:r>
            <a:r>
              <a:rPr lang="ja-JP" altLang="en-US" dirty="0">
                <a:latin typeface="メイリオ" panose="020B0604030504040204" pitchFamily="50" charset="-128"/>
                <a:ea typeface="メイリオ" panose="020B0604030504040204" pitchFamily="50" charset="-128"/>
              </a:rPr>
              <a:t>ビット。ビーズアレイのため同一プローブを複数回測定し信頼性を高めている。散布図ではばらつきが小さく見えるが、</a:t>
            </a:r>
            <a:r>
              <a:rPr lang="en-US" altLang="ja-JP" dirty="0">
                <a:latin typeface="メイリオ" panose="020B0604030504040204" pitchFamily="50" charset="-128"/>
                <a:ea typeface="メイリオ" panose="020B0604030504040204" pitchFamily="50" charset="-128"/>
              </a:rPr>
              <a:t>RMA</a:t>
            </a:r>
            <a:r>
              <a:rPr lang="ja-JP" altLang="en-US" dirty="0" err="1">
                <a:latin typeface="メイリオ" panose="020B0604030504040204" pitchFamily="50" charset="-128"/>
                <a:ea typeface="メイリオ" panose="020B0604030504040204" pitchFamily="50" charset="-128"/>
              </a:rPr>
              <a:t>での</a:t>
            </a:r>
            <a:r>
              <a:rPr lang="ja-JP" altLang="en-US" dirty="0">
                <a:latin typeface="メイリオ" panose="020B0604030504040204" pitchFamily="50" charset="-128"/>
                <a:ea typeface="メイリオ" panose="020B0604030504040204" pitchFamily="50" charset="-128"/>
              </a:rPr>
              <a:t>数値化によるもの。</a:t>
            </a:r>
            <a:endParaRPr lang="en-US" altLang="ja-JP" dirty="0">
              <a:latin typeface="メイリオ" panose="020B0604030504040204" pitchFamily="50" charset="-128"/>
              <a:ea typeface="メイリオ" panose="020B0604030504040204" pitchFamily="50" charset="-128"/>
            </a:endParaRPr>
          </a:p>
          <a:p>
            <a:pPr>
              <a:spcBef>
                <a:spcPts val="600"/>
              </a:spcBef>
              <a:spcAft>
                <a:spcPts val="0"/>
              </a:spcAft>
              <a:tabLst>
                <a:tab pos="2419350" algn="l"/>
              </a:tabLst>
            </a:pPr>
            <a:r>
              <a:rPr lang="ja-JP" altLang="en-US" dirty="0">
                <a:latin typeface="メイリオ" panose="020B0604030504040204" pitchFamily="50" charset="-128"/>
                <a:ea typeface="メイリオ" panose="020B0604030504040204" pitchFamily="50" charset="-128"/>
              </a:rPr>
              <a:t>信頼区間の</a:t>
            </a:r>
            <a:r>
              <a:rPr lang="ja-JP" altLang="en-US" b="1" dirty="0">
                <a:latin typeface="メイリオ" panose="020B0604030504040204" pitchFamily="50" charset="-128"/>
                <a:ea typeface="メイリオ" panose="020B0604030504040204" pitchFamily="50" charset="-128"/>
              </a:rPr>
              <a:t>ダイナミックレンジは</a:t>
            </a:r>
            <a:r>
              <a:rPr lang="en-US" altLang="ja-JP" b="1" dirty="0">
                <a:latin typeface="メイリオ" panose="020B0604030504040204" pitchFamily="50" charset="-128"/>
                <a:ea typeface="メイリオ" panose="020B0604030504040204" pitchFamily="50" charset="-128"/>
              </a:rPr>
              <a:t>10</a:t>
            </a:r>
            <a:r>
              <a:rPr lang="en-US" altLang="ja-JP" b="1" baseline="30000" dirty="0">
                <a:latin typeface="メイリオ" panose="020B0604030504040204" pitchFamily="50" charset="-128"/>
                <a:ea typeface="メイリオ" panose="020B0604030504040204" pitchFamily="50" charset="-128"/>
              </a:rPr>
              <a:t>2</a:t>
            </a:r>
            <a:r>
              <a:rPr lang="ja-JP" altLang="en-US" b="1" dirty="0">
                <a:latin typeface="メイリオ" panose="020B0604030504040204" pitchFamily="50" charset="-128"/>
                <a:ea typeface="メイリオ" panose="020B0604030504040204" pitchFamily="50" charset="-128"/>
              </a:rPr>
              <a:t>～</a:t>
            </a:r>
            <a:r>
              <a:rPr lang="en-US" altLang="ja-JP" b="1" dirty="0">
                <a:latin typeface="メイリオ" panose="020B0604030504040204" pitchFamily="50" charset="-128"/>
                <a:ea typeface="メイリオ" panose="020B0604030504040204" pitchFamily="50" charset="-128"/>
              </a:rPr>
              <a:t>10</a:t>
            </a:r>
            <a:r>
              <a:rPr lang="en-US" altLang="ja-JP" b="1" baseline="30000" dirty="0">
                <a:latin typeface="メイリオ" panose="020B0604030504040204" pitchFamily="50" charset="-128"/>
                <a:ea typeface="メイリオ" panose="020B0604030504040204" pitchFamily="50" charset="-128"/>
              </a:rPr>
              <a:t>3</a:t>
            </a:r>
            <a:r>
              <a:rPr lang="ja-JP" altLang="en-US" b="1" dirty="0">
                <a:latin typeface="メイリオ" panose="020B0604030504040204" pitchFamily="50" charset="-128"/>
                <a:ea typeface="メイリオ" panose="020B0604030504040204" pitchFamily="50" charset="-128"/>
              </a:rPr>
              <a:t>弱</a:t>
            </a:r>
            <a:r>
              <a:rPr lang="ja-JP" altLang="en-US" dirty="0">
                <a:latin typeface="メイリオ" panose="020B0604030504040204" pitchFamily="50" charset="-128"/>
                <a:ea typeface="メイリオ" panose="020B0604030504040204" pitchFamily="50" charset="-128"/>
              </a:rPr>
              <a:t>と</a:t>
            </a:r>
            <a:r>
              <a:rPr lang="en-US" altLang="ja-JP" dirty="0" err="1">
                <a:latin typeface="メイリオ" panose="020B0604030504040204" pitchFamily="50" charset="-128"/>
                <a:ea typeface="メイリオ" panose="020B0604030504040204" pitchFamily="50" charset="-128"/>
              </a:rPr>
              <a:t>Affymetrix</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3'-</a:t>
            </a:r>
            <a:r>
              <a:rPr lang="en-US" altLang="ja-JP" dirty="0" err="1">
                <a:latin typeface="メイリオ" panose="020B0604030504040204" pitchFamily="50" charset="-128"/>
                <a:ea typeface="メイリオ" panose="020B0604030504040204" pitchFamily="50" charset="-128"/>
              </a:rPr>
              <a:t>IVT</a:t>
            </a:r>
            <a:r>
              <a:rPr lang="en-US" altLang="ja-JP" dirty="0">
                <a:latin typeface="メイリオ" panose="020B0604030504040204" pitchFamily="50" charset="-128"/>
                <a:ea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rPr>
              <a:t>GeneChip</a:t>
            </a:r>
            <a:r>
              <a:rPr lang="ja-JP" altLang="en-US" dirty="0">
                <a:latin typeface="メイリオ" panose="020B0604030504040204" pitchFamily="50" charset="-128"/>
                <a:ea typeface="メイリオ" panose="020B0604030504040204" pitchFamily="50" charset="-128"/>
              </a:rPr>
              <a:t>よりも狭い。約</a:t>
            </a:r>
            <a:r>
              <a:rPr lang="en-US" altLang="ja-JP" dirty="0">
                <a:latin typeface="メイリオ" panose="020B0604030504040204" pitchFamily="50" charset="-128"/>
                <a:ea typeface="メイリオ" panose="020B0604030504040204" pitchFamily="50" charset="-128"/>
              </a:rPr>
              <a:t>15,000</a:t>
            </a:r>
            <a:r>
              <a:rPr lang="ja-JP" altLang="en-US" dirty="0">
                <a:latin typeface="メイリオ" panose="020B0604030504040204" pitchFamily="50" charset="-128"/>
                <a:ea typeface="メイリオ" panose="020B0604030504040204" pitchFamily="50" charset="-128"/>
              </a:rPr>
              <a:t>プローブ</a:t>
            </a:r>
            <a:r>
              <a:rPr lang="en-US" altLang="ja-JP" dirty="0">
                <a:latin typeface="メイリオ" panose="020B0604030504040204" pitchFamily="50" charset="-128"/>
                <a:ea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rPr>
              <a:t>約</a:t>
            </a:r>
            <a:r>
              <a:rPr lang="en-US" altLang="ja-JP" b="1" dirty="0">
                <a:latin typeface="メイリオ" panose="020B0604030504040204" pitchFamily="50" charset="-128"/>
                <a:ea typeface="メイリオ" panose="020B0604030504040204" pitchFamily="50" charset="-128"/>
              </a:rPr>
              <a:t>11,000</a:t>
            </a:r>
            <a:r>
              <a:rPr lang="ja-JP" altLang="en-US" b="1" dirty="0">
                <a:latin typeface="メイリオ" panose="020B0604030504040204" pitchFamily="50" charset="-128"/>
                <a:ea typeface="メイリオ" panose="020B0604030504040204" pitchFamily="50" charset="-128"/>
              </a:rPr>
              <a:t>遺伝子</a:t>
            </a:r>
            <a:r>
              <a:rPr lang="en-US" altLang="ja-JP" dirty="0">
                <a:latin typeface="メイリオ" panose="020B0604030504040204" pitchFamily="50" charset="-128"/>
                <a:ea typeface="メイリオ" panose="020B0604030504040204" pitchFamily="50" charset="-128"/>
              </a:rPr>
              <a:t>)</a:t>
            </a:r>
            <a:r>
              <a:rPr lang="ja-JP" altLang="en-US" dirty="0" err="1">
                <a:latin typeface="メイリオ" panose="020B0604030504040204" pitchFamily="50" charset="-128"/>
                <a:ea typeface="メイリオ" panose="020B0604030504040204" pitchFamily="50" charset="-128"/>
              </a:rPr>
              <a:t>を検</a:t>
            </a:r>
            <a:r>
              <a:rPr lang="ja-JP" altLang="en-US" dirty="0">
                <a:latin typeface="メイリオ" panose="020B0604030504040204" pitchFamily="50" charset="-128"/>
                <a:ea typeface="メイリオ" panose="020B0604030504040204" pitchFamily="50" charset="-128"/>
              </a:rPr>
              <a:t>出。</a:t>
            </a:r>
            <a:endParaRPr lang="en-US" altLang="ja-JP" dirty="0">
              <a:latin typeface="メイリオ" panose="020B0604030504040204" pitchFamily="50" charset="-128"/>
              <a:ea typeface="メイリオ" panose="020B0604030504040204" pitchFamily="50" charset="-128"/>
            </a:endParaRPr>
          </a:p>
          <a:p>
            <a:pPr>
              <a:spcBef>
                <a:spcPts val="600"/>
              </a:spcBef>
              <a:spcAft>
                <a:spcPts val="0"/>
              </a:spcAft>
              <a:tabLst>
                <a:tab pos="2419350" algn="l"/>
              </a:tabLst>
            </a:pPr>
            <a:r>
              <a:rPr lang="ja-JP" altLang="en-US" dirty="0">
                <a:latin typeface="メイリオ" panose="020B0604030504040204" pitchFamily="50" charset="-128"/>
                <a:ea typeface="メイリオ" panose="020B0604030504040204" pitchFamily="50" charset="-128"/>
              </a:rPr>
              <a:t>ビーズスキャナーが専用装置のため、</a:t>
            </a:r>
            <a:r>
              <a:rPr lang="en-US" altLang="ja-JP" dirty="0">
                <a:latin typeface="メイリオ" panose="020B0604030504040204" pitchFamily="50" charset="-128"/>
                <a:ea typeface="メイリオ" panose="020B0604030504040204" pitchFamily="50" charset="-128"/>
              </a:rPr>
              <a:t>RMA</a:t>
            </a:r>
            <a:r>
              <a:rPr lang="ja-JP" altLang="en-US" dirty="0">
                <a:latin typeface="メイリオ" panose="020B0604030504040204" pitchFamily="50" charset="-128"/>
                <a:ea typeface="メイリオ" panose="020B0604030504040204" pitchFamily="50" charset="-128"/>
              </a:rPr>
              <a:t>以外の数値化手法が選択できない制約がある。</a:t>
            </a:r>
            <a:endParaRPr lang="en-US" altLang="ja-JP" dirty="0">
              <a:latin typeface="メイリオ" panose="020B0604030504040204" pitchFamily="50" charset="-128"/>
              <a:ea typeface="メイリオ" panose="020B0604030504040204" pitchFamily="50" charset="-128"/>
            </a:endParaRPr>
          </a:p>
          <a:p>
            <a:pPr>
              <a:spcBef>
                <a:spcPts val="600"/>
              </a:spcBef>
              <a:spcAft>
                <a:spcPts val="0"/>
              </a:spcAft>
              <a:tabLst>
                <a:tab pos="987425" algn="l"/>
                <a:tab pos="2419350" algn="l"/>
                <a:tab pos="3140075" algn="l"/>
              </a:tabLst>
            </a:pPr>
            <a:endParaRPr lang="en-US" altLang="ja-JP" dirty="0">
              <a:latin typeface="メイリオ" panose="020B0604030504040204" pitchFamily="50" charset="-128"/>
              <a:ea typeface="メイリオ" panose="020B0604030504040204" pitchFamily="50" charset="-128"/>
            </a:endParaRPr>
          </a:p>
          <a:p>
            <a:pPr>
              <a:spcBef>
                <a:spcPts val="600"/>
              </a:spcBef>
              <a:spcAft>
                <a:spcPts val="0"/>
              </a:spcAft>
              <a:tabLst>
                <a:tab pos="987425" algn="l"/>
                <a:tab pos="2419350" algn="l"/>
                <a:tab pos="3140075" algn="l"/>
              </a:tabLst>
            </a:pP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a:spcBef>
                <a:spcPts val="600"/>
              </a:spcBef>
              <a:spcAft>
                <a:spcPts val="0"/>
              </a:spcAft>
              <a:tabLst>
                <a:tab pos="987425" algn="l"/>
                <a:tab pos="4216400" algn="r"/>
              </a:tabLst>
            </a:pPr>
            <a:r>
              <a:rPr lang="en-US" altLang="ja-JP" dirty="0">
                <a:solidFill>
                  <a:srgbClr val="3333FF"/>
                </a:solidFill>
                <a:latin typeface="メイリオ" panose="020B0604030504040204" pitchFamily="50" charset="-128"/>
                <a:ea typeface="メイリオ" panose="020B0604030504040204" pitchFamily="50" charset="-128"/>
              </a:rPr>
              <a:t>【</a:t>
            </a:r>
            <a:r>
              <a:rPr lang="ja-JP" altLang="en-US" dirty="0">
                <a:solidFill>
                  <a:srgbClr val="3333FF"/>
                </a:solidFill>
                <a:latin typeface="メイリオ" panose="020B0604030504040204" pitchFamily="50" charset="-128"/>
                <a:ea typeface="メイリオ" panose="020B0604030504040204" pitchFamily="50" charset="-128"/>
              </a:rPr>
              <a:t>参考</a:t>
            </a:r>
            <a:r>
              <a:rPr lang="en-US" altLang="ja-JP" dirty="0">
                <a:solidFill>
                  <a:srgbClr val="3333FF"/>
                </a:solidFill>
                <a:latin typeface="メイリオ" panose="020B0604030504040204" pitchFamily="50" charset="-128"/>
                <a:ea typeface="メイリオ" panose="020B0604030504040204" pitchFamily="50" charset="-128"/>
              </a:rPr>
              <a:t>】TIFF</a:t>
            </a:r>
            <a:r>
              <a:rPr lang="ja-JP" altLang="en-US" dirty="0">
                <a:solidFill>
                  <a:srgbClr val="3333FF"/>
                </a:solidFill>
                <a:latin typeface="メイリオ" panose="020B0604030504040204" pitchFamily="50" charset="-128"/>
                <a:ea typeface="メイリオ" panose="020B0604030504040204" pitchFamily="50" charset="-128"/>
              </a:rPr>
              <a:t>ファイルの形式と理論階調</a:t>
            </a:r>
            <a:endParaRPr lang="en-US" altLang="ja-JP" dirty="0">
              <a:solidFill>
                <a:srgbClr val="3333FF"/>
              </a:solidFill>
              <a:latin typeface="メイリオ" panose="020B0604030504040204" pitchFamily="50" charset="-128"/>
              <a:ea typeface="メイリオ" panose="020B0604030504040204" pitchFamily="50" charset="-128"/>
            </a:endParaRPr>
          </a:p>
          <a:p>
            <a:pPr>
              <a:spcBef>
                <a:spcPts val="600"/>
              </a:spcBef>
              <a:spcAft>
                <a:spcPts val="0"/>
              </a:spcAft>
              <a:tabLst>
                <a:tab pos="987425" algn="l"/>
                <a:tab pos="4487863" algn="r"/>
              </a:tabLst>
            </a:pPr>
            <a:r>
              <a:rPr lang="ja-JP" altLang="en-US" dirty="0">
                <a:solidFill>
                  <a:srgbClr val="3333FF"/>
                </a:solidFill>
                <a:latin typeface="メイリオ" panose="020B0604030504040204" pitchFamily="50" charset="-128"/>
                <a:ea typeface="メイリオ" panose="020B0604030504040204" pitchFamily="50" charset="-128"/>
              </a:rPr>
              <a:t>・</a:t>
            </a:r>
            <a:r>
              <a:rPr lang="en-US" altLang="ja-JP" dirty="0">
                <a:solidFill>
                  <a:srgbClr val="3333FF"/>
                </a:solidFill>
                <a:latin typeface="メイリオ" panose="020B0604030504040204" pitchFamily="50" charset="-128"/>
                <a:ea typeface="メイリオ" panose="020B0604030504040204" pitchFamily="50" charset="-128"/>
              </a:rPr>
              <a:t>16</a:t>
            </a:r>
            <a:r>
              <a:rPr lang="ja-JP" altLang="en-US" dirty="0">
                <a:solidFill>
                  <a:srgbClr val="3333FF"/>
                </a:solidFill>
                <a:latin typeface="メイリオ" panose="020B0604030504040204" pitchFamily="50" charset="-128"/>
                <a:ea typeface="メイリオ" panose="020B0604030504040204" pitchFamily="50" charset="-128"/>
              </a:rPr>
              <a:t>ビット：</a:t>
            </a:r>
            <a:r>
              <a:rPr lang="en-US" altLang="ja-JP" dirty="0">
                <a:solidFill>
                  <a:srgbClr val="3333FF"/>
                </a:solidFill>
                <a:latin typeface="メイリオ" panose="020B0604030504040204" pitchFamily="50" charset="-128"/>
                <a:ea typeface="メイリオ" panose="020B0604030504040204" pitchFamily="50" charset="-128"/>
              </a:rPr>
              <a:t>	65,536</a:t>
            </a:r>
            <a:r>
              <a:rPr lang="ja-JP" altLang="en-US" dirty="0">
                <a:solidFill>
                  <a:srgbClr val="3333FF"/>
                </a:solidFill>
                <a:latin typeface="メイリオ" panose="020B0604030504040204" pitchFamily="50" charset="-128"/>
                <a:ea typeface="メイリオ" panose="020B0604030504040204" pitchFamily="50" charset="-128"/>
              </a:rPr>
              <a:t>階調（～</a:t>
            </a:r>
            <a:r>
              <a:rPr lang="en-US" altLang="ja-JP" dirty="0">
                <a:solidFill>
                  <a:srgbClr val="3333FF"/>
                </a:solidFill>
                <a:latin typeface="メイリオ" panose="020B0604030504040204" pitchFamily="50" charset="-128"/>
                <a:ea typeface="メイリオ" panose="020B0604030504040204" pitchFamily="50" charset="-128"/>
              </a:rPr>
              <a:t>10</a:t>
            </a:r>
            <a:r>
              <a:rPr lang="en-US" altLang="ja-JP" baseline="30000" dirty="0">
                <a:solidFill>
                  <a:srgbClr val="3333FF"/>
                </a:solidFill>
                <a:latin typeface="メイリオ" panose="020B0604030504040204" pitchFamily="50" charset="-128"/>
                <a:ea typeface="メイリオ" panose="020B0604030504040204" pitchFamily="50" charset="-128"/>
              </a:rPr>
              <a:t>4</a:t>
            </a:r>
            <a:r>
              <a:rPr lang="ja-JP" altLang="en-US" dirty="0">
                <a:solidFill>
                  <a:srgbClr val="3333FF"/>
                </a:solidFill>
                <a:latin typeface="メイリオ" panose="020B0604030504040204" pitchFamily="50" charset="-128"/>
                <a:ea typeface="メイリオ" panose="020B0604030504040204" pitchFamily="50" charset="-128"/>
              </a:rPr>
              <a:t>）</a:t>
            </a:r>
            <a:endParaRPr lang="en-US" altLang="ja-JP" dirty="0">
              <a:solidFill>
                <a:srgbClr val="3333FF"/>
              </a:solidFill>
              <a:latin typeface="メイリオ" panose="020B0604030504040204" pitchFamily="50" charset="-128"/>
              <a:ea typeface="メイリオ" panose="020B0604030504040204" pitchFamily="50" charset="-128"/>
            </a:endParaRPr>
          </a:p>
          <a:p>
            <a:pPr>
              <a:spcBef>
                <a:spcPts val="600"/>
              </a:spcBef>
              <a:spcAft>
                <a:spcPts val="0"/>
              </a:spcAft>
              <a:tabLst>
                <a:tab pos="987425" algn="l"/>
                <a:tab pos="4487863" algn="r"/>
              </a:tabLst>
            </a:pPr>
            <a:r>
              <a:rPr lang="ja-JP" altLang="en-US" dirty="0">
                <a:solidFill>
                  <a:srgbClr val="3333FF"/>
                </a:solidFill>
                <a:latin typeface="メイリオ" panose="020B0604030504040204" pitchFamily="50" charset="-128"/>
                <a:ea typeface="メイリオ" panose="020B0604030504040204" pitchFamily="50" charset="-128"/>
              </a:rPr>
              <a:t>・</a:t>
            </a:r>
            <a:r>
              <a:rPr lang="en-US" altLang="ja-JP" dirty="0">
                <a:solidFill>
                  <a:srgbClr val="3333FF"/>
                </a:solidFill>
                <a:latin typeface="メイリオ" panose="020B0604030504040204" pitchFamily="50" charset="-128"/>
                <a:ea typeface="メイリオ" panose="020B0604030504040204" pitchFamily="50" charset="-128"/>
              </a:rPr>
              <a:t>20</a:t>
            </a:r>
            <a:r>
              <a:rPr lang="ja-JP" altLang="en-US" dirty="0">
                <a:solidFill>
                  <a:srgbClr val="3333FF"/>
                </a:solidFill>
                <a:latin typeface="メイリオ" panose="020B0604030504040204" pitchFamily="50" charset="-128"/>
                <a:ea typeface="メイリオ" panose="020B0604030504040204" pitchFamily="50" charset="-128"/>
              </a:rPr>
              <a:t>ビット：</a:t>
            </a:r>
            <a:r>
              <a:rPr lang="en-US" altLang="ja-JP" dirty="0">
                <a:solidFill>
                  <a:srgbClr val="3333FF"/>
                </a:solidFill>
                <a:latin typeface="メイリオ" panose="020B0604030504040204" pitchFamily="50" charset="-128"/>
                <a:ea typeface="メイリオ" panose="020B0604030504040204" pitchFamily="50" charset="-128"/>
              </a:rPr>
              <a:t>	1,048,576</a:t>
            </a:r>
            <a:r>
              <a:rPr lang="ja-JP" altLang="en-US" dirty="0">
                <a:solidFill>
                  <a:srgbClr val="3333FF"/>
                </a:solidFill>
                <a:latin typeface="メイリオ" panose="020B0604030504040204" pitchFamily="50" charset="-128"/>
                <a:ea typeface="メイリオ" panose="020B0604030504040204" pitchFamily="50" charset="-128"/>
              </a:rPr>
              <a:t>階調（～</a:t>
            </a:r>
            <a:r>
              <a:rPr lang="en-US" altLang="ja-JP" dirty="0">
                <a:solidFill>
                  <a:srgbClr val="3333FF"/>
                </a:solidFill>
                <a:latin typeface="メイリオ" panose="020B0604030504040204" pitchFamily="50" charset="-128"/>
                <a:ea typeface="メイリオ" panose="020B0604030504040204" pitchFamily="50" charset="-128"/>
              </a:rPr>
              <a:t>10</a:t>
            </a:r>
            <a:r>
              <a:rPr lang="en-US" altLang="ja-JP" baseline="30000" dirty="0">
                <a:solidFill>
                  <a:srgbClr val="3333FF"/>
                </a:solidFill>
                <a:latin typeface="メイリオ" panose="020B0604030504040204" pitchFamily="50" charset="-128"/>
                <a:ea typeface="メイリオ" panose="020B0604030504040204" pitchFamily="50" charset="-128"/>
              </a:rPr>
              <a:t>6</a:t>
            </a:r>
            <a:r>
              <a:rPr lang="ja-JP" altLang="en-US" dirty="0">
                <a:solidFill>
                  <a:srgbClr val="3333FF"/>
                </a:solidFill>
                <a:latin typeface="メイリオ" panose="020B0604030504040204" pitchFamily="50" charset="-128"/>
                <a:ea typeface="メイリオ" panose="020B0604030504040204" pitchFamily="50" charset="-128"/>
              </a:rPr>
              <a:t>）</a:t>
            </a:r>
            <a:endParaRPr lang="en-US" altLang="ja-JP" dirty="0">
              <a:solidFill>
                <a:srgbClr val="3333FF"/>
              </a:solidFill>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 xmlns:a16="http://schemas.microsoft.com/office/drawing/2014/main" id="{D3C5DF0F-7624-49C2-A5E7-C413AA2811EE}"/>
              </a:ext>
            </a:extLst>
          </p:cNvPr>
          <p:cNvPicPr>
            <a:picLocks noChangeAspect="1"/>
          </p:cNvPicPr>
          <p:nvPr/>
        </p:nvPicPr>
        <p:blipFill>
          <a:blip r:embed="rId3"/>
          <a:stretch>
            <a:fillRect/>
          </a:stretch>
        </p:blipFill>
        <p:spPr>
          <a:xfrm>
            <a:off x="466759" y="4273109"/>
            <a:ext cx="4263745" cy="1664891"/>
          </a:xfrm>
          <a:prstGeom prst="rect">
            <a:avLst/>
          </a:prstGeom>
        </p:spPr>
      </p:pic>
      <p:pic>
        <p:nvPicPr>
          <p:cNvPr id="3" name="図 2">
            <a:extLst>
              <a:ext uri="{FF2B5EF4-FFF2-40B4-BE49-F238E27FC236}">
                <a16:creationId xmlns="" xmlns:a16="http://schemas.microsoft.com/office/drawing/2014/main" id="{4993AE54-E40D-49BE-B801-3007D0AA4D6F}"/>
              </a:ext>
            </a:extLst>
          </p:cNvPr>
          <p:cNvPicPr>
            <a:picLocks noChangeAspect="1"/>
          </p:cNvPicPr>
          <p:nvPr/>
        </p:nvPicPr>
        <p:blipFill>
          <a:blip r:embed="rId4"/>
          <a:stretch>
            <a:fillRect/>
          </a:stretch>
        </p:blipFill>
        <p:spPr>
          <a:xfrm>
            <a:off x="425447" y="1540863"/>
            <a:ext cx="4313314" cy="2517154"/>
          </a:xfrm>
          <a:prstGeom prst="rect">
            <a:avLst/>
          </a:prstGeom>
        </p:spPr>
      </p:pic>
      <p:sp>
        <p:nvSpPr>
          <p:cNvPr id="18434" name="タイトル 3">
            <a:extLst>
              <a:ext uri="{FF2B5EF4-FFF2-40B4-BE49-F238E27FC236}">
                <a16:creationId xmlns="" xmlns:a16="http://schemas.microsoft.com/office/drawing/2014/main" id="{1756CCFF-723E-4FA6-8B61-C6FA55C733D9}"/>
              </a:ext>
            </a:extLst>
          </p:cNvPr>
          <p:cNvSpPr>
            <a:spLocks noGrp="1"/>
          </p:cNvSpPr>
          <p:nvPr>
            <p:ph type="title"/>
          </p:nvPr>
        </p:nvSpPr>
        <p:spPr>
          <a:xfrm>
            <a:off x="765908" y="0"/>
            <a:ext cx="8761045" cy="914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2800" dirty="0">
                <a:solidFill>
                  <a:srgbClr val="161616"/>
                </a:solidFill>
              </a:rPr>
              <a:t>Illumina </a:t>
            </a:r>
            <a:r>
              <a:rPr lang="en-US" altLang="ja-JP" sz="2800" dirty="0" err="1">
                <a:solidFill>
                  <a:srgbClr val="161616"/>
                </a:solidFill>
              </a:rPr>
              <a:t>BeadChip</a:t>
            </a:r>
            <a:r>
              <a:rPr lang="ja-JP" altLang="en-US" sz="2800" dirty="0">
                <a:solidFill>
                  <a:srgbClr val="161616"/>
                </a:solidFill>
              </a:rPr>
              <a:t>データの信頼区間</a:t>
            </a:r>
          </a:p>
        </p:txBody>
      </p:sp>
      <p:sp>
        <p:nvSpPr>
          <p:cNvPr id="18435" name="スライド番号プレースホルダー 1">
            <a:extLst>
              <a:ext uri="{FF2B5EF4-FFF2-40B4-BE49-F238E27FC236}">
                <a16:creationId xmlns="" xmlns:a16="http://schemas.microsoft.com/office/drawing/2014/main"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69</a:t>
            </a:fld>
            <a:endParaRPr lang="ja-JP" altLang="en-US" sz="1200">
              <a:solidFill>
                <a:srgbClr val="003A6F"/>
              </a:solidFill>
            </a:endParaRPr>
          </a:p>
        </p:txBody>
      </p:sp>
      <p:sp>
        <p:nvSpPr>
          <p:cNvPr id="10" name="テキスト ボックス 9">
            <a:extLst>
              <a:ext uri="{FF2B5EF4-FFF2-40B4-BE49-F238E27FC236}">
                <a16:creationId xmlns="" xmlns:a16="http://schemas.microsoft.com/office/drawing/2014/main" id="{78442992-6B25-4D1A-8931-AB2EC1994A3A}"/>
              </a:ext>
            </a:extLst>
          </p:cNvPr>
          <p:cNvSpPr txBox="1"/>
          <p:nvPr/>
        </p:nvSpPr>
        <p:spPr>
          <a:xfrm>
            <a:off x="822677" y="5988408"/>
            <a:ext cx="4338498" cy="307777"/>
          </a:xfrm>
          <a:prstGeom prst="rect">
            <a:avLst/>
          </a:prstGeom>
          <a:noFill/>
        </p:spPr>
        <p:txBody>
          <a:bodyPr wrap="square">
            <a:spAutoFit/>
          </a:bodyPr>
          <a:lstStyle/>
          <a:p>
            <a:r>
              <a:rPr lang="en-US" altLang="ja-JP" sz="1400" b="0" i="0" u="none" strike="noStrike" dirty="0" err="1">
                <a:solidFill>
                  <a:srgbClr val="336699"/>
                </a:solidFill>
                <a:effectLst/>
                <a:latin typeface="メイリオ" panose="020B0604030504040204" pitchFamily="50" charset="-128"/>
                <a:ea typeface="メイリオ" panose="020B0604030504040204" pitchFamily="50" charset="-128"/>
                <a:hlinkClick r:id="rId5"/>
              </a:rPr>
              <a:t>GSE25315</a:t>
            </a:r>
            <a:r>
              <a:rPr lang="en-US" altLang="ja-JP" sz="1400" b="0" i="0" u="none" strike="noStrike" dirty="0">
                <a:solidFill>
                  <a:srgbClr val="336699"/>
                </a:solidFill>
                <a:effectLst/>
                <a:latin typeface="メイリオ" panose="020B0604030504040204" pitchFamily="50" charset="-128"/>
                <a:ea typeface="メイリオ" panose="020B0604030504040204" pitchFamily="50" charset="-128"/>
              </a:rPr>
              <a:t> </a:t>
            </a:r>
            <a:r>
              <a:rPr lang="ja-JP" altLang="en-US" sz="1400" b="0" i="0" u="none" strike="noStrike" dirty="0">
                <a:solidFill>
                  <a:srgbClr val="336699"/>
                </a:solidFill>
                <a:effectLst/>
                <a:latin typeface="メイリオ" panose="020B0604030504040204" pitchFamily="50" charset="-128"/>
                <a:ea typeface="メイリオ" panose="020B0604030504040204" pitchFamily="50" charset="-128"/>
              </a:rPr>
              <a:t>（</a:t>
            </a:r>
            <a:r>
              <a:rPr lang="en-US" altLang="ja-JP" sz="1400" b="0" i="0" u="none" strike="noStrike" dirty="0">
                <a:solidFill>
                  <a:srgbClr val="336699"/>
                </a:solidFill>
                <a:effectLst/>
                <a:latin typeface="メイリオ" panose="020B0604030504040204" pitchFamily="50" charset="-128"/>
                <a:ea typeface="メイリオ" panose="020B0604030504040204" pitchFamily="50" charset="-128"/>
              </a:rPr>
              <a:t>MCF-7</a:t>
            </a:r>
            <a:r>
              <a:rPr lang="ja-JP" altLang="en-US" sz="1400" b="0" i="0" u="none" strike="noStrike" dirty="0">
                <a:solidFill>
                  <a:srgbClr val="336699"/>
                </a:solidFill>
                <a:effectLst/>
                <a:latin typeface="メイリオ" panose="020B0604030504040204" pitchFamily="50" charset="-128"/>
                <a:ea typeface="メイリオ" panose="020B0604030504040204" pitchFamily="50" charset="-128"/>
              </a:rPr>
              <a:t>コントロール</a:t>
            </a:r>
            <a:r>
              <a:rPr lang="en-US" altLang="ja-JP" sz="1400" b="0" i="0" u="none" strike="noStrike" dirty="0">
                <a:solidFill>
                  <a:srgbClr val="336699"/>
                </a:solidFill>
                <a:effectLst/>
                <a:latin typeface="メイリオ" panose="020B0604030504040204" pitchFamily="50" charset="-128"/>
                <a:ea typeface="メイリオ" panose="020B0604030504040204" pitchFamily="50" charset="-128"/>
              </a:rPr>
              <a:t>duplicate</a:t>
            </a:r>
            <a:r>
              <a:rPr lang="ja-JP" altLang="en-US" sz="1400" b="0" i="0" u="none" strike="noStrike" dirty="0">
                <a:solidFill>
                  <a:srgbClr val="336699"/>
                </a:solidFill>
                <a:effectLst/>
                <a:latin typeface="メイリオ" panose="020B0604030504040204" pitchFamily="50" charset="-128"/>
                <a:ea typeface="メイリオ" panose="020B0604030504040204" pitchFamily="50" charset="-128"/>
              </a:rPr>
              <a:t>）</a:t>
            </a:r>
            <a:endParaRPr lang="ja-JP" altLang="en-US" sz="14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 xmlns:a16="http://schemas.microsoft.com/office/drawing/2014/main" id="{600B2F11-B7AE-49C1-8DCB-18E0291D4AB4}"/>
              </a:ext>
            </a:extLst>
          </p:cNvPr>
          <p:cNvSpPr txBox="1"/>
          <p:nvPr/>
        </p:nvSpPr>
        <p:spPr>
          <a:xfrm>
            <a:off x="768743" y="980759"/>
            <a:ext cx="3961761" cy="646331"/>
          </a:xfrm>
          <a:prstGeom prst="rect">
            <a:avLst/>
          </a:prstGeom>
          <a:noFill/>
        </p:spPr>
        <p:txBody>
          <a:bodyPr wrap="square">
            <a:spAutoFit/>
          </a:bodyPr>
          <a:lstStyle/>
          <a:p>
            <a:pPr>
              <a:spcBef>
                <a:spcPts val="0"/>
              </a:spcBef>
            </a:pPr>
            <a:r>
              <a:rPr kumimoji="1" lang="en-US" altLang="ja-JP" b="1" dirty="0">
                <a:latin typeface="メイリオ" panose="020B0604030504040204" pitchFamily="50" charset="-128"/>
                <a:ea typeface="メイリオ" panose="020B0604030504040204" pitchFamily="50" charset="-128"/>
              </a:rPr>
              <a:t>Illumina</a:t>
            </a:r>
            <a:r>
              <a:rPr kumimoji="1" lang="ja-JP" altLang="en-US" b="1" dirty="0">
                <a:latin typeface="メイリオ" panose="020B0604030504040204" pitchFamily="50" charset="-128"/>
                <a:ea typeface="メイリオ" panose="020B0604030504040204" pitchFamily="50" charset="-128"/>
              </a:rPr>
              <a:t> </a:t>
            </a:r>
            <a:r>
              <a:rPr kumimoji="1" lang="en-US" altLang="ja-JP" b="1" dirty="0" err="1">
                <a:latin typeface="メイリオ" panose="020B0604030504040204" pitchFamily="50" charset="-128"/>
                <a:ea typeface="メイリオ" panose="020B0604030504040204" pitchFamily="50" charset="-128"/>
              </a:rPr>
              <a:t>HumanHT</a:t>
            </a:r>
            <a:r>
              <a:rPr kumimoji="1" lang="en-US" altLang="ja-JP" b="1" dirty="0">
                <a:latin typeface="メイリオ" panose="020B0604030504040204" pitchFamily="50" charset="-128"/>
                <a:ea typeface="メイリオ" panose="020B0604030504040204" pitchFamily="50" charset="-128"/>
              </a:rPr>
              <a:t>-12 </a:t>
            </a:r>
          </a:p>
          <a:p>
            <a:pPr>
              <a:spcBef>
                <a:spcPts val="0"/>
              </a:spcBef>
            </a:pPr>
            <a:r>
              <a:rPr kumimoji="1" lang="en-US" altLang="ja-JP" b="1" dirty="0" err="1">
                <a:latin typeface="メイリオ" panose="020B0604030504040204" pitchFamily="50" charset="-128"/>
                <a:ea typeface="メイリオ" panose="020B0604030504040204" pitchFamily="50" charset="-128"/>
              </a:rPr>
              <a:t>V4.0</a:t>
            </a:r>
            <a:r>
              <a:rPr kumimoji="1" lang="en-US" altLang="ja-JP" b="1" dirty="0">
                <a:latin typeface="メイリオ" panose="020B0604030504040204" pitchFamily="50" charset="-128"/>
                <a:ea typeface="メイリオ" panose="020B0604030504040204" pitchFamily="50" charset="-128"/>
              </a:rPr>
              <a:t> expression </a:t>
            </a:r>
            <a:r>
              <a:rPr kumimoji="1" lang="en-US" altLang="ja-JP" b="1" dirty="0" err="1">
                <a:latin typeface="メイリオ" panose="020B0604030504040204" pitchFamily="50" charset="-128"/>
                <a:ea typeface="メイリオ" panose="020B0604030504040204" pitchFamily="50" charset="-128"/>
              </a:rPr>
              <a:t>beadchip</a:t>
            </a:r>
            <a:endParaRPr kumimoji="1" lang="en-US" altLang="ja-JP" b="1" dirty="0">
              <a:latin typeface="メイリオ" panose="020B0604030504040204" pitchFamily="50" charset="-128"/>
              <a:ea typeface="メイリオ" panose="020B0604030504040204" pitchFamily="50" charset="-128"/>
            </a:endParaRPr>
          </a:p>
        </p:txBody>
      </p:sp>
      <p:sp>
        <p:nvSpPr>
          <p:cNvPr id="14" name="矢印: 下 13">
            <a:extLst>
              <a:ext uri="{FF2B5EF4-FFF2-40B4-BE49-F238E27FC236}">
                <a16:creationId xmlns="" xmlns:a16="http://schemas.microsoft.com/office/drawing/2014/main" id="{267EED00-7D3B-41C6-B053-E81CB1A02C85}"/>
              </a:ext>
            </a:extLst>
          </p:cNvPr>
          <p:cNvSpPr/>
          <p:nvPr/>
        </p:nvSpPr>
        <p:spPr>
          <a:xfrm>
            <a:off x="3491095" y="4163012"/>
            <a:ext cx="174566" cy="255930"/>
          </a:xfrm>
          <a:prstGeom prst="downArrow">
            <a:avLst>
              <a:gd name="adj1" fmla="val 50000"/>
              <a:gd name="adj2" fmla="val 833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039193" y="1885443"/>
            <a:ext cx="2176757" cy="1076241"/>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 xmlns:a16="http://schemas.microsoft.com/office/drawing/2014/main" id="{89466F6E-DE27-45A3-B6AA-EFEC2A72FA78}"/>
              </a:ext>
            </a:extLst>
          </p:cNvPr>
          <p:cNvSpPr txBox="1"/>
          <p:nvPr/>
        </p:nvSpPr>
        <p:spPr>
          <a:xfrm>
            <a:off x="425447" y="6221368"/>
            <a:ext cx="6200736" cy="253916"/>
          </a:xfrm>
          <a:prstGeom prst="rect">
            <a:avLst/>
          </a:prstGeom>
          <a:noFill/>
        </p:spPr>
        <p:txBody>
          <a:bodyPr wrap="none" rtlCol="0">
            <a:spAutoFit/>
          </a:bodyPr>
          <a:lstStyle/>
          <a:p>
            <a:r>
              <a:rPr kumimoji="1" lang="ja-JP" altLang="en-US" sz="1050" b="1" dirty="0"/>
              <a:t>出展： </a:t>
            </a:r>
            <a:r>
              <a:rPr kumimoji="1" lang="en-US" altLang="ja-JP" sz="1050" b="1" dirty="0" err="1"/>
              <a:t>Subio</a:t>
            </a:r>
            <a:r>
              <a:rPr kumimoji="1" lang="en-US" altLang="ja-JP" sz="1050" dirty="0"/>
              <a:t> (</a:t>
            </a:r>
            <a:r>
              <a:rPr kumimoji="1" lang="en-US" altLang="ja-JP" sz="1050" dirty="0">
                <a:hlinkClick r:id="rId6"/>
              </a:rPr>
              <a:t>https://</a:t>
            </a:r>
            <a:r>
              <a:rPr kumimoji="1" lang="en-US" altLang="ja-JP" sz="1050" dirty="0" err="1">
                <a:hlinkClick r:id="rId6"/>
              </a:rPr>
              <a:t>www.subioplatform.com</a:t>
            </a:r>
            <a:r>
              <a:rPr kumimoji="1" lang="en-US" altLang="ja-JP" sz="1050" dirty="0">
                <a:hlinkClick r:id="rId6"/>
              </a:rPr>
              <a:t>/ja/products/</a:t>
            </a:r>
            <a:r>
              <a:rPr kumimoji="1" lang="en-US" altLang="ja-JP" sz="1050" dirty="0" err="1">
                <a:hlinkClick r:id="rId6"/>
              </a:rPr>
              <a:t>subioplatform</a:t>
            </a:r>
            <a:r>
              <a:rPr kumimoji="1" lang="en-US" altLang="ja-JP" sz="1050" dirty="0">
                <a:hlinkClick r:id="rId6"/>
              </a:rPr>
              <a:t>/the-dynamic-range-of-microarrays</a:t>
            </a:r>
            <a:r>
              <a:rPr kumimoji="1" lang="en-US" altLang="ja-JP" sz="1050" dirty="0"/>
              <a:t>)</a:t>
            </a:r>
            <a:endParaRPr kumimoji="1" lang="ja-JP" altLang="en-US" sz="1050" dirty="0"/>
          </a:p>
        </p:txBody>
      </p:sp>
    </p:spTree>
    <p:extLst>
      <p:ext uri="{BB962C8B-B14F-4D97-AF65-F5344CB8AC3E}">
        <p14:creationId xmlns:p14="http://schemas.microsoft.com/office/powerpoint/2010/main" val="2781371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直線矢印コネクタ 82">
            <a:extLst>
              <a:ext uri="{FF2B5EF4-FFF2-40B4-BE49-F238E27FC236}">
                <a16:creationId xmlns:a16="http://schemas.microsoft.com/office/drawing/2014/main" xmlns="" id="{BB9C8957-B5C0-4408-A27B-D81682937CA4}"/>
              </a:ext>
            </a:extLst>
          </p:cNvPr>
          <p:cNvCxnSpPr/>
          <p:nvPr/>
        </p:nvCxnSpPr>
        <p:spPr>
          <a:xfrm>
            <a:off x="3320950" y="5278930"/>
            <a:ext cx="3780692" cy="0"/>
          </a:xfrm>
          <a:prstGeom prst="straightConnector1">
            <a:avLst/>
          </a:prstGeom>
          <a:ln w="28575">
            <a:solidFill>
              <a:srgbClr val="FF000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247650"/>
            <a:ext cx="8761045" cy="5746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600" dirty="0">
                <a:solidFill>
                  <a:srgbClr val="161616"/>
                </a:solidFill>
              </a:rPr>
              <a:t>臨床試験（二重盲検比較試験）</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7</a:t>
            </a:fld>
            <a:endParaRPr lang="ja-JP" altLang="en-US" sz="1200">
              <a:solidFill>
                <a:srgbClr val="003A6F"/>
              </a:solidFill>
            </a:endParaRPr>
          </a:p>
        </p:txBody>
      </p:sp>
      <p:sp>
        <p:nvSpPr>
          <p:cNvPr id="3" name="テキスト ボックス 2">
            <a:extLst>
              <a:ext uri="{FF2B5EF4-FFF2-40B4-BE49-F238E27FC236}">
                <a16:creationId xmlns:a16="http://schemas.microsoft.com/office/drawing/2014/main" xmlns="" id="{61EC66F6-8517-4C69-99EB-C7C1671CC4C1}"/>
              </a:ext>
            </a:extLst>
          </p:cNvPr>
          <p:cNvSpPr txBox="1"/>
          <p:nvPr/>
        </p:nvSpPr>
        <p:spPr>
          <a:xfrm>
            <a:off x="2110238" y="1772552"/>
            <a:ext cx="809838" cy="523220"/>
          </a:xfrm>
          <a:prstGeom prst="rect">
            <a:avLst/>
          </a:prstGeom>
          <a:noFill/>
        </p:spPr>
        <p:txBody>
          <a:bodyPr wrap="none" rtlCol="0">
            <a:spAutoFit/>
          </a:bodyPr>
          <a:lstStyle/>
          <a:p>
            <a:pPr algn="ctr"/>
            <a:r>
              <a:rPr kumimoji="1" lang="en-US" altLang="ja-JP" sz="2800" b="1" dirty="0">
                <a:solidFill>
                  <a:srgbClr val="3333FF"/>
                </a:solidFill>
                <a:latin typeface="メイリオ" panose="020B0604030504040204" pitchFamily="50" charset="-128"/>
                <a:ea typeface="メイリオ" panose="020B0604030504040204" pitchFamily="50" charset="-128"/>
              </a:rPr>
              <a:t>A</a:t>
            </a:r>
            <a:r>
              <a:rPr kumimoji="1" lang="ja-JP" altLang="en-US" sz="2800" b="1" dirty="0">
                <a:solidFill>
                  <a:srgbClr val="3333FF"/>
                </a:solidFill>
                <a:latin typeface="メイリオ" panose="020B0604030504040204" pitchFamily="50" charset="-128"/>
                <a:ea typeface="メイリオ" panose="020B0604030504040204" pitchFamily="50" charset="-128"/>
              </a:rPr>
              <a:t>群</a:t>
            </a:r>
          </a:p>
        </p:txBody>
      </p:sp>
      <p:sp>
        <p:nvSpPr>
          <p:cNvPr id="62" name="テキスト ボックス 61">
            <a:extLst>
              <a:ext uri="{FF2B5EF4-FFF2-40B4-BE49-F238E27FC236}">
                <a16:creationId xmlns:a16="http://schemas.microsoft.com/office/drawing/2014/main" xmlns="" id="{19E0EA67-5CD0-452C-8E37-B9AEEDD2FEAE}"/>
              </a:ext>
            </a:extLst>
          </p:cNvPr>
          <p:cNvSpPr txBox="1"/>
          <p:nvPr/>
        </p:nvSpPr>
        <p:spPr>
          <a:xfrm>
            <a:off x="1930702" y="3455378"/>
            <a:ext cx="1168910" cy="523220"/>
          </a:xfrm>
          <a:prstGeom prst="rect">
            <a:avLst/>
          </a:prstGeom>
          <a:noFill/>
        </p:spPr>
        <p:txBody>
          <a:bodyPr wrap="none" rtlCol="0">
            <a:spAutoFit/>
          </a:bodyPr>
          <a:lstStyle/>
          <a:p>
            <a:pPr algn="ctr"/>
            <a:r>
              <a:rPr kumimoji="1" lang="ja-JP" altLang="en-US" sz="2800" b="1" dirty="0">
                <a:solidFill>
                  <a:srgbClr val="3333FF"/>
                </a:solidFill>
                <a:latin typeface="メイリオ" panose="020B0604030504040204" pitchFamily="50" charset="-128"/>
                <a:ea typeface="メイリオ" panose="020B0604030504040204" pitchFamily="50" charset="-128"/>
              </a:rPr>
              <a:t>処方</a:t>
            </a:r>
            <a:r>
              <a:rPr kumimoji="1" lang="en-US" altLang="ja-JP" sz="2800" b="1" dirty="0">
                <a:solidFill>
                  <a:srgbClr val="3333FF"/>
                </a:solidFill>
                <a:latin typeface="メイリオ" panose="020B0604030504040204" pitchFamily="50" charset="-128"/>
                <a:ea typeface="メイリオ" panose="020B0604030504040204" pitchFamily="50" charset="-128"/>
              </a:rPr>
              <a:t>A</a:t>
            </a:r>
            <a:endParaRPr kumimoji="1" lang="ja-JP" altLang="en-US" sz="2800" b="1" dirty="0">
              <a:solidFill>
                <a:srgbClr val="3333FF"/>
              </a:solidFill>
              <a:latin typeface="メイリオ" panose="020B0604030504040204" pitchFamily="50" charset="-128"/>
              <a:ea typeface="メイリオ" panose="020B0604030504040204" pitchFamily="50" charset="-128"/>
            </a:endParaRPr>
          </a:p>
        </p:txBody>
      </p:sp>
      <p:sp>
        <p:nvSpPr>
          <p:cNvPr id="64" name="テキスト ボックス 63">
            <a:extLst>
              <a:ext uri="{FF2B5EF4-FFF2-40B4-BE49-F238E27FC236}">
                <a16:creationId xmlns:a16="http://schemas.microsoft.com/office/drawing/2014/main" xmlns="" id="{7681BD86-FCD0-44AD-A0B0-70EFB63E7D08}"/>
              </a:ext>
            </a:extLst>
          </p:cNvPr>
          <p:cNvSpPr txBox="1"/>
          <p:nvPr/>
        </p:nvSpPr>
        <p:spPr>
          <a:xfrm>
            <a:off x="1930702" y="4305240"/>
            <a:ext cx="1168910" cy="523220"/>
          </a:xfrm>
          <a:prstGeom prst="rect">
            <a:avLst/>
          </a:prstGeom>
          <a:noFill/>
        </p:spPr>
        <p:txBody>
          <a:bodyPr wrap="none" rtlCol="0">
            <a:spAutoFit/>
          </a:bodyPr>
          <a:lstStyle/>
          <a:p>
            <a:pPr algn="ctr"/>
            <a:r>
              <a:rPr kumimoji="1" lang="ja-JP" altLang="en-US" sz="2800" b="1" dirty="0">
                <a:solidFill>
                  <a:srgbClr val="3333FF"/>
                </a:solidFill>
                <a:latin typeface="メイリオ" panose="020B0604030504040204" pitchFamily="50" charset="-128"/>
                <a:ea typeface="メイリオ" panose="020B0604030504040204" pitchFamily="50" charset="-128"/>
              </a:rPr>
              <a:t>結果</a:t>
            </a:r>
            <a:r>
              <a:rPr kumimoji="1" lang="en-US" altLang="ja-JP" sz="2800" b="1" dirty="0">
                <a:solidFill>
                  <a:srgbClr val="3333FF"/>
                </a:solidFill>
                <a:latin typeface="メイリオ" panose="020B0604030504040204" pitchFamily="50" charset="-128"/>
                <a:ea typeface="メイリオ" panose="020B0604030504040204" pitchFamily="50" charset="-128"/>
              </a:rPr>
              <a:t>A</a:t>
            </a:r>
            <a:endParaRPr kumimoji="1" lang="ja-JP" altLang="en-US" sz="2800" b="1" dirty="0">
              <a:solidFill>
                <a:srgbClr val="3333FF"/>
              </a:solidFill>
              <a:latin typeface="メイリオ" panose="020B0604030504040204" pitchFamily="50" charset="-128"/>
              <a:ea typeface="メイリオ" panose="020B0604030504040204" pitchFamily="50" charset="-128"/>
            </a:endParaRPr>
          </a:p>
        </p:txBody>
      </p:sp>
      <p:sp>
        <p:nvSpPr>
          <p:cNvPr id="66" name="テキスト ボックス 65">
            <a:extLst>
              <a:ext uri="{FF2B5EF4-FFF2-40B4-BE49-F238E27FC236}">
                <a16:creationId xmlns:a16="http://schemas.microsoft.com/office/drawing/2014/main" xmlns="" id="{36F4BED1-A384-49A4-B99E-14ABF8AF32B1}"/>
              </a:ext>
            </a:extLst>
          </p:cNvPr>
          <p:cNvSpPr txBox="1"/>
          <p:nvPr/>
        </p:nvSpPr>
        <p:spPr>
          <a:xfrm>
            <a:off x="1884215" y="5052488"/>
            <a:ext cx="1261885" cy="523220"/>
          </a:xfrm>
          <a:prstGeom prst="rect">
            <a:avLst/>
          </a:prstGeom>
          <a:noFill/>
        </p:spPr>
        <p:txBody>
          <a:bodyPr wrap="none" rtlCol="0">
            <a:spAutoFit/>
          </a:bodyPr>
          <a:lstStyle/>
          <a:p>
            <a:pPr algn="ctr"/>
            <a:r>
              <a:rPr kumimoji="1" lang="ja-JP" altLang="en-US" sz="2800" dirty="0">
                <a:solidFill>
                  <a:srgbClr val="FF0000"/>
                </a:solidFill>
                <a:latin typeface="メイリオ" panose="020B0604030504040204" pitchFamily="50" charset="-128"/>
                <a:ea typeface="メイリオ" panose="020B0604030504040204" pitchFamily="50" charset="-128"/>
              </a:rPr>
              <a:t>治験薬</a:t>
            </a:r>
          </a:p>
        </p:txBody>
      </p:sp>
      <p:sp>
        <p:nvSpPr>
          <p:cNvPr id="12" name="テキスト ボックス 11">
            <a:extLst>
              <a:ext uri="{FF2B5EF4-FFF2-40B4-BE49-F238E27FC236}">
                <a16:creationId xmlns:a16="http://schemas.microsoft.com/office/drawing/2014/main" xmlns="" id="{B7DF5C5A-698F-41FF-A7C3-ADCC5A1FE4D9}"/>
              </a:ext>
            </a:extLst>
          </p:cNvPr>
          <p:cNvSpPr txBox="1"/>
          <p:nvPr/>
        </p:nvSpPr>
        <p:spPr>
          <a:xfrm>
            <a:off x="2307408" y="3982792"/>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a:t>
            </a:r>
          </a:p>
        </p:txBody>
      </p:sp>
      <p:sp>
        <p:nvSpPr>
          <p:cNvPr id="75" name="テキスト ボックス 74">
            <a:extLst>
              <a:ext uri="{FF2B5EF4-FFF2-40B4-BE49-F238E27FC236}">
                <a16:creationId xmlns:a16="http://schemas.microsoft.com/office/drawing/2014/main" xmlns="" id="{C346C804-AD3C-463B-B75F-6D20332D33D2}"/>
              </a:ext>
            </a:extLst>
          </p:cNvPr>
          <p:cNvSpPr txBox="1"/>
          <p:nvPr/>
        </p:nvSpPr>
        <p:spPr>
          <a:xfrm>
            <a:off x="2307408" y="471322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a:t>
            </a:r>
          </a:p>
        </p:txBody>
      </p:sp>
      <p:sp>
        <p:nvSpPr>
          <p:cNvPr id="78" name="テキスト ボックス 77">
            <a:extLst>
              <a:ext uri="{FF2B5EF4-FFF2-40B4-BE49-F238E27FC236}">
                <a16:creationId xmlns:a16="http://schemas.microsoft.com/office/drawing/2014/main" xmlns="" id="{1966C010-2DF9-41DD-9035-8E19C8C4E013}"/>
              </a:ext>
            </a:extLst>
          </p:cNvPr>
          <p:cNvSpPr txBox="1"/>
          <p:nvPr/>
        </p:nvSpPr>
        <p:spPr>
          <a:xfrm>
            <a:off x="2318629" y="3107391"/>
            <a:ext cx="393056"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a:t>
            </a:r>
          </a:p>
        </p:txBody>
      </p:sp>
      <p:cxnSp>
        <p:nvCxnSpPr>
          <p:cNvPr id="16" name="直線矢印コネクタ 15">
            <a:extLst>
              <a:ext uri="{FF2B5EF4-FFF2-40B4-BE49-F238E27FC236}">
                <a16:creationId xmlns:a16="http://schemas.microsoft.com/office/drawing/2014/main" xmlns="" id="{55B9637D-D4BC-4DA2-98DB-09404C197C84}"/>
              </a:ext>
            </a:extLst>
          </p:cNvPr>
          <p:cNvCxnSpPr/>
          <p:nvPr/>
        </p:nvCxnSpPr>
        <p:spPr>
          <a:xfrm>
            <a:off x="3411519" y="4566850"/>
            <a:ext cx="3780692" cy="0"/>
          </a:xfrm>
          <a:prstGeom prst="straightConnector1">
            <a:avLst/>
          </a:prstGeom>
          <a:ln w="28575">
            <a:solidFill>
              <a:srgbClr val="3333FF"/>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xmlns="" id="{0191B1A8-0FCD-4B99-AF8D-6FFCBEB9F99F}"/>
              </a:ext>
            </a:extLst>
          </p:cNvPr>
          <p:cNvSpPr txBox="1"/>
          <p:nvPr/>
        </p:nvSpPr>
        <p:spPr>
          <a:xfrm rot="3358447">
            <a:off x="3150779" y="1676381"/>
            <a:ext cx="393056"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a:t>
            </a:r>
          </a:p>
        </p:txBody>
      </p:sp>
      <p:sp>
        <p:nvSpPr>
          <p:cNvPr id="82" name="テキスト ボックス 81">
            <a:extLst>
              <a:ext uri="{FF2B5EF4-FFF2-40B4-BE49-F238E27FC236}">
                <a16:creationId xmlns:a16="http://schemas.microsoft.com/office/drawing/2014/main" xmlns="" id="{23E6E7EC-C429-4CE0-AA62-4FF3BCDDA9A9}"/>
              </a:ext>
            </a:extLst>
          </p:cNvPr>
          <p:cNvSpPr txBox="1"/>
          <p:nvPr/>
        </p:nvSpPr>
        <p:spPr>
          <a:xfrm rot="18241553" flipH="1">
            <a:off x="6944981" y="1676381"/>
            <a:ext cx="393056"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a:t>
            </a:r>
          </a:p>
        </p:txBody>
      </p:sp>
      <p:grpSp>
        <p:nvGrpSpPr>
          <p:cNvPr id="34" name="グループ化 33">
            <a:extLst>
              <a:ext uri="{FF2B5EF4-FFF2-40B4-BE49-F238E27FC236}">
                <a16:creationId xmlns:a16="http://schemas.microsoft.com/office/drawing/2014/main" xmlns="" id="{17A7C24C-54C7-4BD4-8753-4AA0EC448544}"/>
              </a:ext>
            </a:extLst>
          </p:cNvPr>
          <p:cNvGrpSpPr>
            <a:grpSpLocks noChangeAspect="1"/>
          </p:cNvGrpSpPr>
          <p:nvPr/>
        </p:nvGrpSpPr>
        <p:grpSpPr>
          <a:xfrm>
            <a:off x="1607829" y="2238166"/>
            <a:ext cx="907329" cy="434036"/>
            <a:chOff x="1130914" y="2316950"/>
            <a:chExt cx="1814658" cy="868072"/>
          </a:xfrm>
        </p:grpSpPr>
        <p:grpSp>
          <p:nvGrpSpPr>
            <p:cNvPr id="28" name="グループ化 27">
              <a:extLst>
                <a:ext uri="{FF2B5EF4-FFF2-40B4-BE49-F238E27FC236}">
                  <a16:creationId xmlns:a16="http://schemas.microsoft.com/office/drawing/2014/main" xmlns="" id="{46D099E5-8DBB-4B22-B637-32EB411905AC}"/>
                </a:ext>
              </a:extLst>
            </p:cNvPr>
            <p:cNvGrpSpPr/>
            <p:nvPr/>
          </p:nvGrpSpPr>
          <p:grpSpPr>
            <a:xfrm>
              <a:off x="1136773" y="2615891"/>
              <a:ext cx="158262" cy="270180"/>
              <a:chOff x="1521069" y="2586587"/>
              <a:chExt cx="158262" cy="270180"/>
            </a:xfrm>
          </p:grpSpPr>
          <p:sp>
            <p:nvSpPr>
              <p:cNvPr id="25" name="フローチャート: 論理積ゲート 24">
                <a:extLst>
                  <a:ext uri="{FF2B5EF4-FFF2-40B4-BE49-F238E27FC236}">
                    <a16:creationId xmlns:a16="http://schemas.microsoft.com/office/drawing/2014/main" xmlns="" id="{86CDBBD9-A0AC-4D43-ABD3-EC934676ABCC}"/>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xmlns="" id="{6E3306A6-7FF4-4D2A-B2C5-68C6F9CE048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a:extLst>
                <a:ext uri="{FF2B5EF4-FFF2-40B4-BE49-F238E27FC236}">
                  <a16:creationId xmlns:a16="http://schemas.microsoft.com/office/drawing/2014/main" xmlns="" id="{623F9760-8090-488F-8D5C-142A868DD412}"/>
                </a:ext>
              </a:extLst>
            </p:cNvPr>
            <p:cNvGrpSpPr/>
            <p:nvPr/>
          </p:nvGrpSpPr>
          <p:grpSpPr>
            <a:xfrm>
              <a:off x="1320166" y="2615892"/>
              <a:ext cx="158262" cy="270180"/>
              <a:chOff x="1521069" y="2586587"/>
              <a:chExt cx="158262" cy="270180"/>
            </a:xfrm>
          </p:grpSpPr>
          <p:sp>
            <p:nvSpPr>
              <p:cNvPr id="85" name="フローチャート: 論理積ゲート 84">
                <a:extLst>
                  <a:ext uri="{FF2B5EF4-FFF2-40B4-BE49-F238E27FC236}">
                    <a16:creationId xmlns:a16="http://schemas.microsoft.com/office/drawing/2014/main" xmlns="" id="{63EC8886-D96A-4791-984C-6752C8D0137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a:extLst>
                  <a:ext uri="{FF2B5EF4-FFF2-40B4-BE49-F238E27FC236}">
                    <a16:creationId xmlns:a16="http://schemas.microsoft.com/office/drawing/2014/main" xmlns="" id="{A0FEAA2C-E09F-4354-9177-F18FFBA5AEE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 name="グループ化 86">
              <a:extLst>
                <a:ext uri="{FF2B5EF4-FFF2-40B4-BE49-F238E27FC236}">
                  <a16:creationId xmlns:a16="http://schemas.microsoft.com/office/drawing/2014/main" xmlns="" id="{CE1CAFCF-BB7F-40A2-B268-2EC1CBDC0706}"/>
                </a:ext>
              </a:extLst>
            </p:cNvPr>
            <p:cNvGrpSpPr/>
            <p:nvPr/>
          </p:nvGrpSpPr>
          <p:grpSpPr>
            <a:xfrm>
              <a:off x="1503559" y="2615893"/>
              <a:ext cx="158262" cy="270180"/>
              <a:chOff x="1521069" y="2586587"/>
              <a:chExt cx="158262" cy="270180"/>
            </a:xfrm>
          </p:grpSpPr>
          <p:sp>
            <p:nvSpPr>
              <p:cNvPr id="88" name="フローチャート: 論理積ゲート 87">
                <a:extLst>
                  <a:ext uri="{FF2B5EF4-FFF2-40B4-BE49-F238E27FC236}">
                    <a16:creationId xmlns:a16="http://schemas.microsoft.com/office/drawing/2014/main" xmlns="" id="{9DEE9B78-A343-4B76-9C47-657372B77E2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xmlns="" id="{9167CA03-3D4C-4A05-8FC5-CE19D25D909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0" name="グループ化 89">
              <a:extLst>
                <a:ext uri="{FF2B5EF4-FFF2-40B4-BE49-F238E27FC236}">
                  <a16:creationId xmlns:a16="http://schemas.microsoft.com/office/drawing/2014/main" xmlns="" id="{A6D6468B-AB13-4993-8D30-F5CD281F6B78}"/>
                </a:ext>
              </a:extLst>
            </p:cNvPr>
            <p:cNvGrpSpPr/>
            <p:nvPr/>
          </p:nvGrpSpPr>
          <p:grpSpPr>
            <a:xfrm>
              <a:off x="1686952" y="2615894"/>
              <a:ext cx="158262" cy="270180"/>
              <a:chOff x="1521069" y="2586587"/>
              <a:chExt cx="158262" cy="270180"/>
            </a:xfrm>
          </p:grpSpPr>
          <p:sp>
            <p:nvSpPr>
              <p:cNvPr id="91" name="フローチャート: 論理積ゲート 90">
                <a:extLst>
                  <a:ext uri="{FF2B5EF4-FFF2-40B4-BE49-F238E27FC236}">
                    <a16:creationId xmlns:a16="http://schemas.microsoft.com/office/drawing/2014/main" xmlns="" id="{C009EB7F-1CFF-4743-A0B4-0541DBB4F2B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xmlns="" id="{628CAB86-EE14-4399-BDF9-DAEFCAFD544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3" name="グループ化 92">
              <a:extLst>
                <a:ext uri="{FF2B5EF4-FFF2-40B4-BE49-F238E27FC236}">
                  <a16:creationId xmlns:a16="http://schemas.microsoft.com/office/drawing/2014/main" xmlns="" id="{537E304D-0F2F-4FD5-855F-3A9CCC7E3F4A}"/>
                </a:ext>
              </a:extLst>
            </p:cNvPr>
            <p:cNvGrpSpPr/>
            <p:nvPr/>
          </p:nvGrpSpPr>
          <p:grpSpPr>
            <a:xfrm>
              <a:off x="1870345" y="2615895"/>
              <a:ext cx="158262" cy="270180"/>
              <a:chOff x="1521069" y="2586587"/>
              <a:chExt cx="158262" cy="270180"/>
            </a:xfrm>
          </p:grpSpPr>
          <p:sp>
            <p:nvSpPr>
              <p:cNvPr id="94" name="フローチャート: 論理積ゲート 93">
                <a:extLst>
                  <a:ext uri="{FF2B5EF4-FFF2-40B4-BE49-F238E27FC236}">
                    <a16:creationId xmlns:a16="http://schemas.microsoft.com/office/drawing/2014/main" xmlns="" id="{F2FAC288-7CED-4C17-9AF4-5E7E63763F6C}"/>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xmlns="" id="{3D0EF570-A7EB-45B2-966A-D262F316884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6" name="グループ化 95">
              <a:extLst>
                <a:ext uri="{FF2B5EF4-FFF2-40B4-BE49-F238E27FC236}">
                  <a16:creationId xmlns:a16="http://schemas.microsoft.com/office/drawing/2014/main" xmlns="" id="{64BD71B3-005F-44B6-AF23-741E9BB466CD}"/>
                </a:ext>
              </a:extLst>
            </p:cNvPr>
            <p:cNvGrpSpPr/>
            <p:nvPr/>
          </p:nvGrpSpPr>
          <p:grpSpPr>
            <a:xfrm>
              <a:off x="2053738" y="2615896"/>
              <a:ext cx="158262" cy="270180"/>
              <a:chOff x="1521069" y="2586587"/>
              <a:chExt cx="158262" cy="270180"/>
            </a:xfrm>
          </p:grpSpPr>
          <p:sp>
            <p:nvSpPr>
              <p:cNvPr id="97" name="フローチャート: 論理積ゲート 96">
                <a:extLst>
                  <a:ext uri="{FF2B5EF4-FFF2-40B4-BE49-F238E27FC236}">
                    <a16:creationId xmlns:a16="http://schemas.microsoft.com/office/drawing/2014/main" xmlns="" id="{86C7DC8C-C823-451E-A07B-835D3834154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xmlns="" id="{5B63E615-24D2-4D24-82E0-C0C64064F23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9" name="グループ化 98">
              <a:extLst>
                <a:ext uri="{FF2B5EF4-FFF2-40B4-BE49-F238E27FC236}">
                  <a16:creationId xmlns:a16="http://schemas.microsoft.com/office/drawing/2014/main" xmlns="" id="{30077F8D-F4AF-4B70-AE44-9FC79D99DB29}"/>
                </a:ext>
              </a:extLst>
            </p:cNvPr>
            <p:cNvGrpSpPr/>
            <p:nvPr/>
          </p:nvGrpSpPr>
          <p:grpSpPr>
            <a:xfrm>
              <a:off x="2237131" y="2615897"/>
              <a:ext cx="158262" cy="270180"/>
              <a:chOff x="1521069" y="2586587"/>
              <a:chExt cx="158262" cy="270180"/>
            </a:xfrm>
          </p:grpSpPr>
          <p:sp>
            <p:nvSpPr>
              <p:cNvPr id="100" name="フローチャート: 論理積ゲート 99">
                <a:extLst>
                  <a:ext uri="{FF2B5EF4-FFF2-40B4-BE49-F238E27FC236}">
                    <a16:creationId xmlns:a16="http://schemas.microsoft.com/office/drawing/2014/main" xmlns="" id="{3B305096-78C5-45BC-A230-6E93A756570C}"/>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楕円 100">
                <a:extLst>
                  <a:ext uri="{FF2B5EF4-FFF2-40B4-BE49-F238E27FC236}">
                    <a16:creationId xmlns:a16="http://schemas.microsoft.com/office/drawing/2014/main" xmlns="" id="{28768A3F-E839-4FD8-9AAC-6944FA254DB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 name="グループ化 101">
              <a:extLst>
                <a:ext uri="{FF2B5EF4-FFF2-40B4-BE49-F238E27FC236}">
                  <a16:creationId xmlns:a16="http://schemas.microsoft.com/office/drawing/2014/main" xmlns="" id="{CB50C5D3-1430-4DB4-BA77-26CE3B429813}"/>
                </a:ext>
              </a:extLst>
            </p:cNvPr>
            <p:cNvGrpSpPr/>
            <p:nvPr/>
          </p:nvGrpSpPr>
          <p:grpSpPr>
            <a:xfrm>
              <a:off x="2420524" y="2615898"/>
              <a:ext cx="158262" cy="270180"/>
              <a:chOff x="1521069" y="2586587"/>
              <a:chExt cx="158262" cy="270180"/>
            </a:xfrm>
          </p:grpSpPr>
          <p:sp>
            <p:nvSpPr>
              <p:cNvPr id="103" name="フローチャート: 論理積ゲート 102">
                <a:extLst>
                  <a:ext uri="{FF2B5EF4-FFF2-40B4-BE49-F238E27FC236}">
                    <a16:creationId xmlns:a16="http://schemas.microsoft.com/office/drawing/2014/main" xmlns="" id="{0CD6C407-C0C0-45C5-928E-C34C8C7C5A4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楕円 103">
                <a:extLst>
                  <a:ext uri="{FF2B5EF4-FFF2-40B4-BE49-F238E27FC236}">
                    <a16:creationId xmlns:a16="http://schemas.microsoft.com/office/drawing/2014/main" xmlns="" id="{C6CF6E2A-0480-4749-B2C9-ACFF8418187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 name="グループ化 104">
              <a:extLst>
                <a:ext uri="{FF2B5EF4-FFF2-40B4-BE49-F238E27FC236}">
                  <a16:creationId xmlns:a16="http://schemas.microsoft.com/office/drawing/2014/main" xmlns="" id="{051369C5-6896-49CE-A79E-9F4317EEF294}"/>
                </a:ext>
              </a:extLst>
            </p:cNvPr>
            <p:cNvGrpSpPr/>
            <p:nvPr/>
          </p:nvGrpSpPr>
          <p:grpSpPr>
            <a:xfrm>
              <a:off x="2603917" y="2615899"/>
              <a:ext cx="158262" cy="270180"/>
              <a:chOff x="1521069" y="2586587"/>
              <a:chExt cx="158262" cy="270180"/>
            </a:xfrm>
          </p:grpSpPr>
          <p:sp>
            <p:nvSpPr>
              <p:cNvPr id="106" name="フローチャート: 論理積ゲート 105">
                <a:extLst>
                  <a:ext uri="{FF2B5EF4-FFF2-40B4-BE49-F238E27FC236}">
                    <a16:creationId xmlns:a16="http://schemas.microsoft.com/office/drawing/2014/main" xmlns="" id="{EBD616CC-FAC6-45E8-8B4E-F150B9BBDBE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楕円 106">
                <a:extLst>
                  <a:ext uri="{FF2B5EF4-FFF2-40B4-BE49-F238E27FC236}">
                    <a16:creationId xmlns:a16="http://schemas.microsoft.com/office/drawing/2014/main" xmlns="" id="{ACDF3EA0-9E87-43E3-9624-6CE58BFE006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8" name="グループ化 107">
              <a:extLst>
                <a:ext uri="{FF2B5EF4-FFF2-40B4-BE49-F238E27FC236}">
                  <a16:creationId xmlns:a16="http://schemas.microsoft.com/office/drawing/2014/main" xmlns="" id="{731CE222-1B4D-4F89-B8EC-59CCE6B07E07}"/>
                </a:ext>
              </a:extLst>
            </p:cNvPr>
            <p:cNvGrpSpPr/>
            <p:nvPr/>
          </p:nvGrpSpPr>
          <p:grpSpPr>
            <a:xfrm>
              <a:off x="2787310" y="2615900"/>
              <a:ext cx="158262" cy="270180"/>
              <a:chOff x="1521069" y="2586587"/>
              <a:chExt cx="158262" cy="270180"/>
            </a:xfrm>
          </p:grpSpPr>
          <p:sp>
            <p:nvSpPr>
              <p:cNvPr id="109" name="フローチャート: 論理積ゲート 108">
                <a:extLst>
                  <a:ext uri="{FF2B5EF4-FFF2-40B4-BE49-F238E27FC236}">
                    <a16:creationId xmlns:a16="http://schemas.microsoft.com/office/drawing/2014/main" xmlns="" id="{3674B5AD-4BA0-412A-8CF1-667B46A87F8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楕円 109">
                <a:extLst>
                  <a:ext uri="{FF2B5EF4-FFF2-40B4-BE49-F238E27FC236}">
                    <a16:creationId xmlns:a16="http://schemas.microsoft.com/office/drawing/2014/main" xmlns="" id="{6B054A24-C1CB-44C8-A942-353591DCDAF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7" name="グループ化 116">
              <a:extLst>
                <a:ext uri="{FF2B5EF4-FFF2-40B4-BE49-F238E27FC236}">
                  <a16:creationId xmlns:a16="http://schemas.microsoft.com/office/drawing/2014/main" xmlns="" id="{77C7B9BC-1D6E-47B9-A37E-4302DD671007}"/>
                </a:ext>
              </a:extLst>
            </p:cNvPr>
            <p:cNvGrpSpPr/>
            <p:nvPr/>
          </p:nvGrpSpPr>
          <p:grpSpPr>
            <a:xfrm>
              <a:off x="1136773" y="2914833"/>
              <a:ext cx="158262" cy="270180"/>
              <a:chOff x="1521069" y="2586587"/>
              <a:chExt cx="158262" cy="270180"/>
            </a:xfrm>
          </p:grpSpPr>
          <p:sp>
            <p:nvSpPr>
              <p:cNvPr id="118" name="フローチャート: 論理積ゲート 117">
                <a:extLst>
                  <a:ext uri="{FF2B5EF4-FFF2-40B4-BE49-F238E27FC236}">
                    <a16:creationId xmlns:a16="http://schemas.microsoft.com/office/drawing/2014/main" xmlns="" id="{59D803D9-0E0A-44C4-999E-C190C0F209E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楕円 118">
                <a:extLst>
                  <a:ext uri="{FF2B5EF4-FFF2-40B4-BE49-F238E27FC236}">
                    <a16:creationId xmlns:a16="http://schemas.microsoft.com/office/drawing/2014/main" xmlns="" id="{FC8CB2BC-301B-4BEA-AC98-9A4B22224ED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0" name="グループ化 119">
              <a:extLst>
                <a:ext uri="{FF2B5EF4-FFF2-40B4-BE49-F238E27FC236}">
                  <a16:creationId xmlns:a16="http://schemas.microsoft.com/office/drawing/2014/main" xmlns="" id="{9927B25D-A99B-4CAD-B526-A39AADACAC12}"/>
                </a:ext>
              </a:extLst>
            </p:cNvPr>
            <p:cNvGrpSpPr/>
            <p:nvPr/>
          </p:nvGrpSpPr>
          <p:grpSpPr>
            <a:xfrm>
              <a:off x="1320166" y="2914834"/>
              <a:ext cx="158262" cy="270180"/>
              <a:chOff x="1521069" y="2586587"/>
              <a:chExt cx="158262" cy="270180"/>
            </a:xfrm>
          </p:grpSpPr>
          <p:sp>
            <p:nvSpPr>
              <p:cNvPr id="121" name="フローチャート: 論理積ゲート 120">
                <a:extLst>
                  <a:ext uri="{FF2B5EF4-FFF2-40B4-BE49-F238E27FC236}">
                    <a16:creationId xmlns:a16="http://schemas.microsoft.com/office/drawing/2014/main" xmlns="" id="{80B47ECA-E767-4C9E-86B6-19FC7EEE5D5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楕円 121">
                <a:extLst>
                  <a:ext uri="{FF2B5EF4-FFF2-40B4-BE49-F238E27FC236}">
                    <a16:creationId xmlns:a16="http://schemas.microsoft.com/office/drawing/2014/main" xmlns="" id="{F7A11E77-6C07-4060-8E59-22D587A96FA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 name="グループ化 122">
              <a:extLst>
                <a:ext uri="{FF2B5EF4-FFF2-40B4-BE49-F238E27FC236}">
                  <a16:creationId xmlns:a16="http://schemas.microsoft.com/office/drawing/2014/main" xmlns="" id="{48F011D6-3201-4645-9A48-1FD0235E7783}"/>
                </a:ext>
              </a:extLst>
            </p:cNvPr>
            <p:cNvGrpSpPr/>
            <p:nvPr/>
          </p:nvGrpSpPr>
          <p:grpSpPr>
            <a:xfrm>
              <a:off x="1503559" y="2914835"/>
              <a:ext cx="158262" cy="270180"/>
              <a:chOff x="1521069" y="2586587"/>
              <a:chExt cx="158262" cy="270180"/>
            </a:xfrm>
          </p:grpSpPr>
          <p:sp>
            <p:nvSpPr>
              <p:cNvPr id="124" name="フローチャート: 論理積ゲート 123">
                <a:extLst>
                  <a:ext uri="{FF2B5EF4-FFF2-40B4-BE49-F238E27FC236}">
                    <a16:creationId xmlns:a16="http://schemas.microsoft.com/office/drawing/2014/main" xmlns="" id="{61AB28ED-E3A5-4EEA-8A3B-A2696B2103B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楕円 124">
                <a:extLst>
                  <a:ext uri="{FF2B5EF4-FFF2-40B4-BE49-F238E27FC236}">
                    <a16:creationId xmlns:a16="http://schemas.microsoft.com/office/drawing/2014/main" xmlns="" id="{8D6ABC17-DCA2-463B-9674-D8E5EA9A8CD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グループ化 125">
              <a:extLst>
                <a:ext uri="{FF2B5EF4-FFF2-40B4-BE49-F238E27FC236}">
                  <a16:creationId xmlns:a16="http://schemas.microsoft.com/office/drawing/2014/main" xmlns="" id="{9B87E09E-AA00-4066-A43E-96A965C9BA4F}"/>
                </a:ext>
              </a:extLst>
            </p:cNvPr>
            <p:cNvGrpSpPr/>
            <p:nvPr/>
          </p:nvGrpSpPr>
          <p:grpSpPr>
            <a:xfrm>
              <a:off x="1686952" y="2914836"/>
              <a:ext cx="158262" cy="270180"/>
              <a:chOff x="1521069" y="2586587"/>
              <a:chExt cx="158262" cy="270180"/>
            </a:xfrm>
          </p:grpSpPr>
          <p:sp>
            <p:nvSpPr>
              <p:cNvPr id="127" name="フローチャート: 論理積ゲート 126">
                <a:extLst>
                  <a:ext uri="{FF2B5EF4-FFF2-40B4-BE49-F238E27FC236}">
                    <a16:creationId xmlns:a16="http://schemas.microsoft.com/office/drawing/2014/main" xmlns="" id="{47A77D62-C22E-4C3D-835E-EB4059A1A86C}"/>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楕円 127">
                <a:extLst>
                  <a:ext uri="{FF2B5EF4-FFF2-40B4-BE49-F238E27FC236}">
                    <a16:creationId xmlns:a16="http://schemas.microsoft.com/office/drawing/2014/main" xmlns="" id="{173BECAB-4FA7-49C2-892F-64F9EEC31FF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9" name="グループ化 128">
              <a:extLst>
                <a:ext uri="{FF2B5EF4-FFF2-40B4-BE49-F238E27FC236}">
                  <a16:creationId xmlns:a16="http://schemas.microsoft.com/office/drawing/2014/main" xmlns="" id="{9B90CBFE-665E-4587-8971-5985FBC1C824}"/>
                </a:ext>
              </a:extLst>
            </p:cNvPr>
            <p:cNvGrpSpPr/>
            <p:nvPr/>
          </p:nvGrpSpPr>
          <p:grpSpPr>
            <a:xfrm>
              <a:off x="1870345" y="2914837"/>
              <a:ext cx="158262" cy="270180"/>
              <a:chOff x="1521069" y="2586587"/>
              <a:chExt cx="158262" cy="270180"/>
            </a:xfrm>
          </p:grpSpPr>
          <p:sp>
            <p:nvSpPr>
              <p:cNvPr id="130" name="フローチャート: 論理積ゲート 129">
                <a:extLst>
                  <a:ext uri="{FF2B5EF4-FFF2-40B4-BE49-F238E27FC236}">
                    <a16:creationId xmlns:a16="http://schemas.microsoft.com/office/drawing/2014/main" xmlns="" id="{3AE00D48-0F00-40CB-AA58-1EE3E5359F2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楕円 130">
                <a:extLst>
                  <a:ext uri="{FF2B5EF4-FFF2-40B4-BE49-F238E27FC236}">
                    <a16:creationId xmlns:a16="http://schemas.microsoft.com/office/drawing/2014/main" xmlns="" id="{1CD9A7BA-0332-493D-8D9B-412AE3AB75D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2" name="グループ化 131">
              <a:extLst>
                <a:ext uri="{FF2B5EF4-FFF2-40B4-BE49-F238E27FC236}">
                  <a16:creationId xmlns:a16="http://schemas.microsoft.com/office/drawing/2014/main" xmlns="" id="{718DD1A9-BA29-45F7-9B9E-AA2EF8C2B218}"/>
                </a:ext>
              </a:extLst>
            </p:cNvPr>
            <p:cNvGrpSpPr/>
            <p:nvPr/>
          </p:nvGrpSpPr>
          <p:grpSpPr>
            <a:xfrm>
              <a:off x="2053738" y="2914838"/>
              <a:ext cx="158262" cy="270180"/>
              <a:chOff x="1521069" y="2586587"/>
              <a:chExt cx="158262" cy="270180"/>
            </a:xfrm>
          </p:grpSpPr>
          <p:sp>
            <p:nvSpPr>
              <p:cNvPr id="133" name="フローチャート: 論理積ゲート 132">
                <a:extLst>
                  <a:ext uri="{FF2B5EF4-FFF2-40B4-BE49-F238E27FC236}">
                    <a16:creationId xmlns:a16="http://schemas.microsoft.com/office/drawing/2014/main" xmlns="" id="{4C8C1F92-0277-4DF9-9825-0B34A17FCC8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楕円 133">
                <a:extLst>
                  <a:ext uri="{FF2B5EF4-FFF2-40B4-BE49-F238E27FC236}">
                    <a16:creationId xmlns:a16="http://schemas.microsoft.com/office/drawing/2014/main" xmlns="" id="{552252B0-9631-43A0-BA68-D03F26E24EF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5" name="グループ化 134">
              <a:extLst>
                <a:ext uri="{FF2B5EF4-FFF2-40B4-BE49-F238E27FC236}">
                  <a16:creationId xmlns:a16="http://schemas.microsoft.com/office/drawing/2014/main" xmlns="" id="{AED4B56F-F7B8-46C3-B7B0-3104C0827EB6}"/>
                </a:ext>
              </a:extLst>
            </p:cNvPr>
            <p:cNvGrpSpPr/>
            <p:nvPr/>
          </p:nvGrpSpPr>
          <p:grpSpPr>
            <a:xfrm>
              <a:off x="2237131" y="2914839"/>
              <a:ext cx="158262" cy="270180"/>
              <a:chOff x="1521069" y="2586587"/>
              <a:chExt cx="158262" cy="270180"/>
            </a:xfrm>
          </p:grpSpPr>
          <p:sp>
            <p:nvSpPr>
              <p:cNvPr id="136" name="フローチャート: 論理積ゲート 135">
                <a:extLst>
                  <a:ext uri="{FF2B5EF4-FFF2-40B4-BE49-F238E27FC236}">
                    <a16:creationId xmlns:a16="http://schemas.microsoft.com/office/drawing/2014/main" xmlns="" id="{869F641A-2707-4F77-B6BA-AF2CDF6415D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楕円 136">
                <a:extLst>
                  <a:ext uri="{FF2B5EF4-FFF2-40B4-BE49-F238E27FC236}">
                    <a16:creationId xmlns:a16="http://schemas.microsoft.com/office/drawing/2014/main" xmlns="" id="{6B368560-8EAA-42BF-BD01-8319E4355AD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8" name="グループ化 137">
              <a:extLst>
                <a:ext uri="{FF2B5EF4-FFF2-40B4-BE49-F238E27FC236}">
                  <a16:creationId xmlns:a16="http://schemas.microsoft.com/office/drawing/2014/main" xmlns="" id="{EB594539-182D-46C1-8E29-8CFDD7C959D4}"/>
                </a:ext>
              </a:extLst>
            </p:cNvPr>
            <p:cNvGrpSpPr/>
            <p:nvPr/>
          </p:nvGrpSpPr>
          <p:grpSpPr>
            <a:xfrm>
              <a:off x="2420524" y="2914840"/>
              <a:ext cx="158262" cy="270180"/>
              <a:chOff x="1521069" y="2586587"/>
              <a:chExt cx="158262" cy="270180"/>
            </a:xfrm>
          </p:grpSpPr>
          <p:sp>
            <p:nvSpPr>
              <p:cNvPr id="139" name="フローチャート: 論理積ゲート 138">
                <a:extLst>
                  <a:ext uri="{FF2B5EF4-FFF2-40B4-BE49-F238E27FC236}">
                    <a16:creationId xmlns:a16="http://schemas.microsoft.com/office/drawing/2014/main" xmlns="" id="{D9540507-5AA2-4E16-AAF0-436E001FDB7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楕円 139">
                <a:extLst>
                  <a:ext uri="{FF2B5EF4-FFF2-40B4-BE49-F238E27FC236}">
                    <a16:creationId xmlns:a16="http://schemas.microsoft.com/office/drawing/2014/main" xmlns="" id="{32448A26-6E6E-4DC0-A12B-A858EDB7EBB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1" name="グループ化 140">
              <a:extLst>
                <a:ext uri="{FF2B5EF4-FFF2-40B4-BE49-F238E27FC236}">
                  <a16:creationId xmlns:a16="http://schemas.microsoft.com/office/drawing/2014/main" xmlns="" id="{8D73200C-594D-4116-B421-37FDF2C580A4}"/>
                </a:ext>
              </a:extLst>
            </p:cNvPr>
            <p:cNvGrpSpPr/>
            <p:nvPr/>
          </p:nvGrpSpPr>
          <p:grpSpPr>
            <a:xfrm>
              <a:off x="2603917" y="2914841"/>
              <a:ext cx="158262" cy="270180"/>
              <a:chOff x="1521069" y="2586587"/>
              <a:chExt cx="158262" cy="270180"/>
            </a:xfrm>
          </p:grpSpPr>
          <p:sp>
            <p:nvSpPr>
              <p:cNvPr id="142" name="フローチャート: 論理積ゲート 141">
                <a:extLst>
                  <a:ext uri="{FF2B5EF4-FFF2-40B4-BE49-F238E27FC236}">
                    <a16:creationId xmlns:a16="http://schemas.microsoft.com/office/drawing/2014/main" xmlns="" id="{9A2FED70-DF29-4372-945E-D99058925A5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楕円 142">
                <a:extLst>
                  <a:ext uri="{FF2B5EF4-FFF2-40B4-BE49-F238E27FC236}">
                    <a16:creationId xmlns:a16="http://schemas.microsoft.com/office/drawing/2014/main" xmlns="" id="{F7B15F24-5DA1-48BF-A3D3-A700E18B989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4" name="グループ化 143">
              <a:extLst>
                <a:ext uri="{FF2B5EF4-FFF2-40B4-BE49-F238E27FC236}">
                  <a16:creationId xmlns:a16="http://schemas.microsoft.com/office/drawing/2014/main" xmlns="" id="{40FDD496-7F94-4BEA-9A23-46AFCDB2A4FD}"/>
                </a:ext>
              </a:extLst>
            </p:cNvPr>
            <p:cNvGrpSpPr/>
            <p:nvPr/>
          </p:nvGrpSpPr>
          <p:grpSpPr>
            <a:xfrm>
              <a:off x="2787310" y="2914842"/>
              <a:ext cx="158262" cy="270180"/>
              <a:chOff x="1521069" y="2586587"/>
              <a:chExt cx="158262" cy="270180"/>
            </a:xfrm>
          </p:grpSpPr>
          <p:sp>
            <p:nvSpPr>
              <p:cNvPr id="145" name="フローチャート: 論理積ゲート 144">
                <a:extLst>
                  <a:ext uri="{FF2B5EF4-FFF2-40B4-BE49-F238E27FC236}">
                    <a16:creationId xmlns:a16="http://schemas.microsoft.com/office/drawing/2014/main" xmlns="" id="{490663A1-EA26-4C5D-84C7-D938D916612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xmlns="" id="{3FEF2EC5-22E0-4F02-90E7-FFC134A39F0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8" name="グループ化 147">
              <a:extLst>
                <a:ext uri="{FF2B5EF4-FFF2-40B4-BE49-F238E27FC236}">
                  <a16:creationId xmlns:a16="http://schemas.microsoft.com/office/drawing/2014/main" xmlns="" id="{B64CC62C-E693-4719-87CD-4DE7F5C2539E}"/>
                </a:ext>
              </a:extLst>
            </p:cNvPr>
            <p:cNvGrpSpPr/>
            <p:nvPr/>
          </p:nvGrpSpPr>
          <p:grpSpPr>
            <a:xfrm>
              <a:off x="1130914" y="2316950"/>
              <a:ext cx="158262" cy="270180"/>
              <a:chOff x="1521069" y="2586587"/>
              <a:chExt cx="158262" cy="270180"/>
            </a:xfrm>
          </p:grpSpPr>
          <p:sp>
            <p:nvSpPr>
              <p:cNvPr id="176" name="フローチャート: 論理積ゲート 175">
                <a:extLst>
                  <a:ext uri="{FF2B5EF4-FFF2-40B4-BE49-F238E27FC236}">
                    <a16:creationId xmlns:a16="http://schemas.microsoft.com/office/drawing/2014/main" xmlns="" id="{D13AE357-FDB8-4A6F-BA60-1EB10E0B66D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楕円 176">
                <a:extLst>
                  <a:ext uri="{FF2B5EF4-FFF2-40B4-BE49-F238E27FC236}">
                    <a16:creationId xmlns:a16="http://schemas.microsoft.com/office/drawing/2014/main" xmlns="" id="{34373A63-EE1A-4AC4-BBEA-36E98A269AA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9" name="グループ化 148">
              <a:extLst>
                <a:ext uri="{FF2B5EF4-FFF2-40B4-BE49-F238E27FC236}">
                  <a16:creationId xmlns:a16="http://schemas.microsoft.com/office/drawing/2014/main" xmlns="" id="{D2004F07-1017-4C5E-ACF0-D0F4D22D2F00}"/>
                </a:ext>
              </a:extLst>
            </p:cNvPr>
            <p:cNvGrpSpPr/>
            <p:nvPr/>
          </p:nvGrpSpPr>
          <p:grpSpPr>
            <a:xfrm>
              <a:off x="1314307" y="2316951"/>
              <a:ext cx="158262" cy="270180"/>
              <a:chOff x="1521069" y="2586587"/>
              <a:chExt cx="158262" cy="270180"/>
            </a:xfrm>
          </p:grpSpPr>
          <p:sp>
            <p:nvSpPr>
              <p:cNvPr id="174" name="フローチャート: 論理積ゲート 173">
                <a:extLst>
                  <a:ext uri="{FF2B5EF4-FFF2-40B4-BE49-F238E27FC236}">
                    <a16:creationId xmlns:a16="http://schemas.microsoft.com/office/drawing/2014/main" xmlns="" id="{02E98271-DEFC-4AF2-BC0D-C906831CC72C}"/>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xmlns="" id="{2416A732-32CF-47D9-9649-BB86588FF1E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0" name="グループ化 149">
              <a:extLst>
                <a:ext uri="{FF2B5EF4-FFF2-40B4-BE49-F238E27FC236}">
                  <a16:creationId xmlns:a16="http://schemas.microsoft.com/office/drawing/2014/main" xmlns="" id="{D387F185-2670-441F-B9DA-0660C446F46A}"/>
                </a:ext>
              </a:extLst>
            </p:cNvPr>
            <p:cNvGrpSpPr/>
            <p:nvPr/>
          </p:nvGrpSpPr>
          <p:grpSpPr>
            <a:xfrm>
              <a:off x="1497700" y="2316952"/>
              <a:ext cx="158262" cy="270180"/>
              <a:chOff x="1521069" y="2586587"/>
              <a:chExt cx="158262" cy="270180"/>
            </a:xfrm>
          </p:grpSpPr>
          <p:sp>
            <p:nvSpPr>
              <p:cNvPr id="172" name="フローチャート: 論理積ゲート 171">
                <a:extLst>
                  <a:ext uri="{FF2B5EF4-FFF2-40B4-BE49-F238E27FC236}">
                    <a16:creationId xmlns:a16="http://schemas.microsoft.com/office/drawing/2014/main" xmlns="" id="{4585DEF8-3621-4248-ADC4-C712B2B1216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楕円 172">
                <a:extLst>
                  <a:ext uri="{FF2B5EF4-FFF2-40B4-BE49-F238E27FC236}">
                    <a16:creationId xmlns:a16="http://schemas.microsoft.com/office/drawing/2014/main" xmlns="" id="{15CB870E-BEE2-40B9-A4D9-31475D813FE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1" name="グループ化 150">
              <a:extLst>
                <a:ext uri="{FF2B5EF4-FFF2-40B4-BE49-F238E27FC236}">
                  <a16:creationId xmlns:a16="http://schemas.microsoft.com/office/drawing/2014/main" xmlns="" id="{18457904-1872-4426-93D5-2DB077C961E5}"/>
                </a:ext>
              </a:extLst>
            </p:cNvPr>
            <p:cNvGrpSpPr/>
            <p:nvPr/>
          </p:nvGrpSpPr>
          <p:grpSpPr>
            <a:xfrm>
              <a:off x="1681093" y="2316953"/>
              <a:ext cx="158262" cy="270180"/>
              <a:chOff x="1521069" y="2586587"/>
              <a:chExt cx="158262" cy="270180"/>
            </a:xfrm>
          </p:grpSpPr>
          <p:sp>
            <p:nvSpPr>
              <p:cNvPr id="170" name="フローチャート: 論理積ゲート 169">
                <a:extLst>
                  <a:ext uri="{FF2B5EF4-FFF2-40B4-BE49-F238E27FC236}">
                    <a16:creationId xmlns:a16="http://schemas.microsoft.com/office/drawing/2014/main" xmlns="" id="{0431F709-1DDA-43BF-B3D5-63B9D6075F7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楕円 170">
                <a:extLst>
                  <a:ext uri="{FF2B5EF4-FFF2-40B4-BE49-F238E27FC236}">
                    <a16:creationId xmlns:a16="http://schemas.microsoft.com/office/drawing/2014/main" xmlns="" id="{F279ACAE-35E9-46DD-8286-9A31CF3FB7E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2" name="グループ化 151">
              <a:extLst>
                <a:ext uri="{FF2B5EF4-FFF2-40B4-BE49-F238E27FC236}">
                  <a16:creationId xmlns:a16="http://schemas.microsoft.com/office/drawing/2014/main" xmlns="" id="{6FC52AA4-3C74-43C4-AF47-119F77E6546E}"/>
                </a:ext>
              </a:extLst>
            </p:cNvPr>
            <p:cNvGrpSpPr/>
            <p:nvPr/>
          </p:nvGrpSpPr>
          <p:grpSpPr>
            <a:xfrm>
              <a:off x="1864486" y="2316954"/>
              <a:ext cx="158262" cy="270180"/>
              <a:chOff x="1521069" y="2586587"/>
              <a:chExt cx="158262" cy="270180"/>
            </a:xfrm>
          </p:grpSpPr>
          <p:sp>
            <p:nvSpPr>
              <p:cNvPr id="168" name="フローチャート: 論理積ゲート 167">
                <a:extLst>
                  <a:ext uri="{FF2B5EF4-FFF2-40B4-BE49-F238E27FC236}">
                    <a16:creationId xmlns:a16="http://schemas.microsoft.com/office/drawing/2014/main" xmlns="" id="{0C93EF87-12DF-4385-AA9F-6A22D2FFDC3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楕円 168">
                <a:extLst>
                  <a:ext uri="{FF2B5EF4-FFF2-40B4-BE49-F238E27FC236}">
                    <a16:creationId xmlns:a16="http://schemas.microsoft.com/office/drawing/2014/main" xmlns="" id="{59AAEE61-1758-496F-9E63-AD7F312CA4A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3" name="グループ化 152">
              <a:extLst>
                <a:ext uri="{FF2B5EF4-FFF2-40B4-BE49-F238E27FC236}">
                  <a16:creationId xmlns:a16="http://schemas.microsoft.com/office/drawing/2014/main" xmlns="" id="{4C0C1452-6F93-4DB9-ABEE-D0798894C804}"/>
                </a:ext>
              </a:extLst>
            </p:cNvPr>
            <p:cNvGrpSpPr/>
            <p:nvPr/>
          </p:nvGrpSpPr>
          <p:grpSpPr>
            <a:xfrm>
              <a:off x="2047879" y="2316955"/>
              <a:ext cx="158262" cy="270180"/>
              <a:chOff x="1521069" y="2586587"/>
              <a:chExt cx="158262" cy="270180"/>
            </a:xfrm>
          </p:grpSpPr>
          <p:sp>
            <p:nvSpPr>
              <p:cNvPr id="166" name="フローチャート: 論理積ゲート 165">
                <a:extLst>
                  <a:ext uri="{FF2B5EF4-FFF2-40B4-BE49-F238E27FC236}">
                    <a16:creationId xmlns:a16="http://schemas.microsoft.com/office/drawing/2014/main" xmlns="" id="{47E335D5-0D7F-43C1-BD52-33CC7A02ED0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楕円 166">
                <a:extLst>
                  <a:ext uri="{FF2B5EF4-FFF2-40B4-BE49-F238E27FC236}">
                    <a16:creationId xmlns:a16="http://schemas.microsoft.com/office/drawing/2014/main" xmlns="" id="{3EE16B83-F8D5-4198-9EAD-2B6CEA9CF794}"/>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4" name="グループ化 153">
              <a:extLst>
                <a:ext uri="{FF2B5EF4-FFF2-40B4-BE49-F238E27FC236}">
                  <a16:creationId xmlns:a16="http://schemas.microsoft.com/office/drawing/2014/main" xmlns="" id="{3F2F3DA5-712D-4496-B68E-8075A96510F4}"/>
                </a:ext>
              </a:extLst>
            </p:cNvPr>
            <p:cNvGrpSpPr/>
            <p:nvPr/>
          </p:nvGrpSpPr>
          <p:grpSpPr>
            <a:xfrm>
              <a:off x="2231272" y="2316956"/>
              <a:ext cx="158262" cy="270180"/>
              <a:chOff x="1521069" y="2586587"/>
              <a:chExt cx="158262" cy="270180"/>
            </a:xfrm>
          </p:grpSpPr>
          <p:sp>
            <p:nvSpPr>
              <p:cNvPr id="164" name="フローチャート: 論理積ゲート 163">
                <a:extLst>
                  <a:ext uri="{FF2B5EF4-FFF2-40B4-BE49-F238E27FC236}">
                    <a16:creationId xmlns:a16="http://schemas.microsoft.com/office/drawing/2014/main" xmlns="" id="{832FA9C7-669B-4523-92B5-AC4B2F0E31A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楕円 164">
                <a:extLst>
                  <a:ext uri="{FF2B5EF4-FFF2-40B4-BE49-F238E27FC236}">
                    <a16:creationId xmlns:a16="http://schemas.microsoft.com/office/drawing/2014/main" xmlns="" id="{544BA1FC-3FF9-4472-8704-6E163AC2D56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5" name="グループ化 154">
              <a:extLst>
                <a:ext uri="{FF2B5EF4-FFF2-40B4-BE49-F238E27FC236}">
                  <a16:creationId xmlns:a16="http://schemas.microsoft.com/office/drawing/2014/main" xmlns="" id="{919A187C-9E73-4401-A06B-DDB9EDB65844}"/>
                </a:ext>
              </a:extLst>
            </p:cNvPr>
            <p:cNvGrpSpPr/>
            <p:nvPr/>
          </p:nvGrpSpPr>
          <p:grpSpPr>
            <a:xfrm>
              <a:off x="2414665" y="2316957"/>
              <a:ext cx="158262" cy="270180"/>
              <a:chOff x="1521069" y="2586587"/>
              <a:chExt cx="158262" cy="270180"/>
            </a:xfrm>
          </p:grpSpPr>
          <p:sp>
            <p:nvSpPr>
              <p:cNvPr id="162" name="フローチャート: 論理積ゲート 161">
                <a:extLst>
                  <a:ext uri="{FF2B5EF4-FFF2-40B4-BE49-F238E27FC236}">
                    <a16:creationId xmlns:a16="http://schemas.microsoft.com/office/drawing/2014/main" xmlns="" id="{54F3D43D-A5E2-4600-8EC8-E40098E57D7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楕円 162">
                <a:extLst>
                  <a:ext uri="{FF2B5EF4-FFF2-40B4-BE49-F238E27FC236}">
                    <a16:creationId xmlns:a16="http://schemas.microsoft.com/office/drawing/2014/main" xmlns="" id="{B91C37C2-8AE5-4A6B-8312-AF3E120BBEE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6" name="グループ化 155">
              <a:extLst>
                <a:ext uri="{FF2B5EF4-FFF2-40B4-BE49-F238E27FC236}">
                  <a16:creationId xmlns:a16="http://schemas.microsoft.com/office/drawing/2014/main" xmlns="" id="{CD7598F0-E86A-474C-B782-0860B292FCD0}"/>
                </a:ext>
              </a:extLst>
            </p:cNvPr>
            <p:cNvGrpSpPr/>
            <p:nvPr/>
          </p:nvGrpSpPr>
          <p:grpSpPr>
            <a:xfrm>
              <a:off x="2598058" y="2316958"/>
              <a:ext cx="158262" cy="270180"/>
              <a:chOff x="1521069" y="2586587"/>
              <a:chExt cx="158262" cy="270180"/>
            </a:xfrm>
          </p:grpSpPr>
          <p:sp>
            <p:nvSpPr>
              <p:cNvPr id="160" name="フローチャート: 論理積ゲート 159">
                <a:extLst>
                  <a:ext uri="{FF2B5EF4-FFF2-40B4-BE49-F238E27FC236}">
                    <a16:creationId xmlns:a16="http://schemas.microsoft.com/office/drawing/2014/main" xmlns="" id="{BB4F2738-67E7-4D4B-8289-5220FEEE2F4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楕円 160">
                <a:extLst>
                  <a:ext uri="{FF2B5EF4-FFF2-40B4-BE49-F238E27FC236}">
                    <a16:creationId xmlns:a16="http://schemas.microsoft.com/office/drawing/2014/main" xmlns="" id="{4073A52C-000C-45C6-8166-B3E961269CB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7" name="グループ化 156">
              <a:extLst>
                <a:ext uri="{FF2B5EF4-FFF2-40B4-BE49-F238E27FC236}">
                  <a16:creationId xmlns:a16="http://schemas.microsoft.com/office/drawing/2014/main" xmlns="" id="{196F75A0-F8CD-49D4-9E7C-5839861AC833}"/>
                </a:ext>
              </a:extLst>
            </p:cNvPr>
            <p:cNvGrpSpPr/>
            <p:nvPr/>
          </p:nvGrpSpPr>
          <p:grpSpPr>
            <a:xfrm>
              <a:off x="2781451" y="2316959"/>
              <a:ext cx="158262" cy="270180"/>
              <a:chOff x="1521069" y="2586587"/>
              <a:chExt cx="158262" cy="270180"/>
            </a:xfrm>
          </p:grpSpPr>
          <p:sp>
            <p:nvSpPr>
              <p:cNvPr id="158" name="フローチャート: 論理積ゲート 157">
                <a:extLst>
                  <a:ext uri="{FF2B5EF4-FFF2-40B4-BE49-F238E27FC236}">
                    <a16:creationId xmlns:a16="http://schemas.microsoft.com/office/drawing/2014/main" xmlns="" id="{7C88FC41-EAA8-4568-AEFD-B708DC6BE16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楕円 158">
                <a:extLst>
                  <a:ext uri="{FF2B5EF4-FFF2-40B4-BE49-F238E27FC236}">
                    <a16:creationId xmlns:a16="http://schemas.microsoft.com/office/drawing/2014/main" xmlns="" id="{0ADDD540-16E2-4C69-B57C-45AA3E9901D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632" name="グループ化 631">
            <a:extLst>
              <a:ext uri="{FF2B5EF4-FFF2-40B4-BE49-F238E27FC236}">
                <a16:creationId xmlns:a16="http://schemas.microsoft.com/office/drawing/2014/main" xmlns="" id="{5A62B7EA-EFE1-4FE2-B7C5-4D763A461ABF}"/>
              </a:ext>
            </a:extLst>
          </p:cNvPr>
          <p:cNvGrpSpPr>
            <a:grpSpLocks noChangeAspect="1"/>
          </p:cNvGrpSpPr>
          <p:nvPr/>
        </p:nvGrpSpPr>
        <p:grpSpPr>
          <a:xfrm>
            <a:off x="2525170" y="2238166"/>
            <a:ext cx="907329" cy="434036"/>
            <a:chOff x="1130914" y="2316950"/>
            <a:chExt cx="1814658" cy="868072"/>
          </a:xfrm>
        </p:grpSpPr>
        <p:grpSp>
          <p:nvGrpSpPr>
            <p:cNvPr id="633" name="グループ化 632">
              <a:extLst>
                <a:ext uri="{FF2B5EF4-FFF2-40B4-BE49-F238E27FC236}">
                  <a16:creationId xmlns:a16="http://schemas.microsoft.com/office/drawing/2014/main" xmlns="" id="{D90F47F5-3D65-400D-A058-B4E5275DE249}"/>
                </a:ext>
              </a:extLst>
            </p:cNvPr>
            <p:cNvGrpSpPr/>
            <p:nvPr/>
          </p:nvGrpSpPr>
          <p:grpSpPr>
            <a:xfrm>
              <a:off x="1136773" y="2615891"/>
              <a:ext cx="158262" cy="270180"/>
              <a:chOff x="1521069" y="2586587"/>
              <a:chExt cx="158262" cy="270180"/>
            </a:xfrm>
          </p:grpSpPr>
          <p:sp>
            <p:nvSpPr>
              <p:cNvPr id="721" name="フローチャート: 論理積ゲート 720">
                <a:extLst>
                  <a:ext uri="{FF2B5EF4-FFF2-40B4-BE49-F238E27FC236}">
                    <a16:creationId xmlns:a16="http://schemas.microsoft.com/office/drawing/2014/main" xmlns="" id="{72DF61F2-6DBD-41CE-AD61-FC0A3A471EE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2" name="楕円 721">
                <a:extLst>
                  <a:ext uri="{FF2B5EF4-FFF2-40B4-BE49-F238E27FC236}">
                    <a16:creationId xmlns:a16="http://schemas.microsoft.com/office/drawing/2014/main" xmlns="" id="{9BB58C60-B1A9-4159-A3B9-2FC8A640BD0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4" name="グループ化 633">
              <a:extLst>
                <a:ext uri="{FF2B5EF4-FFF2-40B4-BE49-F238E27FC236}">
                  <a16:creationId xmlns:a16="http://schemas.microsoft.com/office/drawing/2014/main" xmlns="" id="{A51F127F-F79E-4F68-9DE2-890C10A358B4}"/>
                </a:ext>
              </a:extLst>
            </p:cNvPr>
            <p:cNvGrpSpPr/>
            <p:nvPr/>
          </p:nvGrpSpPr>
          <p:grpSpPr>
            <a:xfrm>
              <a:off x="1320166" y="2615892"/>
              <a:ext cx="158262" cy="270180"/>
              <a:chOff x="1521069" y="2586587"/>
              <a:chExt cx="158262" cy="270180"/>
            </a:xfrm>
          </p:grpSpPr>
          <p:sp>
            <p:nvSpPr>
              <p:cNvPr id="719" name="フローチャート: 論理積ゲート 718">
                <a:extLst>
                  <a:ext uri="{FF2B5EF4-FFF2-40B4-BE49-F238E27FC236}">
                    <a16:creationId xmlns:a16="http://schemas.microsoft.com/office/drawing/2014/main" xmlns="" id="{D5DD3AF4-F722-4E84-8EE9-8D53E092A8E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0" name="楕円 719">
                <a:extLst>
                  <a:ext uri="{FF2B5EF4-FFF2-40B4-BE49-F238E27FC236}">
                    <a16:creationId xmlns:a16="http://schemas.microsoft.com/office/drawing/2014/main" xmlns="" id="{D349AE86-579A-4EBE-A6C5-AEC3CED4CC9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5" name="グループ化 634">
              <a:extLst>
                <a:ext uri="{FF2B5EF4-FFF2-40B4-BE49-F238E27FC236}">
                  <a16:creationId xmlns:a16="http://schemas.microsoft.com/office/drawing/2014/main" xmlns="" id="{E62FB1FD-498D-4A1A-910F-D53554852142}"/>
                </a:ext>
              </a:extLst>
            </p:cNvPr>
            <p:cNvGrpSpPr/>
            <p:nvPr/>
          </p:nvGrpSpPr>
          <p:grpSpPr>
            <a:xfrm>
              <a:off x="1503559" y="2615893"/>
              <a:ext cx="158262" cy="270180"/>
              <a:chOff x="1521069" y="2586587"/>
              <a:chExt cx="158262" cy="270180"/>
            </a:xfrm>
          </p:grpSpPr>
          <p:sp>
            <p:nvSpPr>
              <p:cNvPr id="717" name="フローチャート: 論理積ゲート 716">
                <a:extLst>
                  <a:ext uri="{FF2B5EF4-FFF2-40B4-BE49-F238E27FC236}">
                    <a16:creationId xmlns:a16="http://schemas.microsoft.com/office/drawing/2014/main" xmlns="" id="{DC223683-52E3-487B-958F-5BE46519DFA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8" name="楕円 717">
                <a:extLst>
                  <a:ext uri="{FF2B5EF4-FFF2-40B4-BE49-F238E27FC236}">
                    <a16:creationId xmlns:a16="http://schemas.microsoft.com/office/drawing/2014/main" xmlns="" id="{BFC54945-2700-4B0A-8D97-B63F16A8FEC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6" name="グループ化 635">
              <a:extLst>
                <a:ext uri="{FF2B5EF4-FFF2-40B4-BE49-F238E27FC236}">
                  <a16:creationId xmlns:a16="http://schemas.microsoft.com/office/drawing/2014/main" xmlns="" id="{70CC3917-D25A-4E7E-9816-F106581E774C}"/>
                </a:ext>
              </a:extLst>
            </p:cNvPr>
            <p:cNvGrpSpPr/>
            <p:nvPr/>
          </p:nvGrpSpPr>
          <p:grpSpPr>
            <a:xfrm>
              <a:off x="1686952" y="2615894"/>
              <a:ext cx="158262" cy="270180"/>
              <a:chOff x="1521069" y="2586587"/>
              <a:chExt cx="158262" cy="270180"/>
            </a:xfrm>
          </p:grpSpPr>
          <p:sp>
            <p:nvSpPr>
              <p:cNvPr id="715" name="フローチャート: 論理積ゲート 714">
                <a:extLst>
                  <a:ext uri="{FF2B5EF4-FFF2-40B4-BE49-F238E27FC236}">
                    <a16:creationId xmlns:a16="http://schemas.microsoft.com/office/drawing/2014/main" xmlns="" id="{A6FC7719-4D6F-484D-9C03-6758ED77F6B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6" name="楕円 715">
                <a:extLst>
                  <a:ext uri="{FF2B5EF4-FFF2-40B4-BE49-F238E27FC236}">
                    <a16:creationId xmlns:a16="http://schemas.microsoft.com/office/drawing/2014/main" xmlns="" id="{E5D9CE59-50EF-4F5E-9ABE-B499D7EF9F8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7" name="グループ化 636">
              <a:extLst>
                <a:ext uri="{FF2B5EF4-FFF2-40B4-BE49-F238E27FC236}">
                  <a16:creationId xmlns:a16="http://schemas.microsoft.com/office/drawing/2014/main" xmlns="" id="{62B73CD7-E49B-44A7-AA36-7C164D58FA1D}"/>
                </a:ext>
              </a:extLst>
            </p:cNvPr>
            <p:cNvGrpSpPr/>
            <p:nvPr/>
          </p:nvGrpSpPr>
          <p:grpSpPr>
            <a:xfrm>
              <a:off x="1870345" y="2615895"/>
              <a:ext cx="158262" cy="270180"/>
              <a:chOff x="1521069" y="2586587"/>
              <a:chExt cx="158262" cy="270180"/>
            </a:xfrm>
          </p:grpSpPr>
          <p:sp>
            <p:nvSpPr>
              <p:cNvPr id="713" name="フローチャート: 論理積ゲート 712">
                <a:extLst>
                  <a:ext uri="{FF2B5EF4-FFF2-40B4-BE49-F238E27FC236}">
                    <a16:creationId xmlns:a16="http://schemas.microsoft.com/office/drawing/2014/main" xmlns="" id="{91080C20-868C-4D96-8561-04826196EFB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4" name="楕円 713">
                <a:extLst>
                  <a:ext uri="{FF2B5EF4-FFF2-40B4-BE49-F238E27FC236}">
                    <a16:creationId xmlns:a16="http://schemas.microsoft.com/office/drawing/2014/main" xmlns="" id="{9153FB8F-DF12-448D-A90B-B54B7FC08DA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8" name="グループ化 637">
              <a:extLst>
                <a:ext uri="{FF2B5EF4-FFF2-40B4-BE49-F238E27FC236}">
                  <a16:creationId xmlns:a16="http://schemas.microsoft.com/office/drawing/2014/main" xmlns="" id="{0247182F-344D-426B-8CF4-67749557DC7D}"/>
                </a:ext>
              </a:extLst>
            </p:cNvPr>
            <p:cNvGrpSpPr/>
            <p:nvPr/>
          </p:nvGrpSpPr>
          <p:grpSpPr>
            <a:xfrm>
              <a:off x="2053738" y="2615896"/>
              <a:ext cx="158262" cy="270180"/>
              <a:chOff x="1521069" y="2586587"/>
              <a:chExt cx="158262" cy="270180"/>
            </a:xfrm>
          </p:grpSpPr>
          <p:sp>
            <p:nvSpPr>
              <p:cNvPr id="711" name="フローチャート: 論理積ゲート 710">
                <a:extLst>
                  <a:ext uri="{FF2B5EF4-FFF2-40B4-BE49-F238E27FC236}">
                    <a16:creationId xmlns:a16="http://schemas.microsoft.com/office/drawing/2014/main" xmlns="" id="{A2D448EC-2F67-49D3-A60B-AF7758120ED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2" name="楕円 711">
                <a:extLst>
                  <a:ext uri="{FF2B5EF4-FFF2-40B4-BE49-F238E27FC236}">
                    <a16:creationId xmlns:a16="http://schemas.microsoft.com/office/drawing/2014/main" xmlns="" id="{6CF0459E-BF4C-499D-A297-47BFFEF4D29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9" name="グループ化 638">
              <a:extLst>
                <a:ext uri="{FF2B5EF4-FFF2-40B4-BE49-F238E27FC236}">
                  <a16:creationId xmlns:a16="http://schemas.microsoft.com/office/drawing/2014/main" xmlns="" id="{7F92BEAD-C769-4F79-AB98-B96A18284568}"/>
                </a:ext>
              </a:extLst>
            </p:cNvPr>
            <p:cNvGrpSpPr/>
            <p:nvPr/>
          </p:nvGrpSpPr>
          <p:grpSpPr>
            <a:xfrm>
              <a:off x="2237131" y="2615897"/>
              <a:ext cx="158262" cy="270180"/>
              <a:chOff x="1521069" y="2586587"/>
              <a:chExt cx="158262" cy="270180"/>
            </a:xfrm>
          </p:grpSpPr>
          <p:sp>
            <p:nvSpPr>
              <p:cNvPr id="709" name="フローチャート: 論理積ゲート 708">
                <a:extLst>
                  <a:ext uri="{FF2B5EF4-FFF2-40B4-BE49-F238E27FC236}">
                    <a16:creationId xmlns:a16="http://schemas.microsoft.com/office/drawing/2014/main" xmlns="" id="{A35E2213-D35B-4C28-9251-25313B2BE77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0" name="楕円 709">
                <a:extLst>
                  <a:ext uri="{FF2B5EF4-FFF2-40B4-BE49-F238E27FC236}">
                    <a16:creationId xmlns:a16="http://schemas.microsoft.com/office/drawing/2014/main" xmlns="" id="{93FE1AA4-0869-459A-931F-9EC61A3C181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0" name="グループ化 639">
              <a:extLst>
                <a:ext uri="{FF2B5EF4-FFF2-40B4-BE49-F238E27FC236}">
                  <a16:creationId xmlns:a16="http://schemas.microsoft.com/office/drawing/2014/main" xmlns="" id="{9B5C2CE6-D003-45A8-B17B-A8F5818FDB2C}"/>
                </a:ext>
              </a:extLst>
            </p:cNvPr>
            <p:cNvGrpSpPr/>
            <p:nvPr/>
          </p:nvGrpSpPr>
          <p:grpSpPr>
            <a:xfrm>
              <a:off x="2420524" y="2615898"/>
              <a:ext cx="158262" cy="270180"/>
              <a:chOff x="1521069" y="2586587"/>
              <a:chExt cx="158262" cy="270180"/>
            </a:xfrm>
          </p:grpSpPr>
          <p:sp>
            <p:nvSpPr>
              <p:cNvPr id="707" name="フローチャート: 論理積ゲート 706">
                <a:extLst>
                  <a:ext uri="{FF2B5EF4-FFF2-40B4-BE49-F238E27FC236}">
                    <a16:creationId xmlns:a16="http://schemas.microsoft.com/office/drawing/2014/main" xmlns="" id="{39B587F1-E957-49D0-87CF-0A18197EA8B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8" name="楕円 707">
                <a:extLst>
                  <a:ext uri="{FF2B5EF4-FFF2-40B4-BE49-F238E27FC236}">
                    <a16:creationId xmlns:a16="http://schemas.microsoft.com/office/drawing/2014/main" xmlns="" id="{481047A1-6FC5-4483-8852-E7E5C4A1DE4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1" name="グループ化 640">
              <a:extLst>
                <a:ext uri="{FF2B5EF4-FFF2-40B4-BE49-F238E27FC236}">
                  <a16:creationId xmlns:a16="http://schemas.microsoft.com/office/drawing/2014/main" xmlns="" id="{EBA91021-DB75-41F6-8D1B-3DE25ECDC023}"/>
                </a:ext>
              </a:extLst>
            </p:cNvPr>
            <p:cNvGrpSpPr/>
            <p:nvPr/>
          </p:nvGrpSpPr>
          <p:grpSpPr>
            <a:xfrm>
              <a:off x="2603917" y="2615899"/>
              <a:ext cx="158262" cy="270180"/>
              <a:chOff x="1521069" y="2586587"/>
              <a:chExt cx="158262" cy="270180"/>
            </a:xfrm>
          </p:grpSpPr>
          <p:sp>
            <p:nvSpPr>
              <p:cNvPr id="705" name="フローチャート: 論理積ゲート 704">
                <a:extLst>
                  <a:ext uri="{FF2B5EF4-FFF2-40B4-BE49-F238E27FC236}">
                    <a16:creationId xmlns:a16="http://schemas.microsoft.com/office/drawing/2014/main" xmlns="" id="{93084C82-9148-434C-BB54-14550A4F290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6" name="楕円 705">
                <a:extLst>
                  <a:ext uri="{FF2B5EF4-FFF2-40B4-BE49-F238E27FC236}">
                    <a16:creationId xmlns:a16="http://schemas.microsoft.com/office/drawing/2014/main" xmlns="" id="{F58153FA-9743-437E-AB8E-C3EF90D1818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2" name="グループ化 641">
              <a:extLst>
                <a:ext uri="{FF2B5EF4-FFF2-40B4-BE49-F238E27FC236}">
                  <a16:creationId xmlns:a16="http://schemas.microsoft.com/office/drawing/2014/main" xmlns="" id="{E634C92A-72EF-4966-92DF-B0954D193088}"/>
                </a:ext>
              </a:extLst>
            </p:cNvPr>
            <p:cNvGrpSpPr/>
            <p:nvPr/>
          </p:nvGrpSpPr>
          <p:grpSpPr>
            <a:xfrm>
              <a:off x="2787310" y="2615900"/>
              <a:ext cx="158262" cy="270180"/>
              <a:chOff x="1521069" y="2586587"/>
              <a:chExt cx="158262" cy="270180"/>
            </a:xfrm>
          </p:grpSpPr>
          <p:sp>
            <p:nvSpPr>
              <p:cNvPr id="703" name="フローチャート: 論理積ゲート 702">
                <a:extLst>
                  <a:ext uri="{FF2B5EF4-FFF2-40B4-BE49-F238E27FC236}">
                    <a16:creationId xmlns:a16="http://schemas.microsoft.com/office/drawing/2014/main" xmlns="" id="{76175661-4220-4970-806B-903007CA33D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4" name="楕円 703">
                <a:extLst>
                  <a:ext uri="{FF2B5EF4-FFF2-40B4-BE49-F238E27FC236}">
                    <a16:creationId xmlns:a16="http://schemas.microsoft.com/office/drawing/2014/main" xmlns="" id="{AD4476B8-04FC-4060-A34D-B9BE244BD3A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3" name="グループ化 642">
              <a:extLst>
                <a:ext uri="{FF2B5EF4-FFF2-40B4-BE49-F238E27FC236}">
                  <a16:creationId xmlns:a16="http://schemas.microsoft.com/office/drawing/2014/main" xmlns="" id="{4FF8B5F7-E560-45D5-94EF-A01D4E05DB6F}"/>
                </a:ext>
              </a:extLst>
            </p:cNvPr>
            <p:cNvGrpSpPr/>
            <p:nvPr/>
          </p:nvGrpSpPr>
          <p:grpSpPr>
            <a:xfrm>
              <a:off x="1136773" y="2914833"/>
              <a:ext cx="158262" cy="270180"/>
              <a:chOff x="1521069" y="2586587"/>
              <a:chExt cx="158262" cy="270180"/>
            </a:xfrm>
          </p:grpSpPr>
          <p:sp>
            <p:nvSpPr>
              <p:cNvPr id="701" name="フローチャート: 論理積ゲート 700">
                <a:extLst>
                  <a:ext uri="{FF2B5EF4-FFF2-40B4-BE49-F238E27FC236}">
                    <a16:creationId xmlns:a16="http://schemas.microsoft.com/office/drawing/2014/main" xmlns="" id="{A8E572B1-0AC4-4987-A3D0-C8B44F4900C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2" name="楕円 701">
                <a:extLst>
                  <a:ext uri="{FF2B5EF4-FFF2-40B4-BE49-F238E27FC236}">
                    <a16:creationId xmlns:a16="http://schemas.microsoft.com/office/drawing/2014/main" xmlns="" id="{5A72CFCB-A5CA-4B4D-8DF4-74098A90D3F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4" name="グループ化 643">
              <a:extLst>
                <a:ext uri="{FF2B5EF4-FFF2-40B4-BE49-F238E27FC236}">
                  <a16:creationId xmlns:a16="http://schemas.microsoft.com/office/drawing/2014/main" xmlns="" id="{6E002FE9-FB5D-4EBE-9201-A522F23F6296}"/>
                </a:ext>
              </a:extLst>
            </p:cNvPr>
            <p:cNvGrpSpPr/>
            <p:nvPr/>
          </p:nvGrpSpPr>
          <p:grpSpPr>
            <a:xfrm>
              <a:off x="1320166" y="2914834"/>
              <a:ext cx="158262" cy="270180"/>
              <a:chOff x="1521069" y="2586587"/>
              <a:chExt cx="158262" cy="270180"/>
            </a:xfrm>
          </p:grpSpPr>
          <p:sp>
            <p:nvSpPr>
              <p:cNvPr id="699" name="フローチャート: 論理積ゲート 698">
                <a:extLst>
                  <a:ext uri="{FF2B5EF4-FFF2-40B4-BE49-F238E27FC236}">
                    <a16:creationId xmlns:a16="http://schemas.microsoft.com/office/drawing/2014/main" xmlns="" id="{BB4318A5-4FD2-4786-ADBA-6DF895A9577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0" name="楕円 699">
                <a:extLst>
                  <a:ext uri="{FF2B5EF4-FFF2-40B4-BE49-F238E27FC236}">
                    <a16:creationId xmlns:a16="http://schemas.microsoft.com/office/drawing/2014/main" xmlns="" id="{19A0748C-2502-4CEC-BDC4-FD33363E076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5" name="グループ化 644">
              <a:extLst>
                <a:ext uri="{FF2B5EF4-FFF2-40B4-BE49-F238E27FC236}">
                  <a16:creationId xmlns:a16="http://schemas.microsoft.com/office/drawing/2014/main" xmlns="" id="{B4AAB349-BC51-4793-9C7E-067500B655AC}"/>
                </a:ext>
              </a:extLst>
            </p:cNvPr>
            <p:cNvGrpSpPr/>
            <p:nvPr/>
          </p:nvGrpSpPr>
          <p:grpSpPr>
            <a:xfrm>
              <a:off x="1503559" y="2914835"/>
              <a:ext cx="158262" cy="270180"/>
              <a:chOff x="1521069" y="2586587"/>
              <a:chExt cx="158262" cy="270180"/>
            </a:xfrm>
          </p:grpSpPr>
          <p:sp>
            <p:nvSpPr>
              <p:cNvPr id="697" name="フローチャート: 論理積ゲート 696">
                <a:extLst>
                  <a:ext uri="{FF2B5EF4-FFF2-40B4-BE49-F238E27FC236}">
                    <a16:creationId xmlns:a16="http://schemas.microsoft.com/office/drawing/2014/main" xmlns="" id="{D1EE67B8-44B2-41A4-B01C-1613AAF1804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8" name="楕円 697">
                <a:extLst>
                  <a:ext uri="{FF2B5EF4-FFF2-40B4-BE49-F238E27FC236}">
                    <a16:creationId xmlns:a16="http://schemas.microsoft.com/office/drawing/2014/main" xmlns="" id="{9D655170-39DF-4476-9CB9-A9F7F742349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6" name="グループ化 645">
              <a:extLst>
                <a:ext uri="{FF2B5EF4-FFF2-40B4-BE49-F238E27FC236}">
                  <a16:creationId xmlns:a16="http://schemas.microsoft.com/office/drawing/2014/main" xmlns="" id="{0D10A175-045B-4F1B-B12C-76A3DE299CF4}"/>
                </a:ext>
              </a:extLst>
            </p:cNvPr>
            <p:cNvGrpSpPr/>
            <p:nvPr/>
          </p:nvGrpSpPr>
          <p:grpSpPr>
            <a:xfrm>
              <a:off x="1686952" y="2914836"/>
              <a:ext cx="158262" cy="270180"/>
              <a:chOff x="1521069" y="2586587"/>
              <a:chExt cx="158262" cy="270180"/>
            </a:xfrm>
          </p:grpSpPr>
          <p:sp>
            <p:nvSpPr>
              <p:cNvPr id="695" name="フローチャート: 論理積ゲート 694">
                <a:extLst>
                  <a:ext uri="{FF2B5EF4-FFF2-40B4-BE49-F238E27FC236}">
                    <a16:creationId xmlns:a16="http://schemas.microsoft.com/office/drawing/2014/main" xmlns="" id="{6B82150E-E77C-43AE-8DE7-28F85A26C97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6" name="楕円 695">
                <a:extLst>
                  <a:ext uri="{FF2B5EF4-FFF2-40B4-BE49-F238E27FC236}">
                    <a16:creationId xmlns:a16="http://schemas.microsoft.com/office/drawing/2014/main" xmlns="" id="{50BCCD0B-A8D5-4FD6-A3A2-BB214170A03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7" name="グループ化 646">
              <a:extLst>
                <a:ext uri="{FF2B5EF4-FFF2-40B4-BE49-F238E27FC236}">
                  <a16:creationId xmlns:a16="http://schemas.microsoft.com/office/drawing/2014/main" xmlns="" id="{DD6B7860-50CB-4F8F-A4A2-E68C8A99FC8B}"/>
                </a:ext>
              </a:extLst>
            </p:cNvPr>
            <p:cNvGrpSpPr/>
            <p:nvPr/>
          </p:nvGrpSpPr>
          <p:grpSpPr>
            <a:xfrm>
              <a:off x="1870345" y="2914837"/>
              <a:ext cx="158262" cy="270180"/>
              <a:chOff x="1521069" y="2586587"/>
              <a:chExt cx="158262" cy="270180"/>
            </a:xfrm>
          </p:grpSpPr>
          <p:sp>
            <p:nvSpPr>
              <p:cNvPr id="693" name="フローチャート: 論理積ゲート 692">
                <a:extLst>
                  <a:ext uri="{FF2B5EF4-FFF2-40B4-BE49-F238E27FC236}">
                    <a16:creationId xmlns:a16="http://schemas.microsoft.com/office/drawing/2014/main" xmlns="" id="{3F19DD21-B955-48C5-9996-C9C81108FB6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4" name="楕円 693">
                <a:extLst>
                  <a:ext uri="{FF2B5EF4-FFF2-40B4-BE49-F238E27FC236}">
                    <a16:creationId xmlns:a16="http://schemas.microsoft.com/office/drawing/2014/main" xmlns="" id="{F0A427BC-6160-4278-999B-60A0ABDAA37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8" name="グループ化 647">
              <a:extLst>
                <a:ext uri="{FF2B5EF4-FFF2-40B4-BE49-F238E27FC236}">
                  <a16:creationId xmlns:a16="http://schemas.microsoft.com/office/drawing/2014/main" xmlns="" id="{CDD01DDC-4341-42AF-80BB-0D73312C1439}"/>
                </a:ext>
              </a:extLst>
            </p:cNvPr>
            <p:cNvGrpSpPr/>
            <p:nvPr/>
          </p:nvGrpSpPr>
          <p:grpSpPr>
            <a:xfrm>
              <a:off x="2053738" y="2914838"/>
              <a:ext cx="158262" cy="270180"/>
              <a:chOff x="1521069" y="2586587"/>
              <a:chExt cx="158262" cy="270180"/>
            </a:xfrm>
          </p:grpSpPr>
          <p:sp>
            <p:nvSpPr>
              <p:cNvPr id="691" name="フローチャート: 論理積ゲート 690">
                <a:extLst>
                  <a:ext uri="{FF2B5EF4-FFF2-40B4-BE49-F238E27FC236}">
                    <a16:creationId xmlns:a16="http://schemas.microsoft.com/office/drawing/2014/main" xmlns="" id="{7D38565E-A96A-4CF9-ADF3-ED6D054EA19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2" name="楕円 691">
                <a:extLst>
                  <a:ext uri="{FF2B5EF4-FFF2-40B4-BE49-F238E27FC236}">
                    <a16:creationId xmlns:a16="http://schemas.microsoft.com/office/drawing/2014/main" xmlns="" id="{F546FA58-8BDD-43B7-860F-091EF87E982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9" name="グループ化 648">
              <a:extLst>
                <a:ext uri="{FF2B5EF4-FFF2-40B4-BE49-F238E27FC236}">
                  <a16:creationId xmlns:a16="http://schemas.microsoft.com/office/drawing/2014/main" xmlns="" id="{FD273B7F-9471-45B4-9B09-B99B4BCA2152}"/>
                </a:ext>
              </a:extLst>
            </p:cNvPr>
            <p:cNvGrpSpPr/>
            <p:nvPr/>
          </p:nvGrpSpPr>
          <p:grpSpPr>
            <a:xfrm>
              <a:off x="2237131" y="2914839"/>
              <a:ext cx="158262" cy="270180"/>
              <a:chOff x="1521069" y="2586587"/>
              <a:chExt cx="158262" cy="270180"/>
            </a:xfrm>
          </p:grpSpPr>
          <p:sp>
            <p:nvSpPr>
              <p:cNvPr id="689" name="フローチャート: 論理積ゲート 688">
                <a:extLst>
                  <a:ext uri="{FF2B5EF4-FFF2-40B4-BE49-F238E27FC236}">
                    <a16:creationId xmlns:a16="http://schemas.microsoft.com/office/drawing/2014/main" xmlns="" id="{0B4DCB85-C7E6-4654-BF00-2D833068C66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0" name="楕円 689">
                <a:extLst>
                  <a:ext uri="{FF2B5EF4-FFF2-40B4-BE49-F238E27FC236}">
                    <a16:creationId xmlns:a16="http://schemas.microsoft.com/office/drawing/2014/main" xmlns="" id="{91136A37-0E72-4FD7-B821-9C4DFB7DD18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0" name="グループ化 649">
              <a:extLst>
                <a:ext uri="{FF2B5EF4-FFF2-40B4-BE49-F238E27FC236}">
                  <a16:creationId xmlns:a16="http://schemas.microsoft.com/office/drawing/2014/main" xmlns="" id="{410C8DF8-3A7A-4D06-8279-2FF3BA94276D}"/>
                </a:ext>
              </a:extLst>
            </p:cNvPr>
            <p:cNvGrpSpPr/>
            <p:nvPr/>
          </p:nvGrpSpPr>
          <p:grpSpPr>
            <a:xfrm>
              <a:off x="2420524" y="2914840"/>
              <a:ext cx="158262" cy="270180"/>
              <a:chOff x="1521069" y="2586587"/>
              <a:chExt cx="158262" cy="270180"/>
            </a:xfrm>
          </p:grpSpPr>
          <p:sp>
            <p:nvSpPr>
              <p:cNvPr id="687" name="フローチャート: 論理積ゲート 686">
                <a:extLst>
                  <a:ext uri="{FF2B5EF4-FFF2-40B4-BE49-F238E27FC236}">
                    <a16:creationId xmlns:a16="http://schemas.microsoft.com/office/drawing/2014/main" xmlns="" id="{33478403-08DD-441F-8582-5AE7D239FE3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8" name="楕円 687">
                <a:extLst>
                  <a:ext uri="{FF2B5EF4-FFF2-40B4-BE49-F238E27FC236}">
                    <a16:creationId xmlns:a16="http://schemas.microsoft.com/office/drawing/2014/main" xmlns="" id="{6DBA250B-9193-46C1-8CED-74A0F4CE95A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1" name="グループ化 650">
              <a:extLst>
                <a:ext uri="{FF2B5EF4-FFF2-40B4-BE49-F238E27FC236}">
                  <a16:creationId xmlns:a16="http://schemas.microsoft.com/office/drawing/2014/main" xmlns="" id="{2844E157-8641-4F9F-BB64-E92C47BAB6C6}"/>
                </a:ext>
              </a:extLst>
            </p:cNvPr>
            <p:cNvGrpSpPr/>
            <p:nvPr/>
          </p:nvGrpSpPr>
          <p:grpSpPr>
            <a:xfrm>
              <a:off x="2603917" y="2914841"/>
              <a:ext cx="158262" cy="270180"/>
              <a:chOff x="1521069" y="2586587"/>
              <a:chExt cx="158262" cy="270180"/>
            </a:xfrm>
          </p:grpSpPr>
          <p:sp>
            <p:nvSpPr>
              <p:cNvPr id="685" name="フローチャート: 論理積ゲート 684">
                <a:extLst>
                  <a:ext uri="{FF2B5EF4-FFF2-40B4-BE49-F238E27FC236}">
                    <a16:creationId xmlns:a16="http://schemas.microsoft.com/office/drawing/2014/main" xmlns="" id="{7C5EFBF7-B536-474D-B203-2FAE42EB5A8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6" name="楕円 685">
                <a:extLst>
                  <a:ext uri="{FF2B5EF4-FFF2-40B4-BE49-F238E27FC236}">
                    <a16:creationId xmlns:a16="http://schemas.microsoft.com/office/drawing/2014/main" xmlns="" id="{450A2EFF-DE34-4BDE-81F3-71299F29595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2" name="グループ化 651">
              <a:extLst>
                <a:ext uri="{FF2B5EF4-FFF2-40B4-BE49-F238E27FC236}">
                  <a16:creationId xmlns:a16="http://schemas.microsoft.com/office/drawing/2014/main" xmlns="" id="{99117F3C-886E-438F-B2BC-D11C867F622D}"/>
                </a:ext>
              </a:extLst>
            </p:cNvPr>
            <p:cNvGrpSpPr/>
            <p:nvPr/>
          </p:nvGrpSpPr>
          <p:grpSpPr>
            <a:xfrm>
              <a:off x="2787310" y="2914842"/>
              <a:ext cx="158262" cy="270180"/>
              <a:chOff x="1521069" y="2586587"/>
              <a:chExt cx="158262" cy="270180"/>
            </a:xfrm>
          </p:grpSpPr>
          <p:sp>
            <p:nvSpPr>
              <p:cNvPr id="683" name="フローチャート: 論理積ゲート 682">
                <a:extLst>
                  <a:ext uri="{FF2B5EF4-FFF2-40B4-BE49-F238E27FC236}">
                    <a16:creationId xmlns:a16="http://schemas.microsoft.com/office/drawing/2014/main" xmlns="" id="{9641A682-CFCB-41C3-9654-76F7BF79611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4" name="楕円 683">
                <a:extLst>
                  <a:ext uri="{FF2B5EF4-FFF2-40B4-BE49-F238E27FC236}">
                    <a16:creationId xmlns:a16="http://schemas.microsoft.com/office/drawing/2014/main" xmlns="" id="{08C38A46-DE7D-43FE-9DD4-EEC76EDE1A7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3" name="グループ化 652">
              <a:extLst>
                <a:ext uri="{FF2B5EF4-FFF2-40B4-BE49-F238E27FC236}">
                  <a16:creationId xmlns:a16="http://schemas.microsoft.com/office/drawing/2014/main" xmlns="" id="{D2834914-6456-443F-AEF4-7611EA39DA31}"/>
                </a:ext>
              </a:extLst>
            </p:cNvPr>
            <p:cNvGrpSpPr/>
            <p:nvPr/>
          </p:nvGrpSpPr>
          <p:grpSpPr>
            <a:xfrm>
              <a:off x="1130914" y="2316950"/>
              <a:ext cx="158262" cy="270180"/>
              <a:chOff x="1521069" y="2586587"/>
              <a:chExt cx="158262" cy="270180"/>
            </a:xfrm>
          </p:grpSpPr>
          <p:sp>
            <p:nvSpPr>
              <p:cNvPr id="681" name="フローチャート: 論理積ゲート 680">
                <a:extLst>
                  <a:ext uri="{FF2B5EF4-FFF2-40B4-BE49-F238E27FC236}">
                    <a16:creationId xmlns:a16="http://schemas.microsoft.com/office/drawing/2014/main" xmlns="" id="{3590B02A-E00A-4A50-A7F0-DB6A770EEBB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2" name="楕円 681">
                <a:extLst>
                  <a:ext uri="{FF2B5EF4-FFF2-40B4-BE49-F238E27FC236}">
                    <a16:creationId xmlns:a16="http://schemas.microsoft.com/office/drawing/2014/main" xmlns="" id="{7F34FDBA-CF46-4AE0-8550-03B314B9C5E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4" name="グループ化 653">
              <a:extLst>
                <a:ext uri="{FF2B5EF4-FFF2-40B4-BE49-F238E27FC236}">
                  <a16:creationId xmlns:a16="http://schemas.microsoft.com/office/drawing/2014/main" xmlns="" id="{FE2EFCF8-5F4E-459D-AC8B-8B9A55F351F8}"/>
                </a:ext>
              </a:extLst>
            </p:cNvPr>
            <p:cNvGrpSpPr/>
            <p:nvPr/>
          </p:nvGrpSpPr>
          <p:grpSpPr>
            <a:xfrm>
              <a:off x="1314307" y="2316951"/>
              <a:ext cx="158262" cy="270180"/>
              <a:chOff x="1521069" y="2586587"/>
              <a:chExt cx="158262" cy="270180"/>
            </a:xfrm>
          </p:grpSpPr>
          <p:sp>
            <p:nvSpPr>
              <p:cNvPr id="679" name="フローチャート: 論理積ゲート 678">
                <a:extLst>
                  <a:ext uri="{FF2B5EF4-FFF2-40B4-BE49-F238E27FC236}">
                    <a16:creationId xmlns:a16="http://schemas.microsoft.com/office/drawing/2014/main" xmlns="" id="{37EFD02C-B3BD-4543-A733-C39B759FD0F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0" name="楕円 679">
                <a:extLst>
                  <a:ext uri="{FF2B5EF4-FFF2-40B4-BE49-F238E27FC236}">
                    <a16:creationId xmlns:a16="http://schemas.microsoft.com/office/drawing/2014/main" xmlns="" id="{748D6A75-A83E-4859-9ADA-3CF94845C63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5" name="グループ化 654">
              <a:extLst>
                <a:ext uri="{FF2B5EF4-FFF2-40B4-BE49-F238E27FC236}">
                  <a16:creationId xmlns:a16="http://schemas.microsoft.com/office/drawing/2014/main" xmlns="" id="{A3C5D598-FB35-44E5-974F-368235843F73}"/>
                </a:ext>
              </a:extLst>
            </p:cNvPr>
            <p:cNvGrpSpPr/>
            <p:nvPr/>
          </p:nvGrpSpPr>
          <p:grpSpPr>
            <a:xfrm>
              <a:off x="1497700" y="2316952"/>
              <a:ext cx="158262" cy="270180"/>
              <a:chOff x="1521069" y="2586587"/>
              <a:chExt cx="158262" cy="270180"/>
            </a:xfrm>
          </p:grpSpPr>
          <p:sp>
            <p:nvSpPr>
              <p:cNvPr id="677" name="フローチャート: 論理積ゲート 676">
                <a:extLst>
                  <a:ext uri="{FF2B5EF4-FFF2-40B4-BE49-F238E27FC236}">
                    <a16:creationId xmlns:a16="http://schemas.microsoft.com/office/drawing/2014/main" xmlns="" id="{5926CCFB-93B4-45D3-9BB0-D8C91D22A33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8" name="楕円 677">
                <a:extLst>
                  <a:ext uri="{FF2B5EF4-FFF2-40B4-BE49-F238E27FC236}">
                    <a16:creationId xmlns:a16="http://schemas.microsoft.com/office/drawing/2014/main" xmlns="" id="{6CE5ECEA-F7C1-4382-ADDC-E93CFE972A3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6" name="グループ化 655">
              <a:extLst>
                <a:ext uri="{FF2B5EF4-FFF2-40B4-BE49-F238E27FC236}">
                  <a16:creationId xmlns:a16="http://schemas.microsoft.com/office/drawing/2014/main" xmlns="" id="{C3BC0C69-3660-482E-8371-282BF3AA5EAF}"/>
                </a:ext>
              </a:extLst>
            </p:cNvPr>
            <p:cNvGrpSpPr/>
            <p:nvPr/>
          </p:nvGrpSpPr>
          <p:grpSpPr>
            <a:xfrm>
              <a:off x="1681093" y="2316953"/>
              <a:ext cx="158262" cy="270180"/>
              <a:chOff x="1521069" y="2586587"/>
              <a:chExt cx="158262" cy="270180"/>
            </a:xfrm>
          </p:grpSpPr>
          <p:sp>
            <p:nvSpPr>
              <p:cNvPr id="675" name="フローチャート: 論理積ゲート 674">
                <a:extLst>
                  <a:ext uri="{FF2B5EF4-FFF2-40B4-BE49-F238E27FC236}">
                    <a16:creationId xmlns:a16="http://schemas.microsoft.com/office/drawing/2014/main" xmlns="" id="{D154D489-48D4-4EB9-B8F2-5C527D4673F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6" name="楕円 675">
                <a:extLst>
                  <a:ext uri="{FF2B5EF4-FFF2-40B4-BE49-F238E27FC236}">
                    <a16:creationId xmlns:a16="http://schemas.microsoft.com/office/drawing/2014/main" xmlns="" id="{94A8B248-5030-4F58-B936-C72A85AAF78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7" name="グループ化 656">
              <a:extLst>
                <a:ext uri="{FF2B5EF4-FFF2-40B4-BE49-F238E27FC236}">
                  <a16:creationId xmlns:a16="http://schemas.microsoft.com/office/drawing/2014/main" xmlns="" id="{85B43F12-C716-4DB2-965A-109F5AAFFB62}"/>
                </a:ext>
              </a:extLst>
            </p:cNvPr>
            <p:cNvGrpSpPr/>
            <p:nvPr/>
          </p:nvGrpSpPr>
          <p:grpSpPr>
            <a:xfrm>
              <a:off x="1864486" y="2316954"/>
              <a:ext cx="158262" cy="270180"/>
              <a:chOff x="1521069" y="2586587"/>
              <a:chExt cx="158262" cy="270180"/>
            </a:xfrm>
          </p:grpSpPr>
          <p:sp>
            <p:nvSpPr>
              <p:cNvPr id="673" name="フローチャート: 論理積ゲート 672">
                <a:extLst>
                  <a:ext uri="{FF2B5EF4-FFF2-40B4-BE49-F238E27FC236}">
                    <a16:creationId xmlns:a16="http://schemas.microsoft.com/office/drawing/2014/main" xmlns="" id="{82ED47BD-31C6-4FAE-922B-8E860BE469F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4" name="楕円 673">
                <a:extLst>
                  <a:ext uri="{FF2B5EF4-FFF2-40B4-BE49-F238E27FC236}">
                    <a16:creationId xmlns:a16="http://schemas.microsoft.com/office/drawing/2014/main" xmlns="" id="{6D8DE4EB-69F3-4A77-8829-30E3604847F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8" name="グループ化 657">
              <a:extLst>
                <a:ext uri="{FF2B5EF4-FFF2-40B4-BE49-F238E27FC236}">
                  <a16:creationId xmlns:a16="http://schemas.microsoft.com/office/drawing/2014/main" xmlns="" id="{58045689-4DB4-4CAE-BE9A-567B486A0999}"/>
                </a:ext>
              </a:extLst>
            </p:cNvPr>
            <p:cNvGrpSpPr/>
            <p:nvPr/>
          </p:nvGrpSpPr>
          <p:grpSpPr>
            <a:xfrm>
              <a:off x="2047879" y="2316955"/>
              <a:ext cx="158262" cy="270180"/>
              <a:chOff x="1521069" y="2586587"/>
              <a:chExt cx="158262" cy="270180"/>
            </a:xfrm>
          </p:grpSpPr>
          <p:sp>
            <p:nvSpPr>
              <p:cNvPr id="671" name="フローチャート: 論理積ゲート 670">
                <a:extLst>
                  <a:ext uri="{FF2B5EF4-FFF2-40B4-BE49-F238E27FC236}">
                    <a16:creationId xmlns:a16="http://schemas.microsoft.com/office/drawing/2014/main" xmlns="" id="{67D892E7-38E7-40AE-B04D-196B79CCD92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2" name="楕円 671">
                <a:extLst>
                  <a:ext uri="{FF2B5EF4-FFF2-40B4-BE49-F238E27FC236}">
                    <a16:creationId xmlns:a16="http://schemas.microsoft.com/office/drawing/2014/main" xmlns="" id="{DFF17D29-61D6-4B27-8A80-8D6C1C19FE4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9" name="グループ化 658">
              <a:extLst>
                <a:ext uri="{FF2B5EF4-FFF2-40B4-BE49-F238E27FC236}">
                  <a16:creationId xmlns:a16="http://schemas.microsoft.com/office/drawing/2014/main" xmlns="" id="{FCDC7690-322D-4538-9D56-CCBF7DCFD902}"/>
                </a:ext>
              </a:extLst>
            </p:cNvPr>
            <p:cNvGrpSpPr/>
            <p:nvPr/>
          </p:nvGrpSpPr>
          <p:grpSpPr>
            <a:xfrm>
              <a:off x="2231272" y="2316956"/>
              <a:ext cx="158262" cy="270180"/>
              <a:chOff x="1521069" y="2586587"/>
              <a:chExt cx="158262" cy="270180"/>
            </a:xfrm>
          </p:grpSpPr>
          <p:sp>
            <p:nvSpPr>
              <p:cNvPr id="669" name="フローチャート: 論理積ゲート 668">
                <a:extLst>
                  <a:ext uri="{FF2B5EF4-FFF2-40B4-BE49-F238E27FC236}">
                    <a16:creationId xmlns:a16="http://schemas.microsoft.com/office/drawing/2014/main" xmlns="" id="{640A267E-5DD2-4FFB-87BB-958FB68AFFF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0" name="楕円 669">
                <a:extLst>
                  <a:ext uri="{FF2B5EF4-FFF2-40B4-BE49-F238E27FC236}">
                    <a16:creationId xmlns:a16="http://schemas.microsoft.com/office/drawing/2014/main" xmlns="" id="{67032504-AF3E-4FA0-A58A-F4B0069CC464}"/>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0" name="グループ化 659">
              <a:extLst>
                <a:ext uri="{FF2B5EF4-FFF2-40B4-BE49-F238E27FC236}">
                  <a16:creationId xmlns:a16="http://schemas.microsoft.com/office/drawing/2014/main" xmlns="" id="{5340E0E4-DF96-4C8A-8B5E-36CB415AB56A}"/>
                </a:ext>
              </a:extLst>
            </p:cNvPr>
            <p:cNvGrpSpPr/>
            <p:nvPr/>
          </p:nvGrpSpPr>
          <p:grpSpPr>
            <a:xfrm>
              <a:off x="2414665" y="2316957"/>
              <a:ext cx="158262" cy="270180"/>
              <a:chOff x="1521069" y="2586587"/>
              <a:chExt cx="158262" cy="270180"/>
            </a:xfrm>
          </p:grpSpPr>
          <p:sp>
            <p:nvSpPr>
              <p:cNvPr id="667" name="フローチャート: 論理積ゲート 666">
                <a:extLst>
                  <a:ext uri="{FF2B5EF4-FFF2-40B4-BE49-F238E27FC236}">
                    <a16:creationId xmlns:a16="http://schemas.microsoft.com/office/drawing/2014/main" xmlns="" id="{E1C70865-6C67-46AD-ABE5-01E9B0DE77A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8" name="楕円 667">
                <a:extLst>
                  <a:ext uri="{FF2B5EF4-FFF2-40B4-BE49-F238E27FC236}">
                    <a16:creationId xmlns:a16="http://schemas.microsoft.com/office/drawing/2014/main" xmlns="" id="{9C70E135-6C9B-44F8-8230-64D8BFCF276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1" name="グループ化 660">
              <a:extLst>
                <a:ext uri="{FF2B5EF4-FFF2-40B4-BE49-F238E27FC236}">
                  <a16:creationId xmlns:a16="http://schemas.microsoft.com/office/drawing/2014/main" xmlns="" id="{6988612F-DA75-4256-9F6F-569DDB3498E5}"/>
                </a:ext>
              </a:extLst>
            </p:cNvPr>
            <p:cNvGrpSpPr/>
            <p:nvPr/>
          </p:nvGrpSpPr>
          <p:grpSpPr>
            <a:xfrm>
              <a:off x="2598058" y="2316958"/>
              <a:ext cx="158262" cy="270180"/>
              <a:chOff x="1521069" y="2586587"/>
              <a:chExt cx="158262" cy="270180"/>
            </a:xfrm>
          </p:grpSpPr>
          <p:sp>
            <p:nvSpPr>
              <p:cNvPr id="665" name="フローチャート: 論理積ゲート 664">
                <a:extLst>
                  <a:ext uri="{FF2B5EF4-FFF2-40B4-BE49-F238E27FC236}">
                    <a16:creationId xmlns:a16="http://schemas.microsoft.com/office/drawing/2014/main" xmlns="" id="{355F188E-91E5-43E8-B7E9-D96339A96ED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6" name="楕円 665">
                <a:extLst>
                  <a:ext uri="{FF2B5EF4-FFF2-40B4-BE49-F238E27FC236}">
                    <a16:creationId xmlns:a16="http://schemas.microsoft.com/office/drawing/2014/main" xmlns="" id="{F3AB3BEE-7FEA-404C-B523-2411066692B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2" name="グループ化 661">
              <a:extLst>
                <a:ext uri="{FF2B5EF4-FFF2-40B4-BE49-F238E27FC236}">
                  <a16:creationId xmlns:a16="http://schemas.microsoft.com/office/drawing/2014/main" xmlns="" id="{26209936-3A62-4855-AA02-43397C5D448C}"/>
                </a:ext>
              </a:extLst>
            </p:cNvPr>
            <p:cNvGrpSpPr/>
            <p:nvPr/>
          </p:nvGrpSpPr>
          <p:grpSpPr>
            <a:xfrm>
              <a:off x="2781451" y="2316959"/>
              <a:ext cx="158262" cy="270180"/>
              <a:chOff x="1521069" y="2586587"/>
              <a:chExt cx="158262" cy="270180"/>
            </a:xfrm>
          </p:grpSpPr>
          <p:sp>
            <p:nvSpPr>
              <p:cNvPr id="663" name="フローチャート: 論理積ゲート 662">
                <a:extLst>
                  <a:ext uri="{FF2B5EF4-FFF2-40B4-BE49-F238E27FC236}">
                    <a16:creationId xmlns:a16="http://schemas.microsoft.com/office/drawing/2014/main" xmlns="" id="{35D4B7D4-E474-4E8E-BC7D-FCF9F66DE4B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4" name="楕円 663">
                <a:extLst>
                  <a:ext uri="{FF2B5EF4-FFF2-40B4-BE49-F238E27FC236}">
                    <a16:creationId xmlns:a16="http://schemas.microsoft.com/office/drawing/2014/main" xmlns="" id="{2432C4FA-9BFC-40D6-810D-17336EFCC244}"/>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8" name="テキスト ボックス 67">
            <a:extLst>
              <a:ext uri="{FF2B5EF4-FFF2-40B4-BE49-F238E27FC236}">
                <a16:creationId xmlns:a16="http://schemas.microsoft.com/office/drawing/2014/main" xmlns="" id="{7769C546-DBF4-4102-AAC1-62EBA866F898}"/>
              </a:ext>
            </a:extLst>
          </p:cNvPr>
          <p:cNvSpPr txBox="1"/>
          <p:nvPr/>
        </p:nvSpPr>
        <p:spPr>
          <a:xfrm>
            <a:off x="3883047" y="5955368"/>
            <a:ext cx="2837636" cy="523220"/>
          </a:xfrm>
          <a:prstGeom prst="rect">
            <a:avLst/>
          </a:prstGeom>
          <a:noFill/>
        </p:spPr>
        <p:txBody>
          <a:bodyPr wrap="none" rtlCol="0">
            <a:spAutoFit/>
          </a:bodyPr>
          <a:lstStyle/>
          <a:p>
            <a:pPr algn="ctr"/>
            <a:r>
              <a:rPr kumimoji="1" lang="ja-JP" altLang="en-US" sz="2800" dirty="0">
                <a:solidFill>
                  <a:srgbClr val="FF0000"/>
                </a:solidFill>
                <a:latin typeface="メイリオ" panose="020B0604030504040204" pitchFamily="50" charset="-128"/>
                <a:ea typeface="メイリオ" panose="020B0604030504040204" pitchFamily="50" charset="-128"/>
              </a:rPr>
              <a:t>有効</a:t>
            </a:r>
            <a:r>
              <a:rPr kumimoji="1" lang="en-US" altLang="ja-JP" sz="2800" dirty="0">
                <a:solidFill>
                  <a:srgbClr val="FF0000"/>
                </a:solidFill>
                <a:latin typeface="メイリオ" panose="020B0604030504040204" pitchFamily="50" charset="-128"/>
                <a:ea typeface="メイリオ" panose="020B0604030504040204" pitchFamily="50" charset="-128"/>
              </a:rPr>
              <a:t>/</a:t>
            </a:r>
            <a:r>
              <a:rPr kumimoji="1" lang="ja-JP" altLang="en-US" sz="2800" dirty="0">
                <a:solidFill>
                  <a:srgbClr val="FF0000"/>
                </a:solidFill>
                <a:latin typeface="メイリオ" panose="020B0604030504040204" pitchFamily="50" charset="-128"/>
                <a:ea typeface="メイリオ" panose="020B0604030504040204" pitchFamily="50" charset="-128"/>
              </a:rPr>
              <a:t>非有効判定</a:t>
            </a:r>
          </a:p>
        </p:txBody>
      </p:sp>
      <p:sp>
        <p:nvSpPr>
          <p:cNvPr id="73" name="テキスト ボックス 72">
            <a:extLst>
              <a:ext uri="{FF2B5EF4-FFF2-40B4-BE49-F238E27FC236}">
                <a16:creationId xmlns:a16="http://schemas.microsoft.com/office/drawing/2014/main" xmlns="" id="{DCB47988-7A4D-4780-8FD8-4AB609A96A2D}"/>
              </a:ext>
            </a:extLst>
          </p:cNvPr>
          <p:cNvSpPr txBox="1"/>
          <p:nvPr/>
        </p:nvSpPr>
        <p:spPr>
          <a:xfrm>
            <a:off x="3978426" y="1094388"/>
            <a:ext cx="2646879" cy="461665"/>
          </a:xfrm>
          <a:prstGeom prst="rect">
            <a:avLst/>
          </a:prstGeom>
          <a:noFill/>
        </p:spPr>
        <p:txBody>
          <a:bodyPr wrap="none" rtlCol="0">
            <a:spAutoFit/>
          </a:bodyPr>
          <a:lstStyle/>
          <a:p>
            <a:pPr algn="ctr"/>
            <a:r>
              <a:rPr kumimoji="1" lang="ja-JP" altLang="en-US" sz="2400" b="1" dirty="0">
                <a:latin typeface="メイリオ" panose="020B0604030504040204" pitchFamily="50" charset="-128"/>
                <a:ea typeface="メイリオ" panose="020B0604030504040204" pitchFamily="50" charset="-128"/>
              </a:rPr>
              <a:t>被験者エントリー</a:t>
            </a:r>
          </a:p>
        </p:txBody>
      </p:sp>
      <p:sp>
        <p:nvSpPr>
          <p:cNvPr id="74" name="テキスト ボックス 73">
            <a:extLst>
              <a:ext uri="{FF2B5EF4-FFF2-40B4-BE49-F238E27FC236}">
                <a16:creationId xmlns:a16="http://schemas.microsoft.com/office/drawing/2014/main" xmlns="" id="{83DABC51-7BCF-49C9-B24F-5442A8B5C069}"/>
              </a:ext>
            </a:extLst>
          </p:cNvPr>
          <p:cNvSpPr txBox="1"/>
          <p:nvPr/>
        </p:nvSpPr>
        <p:spPr>
          <a:xfrm>
            <a:off x="4132314" y="5062942"/>
            <a:ext cx="2339103" cy="523220"/>
          </a:xfrm>
          <a:prstGeom prst="rect">
            <a:avLst/>
          </a:prstGeom>
          <a:solidFill>
            <a:schemeClr val="bg1"/>
          </a:solidFill>
        </p:spPr>
        <p:txBody>
          <a:bodyPr wrap="none" rtlCol="0">
            <a:spAutoFit/>
          </a:bodyPr>
          <a:lstStyle/>
          <a:p>
            <a:pPr algn="ctr"/>
            <a:r>
              <a:rPr kumimoji="1" lang="ja-JP" altLang="en-US" sz="2800" dirty="0">
                <a:solidFill>
                  <a:srgbClr val="FF0000"/>
                </a:solidFill>
                <a:latin typeface="メイリオ" panose="020B0604030504040204" pitchFamily="50" charset="-128"/>
                <a:ea typeface="メイリオ" panose="020B0604030504040204" pitchFamily="50" charset="-128"/>
              </a:rPr>
              <a:t>キーオープン</a:t>
            </a:r>
          </a:p>
        </p:txBody>
      </p:sp>
      <p:sp>
        <p:nvSpPr>
          <p:cNvPr id="80" name="テキスト ボックス 79">
            <a:extLst>
              <a:ext uri="{FF2B5EF4-FFF2-40B4-BE49-F238E27FC236}">
                <a16:creationId xmlns:a16="http://schemas.microsoft.com/office/drawing/2014/main" xmlns="" id="{1E6CE122-97CF-4886-9991-96CBF846C7FF}"/>
              </a:ext>
            </a:extLst>
          </p:cNvPr>
          <p:cNvSpPr txBox="1"/>
          <p:nvPr/>
        </p:nvSpPr>
        <p:spPr>
          <a:xfrm>
            <a:off x="4311850" y="4331616"/>
            <a:ext cx="1980030" cy="523220"/>
          </a:xfrm>
          <a:prstGeom prst="rect">
            <a:avLst/>
          </a:prstGeom>
          <a:solidFill>
            <a:schemeClr val="bg1"/>
          </a:solidFill>
        </p:spPr>
        <p:txBody>
          <a:bodyPr wrap="none" rtlCol="0">
            <a:spAutoFit/>
          </a:bodyPr>
          <a:lstStyle/>
          <a:p>
            <a:pPr algn="ctr"/>
            <a:r>
              <a:rPr kumimoji="1" lang="ja-JP" altLang="en-US" sz="2800" dirty="0">
                <a:solidFill>
                  <a:srgbClr val="3333FF"/>
                </a:solidFill>
                <a:latin typeface="メイリオ" panose="020B0604030504040204" pitchFamily="50" charset="-128"/>
                <a:ea typeface="メイリオ" panose="020B0604030504040204" pitchFamily="50" charset="-128"/>
              </a:rPr>
              <a:t>有意差検定</a:t>
            </a:r>
          </a:p>
        </p:txBody>
      </p:sp>
      <p:sp>
        <p:nvSpPr>
          <p:cNvPr id="24" name="矢印: 下 23">
            <a:extLst>
              <a:ext uri="{FF2B5EF4-FFF2-40B4-BE49-F238E27FC236}">
                <a16:creationId xmlns:a16="http://schemas.microsoft.com/office/drawing/2014/main" xmlns="" id="{C637CF54-D27E-4F18-ACC1-C701517B80B2}"/>
              </a:ext>
            </a:extLst>
          </p:cNvPr>
          <p:cNvSpPr/>
          <p:nvPr/>
        </p:nvSpPr>
        <p:spPr>
          <a:xfrm>
            <a:off x="5083523" y="5550994"/>
            <a:ext cx="436685" cy="310469"/>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nvGrpSpPr>
          <p:cNvPr id="5" name="グループ化 4">
            <a:extLst>
              <a:ext uri="{FF2B5EF4-FFF2-40B4-BE49-F238E27FC236}">
                <a16:creationId xmlns:a16="http://schemas.microsoft.com/office/drawing/2014/main" xmlns="" id="{5E4B69A5-CD86-4615-BD99-38B02AA1599A}"/>
              </a:ext>
            </a:extLst>
          </p:cNvPr>
          <p:cNvGrpSpPr/>
          <p:nvPr/>
        </p:nvGrpSpPr>
        <p:grpSpPr>
          <a:xfrm>
            <a:off x="4217893" y="1609828"/>
            <a:ext cx="2167945" cy="2135807"/>
            <a:chOff x="4217893" y="1504632"/>
            <a:chExt cx="2167945" cy="2135807"/>
          </a:xfrm>
        </p:grpSpPr>
        <p:grpSp>
          <p:nvGrpSpPr>
            <p:cNvPr id="35" name="グループ化 34">
              <a:extLst>
                <a:ext uri="{FF2B5EF4-FFF2-40B4-BE49-F238E27FC236}">
                  <a16:creationId xmlns:a16="http://schemas.microsoft.com/office/drawing/2014/main" xmlns="" id="{C644C7CD-3149-4DED-8DF3-2C45CF11CBB5}"/>
                </a:ext>
              </a:extLst>
            </p:cNvPr>
            <p:cNvGrpSpPr/>
            <p:nvPr/>
          </p:nvGrpSpPr>
          <p:grpSpPr>
            <a:xfrm>
              <a:off x="4217893" y="1504632"/>
              <a:ext cx="2167945" cy="514346"/>
              <a:chOff x="4422491" y="1467005"/>
              <a:chExt cx="2167945" cy="514346"/>
            </a:xfrm>
          </p:grpSpPr>
          <p:grpSp>
            <p:nvGrpSpPr>
              <p:cNvPr id="270" name="グループ化 269">
                <a:extLst>
                  <a:ext uri="{FF2B5EF4-FFF2-40B4-BE49-F238E27FC236}">
                    <a16:creationId xmlns:a16="http://schemas.microsoft.com/office/drawing/2014/main" xmlns="" id="{87F2F88A-E283-4A4B-9963-4F13B08CF5D0}"/>
                  </a:ext>
                </a:extLst>
              </p:cNvPr>
              <p:cNvGrpSpPr/>
              <p:nvPr/>
            </p:nvGrpSpPr>
            <p:grpSpPr>
              <a:xfrm>
                <a:off x="4425963" y="1644132"/>
                <a:ext cx="93773" cy="160086"/>
                <a:chOff x="1521069" y="2586587"/>
                <a:chExt cx="158262" cy="270180"/>
              </a:xfrm>
            </p:grpSpPr>
            <p:sp>
              <p:nvSpPr>
                <p:cNvPr id="358" name="フローチャート: 論理積ゲート 357">
                  <a:extLst>
                    <a:ext uri="{FF2B5EF4-FFF2-40B4-BE49-F238E27FC236}">
                      <a16:creationId xmlns:a16="http://schemas.microsoft.com/office/drawing/2014/main" xmlns="" id="{0D8BCA05-D28D-44E8-BC56-11DF45EDC88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楕円 358">
                  <a:extLst>
                    <a:ext uri="{FF2B5EF4-FFF2-40B4-BE49-F238E27FC236}">
                      <a16:creationId xmlns:a16="http://schemas.microsoft.com/office/drawing/2014/main" xmlns="" id="{00821CA6-58A0-4ABE-B6AD-AD20082D1B4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1" name="グループ化 270">
                <a:extLst>
                  <a:ext uri="{FF2B5EF4-FFF2-40B4-BE49-F238E27FC236}">
                    <a16:creationId xmlns:a16="http://schemas.microsoft.com/office/drawing/2014/main" xmlns="" id="{7C0F4B9F-5C2B-41C9-9684-A3204BF38036}"/>
                  </a:ext>
                </a:extLst>
              </p:cNvPr>
              <p:cNvGrpSpPr/>
              <p:nvPr/>
            </p:nvGrpSpPr>
            <p:grpSpPr>
              <a:xfrm>
                <a:off x="4534626" y="1644133"/>
                <a:ext cx="93773" cy="160086"/>
                <a:chOff x="1521069" y="2586587"/>
                <a:chExt cx="158262" cy="270180"/>
              </a:xfrm>
            </p:grpSpPr>
            <p:sp>
              <p:nvSpPr>
                <p:cNvPr id="356" name="フローチャート: 論理積ゲート 355">
                  <a:extLst>
                    <a:ext uri="{FF2B5EF4-FFF2-40B4-BE49-F238E27FC236}">
                      <a16:creationId xmlns:a16="http://schemas.microsoft.com/office/drawing/2014/main" xmlns="" id="{905A5856-F816-4EA5-A4C3-2BFAF944A3F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7" name="楕円 356">
                  <a:extLst>
                    <a:ext uri="{FF2B5EF4-FFF2-40B4-BE49-F238E27FC236}">
                      <a16:creationId xmlns:a16="http://schemas.microsoft.com/office/drawing/2014/main" xmlns="" id="{582C1C78-9D63-4848-8E14-EFA9323CF2A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2" name="グループ化 271">
                <a:extLst>
                  <a:ext uri="{FF2B5EF4-FFF2-40B4-BE49-F238E27FC236}">
                    <a16:creationId xmlns:a16="http://schemas.microsoft.com/office/drawing/2014/main" xmlns="" id="{3E3DE6C1-66BF-4E10-BBE2-5302024FE2D3}"/>
                  </a:ext>
                </a:extLst>
              </p:cNvPr>
              <p:cNvGrpSpPr/>
              <p:nvPr/>
            </p:nvGrpSpPr>
            <p:grpSpPr>
              <a:xfrm>
                <a:off x="4643289" y="1644133"/>
                <a:ext cx="93773" cy="160086"/>
                <a:chOff x="1521069" y="2586587"/>
                <a:chExt cx="158262" cy="270180"/>
              </a:xfrm>
            </p:grpSpPr>
            <p:sp>
              <p:nvSpPr>
                <p:cNvPr id="354" name="フローチャート: 論理積ゲート 353">
                  <a:extLst>
                    <a:ext uri="{FF2B5EF4-FFF2-40B4-BE49-F238E27FC236}">
                      <a16:creationId xmlns:a16="http://schemas.microsoft.com/office/drawing/2014/main" xmlns="" id="{5B25E550-DB3B-464F-92F4-BE2E9FBBD23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5" name="楕円 354">
                  <a:extLst>
                    <a:ext uri="{FF2B5EF4-FFF2-40B4-BE49-F238E27FC236}">
                      <a16:creationId xmlns:a16="http://schemas.microsoft.com/office/drawing/2014/main" xmlns="" id="{F534691F-9062-49B3-8A7E-96A79B03F36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3" name="グループ化 272">
                <a:extLst>
                  <a:ext uri="{FF2B5EF4-FFF2-40B4-BE49-F238E27FC236}">
                    <a16:creationId xmlns:a16="http://schemas.microsoft.com/office/drawing/2014/main" xmlns="" id="{32AA1394-4F9C-4165-96BB-6F3171446106}"/>
                  </a:ext>
                </a:extLst>
              </p:cNvPr>
              <p:cNvGrpSpPr/>
              <p:nvPr/>
            </p:nvGrpSpPr>
            <p:grpSpPr>
              <a:xfrm>
                <a:off x="4751953" y="1644134"/>
                <a:ext cx="93773" cy="160086"/>
                <a:chOff x="1521069" y="2586587"/>
                <a:chExt cx="158262" cy="270180"/>
              </a:xfrm>
            </p:grpSpPr>
            <p:sp>
              <p:nvSpPr>
                <p:cNvPr id="352" name="フローチャート: 論理積ゲート 351">
                  <a:extLst>
                    <a:ext uri="{FF2B5EF4-FFF2-40B4-BE49-F238E27FC236}">
                      <a16:creationId xmlns:a16="http://schemas.microsoft.com/office/drawing/2014/main" xmlns="" id="{2025CBA9-9F10-4E54-AE7D-D691CE10D6F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楕円 352">
                  <a:extLst>
                    <a:ext uri="{FF2B5EF4-FFF2-40B4-BE49-F238E27FC236}">
                      <a16:creationId xmlns:a16="http://schemas.microsoft.com/office/drawing/2014/main" xmlns="" id="{F3EF92B9-826B-4161-8A79-F0E7CC323CB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4" name="グループ化 273">
                <a:extLst>
                  <a:ext uri="{FF2B5EF4-FFF2-40B4-BE49-F238E27FC236}">
                    <a16:creationId xmlns:a16="http://schemas.microsoft.com/office/drawing/2014/main" xmlns="" id="{4A4BD3A2-9577-4D80-819D-8D07A9401A99}"/>
                  </a:ext>
                </a:extLst>
              </p:cNvPr>
              <p:cNvGrpSpPr/>
              <p:nvPr/>
            </p:nvGrpSpPr>
            <p:grpSpPr>
              <a:xfrm>
                <a:off x="4860616" y="1644135"/>
                <a:ext cx="93773" cy="160086"/>
                <a:chOff x="1521069" y="2586587"/>
                <a:chExt cx="158262" cy="270180"/>
              </a:xfrm>
            </p:grpSpPr>
            <p:sp>
              <p:nvSpPr>
                <p:cNvPr id="350" name="フローチャート: 論理積ゲート 349">
                  <a:extLst>
                    <a:ext uri="{FF2B5EF4-FFF2-40B4-BE49-F238E27FC236}">
                      <a16:creationId xmlns:a16="http://schemas.microsoft.com/office/drawing/2014/main" xmlns="" id="{997EE16A-E682-42CD-A1E8-8D4C28E3665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1" name="楕円 350">
                  <a:extLst>
                    <a:ext uri="{FF2B5EF4-FFF2-40B4-BE49-F238E27FC236}">
                      <a16:creationId xmlns:a16="http://schemas.microsoft.com/office/drawing/2014/main" xmlns="" id="{1B4C1108-3233-4DDD-AF92-FAA5AD0CCAA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5" name="グループ化 274">
                <a:extLst>
                  <a:ext uri="{FF2B5EF4-FFF2-40B4-BE49-F238E27FC236}">
                    <a16:creationId xmlns:a16="http://schemas.microsoft.com/office/drawing/2014/main" xmlns="" id="{BFE2FB59-4102-434A-9C95-ADBE57C55119}"/>
                  </a:ext>
                </a:extLst>
              </p:cNvPr>
              <p:cNvGrpSpPr/>
              <p:nvPr/>
            </p:nvGrpSpPr>
            <p:grpSpPr>
              <a:xfrm>
                <a:off x="4969280" y="1644135"/>
                <a:ext cx="93773" cy="160086"/>
                <a:chOff x="1521069" y="2586587"/>
                <a:chExt cx="158262" cy="270180"/>
              </a:xfrm>
            </p:grpSpPr>
            <p:sp>
              <p:nvSpPr>
                <p:cNvPr id="348" name="フローチャート: 論理積ゲート 347">
                  <a:extLst>
                    <a:ext uri="{FF2B5EF4-FFF2-40B4-BE49-F238E27FC236}">
                      <a16:creationId xmlns:a16="http://schemas.microsoft.com/office/drawing/2014/main" xmlns="" id="{82FC70F5-A9B5-4909-AA2C-8FC58794E3F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 name="楕円 348">
                  <a:extLst>
                    <a:ext uri="{FF2B5EF4-FFF2-40B4-BE49-F238E27FC236}">
                      <a16:creationId xmlns:a16="http://schemas.microsoft.com/office/drawing/2014/main" xmlns="" id="{3976042D-6BE7-4778-A77D-890AE517E63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6" name="グループ化 275">
                <a:extLst>
                  <a:ext uri="{FF2B5EF4-FFF2-40B4-BE49-F238E27FC236}">
                    <a16:creationId xmlns:a16="http://schemas.microsoft.com/office/drawing/2014/main" xmlns="" id="{A0D89178-E17C-4769-BDF6-31E40C4A5E92}"/>
                  </a:ext>
                </a:extLst>
              </p:cNvPr>
              <p:cNvGrpSpPr/>
              <p:nvPr/>
            </p:nvGrpSpPr>
            <p:grpSpPr>
              <a:xfrm>
                <a:off x="5077943" y="1644136"/>
                <a:ext cx="93773" cy="160086"/>
                <a:chOff x="1521069" y="2586587"/>
                <a:chExt cx="158262" cy="270180"/>
              </a:xfrm>
            </p:grpSpPr>
            <p:sp>
              <p:nvSpPr>
                <p:cNvPr id="346" name="フローチャート: 論理積ゲート 345">
                  <a:extLst>
                    <a:ext uri="{FF2B5EF4-FFF2-40B4-BE49-F238E27FC236}">
                      <a16:creationId xmlns:a16="http://schemas.microsoft.com/office/drawing/2014/main" xmlns="" id="{5BD5E148-978E-4A77-BB33-A2D45C3F1EC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 name="楕円 346">
                  <a:extLst>
                    <a:ext uri="{FF2B5EF4-FFF2-40B4-BE49-F238E27FC236}">
                      <a16:creationId xmlns:a16="http://schemas.microsoft.com/office/drawing/2014/main" xmlns="" id="{6E6EAF5A-C0D5-4CE9-8AED-2177E7E02FA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7" name="グループ化 276">
                <a:extLst>
                  <a:ext uri="{FF2B5EF4-FFF2-40B4-BE49-F238E27FC236}">
                    <a16:creationId xmlns:a16="http://schemas.microsoft.com/office/drawing/2014/main" xmlns="" id="{89195E3B-8FDE-4839-A527-0A71DE0F2D2E}"/>
                  </a:ext>
                </a:extLst>
              </p:cNvPr>
              <p:cNvGrpSpPr/>
              <p:nvPr/>
            </p:nvGrpSpPr>
            <p:grpSpPr>
              <a:xfrm>
                <a:off x="5186606" y="1644136"/>
                <a:ext cx="93773" cy="160086"/>
                <a:chOff x="1521069" y="2586587"/>
                <a:chExt cx="158262" cy="270180"/>
              </a:xfrm>
            </p:grpSpPr>
            <p:sp>
              <p:nvSpPr>
                <p:cNvPr id="344" name="フローチャート: 論理積ゲート 343">
                  <a:extLst>
                    <a:ext uri="{FF2B5EF4-FFF2-40B4-BE49-F238E27FC236}">
                      <a16:creationId xmlns:a16="http://schemas.microsoft.com/office/drawing/2014/main" xmlns="" id="{838B7644-42F3-4047-914F-D7C858FFCC5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5" name="楕円 344">
                  <a:extLst>
                    <a:ext uri="{FF2B5EF4-FFF2-40B4-BE49-F238E27FC236}">
                      <a16:creationId xmlns:a16="http://schemas.microsoft.com/office/drawing/2014/main" xmlns="" id="{D9EA979F-6D2A-449B-A03E-8ED4EA3C227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8" name="グループ化 277">
                <a:extLst>
                  <a:ext uri="{FF2B5EF4-FFF2-40B4-BE49-F238E27FC236}">
                    <a16:creationId xmlns:a16="http://schemas.microsoft.com/office/drawing/2014/main" xmlns="" id="{C7FD4A1F-1976-4FC0-908E-E6112787CC09}"/>
                  </a:ext>
                </a:extLst>
              </p:cNvPr>
              <p:cNvGrpSpPr/>
              <p:nvPr/>
            </p:nvGrpSpPr>
            <p:grpSpPr>
              <a:xfrm>
                <a:off x="5295270" y="1644137"/>
                <a:ext cx="93773" cy="160086"/>
                <a:chOff x="1521069" y="2586587"/>
                <a:chExt cx="158262" cy="270180"/>
              </a:xfrm>
            </p:grpSpPr>
            <p:sp>
              <p:nvSpPr>
                <p:cNvPr id="342" name="フローチャート: 論理積ゲート 341">
                  <a:extLst>
                    <a:ext uri="{FF2B5EF4-FFF2-40B4-BE49-F238E27FC236}">
                      <a16:creationId xmlns:a16="http://schemas.microsoft.com/office/drawing/2014/main" xmlns="" id="{1529152C-AA7B-48D0-9EEF-0A92F045C60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3" name="楕円 342">
                  <a:extLst>
                    <a:ext uri="{FF2B5EF4-FFF2-40B4-BE49-F238E27FC236}">
                      <a16:creationId xmlns:a16="http://schemas.microsoft.com/office/drawing/2014/main" xmlns="" id="{BB7A773A-E1BA-4B79-8014-1E49287C510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9" name="グループ化 278">
                <a:extLst>
                  <a:ext uri="{FF2B5EF4-FFF2-40B4-BE49-F238E27FC236}">
                    <a16:creationId xmlns:a16="http://schemas.microsoft.com/office/drawing/2014/main" xmlns="" id="{87FAE455-E517-43D6-8912-B2F925EB7599}"/>
                  </a:ext>
                </a:extLst>
              </p:cNvPr>
              <p:cNvGrpSpPr/>
              <p:nvPr/>
            </p:nvGrpSpPr>
            <p:grpSpPr>
              <a:xfrm>
                <a:off x="5403933" y="1644137"/>
                <a:ext cx="93773" cy="160086"/>
                <a:chOff x="1521069" y="2586587"/>
                <a:chExt cx="158262" cy="270180"/>
              </a:xfrm>
            </p:grpSpPr>
            <p:sp>
              <p:nvSpPr>
                <p:cNvPr id="340" name="フローチャート: 論理積ゲート 339">
                  <a:extLst>
                    <a:ext uri="{FF2B5EF4-FFF2-40B4-BE49-F238E27FC236}">
                      <a16:creationId xmlns:a16="http://schemas.microsoft.com/office/drawing/2014/main" xmlns="" id="{4E7FA19E-9091-4AA4-8937-E361E2D9176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楕円 340">
                  <a:extLst>
                    <a:ext uri="{FF2B5EF4-FFF2-40B4-BE49-F238E27FC236}">
                      <a16:creationId xmlns:a16="http://schemas.microsoft.com/office/drawing/2014/main" xmlns="" id="{5D53634E-DFE4-4112-AD8C-C5B89D93E38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0" name="グループ化 279">
                <a:extLst>
                  <a:ext uri="{FF2B5EF4-FFF2-40B4-BE49-F238E27FC236}">
                    <a16:creationId xmlns:a16="http://schemas.microsoft.com/office/drawing/2014/main" xmlns="" id="{A87AA179-EC94-4C94-8675-3E50120760F4}"/>
                  </a:ext>
                </a:extLst>
              </p:cNvPr>
              <p:cNvGrpSpPr/>
              <p:nvPr/>
            </p:nvGrpSpPr>
            <p:grpSpPr>
              <a:xfrm>
                <a:off x="4425963" y="1821260"/>
                <a:ext cx="93773" cy="160086"/>
                <a:chOff x="1521069" y="2586587"/>
                <a:chExt cx="158262" cy="270180"/>
              </a:xfrm>
            </p:grpSpPr>
            <p:sp>
              <p:nvSpPr>
                <p:cNvPr id="338" name="フローチャート: 論理積ゲート 337">
                  <a:extLst>
                    <a:ext uri="{FF2B5EF4-FFF2-40B4-BE49-F238E27FC236}">
                      <a16:creationId xmlns:a16="http://schemas.microsoft.com/office/drawing/2014/main" xmlns="" id="{BE4BC143-6D30-4A36-AFF9-EE6958A27F9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9" name="楕円 338">
                  <a:extLst>
                    <a:ext uri="{FF2B5EF4-FFF2-40B4-BE49-F238E27FC236}">
                      <a16:creationId xmlns:a16="http://schemas.microsoft.com/office/drawing/2014/main" xmlns="" id="{86EB133C-1240-4A3A-AAC6-3EA6006E4D7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1" name="グループ化 280">
                <a:extLst>
                  <a:ext uri="{FF2B5EF4-FFF2-40B4-BE49-F238E27FC236}">
                    <a16:creationId xmlns:a16="http://schemas.microsoft.com/office/drawing/2014/main" xmlns="" id="{57146D4A-F096-4B55-A231-58BB67D92684}"/>
                  </a:ext>
                </a:extLst>
              </p:cNvPr>
              <p:cNvGrpSpPr/>
              <p:nvPr/>
            </p:nvGrpSpPr>
            <p:grpSpPr>
              <a:xfrm>
                <a:off x="4534626" y="1821260"/>
                <a:ext cx="93773" cy="160086"/>
                <a:chOff x="1521069" y="2586587"/>
                <a:chExt cx="158262" cy="270180"/>
              </a:xfrm>
            </p:grpSpPr>
            <p:sp>
              <p:nvSpPr>
                <p:cNvPr id="336" name="フローチャート: 論理積ゲート 335">
                  <a:extLst>
                    <a:ext uri="{FF2B5EF4-FFF2-40B4-BE49-F238E27FC236}">
                      <a16:creationId xmlns:a16="http://schemas.microsoft.com/office/drawing/2014/main" xmlns="" id="{2E1D3262-66EB-4FBE-A1ED-40B1AC777C4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7" name="楕円 336">
                  <a:extLst>
                    <a:ext uri="{FF2B5EF4-FFF2-40B4-BE49-F238E27FC236}">
                      <a16:creationId xmlns:a16="http://schemas.microsoft.com/office/drawing/2014/main" xmlns="" id="{C4170B6C-3BC8-4C1A-9299-D1A64B8569E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2" name="グループ化 281">
                <a:extLst>
                  <a:ext uri="{FF2B5EF4-FFF2-40B4-BE49-F238E27FC236}">
                    <a16:creationId xmlns:a16="http://schemas.microsoft.com/office/drawing/2014/main" xmlns="" id="{682B9C41-6174-45D7-BC70-ED72FBCC8A8D}"/>
                  </a:ext>
                </a:extLst>
              </p:cNvPr>
              <p:cNvGrpSpPr/>
              <p:nvPr/>
            </p:nvGrpSpPr>
            <p:grpSpPr>
              <a:xfrm>
                <a:off x="4643289" y="1821261"/>
                <a:ext cx="93773" cy="160086"/>
                <a:chOff x="1521069" y="2586587"/>
                <a:chExt cx="158262" cy="270180"/>
              </a:xfrm>
            </p:grpSpPr>
            <p:sp>
              <p:nvSpPr>
                <p:cNvPr id="334" name="フローチャート: 論理積ゲート 333">
                  <a:extLst>
                    <a:ext uri="{FF2B5EF4-FFF2-40B4-BE49-F238E27FC236}">
                      <a16:creationId xmlns:a16="http://schemas.microsoft.com/office/drawing/2014/main" xmlns="" id="{6FCF6D8A-37E5-4184-9A99-B7833409F65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5" name="楕円 334">
                  <a:extLst>
                    <a:ext uri="{FF2B5EF4-FFF2-40B4-BE49-F238E27FC236}">
                      <a16:creationId xmlns:a16="http://schemas.microsoft.com/office/drawing/2014/main" xmlns="" id="{974DC1B0-CACE-4F75-B314-75BFDD863E8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3" name="グループ化 282">
                <a:extLst>
                  <a:ext uri="{FF2B5EF4-FFF2-40B4-BE49-F238E27FC236}">
                    <a16:creationId xmlns:a16="http://schemas.microsoft.com/office/drawing/2014/main" xmlns="" id="{8150EA59-B3BD-4CDF-8E75-13F640754348}"/>
                  </a:ext>
                </a:extLst>
              </p:cNvPr>
              <p:cNvGrpSpPr/>
              <p:nvPr/>
            </p:nvGrpSpPr>
            <p:grpSpPr>
              <a:xfrm>
                <a:off x="4751953" y="1821262"/>
                <a:ext cx="93773" cy="160086"/>
                <a:chOff x="1521069" y="2586587"/>
                <a:chExt cx="158262" cy="270180"/>
              </a:xfrm>
            </p:grpSpPr>
            <p:sp>
              <p:nvSpPr>
                <p:cNvPr id="332" name="フローチャート: 論理積ゲート 331">
                  <a:extLst>
                    <a:ext uri="{FF2B5EF4-FFF2-40B4-BE49-F238E27FC236}">
                      <a16:creationId xmlns:a16="http://schemas.microsoft.com/office/drawing/2014/main" xmlns="" id="{5F3B2EDA-2EF1-4115-86EE-5E1F5AB21B3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3" name="楕円 332">
                  <a:extLst>
                    <a:ext uri="{FF2B5EF4-FFF2-40B4-BE49-F238E27FC236}">
                      <a16:creationId xmlns:a16="http://schemas.microsoft.com/office/drawing/2014/main" xmlns="" id="{5A88AF9B-2CFF-4829-8CDE-3BD88DF98DB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4" name="グループ化 283">
                <a:extLst>
                  <a:ext uri="{FF2B5EF4-FFF2-40B4-BE49-F238E27FC236}">
                    <a16:creationId xmlns:a16="http://schemas.microsoft.com/office/drawing/2014/main" xmlns="" id="{8AFEE98B-CA6B-46D1-95D5-AEDB1879A968}"/>
                  </a:ext>
                </a:extLst>
              </p:cNvPr>
              <p:cNvGrpSpPr/>
              <p:nvPr/>
            </p:nvGrpSpPr>
            <p:grpSpPr>
              <a:xfrm>
                <a:off x="4860616" y="1821262"/>
                <a:ext cx="93773" cy="160086"/>
                <a:chOff x="1521069" y="2586587"/>
                <a:chExt cx="158262" cy="270180"/>
              </a:xfrm>
            </p:grpSpPr>
            <p:sp>
              <p:nvSpPr>
                <p:cNvPr id="330" name="フローチャート: 論理積ゲート 329">
                  <a:extLst>
                    <a:ext uri="{FF2B5EF4-FFF2-40B4-BE49-F238E27FC236}">
                      <a16:creationId xmlns:a16="http://schemas.microsoft.com/office/drawing/2014/main" xmlns="" id="{B704FDC8-F6A4-4668-A545-DD266CADC70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1" name="楕円 330">
                  <a:extLst>
                    <a:ext uri="{FF2B5EF4-FFF2-40B4-BE49-F238E27FC236}">
                      <a16:creationId xmlns:a16="http://schemas.microsoft.com/office/drawing/2014/main" xmlns="" id="{9737EC12-AA42-485D-A5F0-87E547308ED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5" name="グループ化 284">
                <a:extLst>
                  <a:ext uri="{FF2B5EF4-FFF2-40B4-BE49-F238E27FC236}">
                    <a16:creationId xmlns:a16="http://schemas.microsoft.com/office/drawing/2014/main" xmlns="" id="{016834B7-DA4F-4F96-85E2-50871347FC20}"/>
                  </a:ext>
                </a:extLst>
              </p:cNvPr>
              <p:cNvGrpSpPr/>
              <p:nvPr/>
            </p:nvGrpSpPr>
            <p:grpSpPr>
              <a:xfrm>
                <a:off x="4969280" y="1821263"/>
                <a:ext cx="93773" cy="160086"/>
                <a:chOff x="1521069" y="2586587"/>
                <a:chExt cx="158262" cy="270180"/>
              </a:xfrm>
            </p:grpSpPr>
            <p:sp>
              <p:nvSpPr>
                <p:cNvPr id="328" name="フローチャート: 論理積ゲート 327">
                  <a:extLst>
                    <a:ext uri="{FF2B5EF4-FFF2-40B4-BE49-F238E27FC236}">
                      <a16:creationId xmlns:a16="http://schemas.microsoft.com/office/drawing/2014/main" xmlns="" id="{ED48316C-FDA8-4684-AAA4-9A34272B738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9" name="楕円 328">
                  <a:extLst>
                    <a:ext uri="{FF2B5EF4-FFF2-40B4-BE49-F238E27FC236}">
                      <a16:creationId xmlns:a16="http://schemas.microsoft.com/office/drawing/2014/main" xmlns="" id="{473B9EA1-650D-45BB-BE28-A1A60844B60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6" name="グループ化 285">
                <a:extLst>
                  <a:ext uri="{FF2B5EF4-FFF2-40B4-BE49-F238E27FC236}">
                    <a16:creationId xmlns:a16="http://schemas.microsoft.com/office/drawing/2014/main" xmlns="" id="{51CEFCBD-F684-4D07-BBD1-2448EFD7D055}"/>
                  </a:ext>
                </a:extLst>
              </p:cNvPr>
              <p:cNvGrpSpPr/>
              <p:nvPr/>
            </p:nvGrpSpPr>
            <p:grpSpPr>
              <a:xfrm>
                <a:off x="5077943" y="1821263"/>
                <a:ext cx="93773" cy="160086"/>
                <a:chOff x="1521069" y="2586587"/>
                <a:chExt cx="158262" cy="270180"/>
              </a:xfrm>
            </p:grpSpPr>
            <p:sp>
              <p:nvSpPr>
                <p:cNvPr id="326" name="フローチャート: 論理積ゲート 325">
                  <a:extLst>
                    <a:ext uri="{FF2B5EF4-FFF2-40B4-BE49-F238E27FC236}">
                      <a16:creationId xmlns:a16="http://schemas.microsoft.com/office/drawing/2014/main" xmlns="" id="{791FBEFF-6428-48C9-B530-E4B7972656C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7" name="楕円 326">
                  <a:extLst>
                    <a:ext uri="{FF2B5EF4-FFF2-40B4-BE49-F238E27FC236}">
                      <a16:creationId xmlns:a16="http://schemas.microsoft.com/office/drawing/2014/main" xmlns="" id="{9341E3A8-89F2-4568-831F-FDC3D60A1A9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7" name="グループ化 286">
                <a:extLst>
                  <a:ext uri="{FF2B5EF4-FFF2-40B4-BE49-F238E27FC236}">
                    <a16:creationId xmlns:a16="http://schemas.microsoft.com/office/drawing/2014/main" xmlns="" id="{FB855D04-4C6E-45AA-8E52-D96C736A852B}"/>
                  </a:ext>
                </a:extLst>
              </p:cNvPr>
              <p:cNvGrpSpPr/>
              <p:nvPr/>
            </p:nvGrpSpPr>
            <p:grpSpPr>
              <a:xfrm>
                <a:off x="5186606" y="1821264"/>
                <a:ext cx="93773" cy="160086"/>
                <a:chOff x="1521069" y="2586587"/>
                <a:chExt cx="158262" cy="270180"/>
              </a:xfrm>
            </p:grpSpPr>
            <p:sp>
              <p:nvSpPr>
                <p:cNvPr id="324" name="フローチャート: 論理積ゲート 323">
                  <a:extLst>
                    <a:ext uri="{FF2B5EF4-FFF2-40B4-BE49-F238E27FC236}">
                      <a16:creationId xmlns:a16="http://schemas.microsoft.com/office/drawing/2014/main" xmlns="" id="{2E8981DB-D2F7-4486-B403-C52ED52F1DB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楕円 324">
                  <a:extLst>
                    <a:ext uri="{FF2B5EF4-FFF2-40B4-BE49-F238E27FC236}">
                      <a16:creationId xmlns:a16="http://schemas.microsoft.com/office/drawing/2014/main" xmlns="" id="{D34F57AB-5A7A-4648-A3C1-C188D0D070C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8" name="グループ化 287">
                <a:extLst>
                  <a:ext uri="{FF2B5EF4-FFF2-40B4-BE49-F238E27FC236}">
                    <a16:creationId xmlns:a16="http://schemas.microsoft.com/office/drawing/2014/main" xmlns="" id="{6FCA2FD4-31A2-4171-BEA7-261ABF1A2848}"/>
                  </a:ext>
                </a:extLst>
              </p:cNvPr>
              <p:cNvGrpSpPr/>
              <p:nvPr/>
            </p:nvGrpSpPr>
            <p:grpSpPr>
              <a:xfrm>
                <a:off x="5295270" y="1821265"/>
                <a:ext cx="93773" cy="160086"/>
                <a:chOff x="1521069" y="2586587"/>
                <a:chExt cx="158262" cy="270180"/>
              </a:xfrm>
            </p:grpSpPr>
            <p:sp>
              <p:nvSpPr>
                <p:cNvPr id="322" name="フローチャート: 論理積ゲート 321">
                  <a:extLst>
                    <a:ext uri="{FF2B5EF4-FFF2-40B4-BE49-F238E27FC236}">
                      <a16:creationId xmlns:a16="http://schemas.microsoft.com/office/drawing/2014/main" xmlns="" id="{3DC15A12-948D-4151-A884-A31E2D019B0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3" name="楕円 322">
                  <a:extLst>
                    <a:ext uri="{FF2B5EF4-FFF2-40B4-BE49-F238E27FC236}">
                      <a16:creationId xmlns:a16="http://schemas.microsoft.com/office/drawing/2014/main" xmlns="" id="{EC943F7A-2AC5-4A7A-A29D-12D2DDBA162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9" name="グループ化 288">
                <a:extLst>
                  <a:ext uri="{FF2B5EF4-FFF2-40B4-BE49-F238E27FC236}">
                    <a16:creationId xmlns:a16="http://schemas.microsoft.com/office/drawing/2014/main" xmlns="" id="{6F5A544F-F46F-4AAD-99AE-25019B5F175B}"/>
                  </a:ext>
                </a:extLst>
              </p:cNvPr>
              <p:cNvGrpSpPr/>
              <p:nvPr/>
            </p:nvGrpSpPr>
            <p:grpSpPr>
              <a:xfrm>
                <a:off x="5403933" y="1821265"/>
                <a:ext cx="93773" cy="160086"/>
                <a:chOff x="1521069" y="2586587"/>
                <a:chExt cx="158262" cy="270180"/>
              </a:xfrm>
            </p:grpSpPr>
            <p:sp>
              <p:nvSpPr>
                <p:cNvPr id="320" name="フローチャート: 論理積ゲート 319">
                  <a:extLst>
                    <a:ext uri="{FF2B5EF4-FFF2-40B4-BE49-F238E27FC236}">
                      <a16:creationId xmlns:a16="http://schemas.microsoft.com/office/drawing/2014/main" xmlns="" id="{FCA7451D-DAAE-40AB-98EE-5B1E1D37F42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 name="楕円 320">
                  <a:extLst>
                    <a:ext uri="{FF2B5EF4-FFF2-40B4-BE49-F238E27FC236}">
                      <a16:creationId xmlns:a16="http://schemas.microsoft.com/office/drawing/2014/main" xmlns="" id="{3C389E01-0901-40BF-A612-FF4D00290A0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0" name="グループ化 289">
                <a:extLst>
                  <a:ext uri="{FF2B5EF4-FFF2-40B4-BE49-F238E27FC236}">
                    <a16:creationId xmlns:a16="http://schemas.microsoft.com/office/drawing/2014/main" xmlns="" id="{D10ED3F9-7FE1-4495-A513-669C6B6D1A9E}"/>
                  </a:ext>
                </a:extLst>
              </p:cNvPr>
              <p:cNvGrpSpPr/>
              <p:nvPr/>
            </p:nvGrpSpPr>
            <p:grpSpPr>
              <a:xfrm>
                <a:off x="4422491" y="1467005"/>
                <a:ext cx="93773" cy="160086"/>
                <a:chOff x="1521069" y="2586587"/>
                <a:chExt cx="158262" cy="270180"/>
              </a:xfrm>
            </p:grpSpPr>
            <p:sp>
              <p:nvSpPr>
                <p:cNvPr id="318" name="フローチャート: 論理積ゲート 317">
                  <a:extLst>
                    <a:ext uri="{FF2B5EF4-FFF2-40B4-BE49-F238E27FC236}">
                      <a16:creationId xmlns:a16="http://schemas.microsoft.com/office/drawing/2014/main" xmlns="" id="{6E25529C-951F-4F6A-A914-2A44F6538AD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9" name="楕円 318">
                  <a:extLst>
                    <a:ext uri="{FF2B5EF4-FFF2-40B4-BE49-F238E27FC236}">
                      <a16:creationId xmlns:a16="http://schemas.microsoft.com/office/drawing/2014/main" xmlns="" id="{126B92D9-4F7C-4B16-8B99-20EE63626CB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1" name="グループ化 290">
                <a:extLst>
                  <a:ext uri="{FF2B5EF4-FFF2-40B4-BE49-F238E27FC236}">
                    <a16:creationId xmlns:a16="http://schemas.microsoft.com/office/drawing/2014/main" xmlns="" id="{770281A0-51A6-4880-8D2D-3DBAB405429F}"/>
                  </a:ext>
                </a:extLst>
              </p:cNvPr>
              <p:cNvGrpSpPr/>
              <p:nvPr/>
            </p:nvGrpSpPr>
            <p:grpSpPr>
              <a:xfrm>
                <a:off x="4531154" y="1467006"/>
                <a:ext cx="93773" cy="160086"/>
                <a:chOff x="1521069" y="2586587"/>
                <a:chExt cx="158262" cy="270180"/>
              </a:xfrm>
            </p:grpSpPr>
            <p:sp>
              <p:nvSpPr>
                <p:cNvPr id="316" name="フローチャート: 論理積ゲート 315">
                  <a:extLst>
                    <a:ext uri="{FF2B5EF4-FFF2-40B4-BE49-F238E27FC236}">
                      <a16:creationId xmlns:a16="http://schemas.microsoft.com/office/drawing/2014/main" xmlns="" id="{0EFEF119-CB11-483E-B159-CAEC51B0300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 name="楕円 316">
                  <a:extLst>
                    <a:ext uri="{FF2B5EF4-FFF2-40B4-BE49-F238E27FC236}">
                      <a16:creationId xmlns:a16="http://schemas.microsoft.com/office/drawing/2014/main" xmlns="" id="{9B1BC7C8-5381-4F15-AFB1-6CC9D0C742D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2" name="グループ化 291">
                <a:extLst>
                  <a:ext uri="{FF2B5EF4-FFF2-40B4-BE49-F238E27FC236}">
                    <a16:creationId xmlns:a16="http://schemas.microsoft.com/office/drawing/2014/main" xmlns="" id="{0E8BC99F-DEF7-4640-83A3-5ACDC6A514F0}"/>
                  </a:ext>
                </a:extLst>
              </p:cNvPr>
              <p:cNvGrpSpPr/>
              <p:nvPr/>
            </p:nvGrpSpPr>
            <p:grpSpPr>
              <a:xfrm>
                <a:off x="4639818" y="1467006"/>
                <a:ext cx="93773" cy="160086"/>
                <a:chOff x="1521069" y="2586587"/>
                <a:chExt cx="158262" cy="270180"/>
              </a:xfrm>
            </p:grpSpPr>
            <p:sp>
              <p:nvSpPr>
                <p:cNvPr id="314" name="フローチャート: 論理積ゲート 313">
                  <a:extLst>
                    <a:ext uri="{FF2B5EF4-FFF2-40B4-BE49-F238E27FC236}">
                      <a16:creationId xmlns:a16="http://schemas.microsoft.com/office/drawing/2014/main" xmlns="" id="{EADD4B7B-D2EE-4B36-96F5-8754FB29732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5" name="楕円 314">
                  <a:extLst>
                    <a:ext uri="{FF2B5EF4-FFF2-40B4-BE49-F238E27FC236}">
                      <a16:creationId xmlns:a16="http://schemas.microsoft.com/office/drawing/2014/main" xmlns="" id="{E5375381-9FEC-4B68-9CA8-9865927BAC3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3" name="グループ化 292">
                <a:extLst>
                  <a:ext uri="{FF2B5EF4-FFF2-40B4-BE49-F238E27FC236}">
                    <a16:creationId xmlns:a16="http://schemas.microsoft.com/office/drawing/2014/main" xmlns="" id="{71D9137A-E78F-44CA-BC8A-038D66AE73B4}"/>
                  </a:ext>
                </a:extLst>
              </p:cNvPr>
              <p:cNvGrpSpPr/>
              <p:nvPr/>
            </p:nvGrpSpPr>
            <p:grpSpPr>
              <a:xfrm>
                <a:off x="4748481" y="1467007"/>
                <a:ext cx="93773" cy="160086"/>
                <a:chOff x="1521069" y="2586587"/>
                <a:chExt cx="158262" cy="270180"/>
              </a:xfrm>
            </p:grpSpPr>
            <p:sp>
              <p:nvSpPr>
                <p:cNvPr id="312" name="フローチャート: 論理積ゲート 311">
                  <a:extLst>
                    <a:ext uri="{FF2B5EF4-FFF2-40B4-BE49-F238E27FC236}">
                      <a16:creationId xmlns:a16="http://schemas.microsoft.com/office/drawing/2014/main" xmlns="" id="{3733E84E-4D72-40B3-9742-AD4BF7C788A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3" name="楕円 312">
                  <a:extLst>
                    <a:ext uri="{FF2B5EF4-FFF2-40B4-BE49-F238E27FC236}">
                      <a16:creationId xmlns:a16="http://schemas.microsoft.com/office/drawing/2014/main" xmlns="" id="{87FC2A2B-1BD1-4ECA-80C7-BCED1F01DEC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4" name="グループ化 293">
                <a:extLst>
                  <a:ext uri="{FF2B5EF4-FFF2-40B4-BE49-F238E27FC236}">
                    <a16:creationId xmlns:a16="http://schemas.microsoft.com/office/drawing/2014/main" xmlns="" id="{8D82DE24-40D4-4E0F-BAF8-CADADBA19DFD}"/>
                  </a:ext>
                </a:extLst>
              </p:cNvPr>
              <p:cNvGrpSpPr/>
              <p:nvPr/>
            </p:nvGrpSpPr>
            <p:grpSpPr>
              <a:xfrm>
                <a:off x="4857145" y="1467007"/>
                <a:ext cx="93773" cy="160086"/>
                <a:chOff x="1521069" y="2586587"/>
                <a:chExt cx="158262" cy="270180"/>
              </a:xfrm>
            </p:grpSpPr>
            <p:sp>
              <p:nvSpPr>
                <p:cNvPr id="310" name="フローチャート: 論理積ゲート 309">
                  <a:extLst>
                    <a:ext uri="{FF2B5EF4-FFF2-40B4-BE49-F238E27FC236}">
                      <a16:creationId xmlns:a16="http://schemas.microsoft.com/office/drawing/2014/main" xmlns="" id="{9C21CE4A-10DB-49FC-8CCE-5136FF0559E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 name="楕円 310">
                  <a:extLst>
                    <a:ext uri="{FF2B5EF4-FFF2-40B4-BE49-F238E27FC236}">
                      <a16:creationId xmlns:a16="http://schemas.microsoft.com/office/drawing/2014/main" xmlns="" id="{BFAF6B44-2DCD-40D5-8DC7-A9E71C6A80E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5" name="グループ化 294">
                <a:extLst>
                  <a:ext uri="{FF2B5EF4-FFF2-40B4-BE49-F238E27FC236}">
                    <a16:creationId xmlns:a16="http://schemas.microsoft.com/office/drawing/2014/main" xmlns="" id="{08444B05-EF4B-4D32-B1ED-315220D463F3}"/>
                  </a:ext>
                </a:extLst>
              </p:cNvPr>
              <p:cNvGrpSpPr/>
              <p:nvPr/>
            </p:nvGrpSpPr>
            <p:grpSpPr>
              <a:xfrm>
                <a:off x="4965808" y="1467008"/>
                <a:ext cx="93773" cy="160086"/>
                <a:chOff x="1521069" y="2586587"/>
                <a:chExt cx="158262" cy="270180"/>
              </a:xfrm>
            </p:grpSpPr>
            <p:sp>
              <p:nvSpPr>
                <p:cNvPr id="308" name="フローチャート: 論理積ゲート 307">
                  <a:extLst>
                    <a:ext uri="{FF2B5EF4-FFF2-40B4-BE49-F238E27FC236}">
                      <a16:creationId xmlns:a16="http://schemas.microsoft.com/office/drawing/2014/main" xmlns="" id="{A89EBA78-0BF7-46A0-8178-7083BEBFEC6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 name="楕円 308">
                  <a:extLst>
                    <a:ext uri="{FF2B5EF4-FFF2-40B4-BE49-F238E27FC236}">
                      <a16:creationId xmlns:a16="http://schemas.microsoft.com/office/drawing/2014/main" xmlns="" id="{0E4E2407-5DBA-462E-A723-42381F8A555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6" name="グループ化 295">
                <a:extLst>
                  <a:ext uri="{FF2B5EF4-FFF2-40B4-BE49-F238E27FC236}">
                    <a16:creationId xmlns:a16="http://schemas.microsoft.com/office/drawing/2014/main" xmlns="" id="{51D79CAC-7887-42E5-899D-AA64EEB36074}"/>
                  </a:ext>
                </a:extLst>
              </p:cNvPr>
              <p:cNvGrpSpPr/>
              <p:nvPr/>
            </p:nvGrpSpPr>
            <p:grpSpPr>
              <a:xfrm>
                <a:off x="5074471" y="1467009"/>
                <a:ext cx="93773" cy="160086"/>
                <a:chOff x="1521069" y="2586587"/>
                <a:chExt cx="158262" cy="270180"/>
              </a:xfrm>
            </p:grpSpPr>
            <p:sp>
              <p:nvSpPr>
                <p:cNvPr id="306" name="フローチャート: 論理積ゲート 305">
                  <a:extLst>
                    <a:ext uri="{FF2B5EF4-FFF2-40B4-BE49-F238E27FC236}">
                      <a16:creationId xmlns:a16="http://schemas.microsoft.com/office/drawing/2014/main" xmlns="" id="{D06A8BBE-90B3-4503-9507-8F3189DCE56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 name="楕円 306">
                  <a:extLst>
                    <a:ext uri="{FF2B5EF4-FFF2-40B4-BE49-F238E27FC236}">
                      <a16:creationId xmlns:a16="http://schemas.microsoft.com/office/drawing/2014/main" xmlns="" id="{EEC958EE-51A9-4FE1-BBB8-38F29DA29A8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7" name="グループ化 296">
                <a:extLst>
                  <a:ext uri="{FF2B5EF4-FFF2-40B4-BE49-F238E27FC236}">
                    <a16:creationId xmlns:a16="http://schemas.microsoft.com/office/drawing/2014/main" xmlns="" id="{AD590916-15FA-40C1-8A35-445D6CE63D5E}"/>
                  </a:ext>
                </a:extLst>
              </p:cNvPr>
              <p:cNvGrpSpPr/>
              <p:nvPr/>
            </p:nvGrpSpPr>
            <p:grpSpPr>
              <a:xfrm>
                <a:off x="5183135" y="1467009"/>
                <a:ext cx="93773" cy="160086"/>
                <a:chOff x="1521069" y="2586587"/>
                <a:chExt cx="158262" cy="270180"/>
              </a:xfrm>
            </p:grpSpPr>
            <p:sp>
              <p:nvSpPr>
                <p:cNvPr id="304" name="フローチャート: 論理積ゲート 303">
                  <a:extLst>
                    <a:ext uri="{FF2B5EF4-FFF2-40B4-BE49-F238E27FC236}">
                      <a16:creationId xmlns:a16="http://schemas.microsoft.com/office/drawing/2014/main" xmlns="" id="{CDEF1D73-C8A8-4C90-B7AC-B50962915B5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5" name="楕円 304">
                  <a:extLst>
                    <a:ext uri="{FF2B5EF4-FFF2-40B4-BE49-F238E27FC236}">
                      <a16:creationId xmlns:a16="http://schemas.microsoft.com/office/drawing/2014/main" xmlns="" id="{2F76369D-72EB-4AC2-8D62-2FFFAB9E2ED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8" name="グループ化 297">
                <a:extLst>
                  <a:ext uri="{FF2B5EF4-FFF2-40B4-BE49-F238E27FC236}">
                    <a16:creationId xmlns:a16="http://schemas.microsoft.com/office/drawing/2014/main" xmlns="" id="{73EAE8C6-B49A-4126-BB09-8845A3F98644}"/>
                  </a:ext>
                </a:extLst>
              </p:cNvPr>
              <p:cNvGrpSpPr/>
              <p:nvPr/>
            </p:nvGrpSpPr>
            <p:grpSpPr>
              <a:xfrm>
                <a:off x="5291798" y="1467010"/>
                <a:ext cx="93773" cy="160086"/>
                <a:chOff x="1521069" y="2586587"/>
                <a:chExt cx="158262" cy="270180"/>
              </a:xfrm>
            </p:grpSpPr>
            <p:sp>
              <p:nvSpPr>
                <p:cNvPr id="302" name="フローチャート: 論理積ゲート 301">
                  <a:extLst>
                    <a:ext uri="{FF2B5EF4-FFF2-40B4-BE49-F238E27FC236}">
                      <a16:creationId xmlns:a16="http://schemas.microsoft.com/office/drawing/2014/main" xmlns="" id="{A2FE18C0-B04C-4930-AB5D-1263590EF30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3" name="楕円 302">
                  <a:extLst>
                    <a:ext uri="{FF2B5EF4-FFF2-40B4-BE49-F238E27FC236}">
                      <a16:creationId xmlns:a16="http://schemas.microsoft.com/office/drawing/2014/main" xmlns="" id="{A18C5FD5-4455-4133-9661-527BC3A2F2E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9" name="グループ化 298">
                <a:extLst>
                  <a:ext uri="{FF2B5EF4-FFF2-40B4-BE49-F238E27FC236}">
                    <a16:creationId xmlns:a16="http://schemas.microsoft.com/office/drawing/2014/main" xmlns="" id="{158CA0BE-2773-4D77-903F-E84CA0D80281}"/>
                  </a:ext>
                </a:extLst>
              </p:cNvPr>
              <p:cNvGrpSpPr/>
              <p:nvPr/>
            </p:nvGrpSpPr>
            <p:grpSpPr>
              <a:xfrm>
                <a:off x="5400462" y="1467010"/>
                <a:ext cx="93773" cy="160086"/>
                <a:chOff x="1521069" y="2586587"/>
                <a:chExt cx="158262" cy="270180"/>
              </a:xfrm>
            </p:grpSpPr>
            <p:sp>
              <p:nvSpPr>
                <p:cNvPr id="300" name="フローチャート: 論理積ゲート 299">
                  <a:extLst>
                    <a:ext uri="{FF2B5EF4-FFF2-40B4-BE49-F238E27FC236}">
                      <a16:creationId xmlns:a16="http://schemas.microsoft.com/office/drawing/2014/main" xmlns="" id="{9E9D1345-1A35-4E31-8492-2BE680C890B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1" name="楕円 300">
                  <a:extLst>
                    <a:ext uri="{FF2B5EF4-FFF2-40B4-BE49-F238E27FC236}">
                      <a16:creationId xmlns:a16="http://schemas.microsoft.com/office/drawing/2014/main" xmlns="" id="{44A4B844-E622-4777-A35B-68483204D52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1" name="グループ化 360">
                <a:extLst>
                  <a:ext uri="{FF2B5EF4-FFF2-40B4-BE49-F238E27FC236}">
                    <a16:creationId xmlns:a16="http://schemas.microsoft.com/office/drawing/2014/main" xmlns="" id="{94DE927B-7F56-41F4-8897-86EDCC21D96D}"/>
                  </a:ext>
                </a:extLst>
              </p:cNvPr>
              <p:cNvGrpSpPr/>
              <p:nvPr/>
            </p:nvGrpSpPr>
            <p:grpSpPr>
              <a:xfrm>
                <a:off x="5518693" y="1644132"/>
                <a:ext cx="93773" cy="160086"/>
                <a:chOff x="1521069" y="2586587"/>
                <a:chExt cx="158262" cy="270180"/>
              </a:xfrm>
            </p:grpSpPr>
            <p:sp>
              <p:nvSpPr>
                <p:cNvPr id="449" name="フローチャート: 論理積ゲート 448">
                  <a:extLst>
                    <a:ext uri="{FF2B5EF4-FFF2-40B4-BE49-F238E27FC236}">
                      <a16:creationId xmlns:a16="http://schemas.microsoft.com/office/drawing/2014/main" xmlns="" id="{E2B43177-9FBC-4E0D-BF8D-88D2D08131C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0" name="楕円 449">
                  <a:extLst>
                    <a:ext uri="{FF2B5EF4-FFF2-40B4-BE49-F238E27FC236}">
                      <a16:creationId xmlns:a16="http://schemas.microsoft.com/office/drawing/2014/main" xmlns="" id="{0984A907-07AD-499B-B4D3-34DF672233F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2" name="グループ化 361">
                <a:extLst>
                  <a:ext uri="{FF2B5EF4-FFF2-40B4-BE49-F238E27FC236}">
                    <a16:creationId xmlns:a16="http://schemas.microsoft.com/office/drawing/2014/main" xmlns="" id="{E3AE19FA-ED7B-4611-9AB7-22616B28AE05}"/>
                  </a:ext>
                </a:extLst>
              </p:cNvPr>
              <p:cNvGrpSpPr/>
              <p:nvPr/>
            </p:nvGrpSpPr>
            <p:grpSpPr>
              <a:xfrm>
                <a:off x="5627356" y="1644133"/>
                <a:ext cx="93773" cy="160086"/>
                <a:chOff x="1521069" y="2586587"/>
                <a:chExt cx="158262" cy="270180"/>
              </a:xfrm>
            </p:grpSpPr>
            <p:sp>
              <p:nvSpPr>
                <p:cNvPr id="447" name="フローチャート: 論理積ゲート 446">
                  <a:extLst>
                    <a:ext uri="{FF2B5EF4-FFF2-40B4-BE49-F238E27FC236}">
                      <a16:creationId xmlns:a16="http://schemas.microsoft.com/office/drawing/2014/main" xmlns="" id="{0EC0BACE-DED0-4331-8735-9223BFA9A26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8" name="楕円 447">
                  <a:extLst>
                    <a:ext uri="{FF2B5EF4-FFF2-40B4-BE49-F238E27FC236}">
                      <a16:creationId xmlns:a16="http://schemas.microsoft.com/office/drawing/2014/main" xmlns="" id="{D5883D81-F743-4CFF-A0FB-7613150383D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3" name="グループ化 362">
                <a:extLst>
                  <a:ext uri="{FF2B5EF4-FFF2-40B4-BE49-F238E27FC236}">
                    <a16:creationId xmlns:a16="http://schemas.microsoft.com/office/drawing/2014/main" xmlns="" id="{BA4FBD34-8661-4262-A89F-118845F2D122}"/>
                  </a:ext>
                </a:extLst>
              </p:cNvPr>
              <p:cNvGrpSpPr/>
              <p:nvPr/>
            </p:nvGrpSpPr>
            <p:grpSpPr>
              <a:xfrm>
                <a:off x="5736019" y="1644133"/>
                <a:ext cx="93773" cy="160086"/>
                <a:chOff x="1521069" y="2586587"/>
                <a:chExt cx="158262" cy="270180"/>
              </a:xfrm>
            </p:grpSpPr>
            <p:sp>
              <p:nvSpPr>
                <p:cNvPr id="445" name="フローチャート: 論理積ゲート 444">
                  <a:extLst>
                    <a:ext uri="{FF2B5EF4-FFF2-40B4-BE49-F238E27FC236}">
                      <a16:creationId xmlns:a16="http://schemas.microsoft.com/office/drawing/2014/main" xmlns="" id="{20B56AC1-96EB-40B1-B3B2-0A9FDBDEEBA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6" name="楕円 445">
                  <a:extLst>
                    <a:ext uri="{FF2B5EF4-FFF2-40B4-BE49-F238E27FC236}">
                      <a16:creationId xmlns:a16="http://schemas.microsoft.com/office/drawing/2014/main" xmlns="" id="{0684A27A-E782-47F0-8215-AF28646647D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4" name="グループ化 363">
                <a:extLst>
                  <a:ext uri="{FF2B5EF4-FFF2-40B4-BE49-F238E27FC236}">
                    <a16:creationId xmlns:a16="http://schemas.microsoft.com/office/drawing/2014/main" xmlns="" id="{7F8A2219-B856-4F54-B63D-058E78ADE2AC}"/>
                  </a:ext>
                </a:extLst>
              </p:cNvPr>
              <p:cNvGrpSpPr/>
              <p:nvPr/>
            </p:nvGrpSpPr>
            <p:grpSpPr>
              <a:xfrm>
                <a:off x="5844683" y="1644134"/>
                <a:ext cx="93773" cy="160086"/>
                <a:chOff x="1521069" y="2586587"/>
                <a:chExt cx="158262" cy="270180"/>
              </a:xfrm>
            </p:grpSpPr>
            <p:sp>
              <p:nvSpPr>
                <p:cNvPr id="443" name="フローチャート: 論理積ゲート 442">
                  <a:extLst>
                    <a:ext uri="{FF2B5EF4-FFF2-40B4-BE49-F238E27FC236}">
                      <a16:creationId xmlns:a16="http://schemas.microsoft.com/office/drawing/2014/main" xmlns="" id="{035700E2-73C8-4FC7-84D9-34AF8FEB6F0C}"/>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4" name="楕円 443">
                  <a:extLst>
                    <a:ext uri="{FF2B5EF4-FFF2-40B4-BE49-F238E27FC236}">
                      <a16:creationId xmlns:a16="http://schemas.microsoft.com/office/drawing/2014/main" xmlns="" id="{4E34FAD4-A9BA-4F09-8495-926C2D48098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5" name="グループ化 364">
                <a:extLst>
                  <a:ext uri="{FF2B5EF4-FFF2-40B4-BE49-F238E27FC236}">
                    <a16:creationId xmlns:a16="http://schemas.microsoft.com/office/drawing/2014/main" xmlns="" id="{1C004A2F-BD81-4E6C-A0C2-EA49837748B2}"/>
                  </a:ext>
                </a:extLst>
              </p:cNvPr>
              <p:cNvGrpSpPr/>
              <p:nvPr/>
            </p:nvGrpSpPr>
            <p:grpSpPr>
              <a:xfrm>
                <a:off x="5953346" y="1644135"/>
                <a:ext cx="93773" cy="160086"/>
                <a:chOff x="1521069" y="2586587"/>
                <a:chExt cx="158262" cy="270180"/>
              </a:xfrm>
            </p:grpSpPr>
            <p:sp>
              <p:nvSpPr>
                <p:cNvPr id="441" name="フローチャート: 論理積ゲート 440">
                  <a:extLst>
                    <a:ext uri="{FF2B5EF4-FFF2-40B4-BE49-F238E27FC236}">
                      <a16:creationId xmlns:a16="http://schemas.microsoft.com/office/drawing/2014/main" xmlns="" id="{B6FA995A-FD3A-4288-AAAD-AFA34874405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2" name="楕円 441">
                  <a:extLst>
                    <a:ext uri="{FF2B5EF4-FFF2-40B4-BE49-F238E27FC236}">
                      <a16:creationId xmlns:a16="http://schemas.microsoft.com/office/drawing/2014/main" xmlns="" id="{1BD6CCCD-8018-432B-9ED9-7EB0C0E1C5B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6" name="グループ化 365">
                <a:extLst>
                  <a:ext uri="{FF2B5EF4-FFF2-40B4-BE49-F238E27FC236}">
                    <a16:creationId xmlns:a16="http://schemas.microsoft.com/office/drawing/2014/main" xmlns="" id="{898C34A8-38D0-474C-9813-596F06B9B5D8}"/>
                  </a:ext>
                </a:extLst>
              </p:cNvPr>
              <p:cNvGrpSpPr/>
              <p:nvPr/>
            </p:nvGrpSpPr>
            <p:grpSpPr>
              <a:xfrm>
                <a:off x="6062010" y="1644135"/>
                <a:ext cx="93773" cy="160086"/>
                <a:chOff x="1521069" y="2586587"/>
                <a:chExt cx="158262" cy="270180"/>
              </a:xfrm>
            </p:grpSpPr>
            <p:sp>
              <p:nvSpPr>
                <p:cNvPr id="439" name="フローチャート: 論理積ゲート 438">
                  <a:extLst>
                    <a:ext uri="{FF2B5EF4-FFF2-40B4-BE49-F238E27FC236}">
                      <a16:creationId xmlns:a16="http://schemas.microsoft.com/office/drawing/2014/main" xmlns="" id="{521989AD-CD3F-4B5F-AAA0-94F1AA0E429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0" name="楕円 439">
                  <a:extLst>
                    <a:ext uri="{FF2B5EF4-FFF2-40B4-BE49-F238E27FC236}">
                      <a16:creationId xmlns:a16="http://schemas.microsoft.com/office/drawing/2014/main" xmlns="" id="{A2034AF5-D48B-4582-B95B-584E7FA2FF2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7" name="グループ化 366">
                <a:extLst>
                  <a:ext uri="{FF2B5EF4-FFF2-40B4-BE49-F238E27FC236}">
                    <a16:creationId xmlns:a16="http://schemas.microsoft.com/office/drawing/2014/main" xmlns="" id="{71D68705-4301-4C4A-832A-83D924267269}"/>
                  </a:ext>
                </a:extLst>
              </p:cNvPr>
              <p:cNvGrpSpPr/>
              <p:nvPr/>
            </p:nvGrpSpPr>
            <p:grpSpPr>
              <a:xfrm>
                <a:off x="6170673" y="1644136"/>
                <a:ext cx="93773" cy="160086"/>
                <a:chOff x="1521069" y="2586587"/>
                <a:chExt cx="158262" cy="270180"/>
              </a:xfrm>
            </p:grpSpPr>
            <p:sp>
              <p:nvSpPr>
                <p:cNvPr id="437" name="フローチャート: 論理積ゲート 436">
                  <a:extLst>
                    <a:ext uri="{FF2B5EF4-FFF2-40B4-BE49-F238E27FC236}">
                      <a16:creationId xmlns:a16="http://schemas.microsoft.com/office/drawing/2014/main" xmlns="" id="{E4CD8950-BC0C-499E-A2A4-7E2F9CA99AF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8" name="楕円 437">
                  <a:extLst>
                    <a:ext uri="{FF2B5EF4-FFF2-40B4-BE49-F238E27FC236}">
                      <a16:creationId xmlns:a16="http://schemas.microsoft.com/office/drawing/2014/main" xmlns="" id="{8E640B9C-5834-4510-8A01-FE8F7648FA3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8" name="グループ化 367">
                <a:extLst>
                  <a:ext uri="{FF2B5EF4-FFF2-40B4-BE49-F238E27FC236}">
                    <a16:creationId xmlns:a16="http://schemas.microsoft.com/office/drawing/2014/main" xmlns="" id="{8DB21878-32A1-4E39-8FC9-96945605B59A}"/>
                  </a:ext>
                </a:extLst>
              </p:cNvPr>
              <p:cNvGrpSpPr/>
              <p:nvPr/>
            </p:nvGrpSpPr>
            <p:grpSpPr>
              <a:xfrm>
                <a:off x="6279336" y="1644136"/>
                <a:ext cx="93773" cy="160086"/>
                <a:chOff x="1521069" y="2586587"/>
                <a:chExt cx="158262" cy="270180"/>
              </a:xfrm>
            </p:grpSpPr>
            <p:sp>
              <p:nvSpPr>
                <p:cNvPr id="435" name="フローチャート: 論理積ゲート 434">
                  <a:extLst>
                    <a:ext uri="{FF2B5EF4-FFF2-40B4-BE49-F238E27FC236}">
                      <a16:creationId xmlns:a16="http://schemas.microsoft.com/office/drawing/2014/main" xmlns="" id="{E083F5D7-B6FC-4A66-B4C2-B90335D4FB0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6" name="楕円 435">
                  <a:extLst>
                    <a:ext uri="{FF2B5EF4-FFF2-40B4-BE49-F238E27FC236}">
                      <a16:creationId xmlns:a16="http://schemas.microsoft.com/office/drawing/2014/main" xmlns="" id="{A2311103-E761-4BE5-A637-E2C26FB9389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9" name="グループ化 368">
                <a:extLst>
                  <a:ext uri="{FF2B5EF4-FFF2-40B4-BE49-F238E27FC236}">
                    <a16:creationId xmlns:a16="http://schemas.microsoft.com/office/drawing/2014/main" xmlns="" id="{932A4878-16AE-4122-B787-DA5260AB29A3}"/>
                  </a:ext>
                </a:extLst>
              </p:cNvPr>
              <p:cNvGrpSpPr/>
              <p:nvPr/>
            </p:nvGrpSpPr>
            <p:grpSpPr>
              <a:xfrm>
                <a:off x="6388000" y="1644137"/>
                <a:ext cx="93773" cy="160086"/>
                <a:chOff x="1521069" y="2586587"/>
                <a:chExt cx="158262" cy="270180"/>
              </a:xfrm>
            </p:grpSpPr>
            <p:sp>
              <p:nvSpPr>
                <p:cNvPr id="433" name="フローチャート: 論理積ゲート 432">
                  <a:extLst>
                    <a:ext uri="{FF2B5EF4-FFF2-40B4-BE49-F238E27FC236}">
                      <a16:creationId xmlns:a16="http://schemas.microsoft.com/office/drawing/2014/main" xmlns="" id="{4AA66AE3-7FA3-4B2A-B083-31A4D8A11DA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4" name="楕円 433">
                  <a:extLst>
                    <a:ext uri="{FF2B5EF4-FFF2-40B4-BE49-F238E27FC236}">
                      <a16:creationId xmlns:a16="http://schemas.microsoft.com/office/drawing/2014/main" xmlns="" id="{5050D622-57C4-4FA4-BC1B-22B18EEAAF0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0" name="グループ化 369">
                <a:extLst>
                  <a:ext uri="{FF2B5EF4-FFF2-40B4-BE49-F238E27FC236}">
                    <a16:creationId xmlns:a16="http://schemas.microsoft.com/office/drawing/2014/main" xmlns="" id="{BF9805BD-576C-422C-AC70-7348391409B3}"/>
                  </a:ext>
                </a:extLst>
              </p:cNvPr>
              <p:cNvGrpSpPr/>
              <p:nvPr/>
            </p:nvGrpSpPr>
            <p:grpSpPr>
              <a:xfrm>
                <a:off x="6496663" y="1644137"/>
                <a:ext cx="93773" cy="160086"/>
                <a:chOff x="1521069" y="2586587"/>
                <a:chExt cx="158262" cy="270180"/>
              </a:xfrm>
            </p:grpSpPr>
            <p:sp>
              <p:nvSpPr>
                <p:cNvPr id="431" name="フローチャート: 論理積ゲート 430">
                  <a:extLst>
                    <a:ext uri="{FF2B5EF4-FFF2-40B4-BE49-F238E27FC236}">
                      <a16:creationId xmlns:a16="http://schemas.microsoft.com/office/drawing/2014/main" xmlns="" id="{325089D9-3AE4-4409-82CC-BA6270C3158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2" name="楕円 431">
                  <a:extLst>
                    <a:ext uri="{FF2B5EF4-FFF2-40B4-BE49-F238E27FC236}">
                      <a16:creationId xmlns:a16="http://schemas.microsoft.com/office/drawing/2014/main" xmlns="" id="{10012C20-0643-42C2-8FEC-22C9998B12E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1" name="グループ化 370">
                <a:extLst>
                  <a:ext uri="{FF2B5EF4-FFF2-40B4-BE49-F238E27FC236}">
                    <a16:creationId xmlns:a16="http://schemas.microsoft.com/office/drawing/2014/main" xmlns="" id="{5D698B66-3BDB-4E85-9011-E2C5267F512A}"/>
                  </a:ext>
                </a:extLst>
              </p:cNvPr>
              <p:cNvGrpSpPr/>
              <p:nvPr/>
            </p:nvGrpSpPr>
            <p:grpSpPr>
              <a:xfrm>
                <a:off x="5518693" y="1821260"/>
                <a:ext cx="93773" cy="160086"/>
                <a:chOff x="1521069" y="2586587"/>
                <a:chExt cx="158262" cy="270180"/>
              </a:xfrm>
            </p:grpSpPr>
            <p:sp>
              <p:nvSpPr>
                <p:cNvPr id="429" name="フローチャート: 論理積ゲート 428">
                  <a:extLst>
                    <a:ext uri="{FF2B5EF4-FFF2-40B4-BE49-F238E27FC236}">
                      <a16:creationId xmlns:a16="http://schemas.microsoft.com/office/drawing/2014/main" xmlns="" id="{B34702BF-388C-45AE-9D25-F6720A4282E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0" name="楕円 429">
                  <a:extLst>
                    <a:ext uri="{FF2B5EF4-FFF2-40B4-BE49-F238E27FC236}">
                      <a16:creationId xmlns:a16="http://schemas.microsoft.com/office/drawing/2014/main" xmlns="" id="{A56DA420-0F7F-4037-9998-6FA2F5699C9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2" name="グループ化 371">
                <a:extLst>
                  <a:ext uri="{FF2B5EF4-FFF2-40B4-BE49-F238E27FC236}">
                    <a16:creationId xmlns:a16="http://schemas.microsoft.com/office/drawing/2014/main" xmlns="" id="{67FB4359-7A06-4269-8647-23048FA16DDF}"/>
                  </a:ext>
                </a:extLst>
              </p:cNvPr>
              <p:cNvGrpSpPr/>
              <p:nvPr/>
            </p:nvGrpSpPr>
            <p:grpSpPr>
              <a:xfrm>
                <a:off x="5627356" y="1821260"/>
                <a:ext cx="93773" cy="160086"/>
                <a:chOff x="1521069" y="2586587"/>
                <a:chExt cx="158262" cy="270180"/>
              </a:xfrm>
            </p:grpSpPr>
            <p:sp>
              <p:nvSpPr>
                <p:cNvPr id="427" name="フローチャート: 論理積ゲート 426">
                  <a:extLst>
                    <a:ext uri="{FF2B5EF4-FFF2-40B4-BE49-F238E27FC236}">
                      <a16:creationId xmlns:a16="http://schemas.microsoft.com/office/drawing/2014/main" xmlns="" id="{EC500D0C-DC99-43DE-8ACE-4A65C1C13EA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8" name="楕円 427">
                  <a:extLst>
                    <a:ext uri="{FF2B5EF4-FFF2-40B4-BE49-F238E27FC236}">
                      <a16:creationId xmlns:a16="http://schemas.microsoft.com/office/drawing/2014/main" xmlns="" id="{A902684A-37CC-4A04-9915-0CEACA07140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3" name="グループ化 372">
                <a:extLst>
                  <a:ext uri="{FF2B5EF4-FFF2-40B4-BE49-F238E27FC236}">
                    <a16:creationId xmlns:a16="http://schemas.microsoft.com/office/drawing/2014/main" xmlns="" id="{23C98E18-0C4F-458E-9D58-32695CDF2EAD}"/>
                  </a:ext>
                </a:extLst>
              </p:cNvPr>
              <p:cNvGrpSpPr/>
              <p:nvPr/>
            </p:nvGrpSpPr>
            <p:grpSpPr>
              <a:xfrm>
                <a:off x="5736019" y="1821261"/>
                <a:ext cx="93773" cy="160086"/>
                <a:chOff x="1521069" y="2586587"/>
                <a:chExt cx="158262" cy="270180"/>
              </a:xfrm>
            </p:grpSpPr>
            <p:sp>
              <p:nvSpPr>
                <p:cNvPr id="425" name="フローチャート: 論理積ゲート 424">
                  <a:extLst>
                    <a:ext uri="{FF2B5EF4-FFF2-40B4-BE49-F238E27FC236}">
                      <a16:creationId xmlns:a16="http://schemas.microsoft.com/office/drawing/2014/main" xmlns="" id="{EA3166C1-C503-4071-BFB3-28BA2F56A62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6" name="楕円 425">
                  <a:extLst>
                    <a:ext uri="{FF2B5EF4-FFF2-40B4-BE49-F238E27FC236}">
                      <a16:creationId xmlns:a16="http://schemas.microsoft.com/office/drawing/2014/main" xmlns="" id="{799D1836-CDA0-4D37-94AA-B5BE4A8681B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4" name="グループ化 373">
                <a:extLst>
                  <a:ext uri="{FF2B5EF4-FFF2-40B4-BE49-F238E27FC236}">
                    <a16:creationId xmlns:a16="http://schemas.microsoft.com/office/drawing/2014/main" xmlns="" id="{AABE852F-A37C-47EA-8D61-FCF3B25DE6B8}"/>
                  </a:ext>
                </a:extLst>
              </p:cNvPr>
              <p:cNvGrpSpPr/>
              <p:nvPr/>
            </p:nvGrpSpPr>
            <p:grpSpPr>
              <a:xfrm>
                <a:off x="5844683" y="1821262"/>
                <a:ext cx="93773" cy="160086"/>
                <a:chOff x="1521069" y="2586587"/>
                <a:chExt cx="158262" cy="270180"/>
              </a:xfrm>
            </p:grpSpPr>
            <p:sp>
              <p:nvSpPr>
                <p:cNvPr id="423" name="フローチャート: 論理積ゲート 422">
                  <a:extLst>
                    <a:ext uri="{FF2B5EF4-FFF2-40B4-BE49-F238E27FC236}">
                      <a16:creationId xmlns:a16="http://schemas.microsoft.com/office/drawing/2014/main" xmlns="" id="{CA00CC9D-5AAF-402F-8CB0-8127DD3A984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4" name="楕円 423">
                  <a:extLst>
                    <a:ext uri="{FF2B5EF4-FFF2-40B4-BE49-F238E27FC236}">
                      <a16:creationId xmlns:a16="http://schemas.microsoft.com/office/drawing/2014/main" xmlns="" id="{D7BE44F6-177B-4331-9814-74C60D08863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5" name="グループ化 374">
                <a:extLst>
                  <a:ext uri="{FF2B5EF4-FFF2-40B4-BE49-F238E27FC236}">
                    <a16:creationId xmlns:a16="http://schemas.microsoft.com/office/drawing/2014/main" xmlns="" id="{8718BD73-6B84-480E-B6E9-60D90CA3429C}"/>
                  </a:ext>
                </a:extLst>
              </p:cNvPr>
              <p:cNvGrpSpPr/>
              <p:nvPr/>
            </p:nvGrpSpPr>
            <p:grpSpPr>
              <a:xfrm>
                <a:off x="5953346" y="1821262"/>
                <a:ext cx="93773" cy="160086"/>
                <a:chOff x="1521069" y="2586587"/>
                <a:chExt cx="158262" cy="270180"/>
              </a:xfrm>
            </p:grpSpPr>
            <p:sp>
              <p:nvSpPr>
                <p:cNvPr id="421" name="フローチャート: 論理積ゲート 420">
                  <a:extLst>
                    <a:ext uri="{FF2B5EF4-FFF2-40B4-BE49-F238E27FC236}">
                      <a16:creationId xmlns:a16="http://schemas.microsoft.com/office/drawing/2014/main" xmlns="" id="{F394379D-2007-422F-934E-1FA304BEBCB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2" name="楕円 421">
                  <a:extLst>
                    <a:ext uri="{FF2B5EF4-FFF2-40B4-BE49-F238E27FC236}">
                      <a16:creationId xmlns:a16="http://schemas.microsoft.com/office/drawing/2014/main" xmlns="" id="{9EA16264-A72C-46B4-B878-F3357B8BBA3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6" name="グループ化 375">
                <a:extLst>
                  <a:ext uri="{FF2B5EF4-FFF2-40B4-BE49-F238E27FC236}">
                    <a16:creationId xmlns:a16="http://schemas.microsoft.com/office/drawing/2014/main" xmlns="" id="{EE70D4BD-13E7-4604-9B99-D553E66578B0}"/>
                  </a:ext>
                </a:extLst>
              </p:cNvPr>
              <p:cNvGrpSpPr/>
              <p:nvPr/>
            </p:nvGrpSpPr>
            <p:grpSpPr>
              <a:xfrm>
                <a:off x="6062010" y="1821263"/>
                <a:ext cx="93773" cy="160086"/>
                <a:chOff x="1521069" y="2586587"/>
                <a:chExt cx="158262" cy="270180"/>
              </a:xfrm>
            </p:grpSpPr>
            <p:sp>
              <p:nvSpPr>
                <p:cNvPr id="419" name="フローチャート: 論理積ゲート 418">
                  <a:extLst>
                    <a:ext uri="{FF2B5EF4-FFF2-40B4-BE49-F238E27FC236}">
                      <a16:creationId xmlns:a16="http://schemas.microsoft.com/office/drawing/2014/main" xmlns="" id="{D4DDDA54-DC4A-47A3-962E-3C17BE22F83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0" name="楕円 419">
                  <a:extLst>
                    <a:ext uri="{FF2B5EF4-FFF2-40B4-BE49-F238E27FC236}">
                      <a16:creationId xmlns:a16="http://schemas.microsoft.com/office/drawing/2014/main" xmlns="" id="{F467A394-5A3F-456D-A037-5F0166E3B3E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7" name="グループ化 376">
                <a:extLst>
                  <a:ext uri="{FF2B5EF4-FFF2-40B4-BE49-F238E27FC236}">
                    <a16:creationId xmlns:a16="http://schemas.microsoft.com/office/drawing/2014/main" xmlns="" id="{A4EBFA45-11E9-4429-A692-69CEF01E2761}"/>
                  </a:ext>
                </a:extLst>
              </p:cNvPr>
              <p:cNvGrpSpPr/>
              <p:nvPr/>
            </p:nvGrpSpPr>
            <p:grpSpPr>
              <a:xfrm>
                <a:off x="6170673" y="1821263"/>
                <a:ext cx="93773" cy="160086"/>
                <a:chOff x="1521069" y="2586587"/>
                <a:chExt cx="158262" cy="270180"/>
              </a:xfrm>
            </p:grpSpPr>
            <p:sp>
              <p:nvSpPr>
                <p:cNvPr id="417" name="フローチャート: 論理積ゲート 416">
                  <a:extLst>
                    <a:ext uri="{FF2B5EF4-FFF2-40B4-BE49-F238E27FC236}">
                      <a16:creationId xmlns:a16="http://schemas.microsoft.com/office/drawing/2014/main" xmlns="" id="{FD4CCC28-E95F-417C-A026-B795D0A7569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8" name="楕円 417">
                  <a:extLst>
                    <a:ext uri="{FF2B5EF4-FFF2-40B4-BE49-F238E27FC236}">
                      <a16:creationId xmlns:a16="http://schemas.microsoft.com/office/drawing/2014/main" xmlns="" id="{5893F17A-65ED-4D07-900C-03B5B50AE44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8" name="グループ化 377">
                <a:extLst>
                  <a:ext uri="{FF2B5EF4-FFF2-40B4-BE49-F238E27FC236}">
                    <a16:creationId xmlns:a16="http://schemas.microsoft.com/office/drawing/2014/main" xmlns="" id="{965DC9E8-B268-4A58-B15E-1BD3E54EB03A}"/>
                  </a:ext>
                </a:extLst>
              </p:cNvPr>
              <p:cNvGrpSpPr/>
              <p:nvPr/>
            </p:nvGrpSpPr>
            <p:grpSpPr>
              <a:xfrm>
                <a:off x="6279336" y="1821264"/>
                <a:ext cx="93773" cy="160086"/>
                <a:chOff x="1521069" y="2586587"/>
                <a:chExt cx="158262" cy="270180"/>
              </a:xfrm>
            </p:grpSpPr>
            <p:sp>
              <p:nvSpPr>
                <p:cNvPr id="415" name="フローチャート: 論理積ゲート 414">
                  <a:extLst>
                    <a:ext uri="{FF2B5EF4-FFF2-40B4-BE49-F238E27FC236}">
                      <a16:creationId xmlns:a16="http://schemas.microsoft.com/office/drawing/2014/main" xmlns="" id="{0256B141-C13C-49BE-8479-5F27221B730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6" name="楕円 415">
                  <a:extLst>
                    <a:ext uri="{FF2B5EF4-FFF2-40B4-BE49-F238E27FC236}">
                      <a16:creationId xmlns:a16="http://schemas.microsoft.com/office/drawing/2014/main" xmlns="" id="{81DAC713-5BD7-4053-BBAB-698843D0D50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9" name="グループ化 378">
                <a:extLst>
                  <a:ext uri="{FF2B5EF4-FFF2-40B4-BE49-F238E27FC236}">
                    <a16:creationId xmlns:a16="http://schemas.microsoft.com/office/drawing/2014/main" xmlns="" id="{4B6B36FD-932C-49C4-89F7-01AE47093759}"/>
                  </a:ext>
                </a:extLst>
              </p:cNvPr>
              <p:cNvGrpSpPr/>
              <p:nvPr/>
            </p:nvGrpSpPr>
            <p:grpSpPr>
              <a:xfrm>
                <a:off x="6388000" y="1821265"/>
                <a:ext cx="93773" cy="160086"/>
                <a:chOff x="1521069" y="2586587"/>
                <a:chExt cx="158262" cy="270180"/>
              </a:xfrm>
            </p:grpSpPr>
            <p:sp>
              <p:nvSpPr>
                <p:cNvPr id="413" name="フローチャート: 論理積ゲート 412">
                  <a:extLst>
                    <a:ext uri="{FF2B5EF4-FFF2-40B4-BE49-F238E27FC236}">
                      <a16:creationId xmlns:a16="http://schemas.microsoft.com/office/drawing/2014/main" xmlns="" id="{064EFBB4-93E1-4F0B-A02C-4397BABD41F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4" name="楕円 413">
                  <a:extLst>
                    <a:ext uri="{FF2B5EF4-FFF2-40B4-BE49-F238E27FC236}">
                      <a16:creationId xmlns:a16="http://schemas.microsoft.com/office/drawing/2014/main" xmlns="" id="{75E4C178-8037-4CAE-B850-3CE8162516D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0" name="グループ化 379">
                <a:extLst>
                  <a:ext uri="{FF2B5EF4-FFF2-40B4-BE49-F238E27FC236}">
                    <a16:creationId xmlns:a16="http://schemas.microsoft.com/office/drawing/2014/main" xmlns="" id="{406FAC2F-5769-4D59-B18E-686AC11F8B00}"/>
                  </a:ext>
                </a:extLst>
              </p:cNvPr>
              <p:cNvGrpSpPr/>
              <p:nvPr/>
            </p:nvGrpSpPr>
            <p:grpSpPr>
              <a:xfrm>
                <a:off x="6496663" y="1821265"/>
                <a:ext cx="93773" cy="160086"/>
                <a:chOff x="1521069" y="2586587"/>
                <a:chExt cx="158262" cy="270180"/>
              </a:xfrm>
            </p:grpSpPr>
            <p:sp>
              <p:nvSpPr>
                <p:cNvPr id="411" name="フローチャート: 論理積ゲート 410">
                  <a:extLst>
                    <a:ext uri="{FF2B5EF4-FFF2-40B4-BE49-F238E27FC236}">
                      <a16:creationId xmlns:a16="http://schemas.microsoft.com/office/drawing/2014/main" xmlns="" id="{9C70869A-ADFE-4953-80DD-39343A7114B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2" name="楕円 411">
                  <a:extLst>
                    <a:ext uri="{FF2B5EF4-FFF2-40B4-BE49-F238E27FC236}">
                      <a16:creationId xmlns:a16="http://schemas.microsoft.com/office/drawing/2014/main" xmlns="" id="{32D2C66D-E563-4859-AFE2-DE95C1B47C4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1" name="グループ化 380">
                <a:extLst>
                  <a:ext uri="{FF2B5EF4-FFF2-40B4-BE49-F238E27FC236}">
                    <a16:creationId xmlns:a16="http://schemas.microsoft.com/office/drawing/2014/main" xmlns="" id="{5814B169-5C5F-4ABC-ADA5-BF76CE2C31B5}"/>
                  </a:ext>
                </a:extLst>
              </p:cNvPr>
              <p:cNvGrpSpPr/>
              <p:nvPr/>
            </p:nvGrpSpPr>
            <p:grpSpPr>
              <a:xfrm>
                <a:off x="5515221" y="1467005"/>
                <a:ext cx="93773" cy="160086"/>
                <a:chOff x="1521069" y="2586587"/>
                <a:chExt cx="158262" cy="270180"/>
              </a:xfrm>
            </p:grpSpPr>
            <p:sp>
              <p:nvSpPr>
                <p:cNvPr id="409" name="フローチャート: 論理積ゲート 408">
                  <a:extLst>
                    <a:ext uri="{FF2B5EF4-FFF2-40B4-BE49-F238E27FC236}">
                      <a16:creationId xmlns:a16="http://schemas.microsoft.com/office/drawing/2014/main" xmlns="" id="{0818A36D-C670-4CF4-ADF6-334CC511319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楕円 409">
                  <a:extLst>
                    <a:ext uri="{FF2B5EF4-FFF2-40B4-BE49-F238E27FC236}">
                      <a16:creationId xmlns:a16="http://schemas.microsoft.com/office/drawing/2014/main" xmlns="" id="{92646766-8155-445D-BA55-1AB258251EB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2" name="グループ化 381">
                <a:extLst>
                  <a:ext uri="{FF2B5EF4-FFF2-40B4-BE49-F238E27FC236}">
                    <a16:creationId xmlns:a16="http://schemas.microsoft.com/office/drawing/2014/main" xmlns="" id="{1F7F122E-855F-4234-8333-38F0E9BF8154}"/>
                  </a:ext>
                </a:extLst>
              </p:cNvPr>
              <p:cNvGrpSpPr/>
              <p:nvPr/>
            </p:nvGrpSpPr>
            <p:grpSpPr>
              <a:xfrm>
                <a:off x="5623884" y="1467006"/>
                <a:ext cx="93773" cy="160086"/>
                <a:chOff x="1521069" y="2586587"/>
                <a:chExt cx="158262" cy="270180"/>
              </a:xfrm>
            </p:grpSpPr>
            <p:sp>
              <p:nvSpPr>
                <p:cNvPr id="407" name="フローチャート: 論理積ゲート 406">
                  <a:extLst>
                    <a:ext uri="{FF2B5EF4-FFF2-40B4-BE49-F238E27FC236}">
                      <a16:creationId xmlns:a16="http://schemas.microsoft.com/office/drawing/2014/main" xmlns="" id="{17D0C616-3F7F-48E6-9F5B-72321186BCC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8" name="楕円 407">
                  <a:extLst>
                    <a:ext uri="{FF2B5EF4-FFF2-40B4-BE49-F238E27FC236}">
                      <a16:creationId xmlns:a16="http://schemas.microsoft.com/office/drawing/2014/main" xmlns="" id="{AB6D7293-9B08-4F85-B321-5F710A2E699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3" name="グループ化 382">
                <a:extLst>
                  <a:ext uri="{FF2B5EF4-FFF2-40B4-BE49-F238E27FC236}">
                    <a16:creationId xmlns:a16="http://schemas.microsoft.com/office/drawing/2014/main" xmlns="" id="{86636059-907E-427E-B7A2-04CDF3D9B2AD}"/>
                  </a:ext>
                </a:extLst>
              </p:cNvPr>
              <p:cNvGrpSpPr/>
              <p:nvPr/>
            </p:nvGrpSpPr>
            <p:grpSpPr>
              <a:xfrm>
                <a:off x="5732548" y="1467006"/>
                <a:ext cx="93773" cy="160086"/>
                <a:chOff x="1521069" y="2586587"/>
                <a:chExt cx="158262" cy="270180"/>
              </a:xfrm>
            </p:grpSpPr>
            <p:sp>
              <p:nvSpPr>
                <p:cNvPr id="405" name="フローチャート: 論理積ゲート 404">
                  <a:extLst>
                    <a:ext uri="{FF2B5EF4-FFF2-40B4-BE49-F238E27FC236}">
                      <a16:creationId xmlns:a16="http://schemas.microsoft.com/office/drawing/2014/main" xmlns="" id="{2F47A0D6-41F2-4490-8D41-68EF0971E23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6" name="楕円 405">
                  <a:extLst>
                    <a:ext uri="{FF2B5EF4-FFF2-40B4-BE49-F238E27FC236}">
                      <a16:creationId xmlns:a16="http://schemas.microsoft.com/office/drawing/2014/main" xmlns="" id="{E62B4CED-904A-4B69-AE4D-0632DC67A4A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4" name="グループ化 383">
                <a:extLst>
                  <a:ext uri="{FF2B5EF4-FFF2-40B4-BE49-F238E27FC236}">
                    <a16:creationId xmlns:a16="http://schemas.microsoft.com/office/drawing/2014/main" xmlns="" id="{34917E6C-6AB6-41C9-BC9C-F728553B45B2}"/>
                  </a:ext>
                </a:extLst>
              </p:cNvPr>
              <p:cNvGrpSpPr/>
              <p:nvPr/>
            </p:nvGrpSpPr>
            <p:grpSpPr>
              <a:xfrm>
                <a:off x="5841211" y="1467007"/>
                <a:ext cx="93773" cy="160086"/>
                <a:chOff x="1521069" y="2586587"/>
                <a:chExt cx="158262" cy="270180"/>
              </a:xfrm>
            </p:grpSpPr>
            <p:sp>
              <p:nvSpPr>
                <p:cNvPr id="403" name="フローチャート: 論理積ゲート 402">
                  <a:extLst>
                    <a:ext uri="{FF2B5EF4-FFF2-40B4-BE49-F238E27FC236}">
                      <a16:creationId xmlns:a16="http://schemas.microsoft.com/office/drawing/2014/main" xmlns="" id="{402420C1-58AB-4671-AA67-C7F1EEAAE29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4" name="楕円 403">
                  <a:extLst>
                    <a:ext uri="{FF2B5EF4-FFF2-40B4-BE49-F238E27FC236}">
                      <a16:creationId xmlns:a16="http://schemas.microsoft.com/office/drawing/2014/main" xmlns="" id="{70FD618F-CC05-4B3D-9618-600C6892623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5" name="グループ化 384">
                <a:extLst>
                  <a:ext uri="{FF2B5EF4-FFF2-40B4-BE49-F238E27FC236}">
                    <a16:creationId xmlns:a16="http://schemas.microsoft.com/office/drawing/2014/main" xmlns="" id="{F16E9795-582E-4BC8-894B-6FE74E410580}"/>
                  </a:ext>
                </a:extLst>
              </p:cNvPr>
              <p:cNvGrpSpPr/>
              <p:nvPr/>
            </p:nvGrpSpPr>
            <p:grpSpPr>
              <a:xfrm>
                <a:off x="5949875" y="1467007"/>
                <a:ext cx="93773" cy="160086"/>
                <a:chOff x="1521069" y="2586587"/>
                <a:chExt cx="158262" cy="270180"/>
              </a:xfrm>
            </p:grpSpPr>
            <p:sp>
              <p:nvSpPr>
                <p:cNvPr id="401" name="フローチャート: 論理積ゲート 400">
                  <a:extLst>
                    <a:ext uri="{FF2B5EF4-FFF2-40B4-BE49-F238E27FC236}">
                      <a16:creationId xmlns:a16="http://schemas.microsoft.com/office/drawing/2014/main" xmlns="" id="{C4FC7631-E3DB-47AE-AFC4-9483CC5BA3A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2" name="楕円 401">
                  <a:extLst>
                    <a:ext uri="{FF2B5EF4-FFF2-40B4-BE49-F238E27FC236}">
                      <a16:creationId xmlns:a16="http://schemas.microsoft.com/office/drawing/2014/main" xmlns="" id="{11DC0B64-DA7C-4C77-B358-60761162AE3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6" name="グループ化 385">
                <a:extLst>
                  <a:ext uri="{FF2B5EF4-FFF2-40B4-BE49-F238E27FC236}">
                    <a16:creationId xmlns:a16="http://schemas.microsoft.com/office/drawing/2014/main" xmlns="" id="{3A82B3BE-7047-4CCA-BF4D-D51E46E2E9C1}"/>
                  </a:ext>
                </a:extLst>
              </p:cNvPr>
              <p:cNvGrpSpPr/>
              <p:nvPr/>
            </p:nvGrpSpPr>
            <p:grpSpPr>
              <a:xfrm>
                <a:off x="6058538" y="1467008"/>
                <a:ext cx="93773" cy="160086"/>
                <a:chOff x="1521069" y="2586587"/>
                <a:chExt cx="158262" cy="270180"/>
              </a:xfrm>
            </p:grpSpPr>
            <p:sp>
              <p:nvSpPr>
                <p:cNvPr id="399" name="フローチャート: 論理積ゲート 398">
                  <a:extLst>
                    <a:ext uri="{FF2B5EF4-FFF2-40B4-BE49-F238E27FC236}">
                      <a16:creationId xmlns:a16="http://schemas.microsoft.com/office/drawing/2014/main" xmlns="" id="{B2294577-B5C0-49AD-8616-C094E641C83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0" name="楕円 399">
                  <a:extLst>
                    <a:ext uri="{FF2B5EF4-FFF2-40B4-BE49-F238E27FC236}">
                      <a16:creationId xmlns:a16="http://schemas.microsoft.com/office/drawing/2014/main" xmlns="" id="{C4CF0B21-B39C-4603-9402-884C9230FF5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7" name="グループ化 386">
                <a:extLst>
                  <a:ext uri="{FF2B5EF4-FFF2-40B4-BE49-F238E27FC236}">
                    <a16:creationId xmlns:a16="http://schemas.microsoft.com/office/drawing/2014/main" xmlns="" id="{A30B1BCA-DD5B-44F9-8EF0-FC4F681EADF9}"/>
                  </a:ext>
                </a:extLst>
              </p:cNvPr>
              <p:cNvGrpSpPr/>
              <p:nvPr/>
            </p:nvGrpSpPr>
            <p:grpSpPr>
              <a:xfrm>
                <a:off x="6167201" y="1467009"/>
                <a:ext cx="93773" cy="160086"/>
                <a:chOff x="1521069" y="2586587"/>
                <a:chExt cx="158262" cy="270180"/>
              </a:xfrm>
            </p:grpSpPr>
            <p:sp>
              <p:nvSpPr>
                <p:cNvPr id="397" name="フローチャート: 論理積ゲート 396">
                  <a:extLst>
                    <a:ext uri="{FF2B5EF4-FFF2-40B4-BE49-F238E27FC236}">
                      <a16:creationId xmlns:a16="http://schemas.microsoft.com/office/drawing/2014/main" xmlns="" id="{30A37353-4535-41B5-B9E2-64E4A9B6C1C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8" name="楕円 397">
                  <a:extLst>
                    <a:ext uri="{FF2B5EF4-FFF2-40B4-BE49-F238E27FC236}">
                      <a16:creationId xmlns:a16="http://schemas.microsoft.com/office/drawing/2014/main" xmlns="" id="{FD96BCD7-B518-438D-95AD-00C2A46E25D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8" name="グループ化 387">
                <a:extLst>
                  <a:ext uri="{FF2B5EF4-FFF2-40B4-BE49-F238E27FC236}">
                    <a16:creationId xmlns:a16="http://schemas.microsoft.com/office/drawing/2014/main" xmlns="" id="{51149B1C-AD7F-40F3-9A44-15891A90E7C6}"/>
                  </a:ext>
                </a:extLst>
              </p:cNvPr>
              <p:cNvGrpSpPr/>
              <p:nvPr/>
            </p:nvGrpSpPr>
            <p:grpSpPr>
              <a:xfrm>
                <a:off x="6275865" y="1467009"/>
                <a:ext cx="93773" cy="160086"/>
                <a:chOff x="1521069" y="2586587"/>
                <a:chExt cx="158262" cy="270180"/>
              </a:xfrm>
            </p:grpSpPr>
            <p:sp>
              <p:nvSpPr>
                <p:cNvPr id="395" name="フローチャート: 論理積ゲート 394">
                  <a:extLst>
                    <a:ext uri="{FF2B5EF4-FFF2-40B4-BE49-F238E27FC236}">
                      <a16:creationId xmlns:a16="http://schemas.microsoft.com/office/drawing/2014/main" xmlns="" id="{4E1A1574-0FCB-4EBD-9B84-9EEEE1F8CA6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6" name="楕円 395">
                  <a:extLst>
                    <a:ext uri="{FF2B5EF4-FFF2-40B4-BE49-F238E27FC236}">
                      <a16:creationId xmlns:a16="http://schemas.microsoft.com/office/drawing/2014/main" xmlns="" id="{15798F2C-5686-482B-9425-888F3629A95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9" name="グループ化 388">
                <a:extLst>
                  <a:ext uri="{FF2B5EF4-FFF2-40B4-BE49-F238E27FC236}">
                    <a16:creationId xmlns:a16="http://schemas.microsoft.com/office/drawing/2014/main" xmlns="" id="{49E287B1-982E-4554-A191-1672B424CC5B}"/>
                  </a:ext>
                </a:extLst>
              </p:cNvPr>
              <p:cNvGrpSpPr/>
              <p:nvPr/>
            </p:nvGrpSpPr>
            <p:grpSpPr>
              <a:xfrm>
                <a:off x="6384528" y="1467010"/>
                <a:ext cx="93773" cy="160086"/>
                <a:chOff x="1521069" y="2586587"/>
                <a:chExt cx="158262" cy="270180"/>
              </a:xfrm>
            </p:grpSpPr>
            <p:sp>
              <p:nvSpPr>
                <p:cNvPr id="393" name="フローチャート: 論理積ゲート 392">
                  <a:extLst>
                    <a:ext uri="{FF2B5EF4-FFF2-40B4-BE49-F238E27FC236}">
                      <a16:creationId xmlns:a16="http://schemas.microsoft.com/office/drawing/2014/main" xmlns="" id="{DF00FA36-0626-4885-AA5F-BF171B84D36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4" name="楕円 393">
                  <a:extLst>
                    <a:ext uri="{FF2B5EF4-FFF2-40B4-BE49-F238E27FC236}">
                      <a16:creationId xmlns:a16="http://schemas.microsoft.com/office/drawing/2014/main" xmlns="" id="{B5473655-B0BE-4E03-BB9D-6098DBA6BEA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0" name="グループ化 389">
                <a:extLst>
                  <a:ext uri="{FF2B5EF4-FFF2-40B4-BE49-F238E27FC236}">
                    <a16:creationId xmlns:a16="http://schemas.microsoft.com/office/drawing/2014/main" xmlns="" id="{2EE1D6B1-A1F8-410D-B4D4-1D8D448F9219}"/>
                  </a:ext>
                </a:extLst>
              </p:cNvPr>
              <p:cNvGrpSpPr/>
              <p:nvPr/>
            </p:nvGrpSpPr>
            <p:grpSpPr>
              <a:xfrm>
                <a:off x="6493192" y="1467010"/>
                <a:ext cx="93773" cy="160086"/>
                <a:chOff x="1521069" y="2586587"/>
                <a:chExt cx="158262" cy="270180"/>
              </a:xfrm>
            </p:grpSpPr>
            <p:sp>
              <p:nvSpPr>
                <p:cNvPr id="391" name="フローチャート: 論理積ゲート 390">
                  <a:extLst>
                    <a:ext uri="{FF2B5EF4-FFF2-40B4-BE49-F238E27FC236}">
                      <a16:creationId xmlns:a16="http://schemas.microsoft.com/office/drawing/2014/main" xmlns="" id="{E9DE334F-36DE-4D2A-A285-5B9A46DAA1F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2" name="楕円 391">
                  <a:extLst>
                    <a:ext uri="{FF2B5EF4-FFF2-40B4-BE49-F238E27FC236}">
                      <a16:creationId xmlns:a16="http://schemas.microsoft.com/office/drawing/2014/main" xmlns="" id="{336DBEDE-9159-41F5-98FF-77E8FEFC24A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51" name="グループ化 450">
              <a:extLst>
                <a:ext uri="{FF2B5EF4-FFF2-40B4-BE49-F238E27FC236}">
                  <a16:creationId xmlns:a16="http://schemas.microsoft.com/office/drawing/2014/main" xmlns="" id="{29AB081B-DCA2-4099-B124-2960EF62ED83}"/>
                </a:ext>
              </a:extLst>
            </p:cNvPr>
            <p:cNvGrpSpPr/>
            <p:nvPr/>
          </p:nvGrpSpPr>
          <p:grpSpPr>
            <a:xfrm>
              <a:off x="4217893" y="2049948"/>
              <a:ext cx="2167945" cy="514346"/>
              <a:chOff x="4422491" y="1467005"/>
              <a:chExt cx="2167945" cy="514346"/>
            </a:xfrm>
          </p:grpSpPr>
          <p:grpSp>
            <p:nvGrpSpPr>
              <p:cNvPr id="452" name="グループ化 451">
                <a:extLst>
                  <a:ext uri="{FF2B5EF4-FFF2-40B4-BE49-F238E27FC236}">
                    <a16:creationId xmlns:a16="http://schemas.microsoft.com/office/drawing/2014/main" xmlns="" id="{A02AB000-6FFC-47F2-9663-60B6D6952F30}"/>
                  </a:ext>
                </a:extLst>
              </p:cNvPr>
              <p:cNvGrpSpPr/>
              <p:nvPr/>
            </p:nvGrpSpPr>
            <p:grpSpPr>
              <a:xfrm>
                <a:off x="4425963" y="1644132"/>
                <a:ext cx="93773" cy="160086"/>
                <a:chOff x="1521069" y="2586587"/>
                <a:chExt cx="158262" cy="270180"/>
              </a:xfrm>
            </p:grpSpPr>
            <p:sp>
              <p:nvSpPr>
                <p:cNvPr id="630" name="フローチャート: 論理積ゲート 629">
                  <a:extLst>
                    <a:ext uri="{FF2B5EF4-FFF2-40B4-BE49-F238E27FC236}">
                      <a16:creationId xmlns:a16="http://schemas.microsoft.com/office/drawing/2014/main" xmlns="" id="{4F99806B-2CC2-47C4-9B42-C1816AF0E8EC}"/>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1" name="楕円 630">
                  <a:extLst>
                    <a:ext uri="{FF2B5EF4-FFF2-40B4-BE49-F238E27FC236}">
                      <a16:creationId xmlns:a16="http://schemas.microsoft.com/office/drawing/2014/main" xmlns="" id="{6C3BBCCC-AB47-447E-BE36-3EBC135D779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53" name="グループ化 452">
                <a:extLst>
                  <a:ext uri="{FF2B5EF4-FFF2-40B4-BE49-F238E27FC236}">
                    <a16:creationId xmlns:a16="http://schemas.microsoft.com/office/drawing/2014/main" xmlns="" id="{F43F7998-71B8-4D53-A75F-BF6D4E627CAB}"/>
                  </a:ext>
                </a:extLst>
              </p:cNvPr>
              <p:cNvGrpSpPr/>
              <p:nvPr/>
            </p:nvGrpSpPr>
            <p:grpSpPr>
              <a:xfrm>
                <a:off x="4534626" y="1644133"/>
                <a:ext cx="93773" cy="160086"/>
                <a:chOff x="1521069" y="2586587"/>
                <a:chExt cx="158262" cy="270180"/>
              </a:xfrm>
            </p:grpSpPr>
            <p:sp>
              <p:nvSpPr>
                <p:cNvPr id="628" name="フローチャート: 論理積ゲート 627">
                  <a:extLst>
                    <a:ext uri="{FF2B5EF4-FFF2-40B4-BE49-F238E27FC236}">
                      <a16:creationId xmlns:a16="http://schemas.microsoft.com/office/drawing/2014/main" xmlns="" id="{A81252E4-8197-4823-BE5B-60F6DD122B3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9" name="楕円 628">
                  <a:extLst>
                    <a:ext uri="{FF2B5EF4-FFF2-40B4-BE49-F238E27FC236}">
                      <a16:creationId xmlns:a16="http://schemas.microsoft.com/office/drawing/2014/main" xmlns="" id="{7626D9A4-A689-458C-96B9-FA328FBC6E4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54" name="グループ化 453">
                <a:extLst>
                  <a:ext uri="{FF2B5EF4-FFF2-40B4-BE49-F238E27FC236}">
                    <a16:creationId xmlns:a16="http://schemas.microsoft.com/office/drawing/2014/main" xmlns="" id="{0CEE4CAC-C3D1-4461-A015-A1A15EA0BD2D}"/>
                  </a:ext>
                </a:extLst>
              </p:cNvPr>
              <p:cNvGrpSpPr/>
              <p:nvPr/>
            </p:nvGrpSpPr>
            <p:grpSpPr>
              <a:xfrm>
                <a:off x="4643289" y="1644133"/>
                <a:ext cx="93773" cy="160086"/>
                <a:chOff x="1521069" y="2586587"/>
                <a:chExt cx="158262" cy="270180"/>
              </a:xfrm>
            </p:grpSpPr>
            <p:sp>
              <p:nvSpPr>
                <p:cNvPr id="626" name="フローチャート: 論理積ゲート 625">
                  <a:extLst>
                    <a:ext uri="{FF2B5EF4-FFF2-40B4-BE49-F238E27FC236}">
                      <a16:creationId xmlns:a16="http://schemas.microsoft.com/office/drawing/2014/main" xmlns="" id="{7AA2CC8B-70D5-4D57-A4E2-B804AE6484C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7" name="楕円 626">
                  <a:extLst>
                    <a:ext uri="{FF2B5EF4-FFF2-40B4-BE49-F238E27FC236}">
                      <a16:creationId xmlns:a16="http://schemas.microsoft.com/office/drawing/2014/main" xmlns="" id="{33C1DCF1-7BC4-4940-88F5-98B424261D0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55" name="グループ化 454">
                <a:extLst>
                  <a:ext uri="{FF2B5EF4-FFF2-40B4-BE49-F238E27FC236}">
                    <a16:creationId xmlns:a16="http://schemas.microsoft.com/office/drawing/2014/main" xmlns="" id="{FC5C2740-F401-4567-90C8-CEE9982E5083}"/>
                  </a:ext>
                </a:extLst>
              </p:cNvPr>
              <p:cNvGrpSpPr/>
              <p:nvPr/>
            </p:nvGrpSpPr>
            <p:grpSpPr>
              <a:xfrm>
                <a:off x="4751953" y="1644134"/>
                <a:ext cx="93773" cy="160086"/>
                <a:chOff x="1521069" y="2586587"/>
                <a:chExt cx="158262" cy="270180"/>
              </a:xfrm>
            </p:grpSpPr>
            <p:sp>
              <p:nvSpPr>
                <p:cNvPr id="624" name="フローチャート: 論理積ゲート 623">
                  <a:extLst>
                    <a:ext uri="{FF2B5EF4-FFF2-40B4-BE49-F238E27FC236}">
                      <a16:creationId xmlns:a16="http://schemas.microsoft.com/office/drawing/2014/main" xmlns="" id="{BE2DE23F-26B2-472F-ABA8-8D271ECAAA9C}"/>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5" name="楕円 624">
                  <a:extLst>
                    <a:ext uri="{FF2B5EF4-FFF2-40B4-BE49-F238E27FC236}">
                      <a16:creationId xmlns:a16="http://schemas.microsoft.com/office/drawing/2014/main" xmlns="" id="{18E2E4AA-2B62-49CD-A750-23B736BE472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56" name="グループ化 455">
                <a:extLst>
                  <a:ext uri="{FF2B5EF4-FFF2-40B4-BE49-F238E27FC236}">
                    <a16:creationId xmlns:a16="http://schemas.microsoft.com/office/drawing/2014/main" xmlns="" id="{6F8AC497-CD90-46F3-B8A4-9807923671D5}"/>
                  </a:ext>
                </a:extLst>
              </p:cNvPr>
              <p:cNvGrpSpPr/>
              <p:nvPr/>
            </p:nvGrpSpPr>
            <p:grpSpPr>
              <a:xfrm>
                <a:off x="4860616" y="1644135"/>
                <a:ext cx="93773" cy="160086"/>
                <a:chOff x="1521069" y="2586587"/>
                <a:chExt cx="158262" cy="270180"/>
              </a:xfrm>
            </p:grpSpPr>
            <p:sp>
              <p:nvSpPr>
                <p:cNvPr id="622" name="フローチャート: 論理積ゲート 621">
                  <a:extLst>
                    <a:ext uri="{FF2B5EF4-FFF2-40B4-BE49-F238E27FC236}">
                      <a16:creationId xmlns:a16="http://schemas.microsoft.com/office/drawing/2014/main" xmlns="" id="{D9B5ED11-4C02-427C-8D25-A37A4127849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3" name="楕円 622">
                  <a:extLst>
                    <a:ext uri="{FF2B5EF4-FFF2-40B4-BE49-F238E27FC236}">
                      <a16:creationId xmlns:a16="http://schemas.microsoft.com/office/drawing/2014/main" xmlns="" id="{4CB73390-2570-4BB8-A477-110DD3BD7C24}"/>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57" name="グループ化 456">
                <a:extLst>
                  <a:ext uri="{FF2B5EF4-FFF2-40B4-BE49-F238E27FC236}">
                    <a16:creationId xmlns:a16="http://schemas.microsoft.com/office/drawing/2014/main" xmlns="" id="{8EC111A7-47C9-4542-AE6B-E746C3D036F6}"/>
                  </a:ext>
                </a:extLst>
              </p:cNvPr>
              <p:cNvGrpSpPr/>
              <p:nvPr/>
            </p:nvGrpSpPr>
            <p:grpSpPr>
              <a:xfrm>
                <a:off x="4969280" y="1644135"/>
                <a:ext cx="93773" cy="160086"/>
                <a:chOff x="1521069" y="2586587"/>
                <a:chExt cx="158262" cy="270180"/>
              </a:xfrm>
            </p:grpSpPr>
            <p:sp>
              <p:nvSpPr>
                <p:cNvPr id="620" name="フローチャート: 論理積ゲート 619">
                  <a:extLst>
                    <a:ext uri="{FF2B5EF4-FFF2-40B4-BE49-F238E27FC236}">
                      <a16:creationId xmlns:a16="http://schemas.microsoft.com/office/drawing/2014/main" xmlns="" id="{D5468567-2B82-4901-BE1D-CAA2B45BDFC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1" name="楕円 620">
                  <a:extLst>
                    <a:ext uri="{FF2B5EF4-FFF2-40B4-BE49-F238E27FC236}">
                      <a16:creationId xmlns:a16="http://schemas.microsoft.com/office/drawing/2014/main" xmlns="" id="{F6CFAA7D-4A70-458C-9AC9-67D9FB2F8DE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58" name="グループ化 457">
                <a:extLst>
                  <a:ext uri="{FF2B5EF4-FFF2-40B4-BE49-F238E27FC236}">
                    <a16:creationId xmlns:a16="http://schemas.microsoft.com/office/drawing/2014/main" xmlns="" id="{216852BB-B13C-418A-BC37-BB589AD27CB1}"/>
                  </a:ext>
                </a:extLst>
              </p:cNvPr>
              <p:cNvGrpSpPr/>
              <p:nvPr/>
            </p:nvGrpSpPr>
            <p:grpSpPr>
              <a:xfrm>
                <a:off x="5077943" y="1644136"/>
                <a:ext cx="93773" cy="160086"/>
                <a:chOff x="1521069" y="2586587"/>
                <a:chExt cx="158262" cy="270180"/>
              </a:xfrm>
            </p:grpSpPr>
            <p:sp>
              <p:nvSpPr>
                <p:cNvPr id="618" name="フローチャート: 論理積ゲート 617">
                  <a:extLst>
                    <a:ext uri="{FF2B5EF4-FFF2-40B4-BE49-F238E27FC236}">
                      <a16:creationId xmlns:a16="http://schemas.microsoft.com/office/drawing/2014/main" xmlns="" id="{9D8E7870-4D9C-414A-B15B-055B50A0032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9" name="楕円 618">
                  <a:extLst>
                    <a:ext uri="{FF2B5EF4-FFF2-40B4-BE49-F238E27FC236}">
                      <a16:creationId xmlns:a16="http://schemas.microsoft.com/office/drawing/2014/main" xmlns="" id="{E387FD30-73E8-4103-A382-BF7A79F725F4}"/>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59" name="グループ化 458">
                <a:extLst>
                  <a:ext uri="{FF2B5EF4-FFF2-40B4-BE49-F238E27FC236}">
                    <a16:creationId xmlns:a16="http://schemas.microsoft.com/office/drawing/2014/main" xmlns="" id="{BDE8FDA5-D524-4C70-AE21-149DBC24AC39}"/>
                  </a:ext>
                </a:extLst>
              </p:cNvPr>
              <p:cNvGrpSpPr/>
              <p:nvPr/>
            </p:nvGrpSpPr>
            <p:grpSpPr>
              <a:xfrm>
                <a:off x="5186606" y="1644136"/>
                <a:ext cx="93773" cy="160086"/>
                <a:chOff x="1521069" y="2586587"/>
                <a:chExt cx="158262" cy="270180"/>
              </a:xfrm>
            </p:grpSpPr>
            <p:sp>
              <p:nvSpPr>
                <p:cNvPr id="616" name="フローチャート: 論理積ゲート 615">
                  <a:extLst>
                    <a:ext uri="{FF2B5EF4-FFF2-40B4-BE49-F238E27FC236}">
                      <a16:creationId xmlns:a16="http://schemas.microsoft.com/office/drawing/2014/main" xmlns="" id="{5E71DA1C-5147-4A63-808A-F13E660E1BB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7" name="楕円 616">
                  <a:extLst>
                    <a:ext uri="{FF2B5EF4-FFF2-40B4-BE49-F238E27FC236}">
                      <a16:creationId xmlns:a16="http://schemas.microsoft.com/office/drawing/2014/main" xmlns="" id="{47610CBF-6B42-4F0C-BBE8-CD6C4A57B0B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0" name="グループ化 459">
                <a:extLst>
                  <a:ext uri="{FF2B5EF4-FFF2-40B4-BE49-F238E27FC236}">
                    <a16:creationId xmlns:a16="http://schemas.microsoft.com/office/drawing/2014/main" xmlns="" id="{04E1FC84-636E-4754-8150-36AC778FF87D}"/>
                  </a:ext>
                </a:extLst>
              </p:cNvPr>
              <p:cNvGrpSpPr/>
              <p:nvPr/>
            </p:nvGrpSpPr>
            <p:grpSpPr>
              <a:xfrm>
                <a:off x="5295270" y="1644137"/>
                <a:ext cx="93773" cy="160086"/>
                <a:chOff x="1521069" y="2586587"/>
                <a:chExt cx="158262" cy="270180"/>
              </a:xfrm>
            </p:grpSpPr>
            <p:sp>
              <p:nvSpPr>
                <p:cNvPr id="614" name="フローチャート: 論理積ゲート 613">
                  <a:extLst>
                    <a:ext uri="{FF2B5EF4-FFF2-40B4-BE49-F238E27FC236}">
                      <a16:creationId xmlns:a16="http://schemas.microsoft.com/office/drawing/2014/main" xmlns="" id="{22CE7BB2-9ED8-4FCB-B194-3EBAA815EC7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5" name="楕円 614">
                  <a:extLst>
                    <a:ext uri="{FF2B5EF4-FFF2-40B4-BE49-F238E27FC236}">
                      <a16:creationId xmlns:a16="http://schemas.microsoft.com/office/drawing/2014/main" xmlns="" id="{14D35FC5-2B45-4BC7-B5D9-4311D825AA8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1" name="グループ化 460">
                <a:extLst>
                  <a:ext uri="{FF2B5EF4-FFF2-40B4-BE49-F238E27FC236}">
                    <a16:creationId xmlns:a16="http://schemas.microsoft.com/office/drawing/2014/main" xmlns="" id="{143801FA-F1B3-4DB7-83A5-B7EC5EB80C04}"/>
                  </a:ext>
                </a:extLst>
              </p:cNvPr>
              <p:cNvGrpSpPr/>
              <p:nvPr/>
            </p:nvGrpSpPr>
            <p:grpSpPr>
              <a:xfrm>
                <a:off x="5403933" y="1644137"/>
                <a:ext cx="93773" cy="160086"/>
                <a:chOff x="1521069" y="2586587"/>
                <a:chExt cx="158262" cy="270180"/>
              </a:xfrm>
            </p:grpSpPr>
            <p:sp>
              <p:nvSpPr>
                <p:cNvPr id="612" name="フローチャート: 論理積ゲート 611">
                  <a:extLst>
                    <a:ext uri="{FF2B5EF4-FFF2-40B4-BE49-F238E27FC236}">
                      <a16:creationId xmlns:a16="http://schemas.microsoft.com/office/drawing/2014/main" xmlns="" id="{78442732-2D1C-4C22-8458-B3792967C37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3" name="楕円 612">
                  <a:extLst>
                    <a:ext uri="{FF2B5EF4-FFF2-40B4-BE49-F238E27FC236}">
                      <a16:creationId xmlns:a16="http://schemas.microsoft.com/office/drawing/2014/main" xmlns="" id="{54BBF401-6127-48B3-B2B8-764E03E34B8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2" name="グループ化 461">
                <a:extLst>
                  <a:ext uri="{FF2B5EF4-FFF2-40B4-BE49-F238E27FC236}">
                    <a16:creationId xmlns:a16="http://schemas.microsoft.com/office/drawing/2014/main" xmlns="" id="{DB2DFD42-5EC9-4B74-B013-5B37175B81D8}"/>
                  </a:ext>
                </a:extLst>
              </p:cNvPr>
              <p:cNvGrpSpPr/>
              <p:nvPr/>
            </p:nvGrpSpPr>
            <p:grpSpPr>
              <a:xfrm>
                <a:off x="4425963" y="1821260"/>
                <a:ext cx="93773" cy="160086"/>
                <a:chOff x="1521069" y="2586587"/>
                <a:chExt cx="158262" cy="270180"/>
              </a:xfrm>
            </p:grpSpPr>
            <p:sp>
              <p:nvSpPr>
                <p:cNvPr id="610" name="フローチャート: 論理積ゲート 609">
                  <a:extLst>
                    <a:ext uri="{FF2B5EF4-FFF2-40B4-BE49-F238E27FC236}">
                      <a16:creationId xmlns:a16="http://schemas.microsoft.com/office/drawing/2014/main" xmlns="" id="{C0884095-B699-49A9-8B90-03611AD6D34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1" name="楕円 610">
                  <a:extLst>
                    <a:ext uri="{FF2B5EF4-FFF2-40B4-BE49-F238E27FC236}">
                      <a16:creationId xmlns:a16="http://schemas.microsoft.com/office/drawing/2014/main" xmlns="" id="{26FB6668-8CF5-4BAA-B128-B8ED5BCAC46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3" name="グループ化 462">
                <a:extLst>
                  <a:ext uri="{FF2B5EF4-FFF2-40B4-BE49-F238E27FC236}">
                    <a16:creationId xmlns:a16="http://schemas.microsoft.com/office/drawing/2014/main" xmlns="" id="{E6442ED9-9BF3-4F62-AF0E-A35CBF4AE9D9}"/>
                  </a:ext>
                </a:extLst>
              </p:cNvPr>
              <p:cNvGrpSpPr/>
              <p:nvPr/>
            </p:nvGrpSpPr>
            <p:grpSpPr>
              <a:xfrm>
                <a:off x="4534626" y="1821260"/>
                <a:ext cx="93773" cy="160086"/>
                <a:chOff x="1521069" y="2586587"/>
                <a:chExt cx="158262" cy="270180"/>
              </a:xfrm>
            </p:grpSpPr>
            <p:sp>
              <p:nvSpPr>
                <p:cNvPr id="608" name="フローチャート: 論理積ゲート 607">
                  <a:extLst>
                    <a:ext uri="{FF2B5EF4-FFF2-40B4-BE49-F238E27FC236}">
                      <a16:creationId xmlns:a16="http://schemas.microsoft.com/office/drawing/2014/main" xmlns="" id="{167810BD-7427-453A-A912-29AA88E7316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9" name="楕円 608">
                  <a:extLst>
                    <a:ext uri="{FF2B5EF4-FFF2-40B4-BE49-F238E27FC236}">
                      <a16:creationId xmlns:a16="http://schemas.microsoft.com/office/drawing/2014/main" xmlns="" id="{38ACFBC1-C523-417F-968F-8DE22650119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4" name="グループ化 463">
                <a:extLst>
                  <a:ext uri="{FF2B5EF4-FFF2-40B4-BE49-F238E27FC236}">
                    <a16:creationId xmlns:a16="http://schemas.microsoft.com/office/drawing/2014/main" xmlns="" id="{87F8EC4F-A730-4584-B52C-5D22F195FC92}"/>
                  </a:ext>
                </a:extLst>
              </p:cNvPr>
              <p:cNvGrpSpPr/>
              <p:nvPr/>
            </p:nvGrpSpPr>
            <p:grpSpPr>
              <a:xfrm>
                <a:off x="4643289" y="1821261"/>
                <a:ext cx="93773" cy="160086"/>
                <a:chOff x="1521069" y="2586587"/>
                <a:chExt cx="158262" cy="270180"/>
              </a:xfrm>
            </p:grpSpPr>
            <p:sp>
              <p:nvSpPr>
                <p:cNvPr id="606" name="フローチャート: 論理積ゲート 605">
                  <a:extLst>
                    <a:ext uri="{FF2B5EF4-FFF2-40B4-BE49-F238E27FC236}">
                      <a16:creationId xmlns:a16="http://schemas.microsoft.com/office/drawing/2014/main" xmlns="" id="{94512AF9-68B6-4244-9B20-1E57214B12D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7" name="楕円 606">
                  <a:extLst>
                    <a:ext uri="{FF2B5EF4-FFF2-40B4-BE49-F238E27FC236}">
                      <a16:creationId xmlns:a16="http://schemas.microsoft.com/office/drawing/2014/main" xmlns="" id="{DEE20207-33F6-42A0-B72C-04EFE5965A9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5" name="グループ化 464">
                <a:extLst>
                  <a:ext uri="{FF2B5EF4-FFF2-40B4-BE49-F238E27FC236}">
                    <a16:creationId xmlns:a16="http://schemas.microsoft.com/office/drawing/2014/main" xmlns="" id="{8A05677A-911D-4885-B29A-7A55A13024A5}"/>
                  </a:ext>
                </a:extLst>
              </p:cNvPr>
              <p:cNvGrpSpPr/>
              <p:nvPr/>
            </p:nvGrpSpPr>
            <p:grpSpPr>
              <a:xfrm>
                <a:off x="4751953" y="1821262"/>
                <a:ext cx="93773" cy="160086"/>
                <a:chOff x="1521069" y="2586587"/>
                <a:chExt cx="158262" cy="270180"/>
              </a:xfrm>
            </p:grpSpPr>
            <p:sp>
              <p:nvSpPr>
                <p:cNvPr id="604" name="フローチャート: 論理積ゲート 603">
                  <a:extLst>
                    <a:ext uri="{FF2B5EF4-FFF2-40B4-BE49-F238E27FC236}">
                      <a16:creationId xmlns:a16="http://schemas.microsoft.com/office/drawing/2014/main" xmlns="" id="{B2DBABBC-3762-419A-AFA0-D4C8C3C2B8E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5" name="楕円 604">
                  <a:extLst>
                    <a:ext uri="{FF2B5EF4-FFF2-40B4-BE49-F238E27FC236}">
                      <a16:creationId xmlns:a16="http://schemas.microsoft.com/office/drawing/2014/main" xmlns="" id="{199A6E4D-1037-4171-8B2B-449F8FF368D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6" name="グループ化 465">
                <a:extLst>
                  <a:ext uri="{FF2B5EF4-FFF2-40B4-BE49-F238E27FC236}">
                    <a16:creationId xmlns:a16="http://schemas.microsoft.com/office/drawing/2014/main" xmlns="" id="{823114C9-8978-4274-9217-4A0644886AE7}"/>
                  </a:ext>
                </a:extLst>
              </p:cNvPr>
              <p:cNvGrpSpPr/>
              <p:nvPr/>
            </p:nvGrpSpPr>
            <p:grpSpPr>
              <a:xfrm>
                <a:off x="4860616" y="1821262"/>
                <a:ext cx="93773" cy="160086"/>
                <a:chOff x="1521069" y="2586587"/>
                <a:chExt cx="158262" cy="270180"/>
              </a:xfrm>
            </p:grpSpPr>
            <p:sp>
              <p:nvSpPr>
                <p:cNvPr id="602" name="フローチャート: 論理積ゲート 601">
                  <a:extLst>
                    <a:ext uri="{FF2B5EF4-FFF2-40B4-BE49-F238E27FC236}">
                      <a16:creationId xmlns:a16="http://schemas.microsoft.com/office/drawing/2014/main" xmlns="" id="{C5AB9FE2-833A-46D0-B5F1-EDD40C7B750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3" name="楕円 602">
                  <a:extLst>
                    <a:ext uri="{FF2B5EF4-FFF2-40B4-BE49-F238E27FC236}">
                      <a16:creationId xmlns:a16="http://schemas.microsoft.com/office/drawing/2014/main" xmlns="" id="{F553FE9E-DA35-4ABB-999E-2347BC311CF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7" name="グループ化 466">
                <a:extLst>
                  <a:ext uri="{FF2B5EF4-FFF2-40B4-BE49-F238E27FC236}">
                    <a16:creationId xmlns:a16="http://schemas.microsoft.com/office/drawing/2014/main" xmlns="" id="{EA190C0E-34A8-44C2-899E-39CC44D4E988}"/>
                  </a:ext>
                </a:extLst>
              </p:cNvPr>
              <p:cNvGrpSpPr/>
              <p:nvPr/>
            </p:nvGrpSpPr>
            <p:grpSpPr>
              <a:xfrm>
                <a:off x="4969280" y="1821263"/>
                <a:ext cx="93773" cy="160086"/>
                <a:chOff x="1521069" y="2586587"/>
                <a:chExt cx="158262" cy="270180"/>
              </a:xfrm>
            </p:grpSpPr>
            <p:sp>
              <p:nvSpPr>
                <p:cNvPr id="600" name="フローチャート: 論理積ゲート 599">
                  <a:extLst>
                    <a:ext uri="{FF2B5EF4-FFF2-40B4-BE49-F238E27FC236}">
                      <a16:creationId xmlns:a16="http://schemas.microsoft.com/office/drawing/2014/main" xmlns="" id="{0ECF8ECF-F3CA-4D2E-B026-D8131E9A67F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1" name="楕円 600">
                  <a:extLst>
                    <a:ext uri="{FF2B5EF4-FFF2-40B4-BE49-F238E27FC236}">
                      <a16:creationId xmlns:a16="http://schemas.microsoft.com/office/drawing/2014/main" xmlns="" id="{4EAEE1AE-E912-412A-AC14-568E0037E84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8" name="グループ化 467">
                <a:extLst>
                  <a:ext uri="{FF2B5EF4-FFF2-40B4-BE49-F238E27FC236}">
                    <a16:creationId xmlns:a16="http://schemas.microsoft.com/office/drawing/2014/main" xmlns="" id="{F4E9934D-BF51-4E27-A1F8-0DAE963F0F3A}"/>
                  </a:ext>
                </a:extLst>
              </p:cNvPr>
              <p:cNvGrpSpPr/>
              <p:nvPr/>
            </p:nvGrpSpPr>
            <p:grpSpPr>
              <a:xfrm>
                <a:off x="5077943" y="1821263"/>
                <a:ext cx="93773" cy="160086"/>
                <a:chOff x="1521069" y="2586587"/>
                <a:chExt cx="158262" cy="270180"/>
              </a:xfrm>
            </p:grpSpPr>
            <p:sp>
              <p:nvSpPr>
                <p:cNvPr id="598" name="フローチャート: 論理積ゲート 597">
                  <a:extLst>
                    <a:ext uri="{FF2B5EF4-FFF2-40B4-BE49-F238E27FC236}">
                      <a16:creationId xmlns:a16="http://schemas.microsoft.com/office/drawing/2014/main" xmlns="" id="{F0F59273-D507-4645-A2B4-B4720311C8B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9" name="楕円 598">
                  <a:extLst>
                    <a:ext uri="{FF2B5EF4-FFF2-40B4-BE49-F238E27FC236}">
                      <a16:creationId xmlns:a16="http://schemas.microsoft.com/office/drawing/2014/main" xmlns="" id="{9043685B-6AEA-460B-A9F3-F6149E537A2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9" name="グループ化 468">
                <a:extLst>
                  <a:ext uri="{FF2B5EF4-FFF2-40B4-BE49-F238E27FC236}">
                    <a16:creationId xmlns:a16="http://schemas.microsoft.com/office/drawing/2014/main" xmlns="" id="{A003110E-A6B0-4168-8ECB-C525F9754361}"/>
                  </a:ext>
                </a:extLst>
              </p:cNvPr>
              <p:cNvGrpSpPr/>
              <p:nvPr/>
            </p:nvGrpSpPr>
            <p:grpSpPr>
              <a:xfrm>
                <a:off x="5186606" y="1821264"/>
                <a:ext cx="93773" cy="160086"/>
                <a:chOff x="1521069" y="2586587"/>
                <a:chExt cx="158262" cy="270180"/>
              </a:xfrm>
            </p:grpSpPr>
            <p:sp>
              <p:nvSpPr>
                <p:cNvPr id="596" name="フローチャート: 論理積ゲート 595">
                  <a:extLst>
                    <a:ext uri="{FF2B5EF4-FFF2-40B4-BE49-F238E27FC236}">
                      <a16:creationId xmlns:a16="http://schemas.microsoft.com/office/drawing/2014/main" xmlns="" id="{04C2B1C4-30F0-4840-82A4-4A1BFA8B2AE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7" name="楕円 596">
                  <a:extLst>
                    <a:ext uri="{FF2B5EF4-FFF2-40B4-BE49-F238E27FC236}">
                      <a16:creationId xmlns:a16="http://schemas.microsoft.com/office/drawing/2014/main" xmlns="" id="{B0E5A6E2-149E-4693-A07F-85C839A66EF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0" name="グループ化 469">
                <a:extLst>
                  <a:ext uri="{FF2B5EF4-FFF2-40B4-BE49-F238E27FC236}">
                    <a16:creationId xmlns:a16="http://schemas.microsoft.com/office/drawing/2014/main" xmlns="" id="{2FA6D593-9FFE-45A8-86D4-51DE979A908E}"/>
                  </a:ext>
                </a:extLst>
              </p:cNvPr>
              <p:cNvGrpSpPr/>
              <p:nvPr/>
            </p:nvGrpSpPr>
            <p:grpSpPr>
              <a:xfrm>
                <a:off x="5295270" y="1821265"/>
                <a:ext cx="93773" cy="160086"/>
                <a:chOff x="1521069" y="2586587"/>
                <a:chExt cx="158262" cy="270180"/>
              </a:xfrm>
            </p:grpSpPr>
            <p:sp>
              <p:nvSpPr>
                <p:cNvPr id="594" name="フローチャート: 論理積ゲート 593">
                  <a:extLst>
                    <a:ext uri="{FF2B5EF4-FFF2-40B4-BE49-F238E27FC236}">
                      <a16:creationId xmlns:a16="http://schemas.microsoft.com/office/drawing/2014/main" xmlns="" id="{0AEB5E0E-E417-469B-97AB-16296EE2380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5" name="楕円 594">
                  <a:extLst>
                    <a:ext uri="{FF2B5EF4-FFF2-40B4-BE49-F238E27FC236}">
                      <a16:creationId xmlns:a16="http://schemas.microsoft.com/office/drawing/2014/main" xmlns="" id="{DD3EB8C6-4757-42CB-85DF-2380F8DD188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1" name="グループ化 470">
                <a:extLst>
                  <a:ext uri="{FF2B5EF4-FFF2-40B4-BE49-F238E27FC236}">
                    <a16:creationId xmlns:a16="http://schemas.microsoft.com/office/drawing/2014/main" xmlns="" id="{9F4D3AAB-8B88-4ADA-AE86-E84987F9F1AF}"/>
                  </a:ext>
                </a:extLst>
              </p:cNvPr>
              <p:cNvGrpSpPr/>
              <p:nvPr/>
            </p:nvGrpSpPr>
            <p:grpSpPr>
              <a:xfrm>
                <a:off x="5403933" y="1821265"/>
                <a:ext cx="93773" cy="160086"/>
                <a:chOff x="1521069" y="2586587"/>
                <a:chExt cx="158262" cy="270180"/>
              </a:xfrm>
            </p:grpSpPr>
            <p:sp>
              <p:nvSpPr>
                <p:cNvPr id="592" name="フローチャート: 論理積ゲート 591">
                  <a:extLst>
                    <a:ext uri="{FF2B5EF4-FFF2-40B4-BE49-F238E27FC236}">
                      <a16:creationId xmlns:a16="http://schemas.microsoft.com/office/drawing/2014/main" xmlns="" id="{B09D691D-1CB8-4913-95B1-570755A0D0F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3" name="楕円 592">
                  <a:extLst>
                    <a:ext uri="{FF2B5EF4-FFF2-40B4-BE49-F238E27FC236}">
                      <a16:creationId xmlns:a16="http://schemas.microsoft.com/office/drawing/2014/main" xmlns="" id="{5AA5153F-5051-4D8E-904C-50C1FD8AA46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2" name="グループ化 471">
                <a:extLst>
                  <a:ext uri="{FF2B5EF4-FFF2-40B4-BE49-F238E27FC236}">
                    <a16:creationId xmlns:a16="http://schemas.microsoft.com/office/drawing/2014/main" xmlns="" id="{94A2969A-085D-480E-8756-29D6693374D8}"/>
                  </a:ext>
                </a:extLst>
              </p:cNvPr>
              <p:cNvGrpSpPr/>
              <p:nvPr/>
            </p:nvGrpSpPr>
            <p:grpSpPr>
              <a:xfrm>
                <a:off x="4422491" y="1467005"/>
                <a:ext cx="93773" cy="160086"/>
                <a:chOff x="1521069" y="2586587"/>
                <a:chExt cx="158262" cy="270180"/>
              </a:xfrm>
            </p:grpSpPr>
            <p:sp>
              <p:nvSpPr>
                <p:cNvPr id="590" name="フローチャート: 論理積ゲート 589">
                  <a:extLst>
                    <a:ext uri="{FF2B5EF4-FFF2-40B4-BE49-F238E27FC236}">
                      <a16:creationId xmlns:a16="http://schemas.microsoft.com/office/drawing/2014/main" xmlns="" id="{45261C5D-04C5-4CCA-9CE5-2BC6DDD07E1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1" name="楕円 590">
                  <a:extLst>
                    <a:ext uri="{FF2B5EF4-FFF2-40B4-BE49-F238E27FC236}">
                      <a16:creationId xmlns:a16="http://schemas.microsoft.com/office/drawing/2014/main" xmlns="" id="{86FA35A2-E9EE-4279-AF29-34ED9F399EA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3" name="グループ化 472">
                <a:extLst>
                  <a:ext uri="{FF2B5EF4-FFF2-40B4-BE49-F238E27FC236}">
                    <a16:creationId xmlns:a16="http://schemas.microsoft.com/office/drawing/2014/main" xmlns="" id="{680F6063-1C08-47A5-9E81-1B55E508B724}"/>
                  </a:ext>
                </a:extLst>
              </p:cNvPr>
              <p:cNvGrpSpPr/>
              <p:nvPr/>
            </p:nvGrpSpPr>
            <p:grpSpPr>
              <a:xfrm>
                <a:off x="4531154" y="1467006"/>
                <a:ext cx="93773" cy="160086"/>
                <a:chOff x="1521069" y="2586587"/>
                <a:chExt cx="158262" cy="270180"/>
              </a:xfrm>
            </p:grpSpPr>
            <p:sp>
              <p:nvSpPr>
                <p:cNvPr id="588" name="フローチャート: 論理積ゲート 587">
                  <a:extLst>
                    <a:ext uri="{FF2B5EF4-FFF2-40B4-BE49-F238E27FC236}">
                      <a16:creationId xmlns:a16="http://schemas.microsoft.com/office/drawing/2014/main" xmlns="" id="{222C26D0-B7BA-4D5F-A546-8D1B4194958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9" name="楕円 588">
                  <a:extLst>
                    <a:ext uri="{FF2B5EF4-FFF2-40B4-BE49-F238E27FC236}">
                      <a16:creationId xmlns:a16="http://schemas.microsoft.com/office/drawing/2014/main" xmlns="" id="{3DA4741B-456D-4868-BA87-439FD477868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4" name="グループ化 473">
                <a:extLst>
                  <a:ext uri="{FF2B5EF4-FFF2-40B4-BE49-F238E27FC236}">
                    <a16:creationId xmlns:a16="http://schemas.microsoft.com/office/drawing/2014/main" xmlns="" id="{D8AF36F0-3996-47E3-8D4C-DB58E05B1D0B}"/>
                  </a:ext>
                </a:extLst>
              </p:cNvPr>
              <p:cNvGrpSpPr/>
              <p:nvPr/>
            </p:nvGrpSpPr>
            <p:grpSpPr>
              <a:xfrm>
                <a:off x="4639818" y="1467006"/>
                <a:ext cx="93773" cy="160086"/>
                <a:chOff x="1521069" y="2586587"/>
                <a:chExt cx="158262" cy="270180"/>
              </a:xfrm>
            </p:grpSpPr>
            <p:sp>
              <p:nvSpPr>
                <p:cNvPr id="586" name="フローチャート: 論理積ゲート 585">
                  <a:extLst>
                    <a:ext uri="{FF2B5EF4-FFF2-40B4-BE49-F238E27FC236}">
                      <a16:creationId xmlns:a16="http://schemas.microsoft.com/office/drawing/2014/main" xmlns="" id="{D38FCB64-FA90-420E-9C4D-78AC062FC48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7" name="楕円 586">
                  <a:extLst>
                    <a:ext uri="{FF2B5EF4-FFF2-40B4-BE49-F238E27FC236}">
                      <a16:creationId xmlns:a16="http://schemas.microsoft.com/office/drawing/2014/main" xmlns="" id="{8DC893FD-A798-45ED-9D5D-6EA6DB331CD4}"/>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5" name="グループ化 474">
                <a:extLst>
                  <a:ext uri="{FF2B5EF4-FFF2-40B4-BE49-F238E27FC236}">
                    <a16:creationId xmlns:a16="http://schemas.microsoft.com/office/drawing/2014/main" xmlns="" id="{59D98486-6582-4467-9567-DBCFCF9A9F3F}"/>
                  </a:ext>
                </a:extLst>
              </p:cNvPr>
              <p:cNvGrpSpPr/>
              <p:nvPr/>
            </p:nvGrpSpPr>
            <p:grpSpPr>
              <a:xfrm>
                <a:off x="4748481" y="1467007"/>
                <a:ext cx="93773" cy="160086"/>
                <a:chOff x="1521069" y="2586587"/>
                <a:chExt cx="158262" cy="270180"/>
              </a:xfrm>
            </p:grpSpPr>
            <p:sp>
              <p:nvSpPr>
                <p:cNvPr id="584" name="フローチャート: 論理積ゲート 583">
                  <a:extLst>
                    <a:ext uri="{FF2B5EF4-FFF2-40B4-BE49-F238E27FC236}">
                      <a16:creationId xmlns:a16="http://schemas.microsoft.com/office/drawing/2014/main" xmlns="" id="{BBF1FC8B-9384-43CB-BA33-1C2F0367797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5" name="楕円 584">
                  <a:extLst>
                    <a:ext uri="{FF2B5EF4-FFF2-40B4-BE49-F238E27FC236}">
                      <a16:creationId xmlns:a16="http://schemas.microsoft.com/office/drawing/2014/main" xmlns="" id="{4C41BD30-61BC-49AB-84C6-29ECAE9D193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6" name="グループ化 475">
                <a:extLst>
                  <a:ext uri="{FF2B5EF4-FFF2-40B4-BE49-F238E27FC236}">
                    <a16:creationId xmlns:a16="http://schemas.microsoft.com/office/drawing/2014/main" xmlns="" id="{3A3435F4-07B7-4920-9367-8FA681022FC1}"/>
                  </a:ext>
                </a:extLst>
              </p:cNvPr>
              <p:cNvGrpSpPr/>
              <p:nvPr/>
            </p:nvGrpSpPr>
            <p:grpSpPr>
              <a:xfrm>
                <a:off x="4857145" y="1467007"/>
                <a:ext cx="93773" cy="160086"/>
                <a:chOff x="1521069" y="2586587"/>
                <a:chExt cx="158262" cy="270180"/>
              </a:xfrm>
            </p:grpSpPr>
            <p:sp>
              <p:nvSpPr>
                <p:cNvPr id="582" name="フローチャート: 論理積ゲート 581">
                  <a:extLst>
                    <a:ext uri="{FF2B5EF4-FFF2-40B4-BE49-F238E27FC236}">
                      <a16:creationId xmlns:a16="http://schemas.microsoft.com/office/drawing/2014/main" xmlns="" id="{505AEA8E-0129-4FBF-A903-966A90259E1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3" name="楕円 582">
                  <a:extLst>
                    <a:ext uri="{FF2B5EF4-FFF2-40B4-BE49-F238E27FC236}">
                      <a16:creationId xmlns:a16="http://schemas.microsoft.com/office/drawing/2014/main" xmlns="" id="{0356DFE1-881E-4B09-B2BC-976EEA5D7B6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7" name="グループ化 476">
                <a:extLst>
                  <a:ext uri="{FF2B5EF4-FFF2-40B4-BE49-F238E27FC236}">
                    <a16:creationId xmlns:a16="http://schemas.microsoft.com/office/drawing/2014/main" xmlns="" id="{05416116-379A-4BA9-9C7B-3F90E8AA2670}"/>
                  </a:ext>
                </a:extLst>
              </p:cNvPr>
              <p:cNvGrpSpPr/>
              <p:nvPr/>
            </p:nvGrpSpPr>
            <p:grpSpPr>
              <a:xfrm>
                <a:off x="4965808" y="1467008"/>
                <a:ext cx="93773" cy="160086"/>
                <a:chOff x="1521069" y="2586587"/>
                <a:chExt cx="158262" cy="270180"/>
              </a:xfrm>
            </p:grpSpPr>
            <p:sp>
              <p:nvSpPr>
                <p:cNvPr id="580" name="フローチャート: 論理積ゲート 579">
                  <a:extLst>
                    <a:ext uri="{FF2B5EF4-FFF2-40B4-BE49-F238E27FC236}">
                      <a16:creationId xmlns:a16="http://schemas.microsoft.com/office/drawing/2014/main" xmlns="" id="{28D13B0B-53CF-447E-88D3-0255E123461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1" name="楕円 580">
                  <a:extLst>
                    <a:ext uri="{FF2B5EF4-FFF2-40B4-BE49-F238E27FC236}">
                      <a16:creationId xmlns:a16="http://schemas.microsoft.com/office/drawing/2014/main" xmlns="" id="{58FC1CE8-EACC-408F-966B-390AA826734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8" name="グループ化 477">
                <a:extLst>
                  <a:ext uri="{FF2B5EF4-FFF2-40B4-BE49-F238E27FC236}">
                    <a16:creationId xmlns:a16="http://schemas.microsoft.com/office/drawing/2014/main" xmlns="" id="{B2DA5A23-52C9-402D-86E7-C755F87B985F}"/>
                  </a:ext>
                </a:extLst>
              </p:cNvPr>
              <p:cNvGrpSpPr/>
              <p:nvPr/>
            </p:nvGrpSpPr>
            <p:grpSpPr>
              <a:xfrm>
                <a:off x="5074471" y="1467009"/>
                <a:ext cx="93773" cy="160086"/>
                <a:chOff x="1521069" y="2586587"/>
                <a:chExt cx="158262" cy="270180"/>
              </a:xfrm>
            </p:grpSpPr>
            <p:sp>
              <p:nvSpPr>
                <p:cNvPr id="578" name="フローチャート: 論理積ゲート 577">
                  <a:extLst>
                    <a:ext uri="{FF2B5EF4-FFF2-40B4-BE49-F238E27FC236}">
                      <a16:creationId xmlns:a16="http://schemas.microsoft.com/office/drawing/2014/main" xmlns="" id="{81B43F3B-A3FD-4BC7-92EF-BA645BB2446C}"/>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9" name="楕円 578">
                  <a:extLst>
                    <a:ext uri="{FF2B5EF4-FFF2-40B4-BE49-F238E27FC236}">
                      <a16:creationId xmlns:a16="http://schemas.microsoft.com/office/drawing/2014/main" xmlns="" id="{45183CE7-ABD6-4934-8591-CEFC911E754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9" name="グループ化 478">
                <a:extLst>
                  <a:ext uri="{FF2B5EF4-FFF2-40B4-BE49-F238E27FC236}">
                    <a16:creationId xmlns:a16="http://schemas.microsoft.com/office/drawing/2014/main" xmlns="" id="{4A6CE0CD-7F0D-4B79-B587-4A37B4A90441}"/>
                  </a:ext>
                </a:extLst>
              </p:cNvPr>
              <p:cNvGrpSpPr/>
              <p:nvPr/>
            </p:nvGrpSpPr>
            <p:grpSpPr>
              <a:xfrm>
                <a:off x="5183135" y="1467009"/>
                <a:ext cx="93773" cy="160086"/>
                <a:chOff x="1521069" y="2586587"/>
                <a:chExt cx="158262" cy="270180"/>
              </a:xfrm>
            </p:grpSpPr>
            <p:sp>
              <p:nvSpPr>
                <p:cNvPr id="576" name="フローチャート: 論理積ゲート 575">
                  <a:extLst>
                    <a:ext uri="{FF2B5EF4-FFF2-40B4-BE49-F238E27FC236}">
                      <a16:creationId xmlns:a16="http://schemas.microsoft.com/office/drawing/2014/main" xmlns="" id="{87F22977-FE97-4DB1-AAF5-4D26C1F4428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7" name="楕円 576">
                  <a:extLst>
                    <a:ext uri="{FF2B5EF4-FFF2-40B4-BE49-F238E27FC236}">
                      <a16:creationId xmlns:a16="http://schemas.microsoft.com/office/drawing/2014/main" xmlns="" id="{64051E95-0D68-4FE7-A58D-7208570F746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0" name="グループ化 479">
                <a:extLst>
                  <a:ext uri="{FF2B5EF4-FFF2-40B4-BE49-F238E27FC236}">
                    <a16:creationId xmlns:a16="http://schemas.microsoft.com/office/drawing/2014/main" xmlns="" id="{2C11B3DB-8E0F-4290-A023-ABBB61C287D3}"/>
                  </a:ext>
                </a:extLst>
              </p:cNvPr>
              <p:cNvGrpSpPr/>
              <p:nvPr/>
            </p:nvGrpSpPr>
            <p:grpSpPr>
              <a:xfrm>
                <a:off x="5291798" y="1467010"/>
                <a:ext cx="93773" cy="160086"/>
                <a:chOff x="1521069" y="2586587"/>
                <a:chExt cx="158262" cy="270180"/>
              </a:xfrm>
            </p:grpSpPr>
            <p:sp>
              <p:nvSpPr>
                <p:cNvPr id="574" name="フローチャート: 論理積ゲート 573">
                  <a:extLst>
                    <a:ext uri="{FF2B5EF4-FFF2-40B4-BE49-F238E27FC236}">
                      <a16:creationId xmlns:a16="http://schemas.microsoft.com/office/drawing/2014/main" xmlns="" id="{028D427D-A62B-4661-94FE-815EBA645AB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5" name="楕円 574">
                  <a:extLst>
                    <a:ext uri="{FF2B5EF4-FFF2-40B4-BE49-F238E27FC236}">
                      <a16:creationId xmlns:a16="http://schemas.microsoft.com/office/drawing/2014/main" xmlns="" id="{6F9FAB98-B622-43BE-9843-0DD6FD2B56C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1" name="グループ化 480">
                <a:extLst>
                  <a:ext uri="{FF2B5EF4-FFF2-40B4-BE49-F238E27FC236}">
                    <a16:creationId xmlns:a16="http://schemas.microsoft.com/office/drawing/2014/main" xmlns="" id="{D7F68911-0C4C-4005-A6DC-EEEA1B03613F}"/>
                  </a:ext>
                </a:extLst>
              </p:cNvPr>
              <p:cNvGrpSpPr/>
              <p:nvPr/>
            </p:nvGrpSpPr>
            <p:grpSpPr>
              <a:xfrm>
                <a:off x="5400462" y="1467010"/>
                <a:ext cx="93773" cy="160086"/>
                <a:chOff x="1521069" y="2586587"/>
                <a:chExt cx="158262" cy="270180"/>
              </a:xfrm>
            </p:grpSpPr>
            <p:sp>
              <p:nvSpPr>
                <p:cNvPr id="572" name="フローチャート: 論理積ゲート 571">
                  <a:extLst>
                    <a:ext uri="{FF2B5EF4-FFF2-40B4-BE49-F238E27FC236}">
                      <a16:creationId xmlns:a16="http://schemas.microsoft.com/office/drawing/2014/main" xmlns="" id="{7C3BAF46-CCA9-470A-A2A6-3D2F8A8DF54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3" name="楕円 572">
                  <a:extLst>
                    <a:ext uri="{FF2B5EF4-FFF2-40B4-BE49-F238E27FC236}">
                      <a16:creationId xmlns:a16="http://schemas.microsoft.com/office/drawing/2014/main" xmlns="" id="{EAE050BB-5F88-4CEE-A814-67C9E738A4B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2" name="グループ化 481">
                <a:extLst>
                  <a:ext uri="{FF2B5EF4-FFF2-40B4-BE49-F238E27FC236}">
                    <a16:creationId xmlns:a16="http://schemas.microsoft.com/office/drawing/2014/main" xmlns="" id="{06F87724-1247-4BD7-AC7C-FD3039124068}"/>
                  </a:ext>
                </a:extLst>
              </p:cNvPr>
              <p:cNvGrpSpPr/>
              <p:nvPr/>
            </p:nvGrpSpPr>
            <p:grpSpPr>
              <a:xfrm>
                <a:off x="5518693" y="1644132"/>
                <a:ext cx="93773" cy="160086"/>
                <a:chOff x="1521069" y="2586587"/>
                <a:chExt cx="158262" cy="270180"/>
              </a:xfrm>
            </p:grpSpPr>
            <p:sp>
              <p:nvSpPr>
                <p:cNvPr id="570" name="フローチャート: 論理積ゲート 569">
                  <a:extLst>
                    <a:ext uri="{FF2B5EF4-FFF2-40B4-BE49-F238E27FC236}">
                      <a16:creationId xmlns:a16="http://schemas.microsoft.com/office/drawing/2014/main" xmlns="" id="{A6A20CDF-6548-4D5D-9AE8-B4E32D69345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1" name="楕円 570">
                  <a:extLst>
                    <a:ext uri="{FF2B5EF4-FFF2-40B4-BE49-F238E27FC236}">
                      <a16:creationId xmlns:a16="http://schemas.microsoft.com/office/drawing/2014/main" xmlns="" id="{154F603A-DA49-44BD-B498-BA20A2F0518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3" name="グループ化 482">
                <a:extLst>
                  <a:ext uri="{FF2B5EF4-FFF2-40B4-BE49-F238E27FC236}">
                    <a16:creationId xmlns:a16="http://schemas.microsoft.com/office/drawing/2014/main" xmlns="" id="{83096715-79F9-4EC1-88A5-E31550CD2688}"/>
                  </a:ext>
                </a:extLst>
              </p:cNvPr>
              <p:cNvGrpSpPr/>
              <p:nvPr/>
            </p:nvGrpSpPr>
            <p:grpSpPr>
              <a:xfrm>
                <a:off x="5627356" y="1644133"/>
                <a:ext cx="93773" cy="160086"/>
                <a:chOff x="1521069" y="2586587"/>
                <a:chExt cx="158262" cy="270180"/>
              </a:xfrm>
            </p:grpSpPr>
            <p:sp>
              <p:nvSpPr>
                <p:cNvPr id="568" name="フローチャート: 論理積ゲート 567">
                  <a:extLst>
                    <a:ext uri="{FF2B5EF4-FFF2-40B4-BE49-F238E27FC236}">
                      <a16:creationId xmlns:a16="http://schemas.microsoft.com/office/drawing/2014/main" xmlns="" id="{CA7975FF-DA3C-4BA8-913D-ECC482BCA10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9" name="楕円 568">
                  <a:extLst>
                    <a:ext uri="{FF2B5EF4-FFF2-40B4-BE49-F238E27FC236}">
                      <a16:creationId xmlns:a16="http://schemas.microsoft.com/office/drawing/2014/main" xmlns="" id="{A0582FE1-7634-4F11-AD64-C8DF5B2802B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4" name="グループ化 483">
                <a:extLst>
                  <a:ext uri="{FF2B5EF4-FFF2-40B4-BE49-F238E27FC236}">
                    <a16:creationId xmlns:a16="http://schemas.microsoft.com/office/drawing/2014/main" xmlns="" id="{E2F5C1EA-4616-4702-B8E6-0536F4B93A41}"/>
                  </a:ext>
                </a:extLst>
              </p:cNvPr>
              <p:cNvGrpSpPr/>
              <p:nvPr/>
            </p:nvGrpSpPr>
            <p:grpSpPr>
              <a:xfrm>
                <a:off x="5736019" y="1644133"/>
                <a:ext cx="93773" cy="160086"/>
                <a:chOff x="1521069" y="2586587"/>
                <a:chExt cx="158262" cy="270180"/>
              </a:xfrm>
            </p:grpSpPr>
            <p:sp>
              <p:nvSpPr>
                <p:cNvPr id="566" name="フローチャート: 論理積ゲート 565">
                  <a:extLst>
                    <a:ext uri="{FF2B5EF4-FFF2-40B4-BE49-F238E27FC236}">
                      <a16:creationId xmlns:a16="http://schemas.microsoft.com/office/drawing/2014/main" xmlns="" id="{D0B78786-44D8-4624-8E42-BD71AF71415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7" name="楕円 566">
                  <a:extLst>
                    <a:ext uri="{FF2B5EF4-FFF2-40B4-BE49-F238E27FC236}">
                      <a16:creationId xmlns:a16="http://schemas.microsoft.com/office/drawing/2014/main" xmlns="" id="{AF3FCA89-BC5A-4D5D-BD25-DB8409A1C64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5" name="グループ化 484">
                <a:extLst>
                  <a:ext uri="{FF2B5EF4-FFF2-40B4-BE49-F238E27FC236}">
                    <a16:creationId xmlns:a16="http://schemas.microsoft.com/office/drawing/2014/main" xmlns="" id="{45FA6A62-D081-4290-B697-436027B2529F}"/>
                  </a:ext>
                </a:extLst>
              </p:cNvPr>
              <p:cNvGrpSpPr/>
              <p:nvPr/>
            </p:nvGrpSpPr>
            <p:grpSpPr>
              <a:xfrm>
                <a:off x="5844683" y="1644134"/>
                <a:ext cx="93773" cy="160086"/>
                <a:chOff x="1521069" y="2586587"/>
                <a:chExt cx="158262" cy="270180"/>
              </a:xfrm>
            </p:grpSpPr>
            <p:sp>
              <p:nvSpPr>
                <p:cNvPr id="564" name="フローチャート: 論理積ゲート 563">
                  <a:extLst>
                    <a:ext uri="{FF2B5EF4-FFF2-40B4-BE49-F238E27FC236}">
                      <a16:creationId xmlns:a16="http://schemas.microsoft.com/office/drawing/2014/main" xmlns="" id="{7BA15118-6627-4CA5-94E0-0D1AFA84D48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5" name="楕円 564">
                  <a:extLst>
                    <a:ext uri="{FF2B5EF4-FFF2-40B4-BE49-F238E27FC236}">
                      <a16:creationId xmlns:a16="http://schemas.microsoft.com/office/drawing/2014/main" xmlns="" id="{8AE6A2AC-34C4-48CD-95E8-A643C2F2065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6" name="グループ化 485">
                <a:extLst>
                  <a:ext uri="{FF2B5EF4-FFF2-40B4-BE49-F238E27FC236}">
                    <a16:creationId xmlns:a16="http://schemas.microsoft.com/office/drawing/2014/main" xmlns="" id="{4D87AD66-2B91-4E86-99DC-BD3C1173E655}"/>
                  </a:ext>
                </a:extLst>
              </p:cNvPr>
              <p:cNvGrpSpPr/>
              <p:nvPr/>
            </p:nvGrpSpPr>
            <p:grpSpPr>
              <a:xfrm>
                <a:off x="5953346" y="1644135"/>
                <a:ext cx="93773" cy="160086"/>
                <a:chOff x="1521069" y="2586587"/>
                <a:chExt cx="158262" cy="270180"/>
              </a:xfrm>
            </p:grpSpPr>
            <p:sp>
              <p:nvSpPr>
                <p:cNvPr id="562" name="フローチャート: 論理積ゲート 561">
                  <a:extLst>
                    <a:ext uri="{FF2B5EF4-FFF2-40B4-BE49-F238E27FC236}">
                      <a16:creationId xmlns:a16="http://schemas.microsoft.com/office/drawing/2014/main" xmlns="" id="{DECFBFE3-AE8B-42D2-8EB9-B58CEE5EAF6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3" name="楕円 562">
                  <a:extLst>
                    <a:ext uri="{FF2B5EF4-FFF2-40B4-BE49-F238E27FC236}">
                      <a16:creationId xmlns:a16="http://schemas.microsoft.com/office/drawing/2014/main" xmlns="" id="{A3404057-C49E-4883-85D4-32D68955C94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7" name="グループ化 486">
                <a:extLst>
                  <a:ext uri="{FF2B5EF4-FFF2-40B4-BE49-F238E27FC236}">
                    <a16:creationId xmlns:a16="http://schemas.microsoft.com/office/drawing/2014/main" xmlns="" id="{7A679F46-BE90-45E0-872F-6B1871B9A64A}"/>
                  </a:ext>
                </a:extLst>
              </p:cNvPr>
              <p:cNvGrpSpPr/>
              <p:nvPr/>
            </p:nvGrpSpPr>
            <p:grpSpPr>
              <a:xfrm>
                <a:off x="6062010" y="1644135"/>
                <a:ext cx="93773" cy="160086"/>
                <a:chOff x="1521069" y="2586587"/>
                <a:chExt cx="158262" cy="270180"/>
              </a:xfrm>
            </p:grpSpPr>
            <p:sp>
              <p:nvSpPr>
                <p:cNvPr id="560" name="フローチャート: 論理積ゲート 559">
                  <a:extLst>
                    <a:ext uri="{FF2B5EF4-FFF2-40B4-BE49-F238E27FC236}">
                      <a16:creationId xmlns:a16="http://schemas.microsoft.com/office/drawing/2014/main" xmlns="" id="{54172D2D-6AA9-4599-8D51-08A37583228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1" name="楕円 560">
                  <a:extLst>
                    <a:ext uri="{FF2B5EF4-FFF2-40B4-BE49-F238E27FC236}">
                      <a16:creationId xmlns:a16="http://schemas.microsoft.com/office/drawing/2014/main" xmlns="" id="{7816540B-8F1C-44BC-9765-0215C3284CB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8" name="グループ化 487">
                <a:extLst>
                  <a:ext uri="{FF2B5EF4-FFF2-40B4-BE49-F238E27FC236}">
                    <a16:creationId xmlns:a16="http://schemas.microsoft.com/office/drawing/2014/main" xmlns="" id="{E84B8F4A-5D83-4A27-BFF0-F4E112C95F17}"/>
                  </a:ext>
                </a:extLst>
              </p:cNvPr>
              <p:cNvGrpSpPr/>
              <p:nvPr/>
            </p:nvGrpSpPr>
            <p:grpSpPr>
              <a:xfrm>
                <a:off x="6170673" y="1644136"/>
                <a:ext cx="93773" cy="160086"/>
                <a:chOff x="1521069" y="2586587"/>
                <a:chExt cx="158262" cy="270180"/>
              </a:xfrm>
            </p:grpSpPr>
            <p:sp>
              <p:nvSpPr>
                <p:cNvPr id="558" name="フローチャート: 論理積ゲート 557">
                  <a:extLst>
                    <a:ext uri="{FF2B5EF4-FFF2-40B4-BE49-F238E27FC236}">
                      <a16:creationId xmlns:a16="http://schemas.microsoft.com/office/drawing/2014/main" xmlns="" id="{214CD93A-6137-44C9-BBAE-91EC2EA1B57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9" name="楕円 558">
                  <a:extLst>
                    <a:ext uri="{FF2B5EF4-FFF2-40B4-BE49-F238E27FC236}">
                      <a16:creationId xmlns:a16="http://schemas.microsoft.com/office/drawing/2014/main" xmlns="" id="{BE4BD821-638D-46DA-8167-DC7D63DF166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9" name="グループ化 488">
                <a:extLst>
                  <a:ext uri="{FF2B5EF4-FFF2-40B4-BE49-F238E27FC236}">
                    <a16:creationId xmlns:a16="http://schemas.microsoft.com/office/drawing/2014/main" xmlns="" id="{93416051-8D20-4A23-99BE-237287CBDCD5}"/>
                  </a:ext>
                </a:extLst>
              </p:cNvPr>
              <p:cNvGrpSpPr/>
              <p:nvPr/>
            </p:nvGrpSpPr>
            <p:grpSpPr>
              <a:xfrm>
                <a:off x="6279336" y="1644136"/>
                <a:ext cx="93773" cy="160086"/>
                <a:chOff x="1521069" y="2586587"/>
                <a:chExt cx="158262" cy="270180"/>
              </a:xfrm>
            </p:grpSpPr>
            <p:sp>
              <p:nvSpPr>
                <p:cNvPr id="556" name="フローチャート: 論理積ゲート 555">
                  <a:extLst>
                    <a:ext uri="{FF2B5EF4-FFF2-40B4-BE49-F238E27FC236}">
                      <a16:creationId xmlns:a16="http://schemas.microsoft.com/office/drawing/2014/main" xmlns="" id="{7759D023-1008-46B5-AE13-EC1EA11DA6C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7" name="楕円 556">
                  <a:extLst>
                    <a:ext uri="{FF2B5EF4-FFF2-40B4-BE49-F238E27FC236}">
                      <a16:creationId xmlns:a16="http://schemas.microsoft.com/office/drawing/2014/main" xmlns="" id="{38F02EC6-AEED-4075-8087-02170D6D98C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0" name="グループ化 489">
                <a:extLst>
                  <a:ext uri="{FF2B5EF4-FFF2-40B4-BE49-F238E27FC236}">
                    <a16:creationId xmlns:a16="http://schemas.microsoft.com/office/drawing/2014/main" xmlns="" id="{9B328C80-D0B3-495D-BE6D-1D095281449F}"/>
                  </a:ext>
                </a:extLst>
              </p:cNvPr>
              <p:cNvGrpSpPr/>
              <p:nvPr/>
            </p:nvGrpSpPr>
            <p:grpSpPr>
              <a:xfrm>
                <a:off x="6388000" y="1644137"/>
                <a:ext cx="93773" cy="160086"/>
                <a:chOff x="1521069" y="2586587"/>
                <a:chExt cx="158262" cy="270180"/>
              </a:xfrm>
            </p:grpSpPr>
            <p:sp>
              <p:nvSpPr>
                <p:cNvPr id="554" name="フローチャート: 論理積ゲート 553">
                  <a:extLst>
                    <a:ext uri="{FF2B5EF4-FFF2-40B4-BE49-F238E27FC236}">
                      <a16:creationId xmlns:a16="http://schemas.microsoft.com/office/drawing/2014/main" xmlns="" id="{C273CB62-6BAF-4F1F-97E4-431EE80C1A8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5" name="楕円 554">
                  <a:extLst>
                    <a:ext uri="{FF2B5EF4-FFF2-40B4-BE49-F238E27FC236}">
                      <a16:creationId xmlns:a16="http://schemas.microsoft.com/office/drawing/2014/main" xmlns="" id="{235E63D0-8FD6-4BCE-93DC-9D3D0997BDA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1" name="グループ化 490">
                <a:extLst>
                  <a:ext uri="{FF2B5EF4-FFF2-40B4-BE49-F238E27FC236}">
                    <a16:creationId xmlns:a16="http://schemas.microsoft.com/office/drawing/2014/main" xmlns="" id="{BC45A60E-99FC-48D7-9819-8F17C34B22E0}"/>
                  </a:ext>
                </a:extLst>
              </p:cNvPr>
              <p:cNvGrpSpPr/>
              <p:nvPr/>
            </p:nvGrpSpPr>
            <p:grpSpPr>
              <a:xfrm>
                <a:off x="6496663" y="1644137"/>
                <a:ext cx="93773" cy="160086"/>
                <a:chOff x="1521069" y="2586587"/>
                <a:chExt cx="158262" cy="270180"/>
              </a:xfrm>
            </p:grpSpPr>
            <p:sp>
              <p:nvSpPr>
                <p:cNvPr id="552" name="フローチャート: 論理積ゲート 551">
                  <a:extLst>
                    <a:ext uri="{FF2B5EF4-FFF2-40B4-BE49-F238E27FC236}">
                      <a16:creationId xmlns:a16="http://schemas.microsoft.com/office/drawing/2014/main" xmlns="" id="{1D47C417-E964-407E-A164-7ABC0E1C9D2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3" name="楕円 552">
                  <a:extLst>
                    <a:ext uri="{FF2B5EF4-FFF2-40B4-BE49-F238E27FC236}">
                      <a16:creationId xmlns:a16="http://schemas.microsoft.com/office/drawing/2014/main" xmlns="" id="{817513EC-049B-4871-B558-3EBAFE291AC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2" name="グループ化 491">
                <a:extLst>
                  <a:ext uri="{FF2B5EF4-FFF2-40B4-BE49-F238E27FC236}">
                    <a16:creationId xmlns:a16="http://schemas.microsoft.com/office/drawing/2014/main" xmlns="" id="{5B9A9BC0-F5D3-441D-B137-90961779BAB5}"/>
                  </a:ext>
                </a:extLst>
              </p:cNvPr>
              <p:cNvGrpSpPr/>
              <p:nvPr/>
            </p:nvGrpSpPr>
            <p:grpSpPr>
              <a:xfrm>
                <a:off x="5518693" y="1821260"/>
                <a:ext cx="93773" cy="160086"/>
                <a:chOff x="1521069" y="2586587"/>
                <a:chExt cx="158262" cy="270180"/>
              </a:xfrm>
            </p:grpSpPr>
            <p:sp>
              <p:nvSpPr>
                <p:cNvPr id="550" name="フローチャート: 論理積ゲート 549">
                  <a:extLst>
                    <a:ext uri="{FF2B5EF4-FFF2-40B4-BE49-F238E27FC236}">
                      <a16:creationId xmlns:a16="http://schemas.microsoft.com/office/drawing/2014/main" xmlns="" id="{B35E892D-C4B4-4337-9572-E4FAB983756C}"/>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1" name="楕円 550">
                  <a:extLst>
                    <a:ext uri="{FF2B5EF4-FFF2-40B4-BE49-F238E27FC236}">
                      <a16:creationId xmlns:a16="http://schemas.microsoft.com/office/drawing/2014/main" xmlns="" id="{CE368C3D-15AC-4FE1-979C-6404753D088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3" name="グループ化 492">
                <a:extLst>
                  <a:ext uri="{FF2B5EF4-FFF2-40B4-BE49-F238E27FC236}">
                    <a16:creationId xmlns:a16="http://schemas.microsoft.com/office/drawing/2014/main" xmlns="" id="{3597C02E-6B09-48CF-9ECA-E6CAF81A084A}"/>
                  </a:ext>
                </a:extLst>
              </p:cNvPr>
              <p:cNvGrpSpPr/>
              <p:nvPr/>
            </p:nvGrpSpPr>
            <p:grpSpPr>
              <a:xfrm>
                <a:off x="5627356" y="1821260"/>
                <a:ext cx="93773" cy="160086"/>
                <a:chOff x="1521069" y="2586587"/>
                <a:chExt cx="158262" cy="270180"/>
              </a:xfrm>
            </p:grpSpPr>
            <p:sp>
              <p:nvSpPr>
                <p:cNvPr id="548" name="フローチャート: 論理積ゲート 547">
                  <a:extLst>
                    <a:ext uri="{FF2B5EF4-FFF2-40B4-BE49-F238E27FC236}">
                      <a16:creationId xmlns:a16="http://schemas.microsoft.com/office/drawing/2014/main" xmlns="" id="{C9651585-AF22-434C-9B1F-C956A5534B0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9" name="楕円 548">
                  <a:extLst>
                    <a:ext uri="{FF2B5EF4-FFF2-40B4-BE49-F238E27FC236}">
                      <a16:creationId xmlns:a16="http://schemas.microsoft.com/office/drawing/2014/main" xmlns="" id="{7E47E078-9AE4-4D04-AFF4-A9480F2F889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4" name="グループ化 493">
                <a:extLst>
                  <a:ext uri="{FF2B5EF4-FFF2-40B4-BE49-F238E27FC236}">
                    <a16:creationId xmlns:a16="http://schemas.microsoft.com/office/drawing/2014/main" xmlns="" id="{67A4074B-9B41-4605-99CA-D1927C89AEF2}"/>
                  </a:ext>
                </a:extLst>
              </p:cNvPr>
              <p:cNvGrpSpPr/>
              <p:nvPr/>
            </p:nvGrpSpPr>
            <p:grpSpPr>
              <a:xfrm>
                <a:off x="5736019" y="1821261"/>
                <a:ext cx="93773" cy="160086"/>
                <a:chOff x="1521069" y="2586587"/>
                <a:chExt cx="158262" cy="270180"/>
              </a:xfrm>
            </p:grpSpPr>
            <p:sp>
              <p:nvSpPr>
                <p:cNvPr id="546" name="フローチャート: 論理積ゲート 545">
                  <a:extLst>
                    <a:ext uri="{FF2B5EF4-FFF2-40B4-BE49-F238E27FC236}">
                      <a16:creationId xmlns:a16="http://schemas.microsoft.com/office/drawing/2014/main" xmlns="" id="{B292A0D7-696E-45A3-9D99-D76B4847164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7" name="楕円 546">
                  <a:extLst>
                    <a:ext uri="{FF2B5EF4-FFF2-40B4-BE49-F238E27FC236}">
                      <a16:creationId xmlns:a16="http://schemas.microsoft.com/office/drawing/2014/main" xmlns="" id="{901EB7AC-D613-4484-B405-4A4CB36EA7D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5" name="グループ化 494">
                <a:extLst>
                  <a:ext uri="{FF2B5EF4-FFF2-40B4-BE49-F238E27FC236}">
                    <a16:creationId xmlns:a16="http://schemas.microsoft.com/office/drawing/2014/main" xmlns="" id="{1BFDCF69-8679-4E3E-84E3-7D7C83E02256}"/>
                  </a:ext>
                </a:extLst>
              </p:cNvPr>
              <p:cNvGrpSpPr/>
              <p:nvPr/>
            </p:nvGrpSpPr>
            <p:grpSpPr>
              <a:xfrm>
                <a:off x="5844683" y="1821262"/>
                <a:ext cx="93773" cy="160086"/>
                <a:chOff x="1521069" y="2586587"/>
                <a:chExt cx="158262" cy="270180"/>
              </a:xfrm>
            </p:grpSpPr>
            <p:sp>
              <p:nvSpPr>
                <p:cNvPr id="544" name="フローチャート: 論理積ゲート 543">
                  <a:extLst>
                    <a:ext uri="{FF2B5EF4-FFF2-40B4-BE49-F238E27FC236}">
                      <a16:creationId xmlns:a16="http://schemas.microsoft.com/office/drawing/2014/main" xmlns="" id="{F206D701-81DA-40B2-850A-6C8A12999EE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5" name="楕円 544">
                  <a:extLst>
                    <a:ext uri="{FF2B5EF4-FFF2-40B4-BE49-F238E27FC236}">
                      <a16:creationId xmlns:a16="http://schemas.microsoft.com/office/drawing/2014/main" xmlns="" id="{86867DA3-4A8B-4F06-90E8-FC6EF5C44EF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6" name="グループ化 495">
                <a:extLst>
                  <a:ext uri="{FF2B5EF4-FFF2-40B4-BE49-F238E27FC236}">
                    <a16:creationId xmlns:a16="http://schemas.microsoft.com/office/drawing/2014/main" xmlns="" id="{B15AE94C-280C-4AAC-BA2B-1469E2DEA189}"/>
                  </a:ext>
                </a:extLst>
              </p:cNvPr>
              <p:cNvGrpSpPr/>
              <p:nvPr/>
            </p:nvGrpSpPr>
            <p:grpSpPr>
              <a:xfrm>
                <a:off x="5953346" y="1821262"/>
                <a:ext cx="93773" cy="160086"/>
                <a:chOff x="1521069" y="2586587"/>
                <a:chExt cx="158262" cy="270180"/>
              </a:xfrm>
            </p:grpSpPr>
            <p:sp>
              <p:nvSpPr>
                <p:cNvPr id="542" name="フローチャート: 論理積ゲート 541">
                  <a:extLst>
                    <a:ext uri="{FF2B5EF4-FFF2-40B4-BE49-F238E27FC236}">
                      <a16:creationId xmlns:a16="http://schemas.microsoft.com/office/drawing/2014/main" xmlns="" id="{ADD9EB89-E026-4384-A934-4B8DB4AE195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3" name="楕円 542">
                  <a:extLst>
                    <a:ext uri="{FF2B5EF4-FFF2-40B4-BE49-F238E27FC236}">
                      <a16:creationId xmlns:a16="http://schemas.microsoft.com/office/drawing/2014/main" xmlns="" id="{A733F54C-FEC5-4614-B836-7BAC3C3F596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7" name="グループ化 496">
                <a:extLst>
                  <a:ext uri="{FF2B5EF4-FFF2-40B4-BE49-F238E27FC236}">
                    <a16:creationId xmlns:a16="http://schemas.microsoft.com/office/drawing/2014/main" xmlns="" id="{E657CE02-E653-4366-9EA1-7FBCD6B67783}"/>
                  </a:ext>
                </a:extLst>
              </p:cNvPr>
              <p:cNvGrpSpPr/>
              <p:nvPr/>
            </p:nvGrpSpPr>
            <p:grpSpPr>
              <a:xfrm>
                <a:off x="6062010" y="1821263"/>
                <a:ext cx="93773" cy="160086"/>
                <a:chOff x="1521069" y="2586587"/>
                <a:chExt cx="158262" cy="270180"/>
              </a:xfrm>
            </p:grpSpPr>
            <p:sp>
              <p:nvSpPr>
                <p:cNvPr id="540" name="フローチャート: 論理積ゲート 539">
                  <a:extLst>
                    <a:ext uri="{FF2B5EF4-FFF2-40B4-BE49-F238E27FC236}">
                      <a16:creationId xmlns:a16="http://schemas.microsoft.com/office/drawing/2014/main" xmlns="" id="{1F29C943-3BA5-43C5-AE52-A4058770159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1" name="楕円 540">
                  <a:extLst>
                    <a:ext uri="{FF2B5EF4-FFF2-40B4-BE49-F238E27FC236}">
                      <a16:creationId xmlns:a16="http://schemas.microsoft.com/office/drawing/2014/main" xmlns="" id="{7C096A69-52FD-47DA-B5FA-907CEC8E523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8" name="グループ化 497">
                <a:extLst>
                  <a:ext uri="{FF2B5EF4-FFF2-40B4-BE49-F238E27FC236}">
                    <a16:creationId xmlns:a16="http://schemas.microsoft.com/office/drawing/2014/main" xmlns="" id="{C6E3307D-29DE-4896-BB7F-5C14CFB686AF}"/>
                  </a:ext>
                </a:extLst>
              </p:cNvPr>
              <p:cNvGrpSpPr/>
              <p:nvPr/>
            </p:nvGrpSpPr>
            <p:grpSpPr>
              <a:xfrm>
                <a:off x="6170673" y="1821263"/>
                <a:ext cx="93773" cy="160086"/>
                <a:chOff x="1521069" y="2586587"/>
                <a:chExt cx="158262" cy="270180"/>
              </a:xfrm>
            </p:grpSpPr>
            <p:sp>
              <p:nvSpPr>
                <p:cNvPr id="538" name="フローチャート: 論理積ゲート 537">
                  <a:extLst>
                    <a:ext uri="{FF2B5EF4-FFF2-40B4-BE49-F238E27FC236}">
                      <a16:creationId xmlns:a16="http://schemas.microsoft.com/office/drawing/2014/main" xmlns="" id="{DABA2E59-AC7E-466A-A4EA-9E5C72C3F36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9" name="楕円 538">
                  <a:extLst>
                    <a:ext uri="{FF2B5EF4-FFF2-40B4-BE49-F238E27FC236}">
                      <a16:creationId xmlns:a16="http://schemas.microsoft.com/office/drawing/2014/main" xmlns="" id="{C18E13E0-D3C6-4AEB-806F-D9F6CC0950A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9" name="グループ化 498">
                <a:extLst>
                  <a:ext uri="{FF2B5EF4-FFF2-40B4-BE49-F238E27FC236}">
                    <a16:creationId xmlns:a16="http://schemas.microsoft.com/office/drawing/2014/main" xmlns="" id="{E84C4419-8121-49EB-8E83-796B02CF9F9E}"/>
                  </a:ext>
                </a:extLst>
              </p:cNvPr>
              <p:cNvGrpSpPr/>
              <p:nvPr/>
            </p:nvGrpSpPr>
            <p:grpSpPr>
              <a:xfrm>
                <a:off x="6279336" y="1821264"/>
                <a:ext cx="93773" cy="160086"/>
                <a:chOff x="1521069" y="2586587"/>
                <a:chExt cx="158262" cy="270180"/>
              </a:xfrm>
            </p:grpSpPr>
            <p:sp>
              <p:nvSpPr>
                <p:cNvPr id="536" name="フローチャート: 論理積ゲート 535">
                  <a:extLst>
                    <a:ext uri="{FF2B5EF4-FFF2-40B4-BE49-F238E27FC236}">
                      <a16:creationId xmlns:a16="http://schemas.microsoft.com/office/drawing/2014/main" xmlns="" id="{E758514E-809A-4B7A-BAA4-64713E7B53E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7" name="楕円 536">
                  <a:extLst>
                    <a:ext uri="{FF2B5EF4-FFF2-40B4-BE49-F238E27FC236}">
                      <a16:creationId xmlns:a16="http://schemas.microsoft.com/office/drawing/2014/main" xmlns="" id="{CAC272B0-598F-431C-BCC3-FBC8C6803FB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0" name="グループ化 499">
                <a:extLst>
                  <a:ext uri="{FF2B5EF4-FFF2-40B4-BE49-F238E27FC236}">
                    <a16:creationId xmlns:a16="http://schemas.microsoft.com/office/drawing/2014/main" xmlns="" id="{C90993DD-F203-45CE-A901-3D872ECCFABF}"/>
                  </a:ext>
                </a:extLst>
              </p:cNvPr>
              <p:cNvGrpSpPr/>
              <p:nvPr/>
            </p:nvGrpSpPr>
            <p:grpSpPr>
              <a:xfrm>
                <a:off x="6388000" y="1821265"/>
                <a:ext cx="93773" cy="160086"/>
                <a:chOff x="1521069" y="2586587"/>
                <a:chExt cx="158262" cy="270180"/>
              </a:xfrm>
            </p:grpSpPr>
            <p:sp>
              <p:nvSpPr>
                <p:cNvPr id="534" name="フローチャート: 論理積ゲート 533">
                  <a:extLst>
                    <a:ext uri="{FF2B5EF4-FFF2-40B4-BE49-F238E27FC236}">
                      <a16:creationId xmlns:a16="http://schemas.microsoft.com/office/drawing/2014/main" xmlns="" id="{96784AE6-1732-4FAF-8273-432A89ED429C}"/>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5" name="楕円 534">
                  <a:extLst>
                    <a:ext uri="{FF2B5EF4-FFF2-40B4-BE49-F238E27FC236}">
                      <a16:creationId xmlns:a16="http://schemas.microsoft.com/office/drawing/2014/main" xmlns="" id="{FF948A47-E54D-4829-9907-F89B218086D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1" name="グループ化 500">
                <a:extLst>
                  <a:ext uri="{FF2B5EF4-FFF2-40B4-BE49-F238E27FC236}">
                    <a16:creationId xmlns:a16="http://schemas.microsoft.com/office/drawing/2014/main" xmlns="" id="{6501E391-FC0C-4560-B9E8-F7DFE8BCA1D9}"/>
                  </a:ext>
                </a:extLst>
              </p:cNvPr>
              <p:cNvGrpSpPr/>
              <p:nvPr/>
            </p:nvGrpSpPr>
            <p:grpSpPr>
              <a:xfrm>
                <a:off x="6496663" y="1821265"/>
                <a:ext cx="93773" cy="160086"/>
                <a:chOff x="1521069" y="2586587"/>
                <a:chExt cx="158262" cy="270180"/>
              </a:xfrm>
            </p:grpSpPr>
            <p:sp>
              <p:nvSpPr>
                <p:cNvPr id="532" name="フローチャート: 論理積ゲート 531">
                  <a:extLst>
                    <a:ext uri="{FF2B5EF4-FFF2-40B4-BE49-F238E27FC236}">
                      <a16:creationId xmlns:a16="http://schemas.microsoft.com/office/drawing/2014/main" xmlns="" id="{41044379-E2F9-4B51-9213-712FB42D0A0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3" name="楕円 532">
                  <a:extLst>
                    <a:ext uri="{FF2B5EF4-FFF2-40B4-BE49-F238E27FC236}">
                      <a16:creationId xmlns:a16="http://schemas.microsoft.com/office/drawing/2014/main" xmlns="" id="{89ED2BD8-0A33-47B6-97C0-22D298F3625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2" name="グループ化 501">
                <a:extLst>
                  <a:ext uri="{FF2B5EF4-FFF2-40B4-BE49-F238E27FC236}">
                    <a16:creationId xmlns:a16="http://schemas.microsoft.com/office/drawing/2014/main" xmlns="" id="{B735D4CC-8350-4297-8AAF-2C2A27DF19A9}"/>
                  </a:ext>
                </a:extLst>
              </p:cNvPr>
              <p:cNvGrpSpPr/>
              <p:nvPr/>
            </p:nvGrpSpPr>
            <p:grpSpPr>
              <a:xfrm>
                <a:off x="5515221" y="1467005"/>
                <a:ext cx="93773" cy="160086"/>
                <a:chOff x="1521069" y="2586587"/>
                <a:chExt cx="158262" cy="270180"/>
              </a:xfrm>
            </p:grpSpPr>
            <p:sp>
              <p:nvSpPr>
                <p:cNvPr id="530" name="フローチャート: 論理積ゲート 529">
                  <a:extLst>
                    <a:ext uri="{FF2B5EF4-FFF2-40B4-BE49-F238E27FC236}">
                      <a16:creationId xmlns:a16="http://schemas.microsoft.com/office/drawing/2014/main" xmlns="" id="{4B190850-4BE2-4DC4-ADF8-2E5009DBE8CC}"/>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1" name="楕円 530">
                  <a:extLst>
                    <a:ext uri="{FF2B5EF4-FFF2-40B4-BE49-F238E27FC236}">
                      <a16:creationId xmlns:a16="http://schemas.microsoft.com/office/drawing/2014/main" xmlns="" id="{A62720E9-438B-4F58-9645-1A416C757CE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3" name="グループ化 502">
                <a:extLst>
                  <a:ext uri="{FF2B5EF4-FFF2-40B4-BE49-F238E27FC236}">
                    <a16:creationId xmlns:a16="http://schemas.microsoft.com/office/drawing/2014/main" xmlns="" id="{03B5F5D1-7AF9-4D71-BAF0-BB68321218F3}"/>
                  </a:ext>
                </a:extLst>
              </p:cNvPr>
              <p:cNvGrpSpPr/>
              <p:nvPr/>
            </p:nvGrpSpPr>
            <p:grpSpPr>
              <a:xfrm>
                <a:off x="5623884" y="1467006"/>
                <a:ext cx="93773" cy="160086"/>
                <a:chOff x="1521069" y="2586587"/>
                <a:chExt cx="158262" cy="270180"/>
              </a:xfrm>
            </p:grpSpPr>
            <p:sp>
              <p:nvSpPr>
                <p:cNvPr id="528" name="フローチャート: 論理積ゲート 527">
                  <a:extLst>
                    <a:ext uri="{FF2B5EF4-FFF2-40B4-BE49-F238E27FC236}">
                      <a16:creationId xmlns:a16="http://schemas.microsoft.com/office/drawing/2014/main" xmlns="" id="{AEC519AA-99DE-4B89-99F0-68B435E51FA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9" name="楕円 528">
                  <a:extLst>
                    <a:ext uri="{FF2B5EF4-FFF2-40B4-BE49-F238E27FC236}">
                      <a16:creationId xmlns:a16="http://schemas.microsoft.com/office/drawing/2014/main" xmlns="" id="{6C574DF5-A7B4-4714-B124-FE6AF0E066B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4" name="グループ化 503">
                <a:extLst>
                  <a:ext uri="{FF2B5EF4-FFF2-40B4-BE49-F238E27FC236}">
                    <a16:creationId xmlns:a16="http://schemas.microsoft.com/office/drawing/2014/main" xmlns="" id="{93B180A6-C33F-4BF1-94CB-45866B49B3B6}"/>
                  </a:ext>
                </a:extLst>
              </p:cNvPr>
              <p:cNvGrpSpPr/>
              <p:nvPr/>
            </p:nvGrpSpPr>
            <p:grpSpPr>
              <a:xfrm>
                <a:off x="5732548" y="1467006"/>
                <a:ext cx="93773" cy="160086"/>
                <a:chOff x="1521069" y="2586587"/>
                <a:chExt cx="158262" cy="270180"/>
              </a:xfrm>
            </p:grpSpPr>
            <p:sp>
              <p:nvSpPr>
                <p:cNvPr id="526" name="フローチャート: 論理積ゲート 525">
                  <a:extLst>
                    <a:ext uri="{FF2B5EF4-FFF2-40B4-BE49-F238E27FC236}">
                      <a16:creationId xmlns:a16="http://schemas.microsoft.com/office/drawing/2014/main" xmlns="" id="{B77160C6-8757-4693-9F7C-F6FCBC49A5D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7" name="楕円 526">
                  <a:extLst>
                    <a:ext uri="{FF2B5EF4-FFF2-40B4-BE49-F238E27FC236}">
                      <a16:creationId xmlns:a16="http://schemas.microsoft.com/office/drawing/2014/main" xmlns="" id="{0635B4DD-5CF5-4758-BD0E-45BEF60042D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5" name="グループ化 504">
                <a:extLst>
                  <a:ext uri="{FF2B5EF4-FFF2-40B4-BE49-F238E27FC236}">
                    <a16:creationId xmlns:a16="http://schemas.microsoft.com/office/drawing/2014/main" xmlns="" id="{B3A711D1-9822-4316-9E8A-BCFE88FB6F8E}"/>
                  </a:ext>
                </a:extLst>
              </p:cNvPr>
              <p:cNvGrpSpPr/>
              <p:nvPr/>
            </p:nvGrpSpPr>
            <p:grpSpPr>
              <a:xfrm>
                <a:off x="5841211" y="1467007"/>
                <a:ext cx="93773" cy="160086"/>
                <a:chOff x="1521069" y="2586587"/>
                <a:chExt cx="158262" cy="270180"/>
              </a:xfrm>
            </p:grpSpPr>
            <p:sp>
              <p:nvSpPr>
                <p:cNvPr id="524" name="フローチャート: 論理積ゲート 523">
                  <a:extLst>
                    <a:ext uri="{FF2B5EF4-FFF2-40B4-BE49-F238E27FC236}">
                      <a16:creationId xmlns:a16="http://schemas.microsoft.com/office/drawing/2014/main" xmlns="" id="{75AA1656-792B-4916-9990-E6C51D9D619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5" name="楕円 524">
                  <a:extLst>
                    <a:ext uri="{FF2B5EF4-FFF2-40B4-BE49-F238E27FC236}">
                      <a16:creationId xmlns:a16="http://schemas.microsoft.com/office/drawing/2014/main" xmlns="" id="{A6996E08-684B-4C83-B38A-4A74C42A962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6" name="グループ化 505">
                <a:extLst>
                  <a:ext uri="{FF2B5EF4-FFF2-40B4-BE49-F238E27FC236}">
                    <a16:creationId xmlns:a16="http://schemas.microsoft.com/office/drawing/2014/main" xmlns="" id="{066351D4-A612-4074-920B-8FD3504AA5AD}"/>
                  </a:ext>
                </a:extLst>
              </p:cNvPr>
              <p:cNvGrpSpPr/>
              <p:nvPr/>
            </p:nvGrpSpPr>
            <p:grpSpPr>
              <a:xfrm>
                <a:off x="5949875" y="1467007"/>
                <a:ext cx="93773" cy="160086"/>
                <a:chOff x="1521069" y="2586587"/>
                <a:chExt cx="158262" cy="270180"/>
              </a:xfrm>
            </p:grpSpPr>
            <p:sp>
              <p:nvSpPr>
                <p:cNvPr id="522" name="フローチャート: 論理積ゲート 521">
                  <a:extLst>
                    <a:ext uri="{FF2B5EF4-FFF2-40B4-BE49-F238E27FC236}">
                      <a16:creationId xmlns:a16="http://schemas.microsoft.com/office/drawing/2014/main" xmlns="" id="{092B1865-86C6-4300-B975-FE735DE8CD8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3" name="楕円 522">
                  <a:extLst>
                    <a:ext uri="{FF2B5EF4-FFF2-40B4-BE49-F238E27FC236}">
                      <a16:creationId xmlns:a16="http://schemas.microsoft.com/office/drawing/2014/main" xmlns="" id="{886DAB95-72D8-4BCB-BFFE-96FE7D448D0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7" name="グループ化 506">
                <a:extLst>
                  <a:ext uri="{FF2B5EF4-FFF2-40B4-BE49-F238E27FC236}">
                    <a16:creationId xmlns:a16="http://schemas.microsoft.com/office/drawing/2014/main" xmlns="" id="{0039B5C7-64B4-4DC0-98F7-C1E86E18A60F}"/>
                  </a:ext>
                </a:extLst>
              </p:cNvPr>
              <p:cNvGrpSpPr/>
              <p:nvPr/>
            </p:nvGrpSpPr>
            <p:grpSpPr>
              <a:xfrm>
                <a:off x="6058538" y="1467008"/>
                <a:ext cx="93773" cy="160086"/>
                <a:chOff x="1521069" y="2586587"/>
                <a:chExt cx="158262" cy="270180"/>
              </a:xfrm>
            </p:grpSpPr>
            <p:sp>
              <p:nvSpPr>
                <p:cNvPr id="520" name="フローチャート: 論理積ゲート 519">
                  <a:extLst>
                    <a:ext uri="{FF2B5EF4-FFF2-40B4-BE49-F238E27FC236}">
                      <a16:creationId xmlns:a16="http://schemas.microsoft.com/office/drawing/2014/main" xmlns="" id="{66A69CAF-754F-4137-A798-CAAE8F98F55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1" name="楕円 520">
                  <a:extLst>
                    <a:ext uri="{FF2B5EF4-FFF2-40B4-BE49-F238E27FC236}">
                      <a16:creationId xmlns:a16="http://schemas.microsoft.com/office/drawing/2014/main" xmlns="" id="{ABC3EF2F-A3C6-4CB5-A557-25B9B253988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8" name="グループ化 507">
                <a:extLst>
                  <a:ext uri="{FF2B5EF4-FFF2-40B4-BE49-F238E27FC236}">
                    <a16:creationId xmlns:a16="http://schemas.microsoft.com/office/drawing/2014/main" xmlns="" id="{480510AA-DC4B-4EA2-87FA-D0B2DAF981FD}"/>
                  </a:ext>
                </a:extLst>
              </p:cNvPr>
              <p:cNvGrpSpPr/>
              <p:nvPr/>
            </p:nvGrpSpPr>
            <p:grpSpPr>
              <a:xfrm>
                <a:off x="6167201" y="1467009"/>
                <a:ext cx="93773" cy="160086"/>
                <a:chOff x="1521069" y="2586587"/>
                <a:chExt cx="158262" cy="270180"/>
              </a:xfrm>
            </p:grpSpPr>
            <p:sp>
              <p:nvSpPr>
                <p:cNvPr id="518" name="フローチャート: 論理積ゲート 517">
                  <a:extLst>
                    <a:ext uri="{FF2B5EF4-FFF2-40B4-BE49-F238E27FC236}">
                      <a16:creationId xmlns:a16="http://schemas.microsoft.com/office/drawing/2014/main" xmlns="" id="{1B2149D3-D3BC-4E90-A84D-22727CEA142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9" name="楕円 518">
                  <a:extLst>
                    <a:ext uri="{FF2B5EF4-FFF2-40B4-BE49-F238E27FC236}">
                      <a16:creationId xmlns:a16="http://schemas.microsoft.com/office/drawing/2014/main" xmlns="" id="{E9FE8857-F432-4597-9985-0882AC7FDE7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9" name="グループ化 508">
                <a:extLst>
                  <a:ext uri="{FF2B5EF4-FFF2-40B4-BE49-F238E27FC236}">
                    <a16:creationId xmlns:a16="http://schemas.microsoft.com/office/drawing/2014/main" xmlns="" id="{BD3712FA-67F9-44AF-B5FB-7A4B9F6D9FB3}"/>
                  </a:ext>
                </a:extLst>
              </p:cNvPr>
              <p:cNvGrpSpPr/>
              <p:nvPr/>
            </p:nvGrpSpPr>
            <p:grpSpPr>
              <a:xfrm>
                <a:off x="6275865" y="1467009"/>
                <a:ext cx="93773" cy="160086"/>
                <a:chOff x="1521069" y="2586587"/>
                <a:chExt cx="158262" cy="270180"/>
              </a:xfrm>
            </p:grpSpPr>
            <p:sp>
              <p:nvSpPr>
                <p:cNvPr id="516" name="フローチャート: 論理積ゲート 515">
                  <a:extLst>
                    <a:ext uri="{FF2B5EF4-FFF2-40B4-BE49-F238E27FC236}">
                      <a16:creationId xmlns:a16="http://schemas.microsoft.com/office/drawing/2014/main" xmlns="" id="{189389EF-1C03-405E-A896-CA5EE7433ADC}"/>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7" name="楕円 516">
                  <a:extLst>
                    <a:ext uri="{FF2B5EF4-FFF2-40B4-BE49-F238E27FC236}">
                      <a16:creationId xmlns:a16="http://schemas.microsoft.com/office/drawing/2014/main" xmlns="" id="{69526E4B-D959-4AD6-97F0-402A9222A0A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0" name="グループ化 509">
                <a:extLst>
                  <a:ext uri="{FF2B5EF4-FFF2-40B4-BE49-F238E27FC236}">
                    <a16:creationId xmlns:a16="http://schemas.microsoft.com/office/drawing/2014/main" xmlns="" id="{7B13EA7D-A119-4C62-9FFC-9F77A7F2C149}"/>
                  </a:ext>
                </a:extLst>
              </p:cNvPr>
              <p:cNvGrpSpPr/>
              <p:nvPr/>
            </p:nvGrpSpPr>
            <p:grpSpPr>
              <a:xfrm>
                <a:off x="6384528" y="1467010"/>
                <a:ext cx="93773" cy="160086"/>
                <a:chOff x="1521069" y="2586587"/>
                <a:chExt cx="158262" cy="270180"/>
              </a:xfrm>
            </p:grpSpPr>
            <p:sp>
              <p:nvSpPr>
                <p:cNvPr id="514" name="フローチャート: 論理積ゲート 513">
                  <a:extLst>
                    <a:ext uri="{FF2B5EF4-FFF2-40B4-BE49-F238E27FC236}">
                      <a16:creationId xmlns:a16="http://schemas.microsoft.com/office/drawing/2014/main" xmlns="" id="{436C6CC0-B697-4094-BF5F-410BAB931F7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5" name="楕円 514">
                  <a:extLst>
                    <a:ext uri="{FF2B5EF4-FFF2-40B4-BE49-F238E27FC236}">
                      <a16:creationId xmlns:a16="http://schemas.microsoft.com/office/drawing/2014/main" xmlns="" id="{E1D5B510-D13E-4FBD-A900-E9FEAA216D44}"/>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1" name="グループ化 510">
                <a:extLst>
                  <a:ext uri="{FF2B5EF4-FFF2-40B4-BE49-F238E27FC236}">
                    <a16:creationId xmlns:a16="http://schemas.microsoft.com/office/drawing/2014/main" xmlns="" id="{ACBD0DC9-1B57-44BA-9938-FA99C7AE6C88}"/>
                  </a:ext>
                </a:extLst>
              </p:cNvPr>
              <p:cNvGrpSpPr/>
              <p:nvPr/>
            </p:nvGrpSpPr>
            <p:grpSpPr>
              <a:xfrm>
                <a:off x="6493192" y="1467010"/>
                <a:ext cx="93773" cy="160086"/>
                <a:chOff x="1521069" y="2586587"/>
                <a:chExt cx="158262" cy="270180"/>
              </a:xfrm>
            </p:grpSpPr>
            <p:sp>
              <p:nvSpPr>
                <p:cNvPr id="512" name="フローチャート: 論理積ゲート 511">
                  <a:extLst>
                    <a:ext uri="{FF2B5EF4-FFF2-40B4-BE49-F238E27FC236}">
                      <a16:creationId xmlns:a16="http://schemas.microsoft.com/office/drawing/2014/main" xmlns="" id="{33C2F98C-57A0-4FEA-8F4A-3E547B75386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3" name="楕円 512">
                  <a:extLst>
                    <a:ext uri="{FF2B5EF4-FFF2-40B4-BE49-F238E27FC236}">
                      <a16:creationId xmlns:a16="http://schemas.microsoft.com/office/drawing/2014/main" xmlns="" id="{C068D32D-95B6-40E1-81E8-18F0E2885C6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14" name="グループ化 813">
              <a:extLst>
                <a:ext uri="{FF2B5EF4-FFF2-40B4-BE49-F238E27FC236}">
                  <a16:creationId xmlns:a16="http://schemas.microsoft.com/office/drawing/2014/main" xmlns="" id="{A02790CB-A5F0-4514-8C0D-5642D63F30B3}"/>
                </a:ext>
              </a:extLst>
            </p:cNvPr>
            <p:cNvGrpSpPr/>
            <p:nvPr/>
          </p:nvGrpSpPr>
          <p:grpSpPr>
            <a:xfrm>
              <a:off x="4217893" y="2580777"/>
              <a:ext cx="2167945" cy="514346"/>
              <a:chOff x="4422491" y="1467005"/>
              <a:chExt cx="2167945" cy="514346"/>
            </a:xfrm>
          </p:grpSpPr>
          <p:grpSp>
            <p:nvGrpSpPr>
              <p:cNvPr id="815" name="グループ化 814">
                <a:extLst>
                  <a:ext uri="{FF2B5EF4-FFF2-40B4-BE49-F238E27FC236}">
                    <a16:creationId xmlns:a16="http://schemas.microsoft.com/office/drawing/2014/main" xmlns="" id="{166738CE-BB15-4CD3-A586-DF48B99CC9C4}"/>
                  </a:ext>
                </a:extLst>
              </p:cNvPr>
              <p:cNvGrpSpPr/>
              <p:nvPr/>
            </p:nvGrpSpPr>
            <p:grpSpPr>
              <a:xfrm>
                <a:off x="4425963" y="1644132"/>
                <a:ext cx="93773" cy="160086"/>
                <a:chOff x="1521069" y="2586587"/>
                <a:chExt cx="158262" cy="270180"/>
              </a:xfrm>
            </p:grpSpPr>
            <p:sp>
              <p:nvSpPr>
                <p:cNvPr id="993" name="フローチャート: 論理積ゲート 992">
                  <a:extLst>
                    <a:ext uri="{FF2B5EF4-FFF2-40B4-BE49-F238E27FC236}">
                      <a16:creationId xmlns:a16="http://schemas.microsoft.com/office/drawing/2014/main" xmlns="" id="{58FBDFDA-E817-4E73-8C98-86E28204A1C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4" name="楕円 993">
                  <a:extLst>
                    <a:ext uri="{FF2B5EF4-FFF2-40B4-BE49-F238E27FC236}">
                      <a16:creationId xmlns:a16="http://schemas.microsoft.com/office/drawing/2014/main" xmlns="" id="{D6F7589E-8297-4C7C-96B9-16970CE389C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16" name="グループ化 815">
                <a:extLst>
                  <a:ext uri="{FF2B5EF4-FFF2-40B4-BE49-F238E27FC236}">
                    <a16:creationId xmlns:a16="http://schemas.microsoft.com/office/drawing/2014/main" xmlns="" id="{552EC791-AA8D-4199-9852-5F4A93A3BD01}"/>
                  </a:ext>
                </a:extLst>
              </p:cNvPr>
              <p:cNvGrpSpPr/>
              <p:nvPr/>
            </p:nvGrpSpPr>
            <p:grpSpPr>
              <a:xfrm>
                <a:off x="4534626" y="1644133"/>
                <a:ext cx="93773" cy="160086"/>
                <a:chOff x="1521069" y="2586587"/>
                <a:chExt cx="158262" cy="270180"/>
              </a:xfrm>
            </p:grpSpPr>
            <p:sp>
              <p:nvSpPr>
                <p:cNvPr id="991" name="フローチャート: 論理積ゲート 990">
                  <a:extLst>
                    <a:ext uri="{FF2B5EF4-FFF2-40B4-BE49-F238E27FC236}">
                      <a16:creationId xmlns:a16="http://schemas.microsoft.com/office/drawing/2014/main" xmlns="" id="{1100A9A5-74EC-40BF-AF3C-F6F7022528D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2" name="楕円 991">
                  <a:extLst>
                    <a:ext uri="{FF2B5EF4-FFF2-40B4-BE49-F238E27FC236}">
                      <a16:creationId xmlns:a16="http://schemas.microsoft.com/office/drawing/2014/main" xmlns="" id="{68F80948-74E1-4AF6-BF4D-FDD4BC597C3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17" name="グループ化 816">
                <a:extLst>
                  <a:ext uri="{FF2B5EF4-FFF2-40B4-BE49-F238E27FC236}">
                    <a16:creationId xmlns:a16="http://schemas.microsoft.com/office/drawing/2014/main" xmlns="" id="{47E4C0F1-77F2-40EA-B7E0-F50E2609DD05}"/>
                  </a:ext>
                </a:extLst>
              </p:cNvPr>
              <p:cNvGrpSpPr/>
              <p:nvPr/>
            </p:nvGrpSpPr>
            <p:grpSpPr>
              <a:xfrm>
                <a:off x="4643289" y="1644133"/>
                <a:ext cx="93773" cy="160086"/>
                <a:chOff x="1521069" y="2586587"/>
                <a:chExt cx="158262" cy="270180"/>
              </a:xfrm>
            </p:grpSpPr>
            <p:sp>
              <p:nvSpPr>
                <p:cNvPr id="989" name="フローチャート: 論理積ゲート 988">
                  <a:extLst>
                    <a:ext uri="{FF2B5EF4-FFF2-40B4-BE49-F238E27FC236}">
                      <a16:creationId xmlns:a16="http://schemas.microsoft.com/office/drawing/2014/main" xmlns="" id="{194A81EE-A936-4ECA-8FB2-61F4F2341D5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0" name="楕円 989">
                  <a:extLst>
                    <a:ext uri="{FF2B5EF4-FFF2-40B4-BE49-F238E27FC236}">
                      <a16:creationId xmlns:a16="http://schemas.microsoft.com/office/drawing/2014/main" xmlns="" id="{BE446C28-7BB7-4E7A-80DA-4507EF3AF98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18" name="グループ化 817">
                <a:extLst>
                  <a:ext uri="{FF2B5EF4-FFF2-40B4-BE49-F238E27FC236}">
                    <a16:creationId xmlns:a16="http://schemas.microsoft.com/office/drawing/2014/main" xmlns="" id="{2996ABE2-B863-4A93-A184-694277ABCDDA}"/>
                  </a:ext>
                </a:extLst>
              </p:cNvPr>
              <p:cNvGrpSpPr/>
              <p:nvPr/>
            </p:nvGrpSpPr>
            <p:grpSpPr>
              <a:xfrm>
                <a:off x="4751953" y="1644134"/>
                <a:ext cx="93773" cy="160086"/>
                <a:chOff x="1521069" y="2586587"/>
                <a:chExt cx="158262" cy="270180"/>
              </a:xfrm>
            </p:grpSpPr>
            <p:sp>
              <p:nvSpPr>
                <p:cNvPr id="987" name="フローチャート: 論理積ゲート 986">
                  <a:extLst>
                    <a:ext uri="{FF2B5EF4-FFF2-40B4-BE49-F238E27FC236}">
                      <a16:creationId xmlns:a16="http://schemas.microsoft.com/office/drawing/2014/main" xmlns="" id="{E6DFAAD9-15C0-4CC0-A359-77816AFE5B7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8" name="楕円 987">
                  <a:extLst>
                    <a:ext uri="{FF2B5EF4-FFF2-40B4-BE49-F238E27FC236}">
                      <a16:creationId xmlns:a16="http://schemas.microsoft.com/office/drawing/2014/main" xmlns="" id="{6E26C05A-99EC-4CA4-9ACC-A85CC5FEB1C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19" name="グループ化 818">
                <a:extLst>
                  <a:ext uri="{FF2B5EF4-FFF2-40B4-BE49-F238E27FC236}">
                    <a16:creationId xmlns:a16="http://schemas.microsoft.com/office/drawing/2014/main" xmlns="" id="{81FE0BA7-890D-437C-9E4A-BA30A0D08AC4}"/>
                  </a:ext>
                </a:extLst>
              </p:cNvPr>
              <p:cNvGrpSpPr/>
              <p:nvPr/>
            </p:nvGrpSpPr>
            <p:grpSpPr>
              <a:xfrm>
                <a:off x="4860616" y="1644135"/>
                <a:ext cx="93773" cy="160086"/>
                <a:chOff x="1521069" y="2586587"/>
                <a:chExt cx="158262" cy="270180"/>
              </a:xfrm>
            </p:grpSpPr>
            <p:sp>
              <p:nvSpPr>
                <p:cNvPr id="985" name="フローチャート: 論理積ゲート 984">
                  <a:extLst>
                    <a:ext uri="{FF2B5EF4-FFF2-40B4-BE49-F238E27FC236}">
                      <a16:creationId xmlns:a16="http://schemas.microsoft.com/office/drawing/2014/main" xmlns="" id="{C599EA58-27D6-4795-A6E3-BB37FC8BC94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6" name="楕円 985">
                  <a:extLst>
                    <a:ext uri="{FF2B5EF4-FFF2-40B4-BE49-F238E27FC236}">
                      <a16:creationId xmlns:a16="http://schemas.microsoft.com/office/drawing/2014/main" xmlns="" id="{FC1225C2-3F68-4F1A-A9A9-C46677E9218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0" name="グループ化 819">
                <a:extLst>
                  <a:ext uri="{FF2B5EF4-FFF2-40B4-BE49-F238E27FC236}">
                    <a16:creationId xmlns:a16="http://schemas.microsoft.com/office/drawing/2014/main" xmlns="" id="{5BB09805-06A0-4289-BAF5-3C75AF97CF17}"/>
                  </a:ext>
                </a:extLst>
              </p:cNvPr>
              <p:cNvGrpSpPr/>
              <p:nvPr/>
            </p:nvGrpSpPr>
            <p:grpSpPr>
              <a:xfrm>
                <a:off x="4969280" y="1644135"/>
                <a:ext cx="93773" cy="160086"/>
                <a:chOff x="1521069" y="2586587"/>
                <a:chExt cx="158262" cy="270180"/>
              </a:xfrm>
            </p:grpSpPr>
            <p:sp>
              <p:nvSpPr>
                <p:cNvPr id="983" name="フローチャート: 論理積ゲート 982">
                  <a:extLst>
                    <a:ext uri="{FF2B5EF4-FFF2-40B4-BE49-F238E27FC236}">
                      <a16:creationId xmlns:a16="http://schemas.microsoft.com/office/drawing/2014/main" xmlns="" id="{76165072-1BB6-4DA1-9CFF-E30785B8077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4" name="楕円 983">
                  <a:extLst>
                    <a:ext uri="{FF2B5EF4-FFF2-40B4-BE49-F238E27FC236}">
                      <a16:creationId xmlns:a16="http://schemas.microsoft.com/office/drawing/2014/main" xmlns="" id="{35CB2AA3-CA97-400B-AAD5-FA048E9A1BC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1" name="グループ化 820">
                <a:extLst>
                  <a:ext uri="{FF2B5EF4-FFF2-40B4-BE49-F238E27FC236}">
                    <a16:creationId xmlns:a16="http://schemas.microsoft.com/office/drawing/2014/main" xmlns="" id="{F04FED87-DAAA-4AE7-88DC-949467BFA519}"/>
                  </a:ext>
                </a:extLst>
              </p:cNvPr>
              <p:cNvGrpSpPr/>
              <p:nvPr/>
            </p:nvGrpSpPr>
            <p:grpSpPr>
              <a:xfrm>
                <a:off x="5077943" y="1644136"/>
                <a:ext cx="93773" cy="160086"/>
                <a:chOff x="1521069" y="2586587"/>
                <a:chExt cx="158262" cy="270180"/>
              </a:xfrm>
            </p:grpSpPr>
            <p:sp>
              <p:nvSpPr>
                <p:cNvPr id="981" name="フローチャート: 論理積ゲート 980">
                  <a:extLst>
                    <a:ext uri="{FF2B5EF4-FFF2-40B4-BE49-F238E27FC236}">
                      <a16:creationId xmlns:a16="http://schemas.microsoft.com/office/drawing/2014/main" xmlns="" id="{CAFFA323-1AF8-46DF-A95C-CF548396FFD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2" name="楕円 981">
                  <a:extLst>
                    <a:ext uri="{FF2B5EF4-FFF2-40B4-BE49-F238E27FC236}">
                      <a16:creationId xmlns:a16="http://schemas.microsoft.com/office/drawing/2014/main" xmlns="" id="{51F58353-1690-4AB9-8927-1437D1CE258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2" name="グループ化 821">
                <a:extLst>
                  <a:ext uri="{FF2B5EF4-FFF2-40B4-BE49-F238E27FC236}">
                    <a16:creationId xmlns:a16="http://schemas.microsoft.com/office/drawing/2014/main" xmlns="" id="{62943679-BF80-49C6-BC32-C38C2EA1DEBD}"/>
                  </a:ext>
                </a:extLst>
              </p:cNvPr>
              <p:cNvGrpSpPr/>
              <p:nvPr/>
            </p:nvGrpSpPr>
            <p:grpSpPr>
              <a:xfrm>
                <a:off x="5186606" y="1644136"/>
                <a:ext cx="93773" cy="160086"/>
                <a:chOff x="1521069" y="2586587"/>
                <a:chExt cx="158262" cy="270180"/>
              </a:xfrm>
            </p:grpSpPr>
            <p:sp>
              <p:nvSpPr>
                <p:cNvPr id="979" name="フローチャート: 論理積ゲート 978">
                  <a:extLst>
                    <a:ext uri="{FF2B5EF4-FFF2-40B4-BE49-F238E27FC236}">
                      <a16:creationId xmlns:a16="http://schemas.microsoft.com/office/drawing/2014/main" xmlns="" id="{C261293C-75C8-4CF2-8381-1074FFE75EE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0" name="楕円 979">
                  <a:extLst>
                    <a:ext uri="{FF2B5EF4-FFF2-40B4-BE49-F238E27FC236}">
                      <a16:creationId xmlns:a16="http://schemas.microsoft.com/office/drawing/2014/main" xmlns="" id="{F66F2BF9-F938-4DE8-AE1E-794B96B59DC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3" name="グループ化 822">
                <a:extLst>
                  <a:ext uri="{FF2B5EF4-FFF2-40B4-BE49-F238E27FC236}">
                    <a16:creationId xmlns:a16="http://schemas.microsoft.com/office/drawing/2014/main" xmlns="" id="{47E3A10C-5902-4F42-8107-798B9ADF8826}"/>
                  </a:ext>
                </a:extLst>
              </p:cNvPr>
              <p:cNvGrpSpPr/>
              <p:nvPr/>
            </p:nvGrpSpPr>
            <p:grpSpPr>
              <a:xfrm>
                <a:off x="5295270" y="1644137"/>
                <a:ext cx="93773" cy="160086"/>
                <a:chOff x="1521069" y="2586587"/>
                <a:chExt cx="158262" cy="270180"/>
              </a:xfrm>
            </p:grpSpPr>
            <p:sp>
              <p:nvSpPr>
                <p:cNvPr id="977" name="フローチャート: 論理積ゲート 976">
                  <a:extLst>
                    <a:ext uri="{FF2B5EF4-FFF2-40B4-BE49-F238E27FC236}">
                      <a16:creationId xmlns:a16="http://schemas.microsoft.com/office/drawing/2014/main" xmlns="" id="{2A995079-5221-45BF-93C0-A6363A0E341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8" name="楕円 977">
                  <a:extLst>
                    <a:ext uri="{FF2B5EF4-FFF2-40B4-BE49-F238E27FC236}">
                      <a16:creationId xmlns:a16="http://schemas.microsoft.com/office/drawing/2014/main" xmlns="" id="{DAEF7EDA-2755-43BB-959F-ED9798F53C5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4" name="グループ化 823">
                <a:extLst>
                  <a:ext uri="{FF2B5EF4-FFF2-40B4-BE49-F238E27FC236}">
                    <a16:creationId xmlns:a16="http://schemas.microsoft.com/office/drawing/2014/main" xmlns="" id="{2CB9071E-5C76-41E6-BD60-24D689088353}"/>
                  </a:ext>
                </a:extLst>
              </p:cNvPr>
              <p:cNvGrpSpPr/>
              <p:nvPr/>
            </p:nvGrpSpPr>
            <p:grpSpPr>
              <a:xfrm>
                <a:off x="5403933" y="1644137"/>
                <a:ext cx="93773" cy="160086"/>
                <a:chOff x="1521069" y="2586587"/>
                <a:chExt cx="158262" cy="270180"/>
              </a:xfrm>
            </p:grpSpPr>
            <p:sp>
              <p:nvSpPr>
                <p:cNvPr id="975" name="フローチャート: 論理積ゲート 974">
                  <a:extLst>
                    <a:ext uri="{FF2B5EF4-FFF2-40B4-BE49-F238E27FC236}">
                      <a16:creationId xmlns:a16="http://schemas.microsoft.com/office/drawing/2014/main" xmlns="" id="{BA577968-31F7-4A51-8304-0CBEFF6F662C}"/>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6" name="楕円 975">
                  <a:extLst>
                    <a:ext uri="{FF2B5EF4-FFF2-40B4-BE49-F238E27FC236}">
                      <a16:creationId xmlns:a16="http://schemas.microsoft.com/office/drawing/2014/main" xmlns="" id="{E4C21AC2-CE8C-427E-9F2D-AEAD255F15D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5" name="グループ化 824">
                <a:extLst>
                  <a:ext uri="{FF2B5EF4-FFF2-40B4-BE49-F238E27FC236}">
                    <a16:creationId xmlns:a16="http://schemas.microsoft.com/office/drawing/2014/main" xmlns="" id="{CF435140-0F28-4D49-9A8A-88B468E81449}"/>
                  </a:ext>
                </a:extLst>
              </p:cNvPr>
              <p:cNvGrpSpPr/>
              <p:nvPr/>
            </p:nvGrpSpPr>
            <p:grpSpPr>
              <a:xfrm>
                <a:off x="4425963" y="1821260"/>
                <a:ext cx="93773" cy="160086"/>
                <a:chOff x="1521069" y="2586587"/>
                <a:chExt cx="158262" cy="270180"/>
              </a:xfrm>
            </p:grpSpPr>
            <p:sp>
              <p:nvSpPr>
                <p:cNvPr id="973" name="フローチャート: 論理積ゲート 972">
                  <a:extLst>
                    <a:ext uri="{FF2B5EF4-FFF2-40B4-BE49-F238E27FC236}">
                      <a16:creationId xmlns:a16="http://schemas.microsoft.com/office/drawing/2014/main" xmlns="" id="{B3F1BBF7-AE9D-4854-9122-7556CA0308E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4" name="楕円 973">
                  <a:extLst>
                    <a:ext uri="{FF2B5EF4-FFF2-40B4-BE49-F238E27FC236}">
                      <a16:creationId xmlns:a16="http://schemas.microsoft.com/office/drawing/2014/main" xmlns="" id="{E80DD0FA-01AC-490C-88A6-0B7F9D68D8C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6" name="グループ化 825">
                <a:extLst>
                  <a:ext uri="{FF2B5EF4-FFF2-40B4-BE49-F238E27FC236}">
                    <a16:creationId xmlns:a16="http://schemas.microsoft.com/office/drawing/2014/main" xmlns="" id="{02AA2FA9-6B7B-4FA3-8C79-1548C86EE008}"/>
                  </a:ext>
                </a:extLst>
              </p:cNvPr>
              <p:cNvGrpSpPr/>
              <p:nvPr/>
            </p:nvGrpSpPr>
            <p:grpSpPr>
              <a:xfrm>
                <a:off x="4534626" y="1821260"/>
                <a:ext cx="93773" cy="160086"/>
                <a:chOff x="1521069" y="2586587"/>
                <a:chExt cx="158262" cy="270180"/>
              </a:xfrm>
            </p:grpSpPr>
            <p:sp>
              <p:nvSpPr>
                <p:cNvPr id="971" name="フローチャート: 論理積ゲート 970">
                  <a:extLst>
                    <a:ext uri="{FF2B5EF4-FFF2-40B4-BE49-F238E27FC236}">
                      <a16:creationId xmlns:a16="http://schemas.microsoft.com/office/drawing/2014/main" xmlns="" id="{AF425346-6625-4CC7-8E94-55B8930DB53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2" name="楕円 971">
                  <a:extLst>
                    <a:ext uri="{FF2B5EF4-FFF2-40B4-BE49-F238E27FC236}">
                      <a16:creationId xmlns:a16="http://schemas.microsoft.com/office/drawing/2014/main" xmlns="" id="{7155CDE3-9AF6-4059-8023-3B689058A82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7" name="グループ化 826">
                <a:extLst>
                  <a:ext uri="{FF2B5EF4-FFF2-40B4-BE49-F238E27FC236}">
                    <a16:creationId xmlns:a16="http://schemas.microsoft.com/office/drawing/2014/main" xmlns="" id="{8FE14381-8C82-44C6-A940-F4BA125BB5ED}"/>
                  </a:ext>
                </a:extLst>
              </p:cNvPr>
              <p:cNvGrpSpPr/>
              <p:nvPr/>
            </p:nvGrpSpPr>
            <p:grpSpPr>
              <a:xfrm>
                <a:off x="4643289" y="1821261"/>
                <a:ext cx="93773" cy="160086"/>
                <a:chOff x="1521069" y="2586587"/>
                <a:chExt cx="158262" cy="270180"/>
              </a:xfrm>
            </p:grpSpPr>
            <p:sp>
              <p:nvSpPr>
                <p:cNvPr id="969" name="フローチャート: 論理積ゲート 968">
                  <a:extLst>
                    <a:ext uri="{FF2B5EF4-FFF2-40B4-BE49-F238E27FC236}">
                      <a16:creationId xmlns:a16="http://schemas.microsoft.com/office/drawing/2014/main" xmlns="" id="{375347C4-700D-4757-B6C3-D5AF1FC67D1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0" name="楕円 969">
                  <a:extLst>
                    <a:ext uri="{FF2B5EF4-FFF2-40B4-BE49-F238E27FC236}">
                      <a16:creationId xmlns:a16="http://schemas.microsoft.com/office/drawing/2014/main" xmlns="" id="{01EB19A4-1767-463C-8889-EA7058CE7114}"/>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8" name="グループ化 827">
                <a:extLst>
                  <a:ext uri="{FF2B5EF4-FFF2-40B4-BE49-F238E27FC236}">
                    <a16:creationId xmlns:a16="http://schemas.microsoft.com/office/drawing/2014/main" xmlns="" id="{75E234E6-322E-4EB5-B27E-C2A8A126918A}"/>
                  </a:ext>
                </a:extLst>
              </p:cNvPr>
              <p:cNvGrpSpPr/>
              <p:nvPr/>
            </p:nvGrpSpPr>
            <p:grpSpPr>
              <a:xfrm>
                <a:off x="4751953" y="1821262"/>
                <a:ext cx="93773" cy="160086"/>
                <a:chOff x="1521069" y="2586587"/>
                <a:chExt cx="158262" cy="270180"/>
              </a:xfrm>
            </p:grpSpPr>
            <p:sp>
              <p:nvSpPr>
                <p:cNvPr id="967" name="フローチャート: 論理積ゲート 966">
                  <a:extLst>
                    <a:ext uri="{FF2B5EF4-FFF2-40B4-BE49-F238E27FC236}">
                      <a16:creationId xmlns:a16="http://schemas.microsoft.com/office/drawing/2014/main" xmlns="" id="{4D833E27-6BA6-4F50-B644-594A46E75C5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8" name="楕円 967">
                  <a:extLst>
                    <a:ext uri="{FF2B5EF4-FFF2-40B4-BE49-F238E27FC236}">
                      <a16:creationId xmlns:a16="http://schemas.microsoft.com/office/drawing/2014/main" xmlns="" id="{41E9D960-5A51-477A-BA6F-430F6A79620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9" name="グループ化 828">
                <a:extLst>
                  <a:ext uri="{FF2B5EF4-FFF2-40B4-BE49-F238E27FC236}">
                    <a16:creationId xmlns:a16="http://schemas.microsoft.com/office/drawing/2014/main" xmlns="" id="{91411AFD-9E43-47C4-8B0A-535168B3ED04}"/>
                  </a:ext>
                </a:extLst>
              </p:cNvPr>
              <p:cNvGrpSpPr/>
              <p:nvPr/>
            </p:nvGrpSpPr>
            <p:grpSpPr>
              <a:xfrm>
                <a:off x="4860616" y="1821262"/>
                <a:ext cx="93773" cy="160086"/>
                <a:chOff x="1521069" y="2586587"/>
                <a:chExt cx="158262" cy="270180"/>
              </a:xfrm>
            </p:grpSpPr>
            <p:sp>
              <p:nvSpPr>
                <p:cNvPr id="965" name="フローチャート: 論理積ゲート 964">
                  <a:extLst>
                    <a:ext uri="{FF2B5EF4-FFF2-40B4-BE49-F238E27FC236}">
                      <a16:creationId xmlns:a16="http://schemas.microsoft.com/office/drawing/2014/main" xmlns="" id="{B76FDD0D-8B8F-4E3F-AF42-D6606909A52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6" name="楕円 965">
                  <a:extLst>
                    <a:ext uri="{FF2B5EF4-FFF2-40B4-BE49-F238E27FC236}">
                      <a16:creationId xmlns:a16="http://schemas.microsoft.com/office/drawing/2014/main" xmlns="" id="{221C9378-B2ED-458C-A28F-4CDF204D4104}"/>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0" name="グループ化 829">
                <a:extLst>
                  <a:ext uri="{FF2B5EF4-FFF2-40B4-BE49-F238E27FC236}">
                    <a16:creationId xmlns:a16="http://schemas.microsoft.com/office/drawing/2014/main" xmlns="" id="{5A581201-9D65-4CC8-AC58-E9228AB47BE2}"/>
                  </a:ext>
                </a:extLst>
              </p:cNvPr>
              <p:cNvGrpSpPr/>
              <p:nvPr/>
            </p:nvGrpSpPr>
            <p:grpSpPr>
              <a:xfrm>
                <a:off x="4969280" y="1821263"/>
                <a:ext cx="93773" cy="160086"/>
                <a:chOff x="1521069" y="2586587"/>
                <a:chExt cx="158262" cy="270180"/>
              </a:xfrm>
            </p:grpSpPr>
            <p:sp>
              <p:nvSpPr>
                <p:cNvPr id="963" name="フローチャート: 論理積ゲート 962">
                  <a:extLst>
                    <a:ext uri="{FF2B5EF4-FFF2-40B4-BE49-F238E27FC236}">
                      <a16:creationId xmlns:a16="http://schemas.microsoft.com/office/drawing/2014/main" xmlns="" id="{C4041DC3-B50B-4512-AED1-1B027F4FC05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4" name="楕円 963">
                  <a:extLst>
                    <a:ext uri="{FF2B5EF4-FFF2-40B4-BE49-F238E27FC236}">
                      <a16:creationId xmlns:a16="http://schemas.microsoft.com/office/drawing/2014/main" xmlns="" id="{E7CC3996-C195-4652-BE8C-D89B6F2E6DF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1" name="グループ化 830">
                <a:extLst>
                  <a:ext uri="{FF2B5EF4-FFF2-40B4-BE49-F238E27FC236}">
                    <a16:creationId xmlns:a16="http://schemas.microsoft.com/office/drawing/2014/main" xmlns="" id="{2945BBE5-58DD-4112-B48B-ADE9CB0606E6}"/>
                  </a:ext>
                </a:extLst>
              </p:cNvPr>
              <p:cNvGrpSpPr/>
              <p:nvPr/>
            </p:nvGrpSpPr>
            <p:grpSpPr>
              <a:xfrm>
                <a:off x="5077943" y="1821263"/>
                <a:ext cx="93773" cy="160086"/>
                <a:chOff x="1521069" y="2586587"/>
                <a:chExt cx="158262" cy="270180"/>
              </a:xfrm>
            </p:grpSpPr>
            <p:sp>
              <p:nvSpPr>
                <p:cNvPr id="961" name="フローチャート: 論理積ゲート 960">
                  <a:extLst>
                    <a:ext uri="{FF2B5EF4-FFF2-40B4-BE49-F238E27FC236}">
                      <a16:creationId xmlns:a16="http://schemas.microsoft.com/office/drawing/2014/main" xmlns="" id="{62223299-AB1D-45E2-B5E1-57FCBA49B55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2" name="楕円 961">
                  <a:extLst>
                    <a:ext uri="{FF2B5EF4-FFF2-40B4-BE49-F238E27FC236}">
                      <a16:creationId xmlns:a16="http://schemas.microsoft.com/office/drawing/2014/main" xmlns="" id="{177F71C4-1CDC-4C6D-8D84-848299FCEFD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2" name="グループ化 831">
                <a:extLst>
                  <a:ext uri="{FF2B5EF4-FFF2-40B4-BE49-F238E27FC236}">
                    <a16:creationId xmlns:a16="http://schemas.microsoft.com/office/drawing/2014/main" xmlns="" id="{A7E61B6B-EE0F-4783-9ECE-B1CF89701C05}"/>
                  </a:ext>
                </a:extLst>
              </p:cNvPr>
              <p:cNvGrpSpPr/>
              <p:nvPr/>
            </p:nvGrpSpPr>
            <p:grpSpPr>
              <a:xfrm>
                <a:off x="5186606" y="1821264"/>
                <a:ext cx="93773" cy="160086"/>
                <a:chOff x="1521069" y="2586587"/>
                <a:chExt cx="158262" cy="270180"/>
              </a:xfrm>
            </p:grpSpPr>
            <p:sp>
              <p:nvSpPr>
                <p:cNvPr id="959" name="フローチャート: 論理積ゲート 958">
                  <a:extLst>
                    <a:ext uri="{FF2B5EF4-FFF2-40B4-BE49-F238E27FC236}">
                      <a16:creationId xmlns:a16="http://schemas.microsoft.com/office/drawing/2014/main" xmlns="" id="{6C87E5D5-0010-4CBF-9EB9-61C30B1FABC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0" name="楕円 959">
                  <a:extLst>
                    <a:ext uri="{FF2B5EF4-FFF2-40B4-BE49-F238E27FC236}">
                      <a16:creationId xmlns:a16="http://schemas.microsoft.com/office/drawing/2014/main" xmlns="" id="{1F1C4D50-69E7-440B-8FA0-8706AC04498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3" name="グループ化 832">
                <a:extLst>
                  <a:ext uri="{FF2B5EF4-FFF2-40B4-BE49-F238E27FC236}">
                    <a16:creationId xmlns:a16="http://schemas.microsoft.com/office/drawing/2014/main" xmlns="" id="{59287735-6978-43F1-B072-A61495316749}"/>
                  </a:ext>
                </a:extLst>
              </p:cNvPr>
              <p:cNvGrpSpPr/>
              <p:nvPr/>
            </p:nvGrpSpPr>
            <p:grpSpPr>
              <a:xfrm>
                <a:off x="5295270" y="1821265"/>
                <a:ext cx="93773" cy="160086"/>
                <a:chOff x="1521069" y="2586587"/>
                <a:chExt cx="158262" cy="270180"/>
              </a:xfrm>
            </p:grpSpPr>
            <p:sp>
              <p:nvSpPr>
                <p:cNvPr id="957" name="フローチャート: 論理積ゲート 956">
                  <a:extLst>
                    <a:ext uri="{FF2B5EF4-FFF2-40B4-BE49-F238E27FC236}">
                      <a16:creationId xmlns:a16="http://schemas.microsoft.com/office/drawing/2014/main" xmlns="" id="{3EB63291-905B-4E06-8EC9-2D1D648D40E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8" name="楕円 957">
                  <a:extLst>
                    <a:ext uri="{FF2B5EF4-FFF2-40B4-BE49-F238E27FC236}">
                      <a16:creationId xmlns:a16="http://schemas.microsoft.com/office/drawing/2014/main" xmlns="" id="{1A2756A9-4D43-46C5-A165-4ADF423612C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4" name="グループ化 833">
                <a:extLst>
                  <a:ext uri="{FF2B5EF4-FFF2-40B4-BE49-F238E27FC236}">
                    <a16:creationId xmlns:a16="http://schemas.microsoft.com/office/drawing/2014/main" xmlns="" id="{5825C77D-69BE-434D-ADB9-7BB069EFA714}"/>
                  </a:ext>
                </a:extLst>
              </p:cNvPr>
              <p:cNvGrpSpPr/>
              <p:nvPr/>
            </p:nvGrpSpPr>
            <p:grpSpPr>
              <a:xfrm>
                <a:off x="5403933" y="1821265"/>
                <a:ext cx="93773" cy="160086"/>
                <a:chOff x="1521069" y="2586587"/>
                <a:chExt cx="158262" cy="270180"/>
              </a:xfrm>
            </p:grpSpPr>
            <p:sp>
              <p:nvSpPr>
                <p:cNvPr id="955" name="フローチャート: 論理積ゲート 954">
                  <a:extLst>
                    <a:ext uri="{FF2B5EF4-FFF2-40B4-BE49-F238E27FC236}">
                      <a16:creationId xmlns:a16="http://schemas.microsoft.com/office/drawing/2014/main" xmlns="" id="{DE91E406-6920-4B21-B7AB-C889B11DA1D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6" name="楕円 955">
                  <a:extLst>
                    <a:ext uri="{FF2B5EF4-FFF2-40B4-BE49-F238E27FC236}">
                      <a16:creationId xmlns:a16="http://schemas.microsoft.com/office/drawing/2014/main" xmlns="" id="{E5127DD2-2719-4460-AB01-20D7B9E02A4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5" name="グループ化 834">
                <a:extLst>
                  <a:ext uri="{FF2B5EF4-FFF2-40B4-BE49-F238E27FC236}">
                    <a16:creationId xmlns:a16="http://schemas.microsoft.com/office/drawing/2014/main" xmlns="" id="{FB9F6912-08FC-4976-A30E-2CEEE8FDDFC5}"/>
                  </a:ext>
                </a:extLst>
              </p:cNvPr>
              <p:cNvGrpSpPr/>
              <p:nvPr/>
            </p:nvGrpSpPr>
            <p:grpSpPr>
              <a:xfrm>
                <a:off x="4422491" y="1467005"/>
                <a:ext cx="93773" cy="160086"/>
                <a:chOff x="1521069" y="2586587"/>
                <a:chExt cx="158262" cy="270180"/>
              </a:xfrm>
            </p:grpSpPr>
            <p:sp>
              <p:nvSpPr>
                <p:cNvPr id="953" name="フローチャート: 論理積ゲート 952">
                  <a:extLst>
                    <a:ext uri="{FF2B5EF4-FFF2-40B4-BE49-F238E27FC236}">
                      <a16:creationId xmlns:a16="http://schemas.microsoft.com/office/drawing/2014/main" xmlns="" id="{AE539F77-701E-401D-BEB3-FD4C8AEF3E6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4" name="楕円 953">
                  <a:extLst>
                    <a:ext uri="{FF2B5EF4-FFF2-40B4-BE49-F238E27FC236}">
                      <a16:creationId xmlns:a16="http://schemas.microsoft.com/office/drawing/2014/main" xmlns="" id="{F893CDD3-3F33-48D1-BDDD-92EC07F58494}"/>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6" name="グループ化 835">
                <a:extLst>
                  <a:ext uri="{FF2B5EF4-FFF2-40B4-BE49-F238E27FC236}">
                    <a16:creationId xmlns:a16="http://schemas.microsoft.com/office/drawing/2014/main" xmlns="" id="{FCFA0C3C-1C39-4857-9C97-AB8783437911}"/>
                  </a:ext>
                </a:extLst>
              </p:cNvPr>
              <p:cNvGrpSpPr/>
              <p:nvPr/>
            </p:nvGrpSpPr>
            <p:grpSpPr>
              <a:xfrm>
                <a:off x="4531154" y="1467006"/>
                <a:ext cx="93773" cy="160086"/>
                <a:chOff x="1521069" y="2586587"/>
                <a:chExt cx="158262" cy="270180"/>
              </a:xfrm>
            </p:grpSpPr>
            <p:sp>
              <p:nvSpPr>
                <p:cNvPr id="951" name="フローチャート: 論理積ゲート 950">
                  <a:extLst>
                    <a:ext uri="{FF2B5EF4-FFF2-40B4-BE49-F238E27FC236}">
                      <a16:creationId xmlns:a16="http://schemas.microsoft.com/office/drawing/2014/main" xmlns="" id="{CFCE3644-BE04-43B3-9E5C-66B72501522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2" name="楕円 951">
                  <a:extLst>
                    <a:ext uri="{FF2B5EF4-FFF2-40B4-BE49-F238E27FC236}">
                      <a16:creationId xmlns:a16="http://schemas.microsoft.com/office/drawing/2014/main" xmlns="" id="{919F974A-522C-4BE2-8A74-3D5A536C8A6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7" name="グループ化 836">
                <a:extLst>
                  <a:ext uri="{FF2B5EF4-FFF2-40B4-BE49-F238E27FC236}">
                    <a16:creationId xmlns:a16="http://schemas.microsoft.com/office/drawing/2014/main" xmlns="" id="{1450709E-010B-4D43-B60B-980B7CFADAD6}"/>
                  </a:ext>
                </a:extLst>
              </p:cNvPr>
              <p:cNvGrpSpPr/>
              <p:nvPr/>
            </p:nvGrpSpPr>
            <p:grpSpPr>
              <a:xfrm>
                <a:off x="4639818" y="1467006"/>
                <a:ext cx="93773" cy="160086"/>
                <a:chOff x="1521069" y="2586587"/>
                <a:chExt cx="158262" cy="270180"/>
              </a:xfrm>
            </p:grpSpPr>
            <p:sp>
              <p:nvSpPr>
                <p:cNvPr id="949" name="フローチャート: 論理積ゲート 948">
                  <a:extLst>
                    <a:ext uri="{FF2B5EF4-FFF2-40B4-BE49-F238E27FC236}">
                      <a16:creationId xmlns:a16="http://schemas.microsoft.com/office/drawing/2014/main" xmlns="" id="{0E9235FF-E794-4E0E-9AD9-0A1E1344AE4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0" name="楕円 949">
                  <a:extLst>
                    <a:ext uri="{FF2B5EF4-FFF2-40B4-BE49-F238E27FC236}">
                      <a16:creationId xmlns:a16="http://schemas.microsoft.com/office/drawing/2014/main" xmlns="" id="{EEEB892C-1696-4A5C-A7AA-199B9001EAC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8" name="グループ化 837">
                <a:extLst>
                  <a:ext uri="{FF2B5EF4-FFF2-40B4-BE49-F238E27FC236}">
                    <a16:creationId xmlns:a16="http://schemas.microsoft.com/office/drawing/2014/main" xmlns="" id="{656A1958-5C29-4A33-BFB7-F9226D0219B9}"/>
                  </a:ext>
                </a:extLst>
              </p:cNvPr>
              <p:cNvGrpSpPr/>
              <p:nvPr/>
            </p:nvGrpSpPr>
            <p:grpSpPr>
              <a:xfrm>
                <a:off x="4748481" y="1467007"/>
                <a:ext cx="93773" cy="160086"/>
                <a:chOff x="1521069" y="2586587"/>
                <a:chExt cx="158262" cy="270180"/>
              </a:xfrm>
            </p:grpSpPr>
            <p:sp>
              <p:nvSpPr>
                <p:cNvPr id="947" name="フローチャート: 論理積ゲート 946">
                  <a:extLst>
                    <a:ext uri="{FF2B5EF4-FFF2-40B4-BE49-F238E27FC236}">
                      <a16:creationId xmlns:a16="http://schemas.microsoft.com/office/drawing/2014/main" xmlns="" id="{B59CF500-BCCE-4E77-A751-EDDEC57C29F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8" name="楕円 947">
                  <a:extLst>
                    <a:ext uri="{FF2B5EF4-FFF2-40B4-BE49-F238E27FC236}">
                      <a16:creationId xmlns:a16="http://schemas.microsoft.com/office/drawing/2014/main" xmlns="" id="{0B0F887D-65E7-4253-94A5-43DD5922631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9" name="グループ化 838">
                <a:extLst>
                  <a:ext uri="{FF2B5EF4-FFF2-40B4-BE49-F238E27FC236}">
                    <a16:creationId xmlns:a16="http://schemas.microsoft.com/office/drawing/2014/main" xmlns="" id="{4FE58E6C-8B02-4422-B55D-03CF8E245F5A}"/>
                  </a:ext>
                </a:extLst>
              </p:cNvPr>
              <p:cNvGrpSpPr/>
              <p:nvPr/>
            </p:nvGrpSpPr>
            <p:grpSpPr>
              <a:xfrm>
                <a:off x="4857145" y="1467007"/>
                <a:ext cx="93773" cy="160086"/>
                <a:chOff x="1521069" y="2586587"/>
                <a:chExt cx="158262" cy="270180"/>
              </a:xfrm>
            </p:grpSpPr>
            <p:sp>
              <p:nvSpPr>
                <p:cNvPr id="945" name="フローチャート: 論理積ゲート 944">
                  <a:extLst>
                    <a:ext uri="{FF2B5EF4-FFF2-40B4-BE49-F238E27FC236}">
                      <a16:creationId xmlns:a16="http://schemas.microsoft.com/office/drawing/2014/main" xmlns="" id="{6517DEE3-D68C-4BF9-B92F-DFD1347C430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6" name="楕円 945">
                  <a:extLst>
                    <a:ext uri="{FF2B5EF4-FFF2-40B4-BE49-F238E27FC236}">
                      <a16:creationId xmlns:a16="http://schemas.microsoft.com/office/drawing/2014/main" xmlns="" id="{1835478E-A716-45BD-BD25-4E383837A96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0" name="グループ化 839">
                <a:extLst>
                  <a:ext uri="{FF2B5EF4-FFF2-40B4-BE49-F238E27FC236}">
                    <a16:creationId xmlns:a16="http://schemas.microsoft.com/office/drawing/2014/main" xmlns="" id="{FBE6F7D7-56D3-48BA-BEDA-799B9FA6109C}"/>
                  </a:ext>
                </a:extLst>
              </p:cNvPr>
              <p:cNvGrpSpPr/>
              <p:nvPr/>
            </p:nvGrpSpPr>
            <p:grpSpPr>
              <a:xfrm>
                <a:off x="4965808" y="1467008"/>
                <a:ext cx="93773" cy="160086"/>
                <a:chOff x="1521069" y="2586587"/>
                <a:chExt cx="158262" cy="270180"/>
              </a:xfrm>
            </p:grpSpPr>
            <p:sp>
              <p:nvSpPr>
                <p:cNvPr id="943" name="フローチャート: 論理積ゲート 942">
                  <a:extLst>
                    <a:ext uri="{FF2B5EF4-FFF2-40B4-BE49-F238E27FC236}">
                      <a16:creationId xmlns:a16="http://schemas.microsoft.com/office/drawing/2014/main" xmlns="" id="{2FB3DE58-913F-4B85-B590-BF5CF0201ED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4" name="楕円 943">
                  <a:extLst>
                    <a:ext uri="{FF2B5EF4-FFF2-40B4-BE49-F238E27FC236}">
                      <a16:creationId xmlns:a16="http://schemas.microsoft.com/office/drawing/2014/main" xmlns="" id="{B5174D19-CD58-47F4-8FD4-80946FC70AE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1" name="グループ化 840">
                <a:extLst>
                  <a:ext uri="{FF2B5EF4-FFF2-40B4-BE49-F238E27FC236}">
                    <a16:creationId xmlns:a16="http://schemas.microsoft.com/office/drawing/2014/main" xmlns="" id="{D15E2F53-CB4A-4D2F-BC42-739EA74C80AA}"/>
                  </a:ext>
                </a:extLst>
              </p:cNvPr>
              <p:cNvGrpSpPr/>
              <p:nvPr/>
            </p:nvGrpSpPr>
            <p:grpSpPr>
              <a:xfrm>
                <a:off x="5074471" y="1467009"/>
                <a:ext cx="93773" cy="160086"/>
                <a:chOff x="1521069" y="2586587"/>
                <a:chExt cx="158262" cy="270180"/>
              </a:xfrm>
            </p:grpSpPr>
            <p:sp>
              <p:nvSpPr>
                <p:cNvPr id="941" name="フローチャート: 論理積ゲート 940">
                  <a:extLst>
                    <a:ext uri="{FF2B5EF4-FFF2-40B4-BE49-F238E27FC236}">
                      <a16:creationId xmlns:a16="http://schemas.microsoft.com/office/drawing/2014/main" xmlns="" id="{A05A1D50-3D17-477E-B60C-3E7756C69F5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2" name="楕円 941">
                  <a:extLst>
                    <a:ext uri="{FF2B5EF4-FFF2-40B4-BE49-F238E27FC236}">
                      <a16:creationId xmlns:a16="http://schemas.microsoft.com/office/drawing/2014/main" xmlns="" id="{FCAC92B2-41AA-4204-ADB4-F82C32C4EEB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2" name="グループ化 841">
                <a:extLst>
                  <a:ext uri="{FF2B5EF4-FFF2-40B4-BE49-F238E27FC236}">
                    <a16:creationId xmlns:a16="http://schemas.microsoft.com/office/drawing/2014/main" xmlns="" id="{E4BA1C0E-B193-4059-95B1-A25988D55FF5}"/>
                  </a:ext>
                </a:extLst>
              </p:cNvPr>
              <p:cNvGrpSpPr/>
              <p:nvPr/>
            </p:nvGrpSpPr>
            <p:grpSpPr>
              <a:xfrm>
                <a:off x="5183135" y="1467009"/>
                <a:ext cx="93773" cy="160086"/>
                <a:chOff x="1521069" y="2586587"/>
                <a:chExt cx="158262" cy="270180"/>
              </a:xfrm>
            </p:grpSpPr>
            <p:sp>
              <p:nvSpPr>
                <p:cNvPr id="939" name="フローチャート: 論理積ゲート 938">
                  <a:extLst>
                    <a:ext uri="{FF2B5EF4-FFF2-40B4-BE49-F238E27FC236}">
                      <a16:creationId xmlns:a16="http://schemas.microsoft.com/office/drawing/2014/main" xmlns="" id="{3155DC36-23BA-40BB-9BB1-0657B31F594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0" name="楕円 939">
                  <a:extLst>
                    <a:ext uri="{FF2B5EF4-FFF2-40B4-BE49-F238E27FC236}">
                      <a16:creationId xmlns:a16="http://schemas.microsoft.com/office/drawing/2014/main" xmlns="" id="{6D00904E-D732-4B84-945F-F297FCF8479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3" name="グループ化 842">
                <a:extLst>
                  <a:ext uri="{FF2B5EF4-FFF2-40B4-BE49-F238E27FC236}">
                    <a16:creationId xmlns:a16="http://schemas.microsoft.com/office/drawing/2014/main" xmlns="" id="{0F6476EB-EE17-4E94-9F56-F039BA693608}"/>
                  </a:ext>
                </a:extLst>
              </p:cNvPr>
              <p:cNvGrpSpPr/>
              <p:nvPr/>
            </p:nvGrpSpPr>
            <p:grpSpPr>
              <a:xfrm>
                <a:off x="5291798" y="1467010"/>
                <a:ext cx="93773" cy="160086"/>
                <a:chOff x="1521069" y="2586587"/>
                <a:chExt cx="158262" cy="270180"/>
              </a:xfrm>
            </p:grpSpPr>
            <p:sp>
              <p:nvSpPr>
                <p:cNvPr id="937" name="フローチャート: 論理積ゲート 936">
                  <a:extLst>
                    <a:ext uri="{FF2B5EF4-FFF2-40B4-BE49-F238E27FC236}">
                      <a16:creationId xmlns:a16="http://schemas.microsoft.com/office/drawing/2014/main" xmlns="" id="{AA1D52DE-69CA-4C5F-849D-B099DD5E9BB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8" name="楕円 937">
                  <a:extLst>
                    <a:ext uri="{FF2B5EF4-FFF2-40B4-BE49-F238E27FC236}">
                      <a16:creationId xmlns:a16="http://schemas.microsoft.com/office/drawing/2014/main" xmlns="" id="{16E16358-4A62-415A-926B-8148874F157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4" name="グループ化 843">
                <a:extLst>
                  <a:ext uri="{FF2B5EF4-FFF2-40B4-BE49-F238E27FC236}">
                    <a16:creationId xmlns:a16="http://schemas.microsoft.com/office/drawing/2014/main" xmlns="" id="{CA125A95-6036-44A6-8E12-597373C0B89B}"/>
                  </a:ext>
                </a:extLst>
              </p:cNvPr>
              <p:cNvGrpSpPr/>
              <p:nvPr/>
            </p:nvGrpSpPr>
            <p:grpSpPr>
              <a:xfrm>
                <a:off x="5400462" y="1467010"/>
                <a:ext cx="93773" cy="160086"/>
                <a:chOff x="1521069" y="2586587"/>
                <a:chExt cx="158262" cy="270180"/>
              </a:xfrm>
            </p:grpSpPr>
            <p:sp>
              <p:nvSpPr>
                <p:cNvPr id="935" name="フローチャート: 論理積ゲート 934">
                  <a:extLst>
                    <a:ext uri="{FF2B5EF4-FFF2-40B4-BE49-F238E27FC236}">
                      <a16:creationId xmlns:a16="http://schemas.microsoft.com/office/drawing/2014/main" xmlns="" id="{410888EF-2348-44E9-9597-3925753E898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6" name="楕円 935">
                  <a:extLst>
                    <a:ext uri="{FF2B5EF4-FFF2-40B4-BE49-F238E27FC236}">
                      <a16:creationId xmlns:a16="http://schemas.microsoft.com/office/drawing/2014/main" xmlns="" id="{9E8AF76C-72FE-44BF-BB92-4DA9BC9D3D44}"/>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5" name="グループ化 844">
                <a:extLst>
                  <a:ext uri="{FF2B5EF4-FFF2-40B4-BE49-F238E27FC236}">
                    <a16:creationId xmlns:a16="http://schemas.microsoft.com/office/drawing/2014/main" xmlns="" id="{D9746526-9CE2-4386-9EFB-3E1FB3086DD9}"/>
                  </a:ext>
                </a:extLst>
              </p:cNvPr>
              <p:cNvGrpSpPr/>
              <p:nvPr/>
            </p:nvGrpSpPr>
            <p:grpSpPr>
              <a:xfrm>
                <a:off x="5518693" y="1644132"/>
                <a:ext cx="93773" cy="160086"/>
                <a:chOff x="1521069" y="2586587"/>
                <a:chExt cx="158262" cy="270180"/>
              </a:xfrm>
            </p:grpSpPr>
            <p:sp>
              <p:nvSpPr>
                <p:cNvPr id="933" name="フローチャート: 論理積ゲート 932">
                  <a:extLst>
                    <a:ext uri="{FF2B5EF4-FFF2-40B4-BE49-F238E27FC236}">
                      <a16:creationId xmlns:a16="http://schemas.microsoft.com/office/drawing/2014/main" xmlns="" id="{6031B829-5A14-43B1-85C1-F3729D076A1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4" name="楕円 933">
                  <a:extLst>
                    <a:ext uri="{FF2B5EF4-FFF2-40B4-BE49-F238E27FC236}">
                      <a16:creationId xmlns:a16="http://schemas.microsoft.com/office/drawing/2014/main" xmlns="" id="{A688A403-8E54-4248-B9EC-0ABD5DB910D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6" name="グループ化 845">
                <a:extLst>
                  <a:ext uri="{FF2B5EF4-FFF2-40B4-BE49-F238E27FC236}">
                    <a16:creationId xmlns:a16="http://schemas.microsoft.com/office/drawing/2014/main" xmlns="" id="{BA70B465-C33F-46A6-88A9-FC424521363A}"/>
                  </a:ext>
                </a:extLst>
              </p:cNvPr>
              <p:cNvGrpSpPr/>
              <p:nvPr/>
            </p:nvGrpSpPr>
            <p:grpSpPr>
              <a:xfrm>
                <a:off x="5627356" y="1644133"/>
                <a:ext cx="93773" cy="160086"/>
                <a:chOff x="1521069" y="2586587"/>
                <a:chExt cx="158262" cy="270180"/>
              </a:xfrm>
            </p:grpSpPr>
            <p:sp>
              <p:nvSpPr>
                <p:cNvPr id="931" name="フローチャート: 論理積ゲート 930">
                  <a:extLst>
                    <a:ext uri="{FF2B5EF4-FFF2-40B4-BE49-F238E27FC236}">
                      <a16:creationId xmlns:a16="http://schemas.microsoft.com/office/drawing/2014/main" xmlns="" id="{35F63667-B344-4F10-9619-A75994FAC2C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2" name="楕円 931">
                  <a:extLst>
                    <a:ext uri="{FF2B5EF4-FFF2-40B4-BE49-F238E27FC236}">
                      <a16:creationId xmlns:a16="http://schemas.microsoft.com/office/drawing/2014/main" xmlns="" id="{3F081D1A-11F7-4B33-A9B5-BB48D6AE44B4}"/>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7" name="グループ化 846">
                <a:extLst>
                  <a:ext uri="{FF2B5EF4-FFF2-40B4-BE49-F238E27FC236}">
                    <a16:creationId xmlns:a16="http://schemas.microsoft.com/office/drawing/2014/main" xmlns="" id="{F1CAF604-59F4-4953-8E04-ED04D08DD1FA}"/>
                  </a:ext>
                </a:extLst>
              </p:cNvPr>
              <p:cNvGrpSpPr/>
              <p:nvPr/>
            </p:nvGrpSpPr>
            <p:grpSpPr>
              <a:xfrm>
                <a:off x="5736019" y="1644133"/>
                <a:ext cx="93773" cy="160086"/>
                <a:chOff x="1521069" y="2586587"/>
                <a:chExt cx="158262" cy="270180"/>
              </a:xfrm>
            </p:grpSpPr>
            <p:sp>
              <p:nvSpPr>
                <p:cNvPr id="929" name="フローチャート: 論理積ゲート 928">
                  <a:extLst>
                    <a:ext uri="{FF2B5EF4-FFF2-40B4-BE49-F238E27FC236}">
                      <a16:creationId xmlns:a16="http://schemas.microsoft.com/office/drawing/2014/main" xmlns="" id="{011EBA80-40D8-4E4E-8367-306E68700DF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0" name="楕円 929">
                  <a:extLst>
                    <a:ext uri="{FF2B5EF4-FFF2-40B4-BE49-F238E27FC236}">
                      <a16:creationId xmlns:a16="http://schemas.microsoft.com/office/drawing/2014/main" xmlns="" id="{3C21DA46-C832-41D1-8A40-18545D1CFF9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8" name="グループ化 847">
                <a:extLst>
                  <a:ext uri="{FF2B5EF4-FFF2-40B4-BE49-F238E27FC236}">
                    <a16:creationId xmlns:a16="http://schemas.microsoft.com/office/drawing/2014/main" xmlns="" id="{1D036D46-B83A-4FEB-8C6C-54B640143417}"/>
                  </a:ext>
                </a:extLst>
              </p:cNvPr>
              <p:cNvGrpSpPr/>
              <p:nvPr/>
            </p:nvGrpSpPr>
            <p:grpSpPr>
              <a:xfrm>
                <a:off x="5844683" y="1644134"/>
                <a:ext cx="93773" cy="160086"/>
                <a:chOff x="1521069" y="2586587"/>
                <a:chExt cx="158262" cy="270180"/>
              </a:xfrm>
            </p:grpSpPr>
            <p:sp>
              <p:nvSpPr>
                <p:cNvPr id="927" name="フローチャート: 論理積ゲート 926">
                  <a:extLst>
                    <a:ext uri="{FF2B5EF4-FFF2-40B4-BE49-F238E27FC236}">
                      <a16:creationId xmlns:a16="http://schemas.microsoft.com/office/drawing/2014/main" xmlns="" id="{2A5BE887-6366-4029-BE9C-9C44CEF3049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8" name="楕円 927">
                  <a:extLst>
                    <a:ext uri="{FF2B5EF4-FFF2-40B4-BE49-F238E27FC236}">
                      <a16:creationId xmlns:a16="http://schemas.microsoft.com/office/drawing/2014/main" xmlns="" id="{F326217F-17D1-4B7F-ACE1-DD38EC1285B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9" name="グループ化 848">
                <a:extLst>
                  <a:ext uri="{FF2B5EF4-FFF2-40B4-BE49-F238E27FC236}">
                    <a16:creationId xmlns:a16="http://schemas.microsoft.com/office/drawing/2014/main" xmlns="" id="{8A8B4A81-C511-4ED0-82A2-9424893D766C}"/>
                  </a:ext>
                </a:extLst>
              </p:cNvPr>
              <p:cNvGrpSpPr/>
              <p:nvPr/>
            </p:nvGrpSpPr>
            <p:grpSpPr>
              <a:xfrm>
                <a:off x="5953346" y="1644135"/>
                <a:ext cx="93773" cy="160086"/>
                <a:chOff x="1521069" y="2586587"/>
                <a:chExt cx="158262" cy="270180"/>
              </a:xfrm>
            </p:grpSpPr>
            <p:sp>
              <p:nvSpPr>
                <p:cNvPr id="925" name="フローチャート: 論理積ゲート 924">
                  <a:extLst>
                    <a:ext uri="{FF2B5EF4-FFF2-40B4-BE49-F238E27FC236}">
                      <a16:creationId xmlns:a16="http://schemas.microsoft.com/office/drawing/2014/main" xmlns="" id="{35BA789A-9DFA-4807-9295-FA25397059E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6" name="楕円 925">
                  <a:extLst>
                    <a:ext uri="{FF2B5EF4-FFF2-40B4-BE49-F238E27FC236}">
                      <a16:creationId xmlns:a16="http://schemas.microsoft.com/office/drawing/2014/main" xmlns="" id="{EA63173F-829F-4500-AAA0-06795805B76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0" name="グループ化 849">
                <a:extLst>
                  <a:ext uri="{FF2B5EF4-FFF2-40B4-BE49-F238E27FC236}">
                    <a16:creationId xmlns:a16="http://schemas.microsoft.com/office/drawing/2014/main" xmlns="" id="{89A15F54-9B06-41E7-8BF5-546CB1482536}"/>
                  </a:ext>
                </a:extLst>
              </p:cNvPr>
              <p:cNvGrpSpPr/>
              <p:nvPr/>
            </p:nvGrpSpPr>
            <p:grpSpPr>
              <a:xfrm>
                <a:off x="6062010" y="1644135"/>
                <a:ext cx="93773" cy="160086"/>
                <a:chOff x="1521069" y="2586587"/>
                <a:chExt cx="158262" cy="270180"/>
              </a:xfrm>
            </p:grpSpPr>
            <p:sp>
              <p:nvSpPr>
                <p:cNvPr id="923" name="フローチャート: 論理積ゲート 922">
                  <a:extLst>
                    <a:ext uri="{FF2B5EF4-FFF2-40B4-BE49-F238E27FC236}">
                      <a16:creationId xmlns:a16="http://schemas.microsoft.com/office/drawing/2014/main" xmlns="" id="{56C359C5-7C2A-4226-BD5F-4644A08DBC4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4" name="楕円 923">
                  <a:extLst>
                    <a:ext uri="{FF2B5EF4-FFF2-40B4-BE49-F238E27FC236}">
                      <a16:creationId xmlns:a16="http://schemas.microsoft.com/office/drawing/2014/main" xmlns="" id="{B636F8B8-DEE9-462D-8CCD-EC7A07DF8FA4}"/>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1" name="グループ化 850">
                <a:extLst>
                  <a:ext uri="{FF2B5EF4-FFF2-40B4-BE49-F238E27FC236}">
                    <a16:creationId xmlns:a16="http://schemas.microsoft.com/office/drawing/2014/main" xmlns="" id="{13FDC49B-6758-4B0F-A3C0-4913B815F6CA}"/>
                  </a:ext>
                </a:extLst>
              </p:cNvPr>
              <p:cNvGrpSpPr/>
              <p:nvPr/>
            </p:nvGrpSpPr>
            <p:grpSpPr>
              <a:xfrm>
                <a:off x="6170673" y="1644136"/>
                <a:ext cx="93773" cy="160086"/>
                <a:chOff x="1521069" y="2586587"/>
                <a:chExt cx="158262" cy="270180"/>
              </a:xfrm>
            </p:grpSpPr>
            <p:sp>
              <p:nvSpPr>
                <p:cNvPr id="921" name="フローチャート: 論理積ゲート 920">
                  <a:extLst>
                    <a:ext uri="{FF2B5EF4-FFF2-40B4-BE49-F238E27FC236}">
                      <a16:creationId xmlns:a16="http://schemas.microsoft.com/office/drawing/2014/main" xmlns="" id="{826F33C8-5539-4DBD-A40E-A68CE508E73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2" name="楕円 921">
                  <a:extLst>
                    <a:ext uri="{FF2B5EF4-FFF2-40B4-BE49-F238E27FC236}">
                      <a16:creationId xmlns:a16="http://schemas.microsoft.com/office/drawing/2014/main" xmlns="" id="{D9B011C8-81D8-48E0-85E0-A808F744C31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2" name="グループ化 851">
                <a:extLst>
                  <a:ext uri="{FF2B5EF4-FFF2-40B4-BE49-F238E27FC236}">
                    <a16:creationId xmlns:a16="http://schemas.microsoft.com/office/drawing/2014/main" xmlns="" id="{B4575230-4139-432F-A10E-FFEF199ACA22}"/>
                  </a:ext>
                </a:extLst>
              </p:cNvPr>
              <p:cNvGrpSpPr/>
              <p:nvPr/>
            </p:nvGrpSpPr>
            <p:grpSpPr>
              <a:xfrm>
                <a:off x="6279336" y="1644136"/>
                <a:ext cx="93773" cy="160086"/>
                <a:chOff x="1521069" y="2586587"/>
                <a:chExt cx="158262" cy="270180"/>
              </a:xfrm>
            </p:grpSpPr>
            <p:sp>
              <p:nvSpPr>
                <p:cNvPr id="919" name="フローチャート: 論理積ゲート 918">
                  <a:extLst>
                    <a:ext uri="{FF2B5EF4-FFF2-40B4-BE49-F238E27FC236}">
                      <a16:creationId xmlns:a16="http://schemas.microsoft.com/office/drawing/2014/main" xmlns="" id="{5D117DAB-D62E-466E-AE9A-1A43EF276E8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0" name="楕円 919">
                  <a:extLst>
                    <a:ext uri="{FF2B5EF4-FFF2-40B4-BE49-F238E27FC236}">
                      <a16:creationId xmlns:a16="http://schemas.microsoft.com/office/drawing/2014/main" xmlns="" id="{812BCF1C-6802-4E66-BDCF-85CA5A8C0C3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3" name="グループ化 852">
                <a:extLst>
                  <a:ext uri="{FF2B5EF4-FFF2-40B4-BE49-F238E27FC236}">
                    <a16:creationId xmlns:a16="http://schemas.microsoft.com/office/drawing/2014/main" xmlns="" id="{2D32893E-4D78-4FA9-A4E3-D7F904C49595}"/>
                  </a:ext>
                </a:extLst>
              </p:cNvPr>
              <p:cNvGrpSpPr/>
              <p:nvPr/>
            </p:nvGrpSpPr>
            <p:grpSpPr>
              <a:xfrm>
                <a:off x="6388000" y="1644137"/>
                <a:ext cx="93773" cy="160086"/>
                <a:chOff x="1521069" y="2586587"/>
                <a:chExt cx="158262" cy="270180"/>
              </a:xfrm>
            </p:grpSpPr>
            <p:sp>
              <p:nvSpPr>
                <p:cNvPr id="917" name="フローチャート: 論理積ゲート 916">
                  <a:extLst>
                    <a:ext uri="{FF2B5EF4-FFF2-40B4-BE49-F238E27FC236}">
                      <a16:creationId xmlns:a16="http://schemas.microsoft.com/office/drawing/2014/main" xmlns="" id="{A7D14B63-6B8F-4FB0-8E43-20EE5A538DB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8" name="楕円 917">
                  <a:extLst>
                    <a:ext uri="{FF2B5EF4-FFF2-40B4-BE49-F238E27FC236}">
                      <a16:creationId xmlns:a16="http://schemas.microsoft.com/office/drawing/2014/main" xmlns="" id="{1091AF64-842F-4F12-96D1-E61174532A9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4" name="グループ化 853">
                <a:extLst>
                  <a:ext uri="{FF2B5EF4-FFF2-40B4-BE49-F238E27FC236}">
                    <a16:creationId xmlns:a16="http://schemas.microsoft.com/office/drawing/2014/main" xmlns="" id="{0E1D4AC1-BCC1-4C8A-9DC6-1DA12378A361}"/>
                  </a:ext>
                </a:extLst>
              </p:cNvPr>
              <p:cNvGrpSpPr/>
              <p:nvPr/>
            </p:nvGrpSpPr>
            <p:grpSpPr>
              <a:xfrm>
                <a:off x="6496663" y="1644137"/>
                <a:ext cx="93773" cy="160086"/>
                <a:chOff x="1521069" y="2586587"/>
                <a:chExt cx="158262" cy="270180"/>
              </a:xfrm>
            </p:grpSpPr>
            <p:sp>
              <p:nvSpPr>
                <p:cNvPr id="915" name="フローチャート: 論理積ゲート 914">
                  <a:extLst>
                    <a:ext uri="{FF2B5EF4-FFF2-40B4-BE49-F238E27FC236}">
                      <a16:creationId xmlns:a16="http://schemas.microsoft.com/office/drawing/2014/main" xmlns="" id="{E56F439D-892E-41F6-A547-9F189B05F94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6" name="楕円 915">
                  <a:extLst>
                    <a:ext uri="{FF2B5EF4-FFF2-40B4-BE49-F238E27FC236}">
                      <a16:creationId xmlns:a16="http://schemas.microsoft.com/office/drawing/2014/main" xmlns="" id="{6EFB3474-EBC1-40E5-B611-43CB549BC5A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5" name="グループ化 854">
                <a:extLst>
                  <a:ext uri="{FF2B5EF4-FFF2-40B4-BE49-F238E27FC236}">
                    <a16:creationId xmlns:a16="http://schemas.microsoft.com/office/drawing/2014/main" xmlns="" id="{0A0EAE3D-4D97-436B-8935-2B742718B061}"/>
                  </a:ext>
                </a:extLst>
              </p:cNvPr>
              <p:cNvGrpSpPr/>
              <p:nvPr/>
            </p:nvGrpSpPr>
            <p:grpSpPr>
              <a:xfrm>
                <a:off x="5518693" y="1821260"/>
                <a:ext cx="93773" cy="160086"/>
                <a:chOff x="1521069" y="2586587"/>
                <a:chExt cx="158262" cy="270180"/>
              </a:xfrm>
            </p:grpSpPr>
            <p:sp>
              <p:nvSpPr>
                <p:cNvPr id="913" name="フローチャート: 論理積ゲート 912">
                  <a:extLst>
                    <a:ext uri="{FF2B5EF4-FFF2-40B4-BE49-F238E27FC236}">
                      <a16:creationId xmlns:a16="http://schemas.microsoft.com/office/drawing/2014/main" xmlns="" id="{1FD6C900-87EA-489F-B1F6-D17584404C6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4" name="楕円 913">
                  <a:extLst>
                    <a:ext uri="{FF2B5EF4-FFF2-40B4-BE49-F238E27FC236}">
                      <a16:creationId xmlns:a16="http://schemas.microsoft.com/office/drawing/2014/main" xmlns="" id="{5E455D6D-BBBD-4CB8-B32A-3756E8086D3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6" name="グループ化 855">
                <a:extLst>
                  <a:ext uri="{FF2B5EF4-FFF2-40B4-BE49-F238E27FC236}">
                    <a16:creationId xmlns:a16="http://schemas.microsoft.com/office/drawing/2014/main" xmlns="" id="{B8D838D0-CA5B-4331-97C2-C64328AAB118}"/>
                  </a:ext>
                </a:extLst>
              </p:cNvPr>
              <p:cNvGrpSpPr/>
              <p:nvPr/>
            </p:nvGrpSpPr>
            <p:grpSpPr>
              <a:xfrm>
                <a:off x="5627356" y="1821260"/>
                <a:ext cx="93773" cy="160086"/>
                <a:chOff x="1521069" y="2586587"/>
                <a:chExt cx="158262" cy="270180"/>
              </a:xfrm>
            </p:grpSpPr>
            <p:sp>
              <p:nvSpPr>
                <p:cNvPr id="911" name="フローチャート: 論理積ゲート 910">
                  <a:extLst>
                    <a:ext uri="{FF2B5EF4-FFF2-40B4-BE49-F238E27FC236}">
                      <a16:creationId xmlns:a16="http://schemas.microsoft.com/office/drawing/2014/main" xmlns="" id="{3819D3DA-6258-421D-ACA6-B12CF94089E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2" name="楕円 911">
                  <a:extLst>
                    <a:ext uri="{FF2B5EF4-FFF2-40B4-BE49-F238E27FC236}">
                      <a16:creationId xmlns:a16="http://schemas.microsoft.com/office/drawing/2014/main" xmlns="" id="{147BF0B4-1ABB-4AFA-A2F9-B63A426C903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7" name="グループ化 856">
                <a:extLst>
                  <a:ext uri="{FF2B5EF4-FFF2-40B4-BE49-F238E27FC236}">
                    <a16:creationId xmlns:a16="http://schemas.microsoft.com/office/drawing/2014/main" xmlns="" id="{2DA71EE9-FD79-4527-B713-551B0DF5F845}"/>
                  </a:ext>
                </a:extLst>
              </p:cNvPr>
              <p:cNvGrpSpPr/>
              <p:nvPr/>
            </p:nvGrpSpPr>
            <p:grpSpPr>
              <a:xfrm>
                <a:off x="5736019" y="1821261"/>
                <a:ext cx="93773" cy="160086"/>
                <a:chOff x="1521069" y="2586587"/>
                <a:chExt cx="158262" cy="270180"/>
              </a:xfrm>
            </p:grpSpPr>
            <p:sp>
              <p:nvSpPr>
                <p:cNvPr id="909" name="フローチャート: 論理積ゲート 908">
                  <a:extLst>
                    <a:ext uri="{FF2B5EF4-FFF2-40B4-BE49-F238E27FC236}">
                      <a16:creationId xmlns:a16="http://schemas.microsoft.com/office/drawing/2014/main" xmlns="" id="{669A64FB-6358-48B7-A760-FC15B13B306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0" name="楕円 909">
                  <a:extLst>
                    <a:ext uri="{FF2B5EF4-FFF2-40B4-BE49-F238E27FC236}">
                      <a16:creationId xmlns:a16="http://schemas.microsoft.com/office/drawing/2014/main" xmlns="" id="{3B83D0E0-F818-46C0-8429-0345B4886E8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8" name="グループ化 857">
                <a:extLst>
                  <a:ext uri="{FF2B5EF4-FFF2-40B4-BE49-F238E27FC236}">
                    <a16:creationId xmlns:a16="http://schemas.microsoft.com/office/drawing/2014/main" xmlns="" id="{721ECAB4-3ABA-4FD6-946C-0B9B2503BCDB}"/>
                  </a:ext>
                </a:extLst>
              </p:cNvPr>
              <p:cNvGrpSpPr/>
              <p:nvPr/>
            </p:nvGrpSpPr>
            <p:grpSpPr>
              <a:xfrm>
                <a:off x="5844683" y="1821262"/>
                <a:ext cx="93773" cy="160086"/>
                <a:chOff x="1521069" y="2586587"/>
                <a:chExt cx="158262" cy="270180"/>
              </a:xfrm>
            </p:grpSpPr>
            <p:sp>
              <p:nvSpPr>
                <p:cNvPr id="907" name="フローチャート: 論理積ゲート 906">
                  <a:extLst>
                    <a:ext uri="{FF2B5EF4-FFF2-40B4-BE49-F238E27FC236}">
                      <a16:creationId xmlns:a16="http://schemas.microsoft.com/office/drawing/2014/main" xmlns="" id="{85E5707B-427A-4D78-B5FA-E0C37FCFE72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8" name="楕円 907">
                  <a:extLst>
                    <a:ext uri="{FF2B5EF4-FFF2-40B4-BE49-F238E27FC236}">
                      <a16:creationId xmlns:a16="http://schemas.microsoft.com/office/drawing/2014/main" xmlns="" id="{3343D0D9-545C-4153-A2ED-363672C3301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9" name="グループ化 858">
                <a:extLst>
                  <a:ext uri="{FF2B5EF4-FFF2-40B4-BE49-F238E27FC236}">
                    <a16:creationId xmlns:a16="http://schemas.microsoft.com/office/drawing/2014/main" xmlns="" id="{5AB14ED0-CEFA-439E-B357-4A5030D1696C}"/>
                  </a:ext>
                </a:extLst>
              </p:cNvPr>
              <p:cNvGrpSpPr/>
              <p:nvPr/>
            </p:nvGrpSpPr>
            <p:grpSpPr>
              <a:xfrm>
                <a:off x="5953346" y="1821262"/>
                <a:ext cx="93773" cy="160086"/>
                <a:chOff x="1521069" y="2586587"/>
                <a:chExt cx="158262" cy="270180"/>
              </a:xfrm>
            </p:grpSpPr>
            <p:sp>
              <p:nvSpPr>
                <p:cNvPr id="905" name="フローチャート: 論理積ゲート 904">
                  <a:extLst>
                    <a:ext uri="{FF2B5EF4-FFF2-40B4-BE49-F238E27FC236}">
                      <a16:creationId xmlns:a16="http://schemas.microsoft.com/office/drawing/2014/main" xmlns="" id="{32441521-CBE7-4C34-8654-7A26D6BB760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6" name="楕円 905">
                  <a:extLst>
                    <a:ext uri="{FF2B5EF4-FFF2-40B4-BE49-F238E27FC236}">
                      <a16:creationId xmlns:a16="http://schemas.microsoft.com/office/drawing/2014/main" xmlns="" id="{3F64EA80-C37F-446B-BCD3-3514040B0AD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0" name="グループ化 859">
                <a:extLst>
                  <a:ext uri="{FF2B5EF4-FFF2-40B4-BE49-F238E27FC236}">
                    <a16:creationId xmlns:a16="http://schemas.microsoft.com/office/drawing/2014/main" xmlns="" id="{C7C2440C-7CE2-4523-B891-CAC5D43EA534}"/>
                  </a:ext>
                </a:extLst>
              </p:cNvPr>
              <p:cNvGrpSpPr/>
              <p:nvPr/>
            </p:nvGrpSpPr>
            <p:grpSpPr>
              <a:xfrm>
                <a:off x="6062010" y="1821263"/>
                <a:ext cx="93773" cy="160086"/>
                <a:chOff x="1521069" y="2586587"/>
                <a:chExt cx="158262" cy="270180"/>
              </a:xfrm>
            </p:grpSpPr>
            <p:sp>
              <p:nvSpPr>
                <p:cNvPr id="903" name="フローチャート: 論理積ゲート 902">
                  <a:extLst>
                    <a:ext uri="{FF2B5EF4-FFF2-40B4-BE49-F238E27FC236}">
                      <a16:creationId xmlns:a16="http://schemas.microsoft.com/office/drawing/2014/main" xmlns="" id="{A424FBCB-865C-45A9-B808-CB3038ABFD0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4" name="楕円 903">
                  <a:extLst>
                    <a:ext uri="{FF2B5EF4-FFF2-40B4-BE49-F238E27FC236}">
                      <a16:creationId xmlns:a16="http://schemas.microsoft.com/office/drawing/2014/main" xmlns="" id="{0E6D5FCA-8E13-4829-8EE9-32FEA903A324}"/>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1" name="グループ化 860">
                <a:extLst>
                  <a:ext uri="{FF2B5EF4-FFF2-40B4-BE49-F238E27FC236}">
                    <a16:creationId xmlns:a16="http://schemas.microsoft.com/office/drawing/2014/main" xmlns="" id="{03AD11D5-F6CE-41A8-AA01-391A997512C7}"/>
                  </a:ext>
                </a:extLst>
              </p:cNvPr>
              <p:cNvGrpSpPr/>
              <p:nvPr/>
            </p:nvGrpSpPr>
            <p:grpSpPr>
              <a:xfrm>
                <a:off x="6170673" y="1821263"/>
                <a:ext cx="93773" cy="160086"/>
                <a:chOff x="1521069" y="2586587"/>
                <a:chExt cx="158262" cy="270180"/>
              </a:xfrm>
            </p:grpSpPr>
            <p:sp>
              <p:nvSpPr>
                <p:cNvPr id="901" name="フローチャート: 論理積ゲート 900">
                  <a:extLst>
                    <a:ext uri="{FF2B5EF4-FFF2-40B4-BE49-F238E27FC236}">
                      <a16:creationId xmlns:a16="http://schemas.microsoft.com/office/drawing/2014/main" xmlns="" id="{88C4D64F-5753-4E1D-AC2C-6576C1B2985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2" name="楕円 901">
                  <a:extLst>
                    <a:ext uri="{FF2B5EF4-FFF2-40B4-BE49-F238E27FC236}">
                      <a16:creationId xmlns:a16="http://schemas.microsoft.com/office/drawing/2014/main" xmlns="" id="{3AF8ECF3-D796-4F43-8B37-C642E14DDE1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2" name="グループ化 861">
                <a:extLst>
                  <a:ext uri="{FF2B5EF4-FFF2-40B4-BE49-F238E27FC236}">
                    <a16:creationId xmlns:a16="http://schemas.microsoft.com/office/drawing/2014/main" xmlns="" id="{ACD0F764-9961-4008-8ADB-3F70309B13B9}"/>
                  </a:ext>
                </a:extLst>
              </p:cNvPr>
              <p:cNvGrpSpPr/>
              <p:nvPr/>
            </p:nvGrpSpPr>
            <p:grpSpPr>
              <a:xfrm>
                <a:off x="6279336" y="1821264"/>
                <a:ext cx="93773" cy="160086"/>
                <a:chOff x="1521069" y="2586587"/>
                <a:chExt cx="158262" cy="270180"/>
              </a:xfrm>
            </p:grpSpPr>
            <p:sp>
              <p:nvSpPr>
                <p:cNvPr id="899" name="フローチャート: 論理積ゲート 898">
                  <a:extLst>
                    <a:ext uri="{FF2B5EF4-FFF2-40B4-BE49-F238E27FC236}">
                      <a16:creationId xmlns:a16="http://schemas.microsoft.com/office/drawing/2014/main" xmlns="" id="{C506E1DF-084D-476B-93BE-2147BF3A2D4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0" name="楕円 899">
                  <a:extLst>
                    <a:ext uri="{FF2B5EF4-FFF2-40B4-BE49-F238E27FC236}">
                      <a16:creationId xmlns:a16="http://schemas.microsoft.com/office/drawing/2014/main" xmlns="" id="{991E1CAC-0123-4C9A-8855-61B9D11AE844}"/>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3" name="グループ化 862">
                <a:extLst>
                  <a:ext uri="{FF2B5EF4-FFF2-40B4-BE49-F238E27FC236}">
                    <a16:creationId xmlns:a16="http://schemas.microsoft.com/office/drawing/2014/main" xmlns="" id="{49DF22E7-396A-43FB-9FB0-1604C7CF8568}"/>
                  </a:ext>
                </a:extLst>
              </p:cNvPr>
              <p:cNvGrpSpPr/>
              <p:nvPr/>
            </p:nvGrpSpPr>
            <p:grpSpPr>
              <a:xfrm>
                <a:off x="6388000" y="1821265"/>
                <a:ext cx="93773" cy="160086"/>
                <a:chOff x="1521069" y="2586587"/>
                <a:chExt cx="158262" cy="270180"/>
              </a:xfrm>
            </p:grpSpPr>
            <p:sp>
              <p:nvSpPr>
                <p:cNvPr id="897" name="フローチャート: 論理積ゲート 896">
                  <a:extLst>
                    <a:ext uri="{FF2B5EF4-FFF2-40B4-BE49-F238E27FC236}">
                      <a16:creationId xmlns:a16="http://schemas.microsoft.com/office/drawing/2014/main" xmlns="" id="{8247B6DF-CC26-4200-AFA2-11E0CCFD93C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8" name="楕円 897">
                  <a:extLst>
                    <a:ext uri="{FF2B5EF4-FFF2-40B4-BE49-F238E27FC236}">
                      <a16:creationId xmlns:a16="http://schemas.microsoft.com/office/drawing/2014/main" xmlns="" id="{5239C2A2-1D1B-4435-8C12-1E4A3B81568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4" name="グループ化 863">
                <a:extLst>
                  <a:ext uri="{FF2B5EF4-FFF2-40B4-BE49-F238E27FC236}">
                    <a16:creationId xmlns:a16="http://schemas.microsoft.com/office/drawing/2014/main" xmlns="" id="{8D805686-D826-4170-AD51-F00099117AE7}"/>
                  </a:ext>
                </a:extLst>
              </p:cNvPr>
              <p:cNvGrpSpPr/>
              <p:nvPr/>
            </p:nvGrpSpPr>
            <p:grpSpPr>
              <a:xfrm>
                <a:off x="6496663" y="1821265"/>
                <a:ext cx="93773" cy="160086"/>
                <a:chOff x="1521069" y="2586587"/>
                <a:chExt cx="158262" cy="270180"/>
              </a:xfrm>
            </p:grpSpPr>
            <p:sp>
              <p:nvSpPr>
                <p:cNvPr id="895" name="フローチャート: 論理積ゲート 894">
                  <a:extLst>
                    <a:ext uri="{FF2B5EF4-FFF2-40B4-BE49-F238E27FC236}">
                      <a16:creationId xmlns:a16="http://schemas.microsoft.com/office/drawing/2014/main" xmlns="" id="{D7FC1CEA-D581-4A4D-AC60-2FA999E4483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6" name="楕円 895">
                  <a:extLst>
                    <a:ext uri="{FF2B5EF4-FFF2-40B4-BE49-F238E27FC236}">
                      <a16:creationId xmlns:a16="http://schemas.microsoft.com/office/drawing/2014/main" xmlns="" id="{7245504C-06D5-4BC4-AAFF-5BF8F0D96DF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5" name="グループ化 864">
                <a:extLst>
                  <a:ext uri="{FF2B5EF4-FFF2-40B4-BE49-F238E27FC236}">
                    <a16:creationId xmlns:a16="http://schemas.microsoft.com/office/drawing/2014/main" xmlns="" id="{3058E6B7-1850-48AC-9865-1848852DF5CE}"/>
                  </a:ext>
                </a:extLst>
              </p:cNvPr>
              <p:cNvGrpSpPr/>
              <p:nvPr/>
            </p:nvGrpSpPr>
            <p:grpSpPr>
              <a:xfrm>
                <a:off x="5515221" y="1467005"/>
                <a:ext cx="93773" cy="160086"/>
                <a:chOff x="1521069" y="2586587"/>
                <a:chExt cx="158262" cy="270180"/>
              </a:xfrm>
            </p:grpSpPr>
            <p:sp>
              <p:nvSpPr>
                <p:cNvPr id="893" name="フローチャート: 論理積ゲート 892">
                  <a:extLst>
                    <a:ext uri="{FF2B5EF4-FFF2-40B4-BE49-F238E27FC236}">
                      <a16:creationId xmlns:a16="http://schemas.microsoft.com/office/drawing/2014/main" xmlns="" id="{DCCADB05-3C67-4702-82F0-4E5FF156F57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4" name="楕円 893">
                  <a:extLst>
                    <a:ext uri="{FF2B5EF4-FFF2-40B4-BE49-F238E27FC236}">
                      <a16:creationId xmlns:a16="http://schemas.microsoft.com/office/drawing/2014/main" xmlns="" id="{250C58F8-D548-446A-B3DE-FB217C6603D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6" name="グループ化 865">
                <a:extLst>
                  <a:ext uri="{FF2B5EF4-FFF2-40B4-BE49-F238E27FC236}">
                    <a16:creationId xmlns:a16="http://schemas.microsoft.com/office/drawing/2014/main" xmlns="" id="{BDFA443C-11F7-4A11-9DC9-21EA147A5CCE}"/>
                  </a:ext>
                </a:extLst>
              </p:cNvPr>
              <p:cNvGrpSpPr/>
              <p:nvPr/>
            </p:nvGrpSpPr>
            <p:grpSpPr>
              <a:xfrm>
                <a:off x="5623884" y="1467006"/>
                <a:ext cx="93773" cy="160086"/>
                <a:chOff x="1521069" y="2586587"/>
                <a:chExt cx="158262" cy="270180"/>
              </a:xfrm>
            </p:grpSpPr>
            <p:sp>
              <p:nvSpPr>
                <p:cNvPr id="891" name="フローチャート: 論理積ゲート 890">
                  <a:extLst>
                    <a:ext uri="{FF2B5EF4-FFF2-40B4-BE49-F238E27FC236}">
                      <a16:creationId xmlns:a16="http://schemas.microsoft.com/office/drawing/2014/main" xmlns="" id="{7680F445-6176-4ABD-B991-6642CF437DB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2" name="楕円 891">
                  <a:extLst>
                    <a:ext uri="{FF2B5EF4-FFF2-40B4-BE49-F238E27FC236}">
                      <a16:creationId xmlns:a16="http://schemas.microsoft.com/office/drawing/2014/main" xmlns="" id="{7006B472-98B6-40CD-A86D-E42867F2395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7" name="グループ化 866">
                <a:extLst>
                  <a:ext uri="{FF2B5EF4-FFF2-40B4-BE49-F238E27FC236}">
                    <a16:creationId xmlns:a16="http://schemas.microsoft.com/office/drawing/2014/main" xmlns="" id="{96D651C7-C91D-4D94-B6C7-D0458B09E04C}"/>
                  </a:ext>
                </a:extLst>
              </p:cNvPr>
              <p:cNvGrpSpPr/>
              <p:nvPr/>
            </p:nvGrpSpPr>
            <p:grpSpPr>
              <a:xfrm>
                <a:off x="5732548" y="1467006"/>
                <a:ext cx="93773" cy="160086"/>
                <a:chOff x="1521069" y="2586587"/>
                <a:chExt cx="158262" cy="270180"/>
              </a:xfrm>
            </p:grpSpPr>
            <p:sp>
              <p:nvSpPr>
                <p:cNvPr id="889" name="フローチャート: 論理積ゲート 888">
                  <a:extLst>
                    <a:ext uri="{FF2B5EF4-FFF2-40B4-BE49-F238E27FC236}">
                      <a16:creationId xmlns:a16="http://schemas.microsoft.com/office/drawing/2014/main" xmlns="" id="{937D4FE2-DB40-4818-A5A8-C5BC953A100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0" name="楕円 889">
                  <a:extLst>
                    <a:ext uri="{FF2B5EF4-FFF2-40B4-BE49-F238E27FC236}">
                      <a16:creationId xmlns:a16="http://schemas.microsoft.com/office/drawing/2014/main" xmlns="" id="{6F5080B8-056C-4D8D-8039-6B193B07A254}"/>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8" name="グループ化 867">
                <a:extLst>
                  <a:ext uri="{FF2B5EF4-FFF2-40B4-BE49-F238E27FC236}">
                    <a16:creationId xmlns:a16="http://schemas.microsoft.com/office/drawing/2014/main" xmlns="" id="{CC042003-A6B7-41DB-95ED-4D402C8C6F2F}"/>
                  </a:ext>
                </a:extLst>
              </p:cNvPr>
              <p:cNvGrpSpPr/>
              <p:nvPr/>
            </p:nvGrpSpPr>
            <p:grpSpPr>
              <a:xfrm>
                <a:off x="5841211" y="1467007"/>
                <a:ext cx="93773" cy="160086"/>
                <a:chOff x="1521069" y="2586587"/>
                <a:chExt cx="158262" cy="270180"/>
              </a:xfrm>
            </p:grpSpPr>
            <p:sp>
              <p:nvSpPr>
                <p:cNvPr id="887" name="フローチャート: 論理積ゲート 886">
                  <a:extLst>
                    <a:ext uri="{FF2B5EF4-FFF2-40B4-BE49-F238E27FC236}">
                      <a16:creationId xmlns:a16="http://schemas.microsoft.com/office/drawing/2014/main" xmlns="" id="{A3778483-884B-42F2-8184-491D2A82863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8" name="楕円 887">
                  <a:extLst>
                    <a:ext uri="{FF2B5EF4-FFF2-40B4-BE49-F238E27FC236}">
                      <a16:creationId xmlns:a16="http://schemas.microsoft.com/office/drawing/2014/main" xmlns="" id="{0EFFEC4D-6A25-45AD-B761-C6AA7063973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9" name="グループ化 868">
                <a:extLst>
                  <a:ext uri="{FF2B5EF4-FFF2-40B4-BE49-F238E27FC236}">
                    <a16:creationId xmlns:a16="http://schemas.microsoft.com/office/drawing/2014/main" xmlns="" id="{7A90AD80-CF6E-4158-B1BE-8ED5D1477C17}"/>
                  </a:ext>
                </a:extLst>
              </p:cNvPr>
              <p:cNvGrpSpPr/>
              <p:nvPr/>
            </p:nvGrpSpPr>
            <p:grpSpPr>
              <a:xfrm>
                <a:off x="5949875" y="1467007"/>
                <a:ext cx="93773" cy="160086"/>
                <a:chOff x="1521069" y="2586587"/>
                <a:chExt cx="158262" cy="270180"/>
              </a:xfrm>
            </p:grpSpPr>
            <p:sp>
              <p:nvSpPr>
                <p:cNvPr id="885" name="フローチャート: 論理積ゲート 884">
                  <a:extLst>
                    <a:ext uri="{FF2B5EF4-FFF2-40B4-BE49-F238E27FC236}">
                      <a16:creationId xmlns:a16="http://schemas.microsoft.com/office/drawing/2014/main" xmlns="" id="{D8A2D444-1B20-4829-80C6-CE978990C63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6" name="楕円 885">
                  <a:extLst>
                    <a:ext uri="{FF2B5EF4-FFF2-40B4-BE49-F238E27FC236}">
                      <a16:creationId xmlns:a16="http://schemas.microsoft.com/office/drawing/2014/main" xmlns="" id="{84711286-548B-4347-BFBB-C7A54F00805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0" name="グループ化 869">
                <a:extLst>
                  <a:ext uri="{FF2B5EF4-FFF2-40B4-BE49-F238E27FC236}">
                    <a16:creationId xmlns:a16="http://schemas.microsoft.com/office/drawing/2014/main" xmlns="" id="{7703A703-A1EE-45D9-9BAA-C37E37682FD0}"/>
                  </a:ext>
                </a:extLst>
              </p:cNvPr>
              <p:cNvGrpSpPr/>
              <p:nvPr/>
            </p:nvGrpSpPr>
            <p:grpSpPr>
              <a:xfrm>
                <a:off x="6058538" y="1467008"/>
                <a:ext cx="93773" cy="160086"/>
                <a:chOff x="1521069" y="2586587"/>
                <a:chExt cx="158262" cy="270180"/>
              </a:xfrm>
            </p:grpSpPr>
            <p:sp>
              <p:nvSpPr>
                <p:cNvPr id="883" name="フローチャート: 論理積ゲート 882">
                  <a:extLst>
                    <a:ext uri="{FF2B5EF4-FFF2-40B4-BE49-F238E27FC236}">
                      <a16:creationId xmlns:a16="http://schemas.microsoft.com/office/drawing/2014/main" xmlns="" id="{C82F44B1-A51F-4D45-94F7-055E4EE6B0E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4" name="楕円 883">
                  <a:extLst>
                    <a:ext uri="{FF2B5EF4-FFF2-40B4-BE49-F238E27FC236}">
                      <a16:creationId xmlns:a16="http://schemas.microsoft.com/office/drawing/2014/main" xmlns="" id="{D5E7B654-41CA-427D-BED1-70952C56DC1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1" name="グループ化 870">
                <a:extLst>
                  <a:ext uri="{FF2B5EF4-FFF2-40B4-BE49-F238E27FC236}">
                    <a16:creationId xmlns:a16="http://schemas.microsoft.com/office/drawing/2014/main" xmlns="" id="{96FFFD8F-3346-4644-BA7C-5507F1DF4227}"/>
                  </a:ext>
                </a:extLst>
              </p:cNvPr>
              <p:cNvGrpSpPr/>
              <p:nvPr/>
            </p:nvGrpSpPr>
            <p:grpSpPr>
              <a:xfrm>
                <a:off x="6167201" y="1467009"/>
                <a:ext cx="93773" cy="160086"/>
                <a:chOff x="1521069" y="2586587"/>
                <a:chExt cx="158262" cy="270180"/>
              </a:xfrm>
            </p:grpSpPr>
            <p:sp>
              <p:nvSpPr>
                <p:cNvPr id="881" name="フローチャート: 論理積ゲート 880">
                  <a:extLst>
                    <a:ext uri="{FF2B5EF4-FFF2-40B4-BE49-F238E27FC236}">
                      <a16:creationId xmlns:a16="http://schemas.microsoft.com/office/drawing/2014/main" xmlns="" id="{D3334796-A087-4B97-B8AD-FA79365B7D3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2" name="楕円 881">
                  <a:extLst>
                    <a:ext uri="{FF2B5EF4-FFF2-40B4-BE49-F238E27FC236}">
                      <a16:creationId xmlns:a16="http://schemas.microsoft.com/office/drawing/2014/main" xmlns="" id="{DFAC7E54-E16D-4794-BB23-CB650AE6CA5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2" name="グループ化 871">
                <a:extLst>
                  <a:ext uri="{FF2B5EF4-FFF2-40B4-BE49-F238E27FC236}">
                    <a16:creationId xmlns:a16="http://schemas.microsoft.com/office/drawing/2014/main" xmlns="" id="{831AFBDD-4EBB-40AF-9587-C69AF9DE9E8A}"/>
                  </a:ext>
                </a:extLst>
              </p:cNvPr>
              <p:cNvGrpSpPr/>
              <p:nvPr/>
            </p:nvGrpSpPr>
            <p:grpSpPr>
              <a:xfrm>
                <a:off x="6275865" y="1467009"/>
                <a:ext cx="93773" cy="160086"/>
                <a:chOff x="1521069" y="2586587"/>
                <a:chExt cx="158262" cy="270180"/>
              </a:xfrm>
            </p:grpSpPr>
            <p:sp>
              <p:nvSpPr>
                <p:cNvPr id="879" name="フローチャート: 論理積ゲート 878">
                  <a:extLst>
                    <a:ext uri="{FF2B5EF4-FFF2-40B4-BE49-F238E27FC236}">
                      <a16:creationId xmlns:a16="http://schemas.microsoft.com/office/drawing/2014/main" xmlns="" id="{8822FDD3-1449-4652-9085-E37AA7B7CC9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0" name="楕円 879">
                  <a:extLst>
                    <a:ext uri="{FF2B5EF4-FFF2-40B4-BE49-F238E27FC236}">
                      <a16:creationId xmlns:a16="http://schemas.microsoft.com/office/drawing/2014/main" xmlns="" id="{F9A04BCF-8C59-4172-9A8E-F965836AA03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3" name="グループ化 872">
                <a:extLst>
                  <a:ext uri="{FF2B5EF4-FFF2-40B4-BE49-F238E27FC236}">
                    <a16:creationId xmlns:a16="http://schemas.microsoft.com/office/drawing/2014/main" xmlns="" id="{1E06A276-A6FD-441C-B876-641D84516794}"/>
                  </a:ext>
                </a:extLst>
              </p:cNvPr>
              <p:cNvGrpSpPr/>
              <p:nvPr/>
            </p:nvGrpSpPr>
            <p:grpSpPr>
              <a:xfrm>
                <a:off x="6384528" y="1467010"/>
                <a:ext cx="93773" cy="160086"/>
                <a:chOff x="1521069" y="2586587"/>
                <a:chExt cx="158262" cy="270180"/>
              </a:xfrm>
            </p:grpSpPr>
            <p:sp>
              <p:nvSpPr>
                <p:cNvPr id="877" name="フローチャート: 論理積ゲート 876">
                  <a:extLst>
                    <a:ext uri="{FF2B5EF4-FFF2-40B4-BE49-F238E27FC236}">
                      <a16:creationId xmlns:a16="http://schemas.microsoft.com/office/drawing/2014/main" xmlns="" id="{461A00F5-E712-450B-9299-A38AF781DF6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8" name="楕円 877">
                  <a:extLst>
                    <a:ext uri="{FF2B5EF4-FFF2-40B4-BE49-F238E27FC236}">
                      <a16:creationId xmlns:a16="http://schemas.microsoft.com/office/drawing/2014/main" xmlns="" id="{8262FE8E-E84D-4278-B5E8-55AD7F6FB8E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4" name="グループ化 873">
                <a:extLst>
                  <a:ext uri="{FF2B5EF4-FFF2-40B4-BE49-F238E27FC236}">
                    <a16:creationId xmlns:a16="http://schemas.microsoft.com/office/drawing/2014/main" xmlns="" id="{F8382F2A-6236-4CE7-BC69-7A0CA57F03F5}"/>
                  </a:ext>
                </a:extLst>
              </p:cNvPr>
              <p:cNvGrpSpPr/>
              <p:nvPr/>
            </p:nvGrpSpPr>
            <p:grpSpPr>
              <a:xfrm>
                <a:off x="6493192" y="1467010"/>
                <a:ext cx="93773" cy="160086"/>
                <a:chOff x="1521069" y="2586587"/>
                <a:chExt cx="158262" cy="270180"/>
              </a:xfrm>
            </p:grpSpPr>
            <p:sp>
              <p:nvSpPr>
                <p:cNvPr id="875" name="フローチャート: 論理積ゲート 874">
                  <a:extLst>
                    <a:ext uri="{FF2B5EF4-FFF2-40B4-BE49-F238E27FC236}">
                      <a16:creationId xmlns:a16="http://schemas.microsoft.com/office/drawing/2014/main" xmlns="" id="{57D3C8DC-C11C-4BD3-B6AC-E1E949A9CEF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6" name="楕円 875">
                  <a:extLst>
                    <a:ext uri="{FF2B5EF4-FFF2-40B4-BE49-F238E27FC236}">
                      <a16:creationId xmlns:a16="http://schemas.microsoft.com/office/drawing/2014/main" xmlns="" id="{DB547423-4FD4-48B1-AB97-38FD70A960C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995" name="グループ化 994">
              <a:extLst>
                <a:ext uri="{FF2B5EF4-FFF2-40B4-BE49-F238E27FC236}">
                  <a16:creationId xmlns:a16="http://schemas.microsoft.com/office/drawing/2014/main" xmlns="" id="{26524354-2848-4D4C-A074-EBF9093D7F78}"/>
                </a:ext>
              </a:extLst>
            </p:cNvPr>
            <p:cNvGrpSpPr/>
            <p:nvPr/>
          </p:nvGrpSpPr>
          <p:grpSpPr>
            <a:xfrm>
              <a:off x="4217893" y="3126093"/>
              <a:ext cx="2167945" cy="514346"/>
              <a:chOff x="4422491" y="1467005"/>
              <a:chExt cx="2167945" cy="514346"/>
            </a:xfrm>
          </p:grpSpPr>
          <p:grpSp>
            <p:nvGrpSpPr>
              <p:cNvPr id="996" name="グループ化 995">
                <a:extLst>
                  <a:ext uri="{FF2B5EF4-FFF2-40B4-BE49-F238E27FC236}">
                    <a16:creationId xmlns:a16="http://schemas.microsoft.com/office/drawing/2014/main" xmlns="" id="{F14F6489-9A80-4C05-A141-85B151C0DC00}"/>
                  </a:ext>
                </a:extLst>
              </p:cNvPr>
              <p:cNvGrpSpPr/>
              <p:nvPr/>
            </p:nvGrpSpPr>
            <p:grpSpPr>
              <a:xfrm>
                <a:off x="4425963" y="1644132"/>
                <a:ext cx="93773" cy="160086"/>
                <a:chOff x="1521069" y="2586587"/>
                <a:chExt cx="158262" cy="270180"/>
              </a:xfrm>
            </p:grpSpPr>
            <p:sp>
              <p:nvSpPr>
                <p:cNvPr id="1174" name="フローチャート: 論理積ゲート 1173">
                  <a:extLst>
                    <a:ext uri="{FF2B5EF4-FFF2-40B4-BE49-F238E27FC236}">
                      <a16:creationId xmlns:a16="http://schemas.microsoft.com/office/drawing/2014/main" xmlns="" id="{13AFE3A4-2B3E-4105-B35F-63ED57B28C5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5" name="楕円 1174">
                  <a:extLst>
                    <a:ext uri="{FF2B5EF4-FFF2-40B4-BE49-F238E27FC236}">
                      <a16:creationId xmlns:a16="http://schemas.microsoft.com/office/drawing/2014/main" xmlns="" id="{4B5F7D78-309A-4A21-B09E-9C21529A239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97" name="グループ化 996">
                <a:extLst>
                  <a:ext uri="{FF2B5EF4-FFF2-40B4-BE49-F238E27FC236}">
                    <a16:creationId xmlns:a16="http://schemas.microsoft.com/office/drawing/2014/main" xmlns="" id="{693CB5AE-8050-470D-9E22-DFC875493DEB}"/>
                  </a:ext>
                </a:extLst>
              </p:cNvPr>
              <p:cNvGrpSpPr/>
              <p:nvPr/>
            </p:nvGrpSpPr>
            <p:grpSpPr>
              <a:xfrm>
                <a:off x="4534626" y="1644133"/>
                <a:ext cx="93773" cy="160086"/>
                <a:chOff x="1521069" y="2586587"/>
                <a:chExt cx="158262" cy="270180"/>
              </a:xfrm>
            </p:grpSpPr>
            <p:sp>
              <p:nvSpPr>
                <p:cNvPr id="1172" name="フローチャート: 論理積ゲート 1171">
                  <a:extLst>
                    <a:ext uri="{FF2B5EF4-FFF2-40B4-BE49-F238E27FC236}">
                      <a16:creationId xmlns:a16="http://schemas.microsoft.com/office/drawing/2014/main" xmlns="" id="{915FD87E-F9A8-4EC0-9FE9-1195F93841D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3" name="楕円 1172">
                  <a:extLst>
                    <a:ext uri="{FF2B5EF4-FFF2-40B4-BE49-F238E27FC236}">
                      <a16:creationId xmlns:a16="http://schemas.microsoft.com/office/drawing/2014/main" xmlns="" id="{A4995A61-5167-4ACC-8783-812362BB240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98" name="グループ化 997">
                <a:extLst>
                  <a:ext uri="{FF2B5EF4-FFF2-40B4-BE49-F238E27FC236}">
                    <a16:creationId xmlns:a16="http://schemas.microsoft.com/office/drawing/2014/main" xmlns="" id="{F9C0131C-6525-473B-AA93-CAA4E3402716}"/>
                  </a:ext>
                </a:extLst>
              </p:cNvPr>
              <p:cNvGrpSpPr/>
              <p:nvPr/>
            </p:nvGrpSpPr>
            <p:grpSpPr>
              <a:xfrm>
                <a:off x="4643289" y="1644133"/>
                <a:ext cx="93773" cy="160086"/>
                <a:chOff x="1521069" y="2586587"/>
                <a:chExt cx="158262" cy="270180"/>
              </a:xfrm>
            </p:grpSpPr>
            <p:sp>
              <p:nvSpPr>
                <p:cNvPr id="1170" name="フローチャート: 論理積ゲート 1169">
                  <a:extLst>
                    <a:ext uri="{FF2B5EF4-FFF2-40B4-BE49-F238E27FC236}">
                      <a16:creationId xmlns:a16="http://schemas.microsoft.com/office/drawing/2014/main" xmlns="" id="{C3973DAE-B08E-493A-84EC-98199B2528F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1" name="楕円 1170">
                  <a:extLst>
                    <a:ext uri="{FF2B5EF4-FFF2-40B4-BE49-F238E27FC236}">
                      <a16:creationId xmlns:a16="http://schemas.microsoft.com/office/drawing/2014/main" xmlns="" id="{90C9BFE7-485C-48A4-8D12-D24F2165822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99" name="グループ化 998">
                <a:extLst>
                  <a:ext uri="{FF2B5EF4-FFF2-40B4-BE49-F238E27FC236}">
                    <a16:creationId xmlns:a16="http://schemas.microsoft.com/office/drawing/2014/main" xmlns="" id="{60CA556B-291B-4F40-8FB7-1886730781A1}"/>
                  </a:ext>
                </a:extLst>
              </p:cNvPr>
              <p:cNvGrpSpPr/>
              <p:nvPr/>
            </p:nvGrpSpPr>
            <p:grpSpPr>
              <a:xfrm>
                <a:off x="4751953" y="1644134"/>
                <a:ext cx="93773" cy="160086"/>
                <a:chOff x="1521069" y="2586587"/>
                <a:chExt cx="158262" cy="270180"/>
              </a:xfrm>
            </p:grpSpPr>
            <p:sp>
              <p:nvSpPr>
                <p:cNvPr id="1168" name="フローチャート: 論理積ゲート 1167">
                  <a:extLst>
                    <a:ext uri="{FF2B5EF4-FFF2-40B4-BE49-F238E27FC236}">
                      <a16:creationId xmlns:a16="http://schemas.microsoft.com/office/drawing/2014/main" xmlns="" id="{A3697C67-B7C1-46A4-9C34-1A49737FA95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9" name="楕円 1168">
                  <a:extLst>
                    <a:ext uri="{FF2B5EF4-FFF2-40B4-BE49-F238E27FC236}">
                      <a16:creationId xmlns:a16="http://schemas.microsoft.com/office/drawing/2014/main" xmlns="" id="{6A7B9B8B-2C2D-413F-8B79-63995BD1693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00" name="グループ化 999">
                <a:extLst>
                  <a:ext uri="{FF2B5EF4-FFF2-40B4-BE49-F238E27FC236}">
                    <a16:creationId xmlns:a16="http://schemas.microsoft.com/office/drawing/2014/main" xmlns="" id="{4A9741EE-0AA1-4397-89AC-6C1815CCD236}"/>
                  </a:ext>
                </a:extLst>
              </p:cNvPr>
              <p:cNvGrpSpPr/>
              <p:nvPr/>
            </p:nvGrpSpPr>
            <p:grpSpPr>
              <a:xfrm>
                <a:off x="4860616" y="1644135"/>
                <a:ext cx="93773" cy="160086"/>
                <a:chOff x="1521069" y="2586587"/>
                <a:chExt cx="158262" cy="270180"/>
              </a:xfrm>
            </p:grpSpPr>
            <p:sp>
              <p:nvSpPr>
                <p:cNvPr id="1166" name="フローチャート: 論理積ゲート 1165">
                  <a:extLst>
                    <a:ext uri="{FF2B5EF4-FFF2-40B4-BE49-F238E27FC236}">
                      <a16:creationId xmlns:a16="http://schemas.microsoft.com/office/drawing/2014/main" xmlns="" id="{579E2A3B-30ED-4ED7-B91D-4C078BADA77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7" name="楕円 1166">
                  <a:extLst>
                    <a:ext uri="{FF2B5EF4-FFF2-40B4-BE49-F238E27FC236}">
                      <a16:creationId xmlns:a16="http://schemas.microsoft.com/office/drawing/2014/main" xmlns="" id="{7947275F-A508-4EFF-996E-A93D74B4228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01" name="グループ化 1000">
                <a:extLst>
                  <a:ext uri="{FF2B5EF4-FFF2-40B4-BE49-F238E27FC236}">
                    <a16:creationId xmlns:a16="http://schemas.microsoft.com/office/drawing/2014/main" xmlns="" id="{AB79787D-87BB-4014-98C7-EAB37F273FF3}"/>
                  </a:ext>
                </a:extLst>
              </p:cNvPr>
              <p:cNvGrpSpPr/>
              <p:nvPr/>
            </p:nvGrpSpPr>
            <p:grpSpPr>
              <a:xfrm>
                <a:off x="4969280" y="1644135"/>
                <a:ext cx="93773" cy="160086"/>
                <a:chOff x="1521069" y="2586587"/>
                <a:chExt cx="158262" cy="270180"/>
              </a:xfrm>
            </p:grpSpPr>
            <p:sp>
              <p:nvSpPr>
                <p:cNvPr id="1164" name="フローチャート: 論理積ゲート 1163">
                  <a:extLst>
                    <a:ext uri="{FF2B5EF4-FFF2-40B4-BE49-F238E27FC236}">
                      <a16:creationId xmlns:a16="http://schemas.microsoft.com/office/drawing/2014/main" xmlns="" id="{E7976B8F-B62D-40DF-8984-6AB1D55AC0E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5" name="楕円 1164">
                  <a:extLst>
                    <a:ext uri="{FF2B5EF4-FFF2-40B4-BE49-F238E27FC236}">
                      <a16:creationId xmlns:a16="http://schemas.microsoft.com/office/drawing/2014/main" xmlns="" id="{3F7778CA-7D0D-4770-9F68-9D0C80CFFB7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02" name="グループ化 1001">
                <a:extLst>
                  <a:ext uri="{FF2B5EF4-FFF2-40B4-BE49-F238E27FC236}">
                    <a16:creationId xmlns:a16="http://schemas.microsoft.com/office/drawing/2014/main" xmlns="" id="{F1305220-FDBE-4016-A8DC-CD72CE577A29}"/>
                  </a:ext>
                </a:extLst>
              </p:cNvPr>
              <p:cNvGrpSpPr/>
              <p:nvPr/>
            </p:nvGrpSpPr>
            <p:grpSpPr>
              <a:xfrm>
                <a:off x="5077943" y="1644136"/>
                <a:ext cx="93773" cy="160086"/>
                <a:chOff x="1521069" y="2586587"/>
                <a:chExt cx="158262" cy="270180"/>
              </a:xfrm>
            </p:grpSpPr>
            <p:sp>
              <p:nvSpPr>
                <p:cNvPr id="1162" name="フローチャート: 論理積ゲート 1161">
                  <a:extLst>
                    <a:ext uri="{FF2B5EF4-FFF2-40B4-BE49-F238E27FC236}">
                      <a16:creationId xmlns:a16="http://schemas.microsoft.com/office/drawing/2014/main" xmlns="" id="{C0E9B801-804B-4F62-9738-3FC78007C14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3" name="楕円 1162">
                  <a:extLst>
                    <a:ext uri="{FF2B5EF4-FFF2-40B4-BE49-F238E27FC236}">
                      <a16:creationId xmlns:a16="http://schemas.microsoft.com/office/drawing/2014/main" xmlns="" id="{99F1F2A7-6E56-4A57-847A-D184E43CF0C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03" name="グループ化 1002">
                <a:extLst>
                  <a:ext uri="{FF2B5EF4-FFF2-40B4-BE49-F238E27FC236}">
                    <a16:creationId xmlns:a16="http://schemas.microsoft.com/office/drawing/2014/main" xmlns="" id="{54D04A15-0888-43B9-B142-BAE2BACE10DC}"/>
                  </a:ext>
                </a:extLst>
              </p:cNvPr>
              <p:cNvGrpSpPr/>
              <p:nvPr/>
            </p:nvGrpSpPr>
            <p:grpSpPr>
              <a:xfrm>
                <a:off x="5186606" y="1644136"/>
                <a:ext cx="93773" cy="160086"/>
                <a:chOff x="1521069" y="2586587"/>
                <a:chExt cx="158262" cy="270180"/>
              </a:xfrm>
            </p:grpSpPr>
            <p:sp>
              <p:nvSpPr>
                <p:cNvPr id="1160" name="フローチャート: 論理積ゲート 1159">
                  <a:extLst>
                    <a:ext uri="{FF2B5EF4-FFF2-40B4-BE49-F238E27FC236}">
                      <a16:creationId xmlns:a16="http://schemas.microsoft.com/office/drawing/2014/main" xmlns="" id="{FCBEE9EE-935E-428A-AB05-D7352FF8C8A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1" name="楕円 1160">
                  <a:extLst>
                    <a:ext uri="{FF2B5EF4-FFF2-40B4-BE49-F238E27FC236}">
                      <a16:creationId xmlns:a16="http://schemas.microsoft.com/office/drawing/2014/main" xmlns="" id="{36BF7706-F294-4C63-8E5B-AB3D7121744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04" name="グループ化 1003">
                <a:extLst>
                  <a:ext uri="{FF2B5EF4-FFF2-40B4-BE49-F238E27FC236}">
                    <a16:creationId xmlns:a16="http://schemas.microsoft.com/office/drawing/2014/main" xmlns="" id="{E62E0B5F-5DEC-436E-8C6B-89DB3F40CE67}"/>
                  </a:ext>
                </a:extLst>
              </p:cNvPr>
              <p:cNvGrpSpPr/>
              <p:nvPr/>
            </p:nvGrpSpPr>
            <p:grpSpPr>
              <a:xfrm>
                <a:off x="5295270" y="1644137"/>
                <a:ext cx="93773" cy="160086"/>
                <a:chOff x="1521069" y="2586587"/>
                <a:chExt cx="158262" cy="270180"/>
              </a:xfrm>
            </p:grpSpPr>
            <p:sp>
              <p:nvSpPr>
                <p:cNvPr id="1158" name="フローチャート: 論理積ゲート 1157">
                  <a:extLst>
                    <a:ext uri="{FF2B5EF4-FFF2-40B4-BE49-F238E27FC236}">
                      <a16:creationId xmlns:a16="http://schemas.microsoft.com/office/drawing/2014/main" xmlns="" id="{37CE393F-D1AA-4BE5-946F-B3ACAD8C038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9" name="楕円 1158">
                  <a:extLst>
                    <a:ext uri="{FF2B5EF4-FFF2-40B4-BE49-F238E27FC236}">
                      <a16:creationId xmlns:a16="http://schemas.microsoft.com/office/drawing/2014/main" xmlns="" id="{D5C1BE6F-217D-4DAE-9619-7DDB006DA54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05" name="グループ化 1004">
                <a:extLst>
                  <a:ext uri="{FF2B5EF4-FFF2-40B4-BE49-F238E27FC236}">
                    <a16:creationId xmlns:a16="http://schemas.microsoft.com/office/drawing/2014/main" xmlns="" id="{292DDD3A-E9D4-415F-AA96-CE83779002DE}"/>
                  </a:ext>
                </a:extLst>
              </p:cNvPr>
              <p:cNvGrpSpPr/>
              <p:nvPr/>
            </p:nvGrpSpPr>
            <p:grpSpPr>
              <a:xfrm>
                <a:off x="5403933" y="1644137"/>
                <a:ext cx="93773" cy="160086"/>
                <a:chOff x="1521069" y="2586587"/>
                <a:chExt cx="158262" cy="270180"/>
              </a:xfrm>
            </p:grpSpPr>
            <p:sp>
              <p:nvSpPr>
                <p:cNvPr id="1156" name="フローチャート: 論理積ゲート 1155">
                  <a:extLst>
                    <a:ext uri="{FF2B5EF4-FFF2-40B4-BE49-F238E27FC236}">
                      <a16:creationId xmlns:a16="http://schemas.microsoft.com/office/drawing/2014/main" xmlns="" id="{89E00644-7051-4CFA-91F2-E372768A492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7" name="楕円 1156">
                  <a:extLst>
                    <a:ext uri="{FF2B5EF4-FFF2-40B4-BE49-F238E27FC236}">
                      <a16:creationId xmlns:a16="http://schemas.microsoft.com/office/drawing/2014/main" xmlns="" id="{0B26119E-B805-44E8-AE6A-651E22C5718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06" name="グループ化 1005">
                <a:extLst>
                  <a:ext uri="{FF2B5EF4-FFF2-40B4-BE49-F238E27FC236}">
                    <a16:creationId xmlns:a16="http://schemas.microsoft.com/office/drawing/2014/main" xmlns="" id="{152A66EB-3AD2-4C07-B4E4-DB8CD549FD33}"/>
                  </a:ext>
                </a:extLst>
              </p:cNvPr>
              <p:cNvGrpSpPr/>
              <p:nvPr/>
            </p:nvGrpSpPr>
            <p:grpSpPr>
              <a:xfrm>
                <a:off x="4425963" y="1821260"/>
                <a:ext cx="93773" cy="160086"/>
                <a:chOff x="1521069" y="2586587"/>
                <a:chExt cx="158262" cy="270180"/>
              </a:xfrm>
            </p:grpSpPr>
            <p:sp>
              <p:nvSpPr>
                <p:cNvPr id="1154" name="フローチャート: 論理積ゲート 1153">
                  <a:extLst>
                    <a:ext uri="{FF2B5EF4-FFF2-40B4-BE49-F238E27FC236}">
                      <a16:creationId xmlns:a16="http://schemas.microsoft.com/office/drawing/2014/main" xmlns="" id="{71CC50AE-E0F8-4D62-9F27-27231557D1B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5" name="楕円 1154">
                  <a:extLst>
                    <a:ext uri="{FF2B5EF4-FFF2-40B4-BE49-F238E27FC236}">
                      <a16:creationId xmlns:a16="http://schemas.microsoft.com/office/drawing/2014/main" xmlns="" id="{2434631A-FCD3-4002-ABC8-475CD8C0C85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07" name="グループ化 1006">
                <a:extLst>
                  <a:ext uri="{FF2B5EF4-FFF2-40B4-BE49-F238E27FC236}">
                    <a16:creationId xmlns:a16="http://schemas.microsoft.com/office/drawing/2014/main" xmlns="" id="{1D23D76A-4310-4E46-A59F-CF965ACAF291}"/>
                  </a:ext>
                </a:extLst>
              </p:cNvPr>
              <p:cNvGrpSpPr/>
              <p:nvPr/>
            </p:nvGrpSpPr>
            <p:grpSpPr>
              <a:xfrm>
                <a:off x="4534626" y="1821260"/>
                <a:ext cx="93773" cy="160086"/>
                <a:chOff x="1521069" y="2586587"/>
                <a:chExt cx="158262" cy="270180"/>
              </a:xfrm>
            </p:grpSpPr>
            <p:sp>
              <p:nvSpPr>
                <p:cNvPr id="1152" name="フローチャート: 論理積ゲート 1151">
                  <a:extLst>
                    <a:ext uri="{FF2B5EF4-FFF2-40B4-BE49-F238E27FC236}">
                      <a16:creationId xmlns:a16="http://schemas.microsoft.com/office/drawing/2014/main" xmlns="" id="{5185880B-226E-4807-9921-95D66C73188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3" name="楕円 1152">
                  <a:extLst>
                    <a:ext uri="{FF2B5EF4-FFF2-40B4-BE49-F238E27FC236}">
                      <a16:creationId xmlns:a16="http://schemas.microsoft.com/office/drawing/2014/main" xmlns="" id="{2BBA3850-F58E-481A-A5EE-F3529B1CA51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08" name="グループ化 1007">
                <a:extLst>
                  <a:ext uri="{FF2B5EF4-FFF2-40B4-BE49-F238E27FC236}">
                    <a16:creationId xmlns:a16="http://schemas.microsoft.com/office/drawing/2014/main" xmlns="" id="{9CE531CF-CA6F-4376-A860-D1311D487C83}"/>
                  </a:ext>
                </a:extLst>
              </p:cNvPr>
              <p:cNvGrpSpPr/>
              <p:nvPr/>
            </p:nvGrpSpPr>
            <p:grpSpPr>
              <a:xfrm>
                <a:off x="4643289" y="1821261"/>
                <a:ext cx="93773" cy="160086"/>
                <a:chOff x="1521069" y="2586587"/>
                <a:chExt cx="158262" cy="270180"/>
              </a:xfrm>
            </p:grpSpPr>
            <p:sp>
              <p:nvSpPr>
                <p:cNvPr id="1150" name="フローチャート: 論理積ゲート 1149">
                  <a:extLst>
                    <a:ext uri="{FF2B5EF4-FFF2-40B4-BE49-F238E27FC236}">
                      <a16:creationId xmlns:a16="http://schemas.microsoft.com/office/drawing/2014/main" xmlns="" id="{F6C77AE8-4F4E-44A0-8CF2-3448018FB3F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1" name="楕円 1150">
                  <a:extLst>
                    <a:ext uri="{FF2B5EF4-FFF2-40B4-BE49-F238E27FC236}">
                      <a16:creationId xmlns:a16="http://schemas.microsoft.com/office/drawing/2014/main" xmlns="" id="{9F9A21D5-4BA0-482A-A0FE-F3E6021B52C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09" name="グループ化 1008">
                <a:extLst>
                  <a:ext uri="{FF2B5EF4-FFF2-40B4-BE49-F238E27FC236}">
                    <a16:creationId xmlns:a16="http://schemas.microsoft.com/office/drawing/2014/main" xmlns="" id="{368DED82-AF40-4723-AE20-ACFF29B26DED}"/>
                  </a:ext>
                </a:extLst>
              </p:cNvPr>
              <p:cNvGrpSpPr/>
              <p:nvPr/>
            </p:nvGrpSpPr>
            <p:grpSpPr>
              <a:xfrm>
                <a:off x="4751953" y="1821262"/>
                <a:ext cx="93773" cy="160086"/>
                <a:chOff x="1521069" y="2586587"/>
                <a:chExt cx="158262" cy="270180"/>
              </a:xfrm>
            </p:grpSpPr>
            <p:sp>
              <p:nvSpPr>
                <p:cNvPr id="1148" name="フローチャート: 論理積ゲート 1147">
                  <a:extLst>
                    <a:ext uri="{FF2B5EF4-FFF2-40B4-BE49-F238E27FC236}">
                      <a16:creationId xmlns:a16="http://schemas.microsoft.com/office/drawing/2014/main" xmlns="" id="{BFC68D4C-53D5-44EC-9155-B3E5BF8AD8D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9" name="楕円 1148">
                  <a:extLst>
                    <a:ext uri="{FF2B5EF4-FFF2-40B4-BE49-F238E27FC236}">
                      <a16:creationId xmlns:a16="http://schemas.microsoft.com/office/drawing/2014/main" xmlns="" id="{BCC162B0-6B2E-4E96-98EF-1C7EF4DC36A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0" name="グループ化 1009">
                <a:extLst>
                  <a:ext uri="{FF2B5EF4-FFF2-40B4-BE49-F238E27FC236}">
                    <a16:creationId xmlns:a16="http://schemas.microsoft.com/office/drawing/2014/main" xmlns="" id="{6C0C9A58-3AC2-4741-830E-625C7901AF26}"/>
                  </a:ext>
                </a:extLst>
              </p:cNvPr>
              <p:cNvGrpSpPr/>
              <p:nvPr/>
            </p:nvGrpSpPr>
            <p:grpSpPr>
              <a:xfrm>
                <a:off x="4860616" y="1821262"/>
                <a:ext cx="93773" cy="160086"/>
                <a:chOff x="1521069" y="2586587"/>
                <a:chExt cx="158262" cy="270180"/>
              </a:xfrm>
            </p:grpSpPr>
            <p:sp>
              <p:nvSpPr>
                <p:cNvPr id="1146" name="フローチャート: 論理積ゲート 1145">
                  <a:extLst>
                    <a:ext uri="{FF2B5EF4-FFF2-40B4-BE49-F238E27FC236}">
                      <a16:creationId xmlns:a16="http://schemas.microsoft.com/office/drawing/2014/main" xmlns="" id="{F96894B7-ABBF-4090-AF26-CBE80D13168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7" name="楕円 1146">
                  <a:extLst>
                    <a:ext uri="{FF2B5EF4-FFF2-40B4-BE49-F238E27FC236}">
                      <a16:creationId xmlns:a16="http://schemas.microsoft.com/office/drawing/2014/main" xmlns="" id="{923BA3D6-AE47-4140-86B4-3342FF3F079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1" name="グループ化 1010">
                <a:extLst>
                  <a:ext uri="{FF2B5EF4-FFF2-40B4-BE49-F238E27FC236}">
                    <a16:creationId xmlns:a16="http://schemas.microsoft.com/office/drawing/2014/main" xmlns="" id="{8DC74B3C-2808-431D-8B80-A7DA773F4B82}"/>
                  </a:ext>
                </a:extLst>
              </p:cNvPr>
              <p:cNvGrpSpPr/>
              <p:nvPr/>
            </p:nvGrpSpPr>
            <p:grpSpPr>
              <a:xfrm>
                <a:off x="4969280" y="1821263"/>
                <a:ext cx="93773" cy="160086"/>
                <a:chOff x="1521069" y="2586587"/>
                <a:chExt cx="158262" cy="270180"/>
              </a:xfrm>
            </p:grpSpPr>
            <p:sp>
              <p:nvSpPr>
                <p:cNvPr id="1144" name="フローチャート: 論理積ゲート 1143">
                  <a:extLst>
                    <a:ext uri="{FF2B5EF4-FFF2-40B4-BE49-F238E27FC236}">
                      <a16:creationId xmlns:a16="http://schemas.microsoft.com/office/drawing/2014/main" xmlns="" id="{15AC928C-7F73-4B63-996E-160AF1B2E63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5" name="楕円 1144">
                  <a:extLst>
                    <a:ext uri="{FF2B5EF4-FFF2-40B4-BE49-F238E27FC236}">
                      <a16:creationId xmlns:a16="http://schemas.microsoft.com/office/drawing/2014/main" xmlns="" id="{D91651B2-1A41-4C43-A4F9-05D8DC83DE3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2" name="グループ化 1011">
                <a:extLst>
                  <a:ext uri="{FF2B5EF4-FFF2-40B4-BE49-F238E27FC236}">
                    <a16:creationId xmlns:a16="http://schemas.microsoft.com/office/drawing/2014/main" xmlns="" id="{62E2B32D-AB95-41BA-9C8A-171B102748AB}"/>
                  </a:ext>
                </a:extLst>
              </p:cNvPr>
              <p:cNvGrpSpPr/>
              <p:nvPr/>
            </p:nvGrpSpPr>
            <p:grpSpPr>
              <a:xfrm>
                <a:off x="5077943" y="1821263"/>
                <a:ext cx="93773" cy="160086"/>
                <a:chOff x="1521069" y="2586587"/>
                <a:chExt cx="158262" cy="270180"/>
              </a:xfrm>
            </p:grpSpPr>
            <p:sp>
              <p:nvSpPr>
                <p:cNvPr id="1142" name="フローチャート: 論理積ゲート 1141">
                  <a:extLst>
                    <a:ext uri="{FF2B5EF4-FFF2-40B4-BE49-F238E27FC236}">
                      <a16:creationId xmlns:a16="http://schemas.microsoft.com/office/drawing/2014/main" xmlns="" id="{742C8FA6-BB0A-4777-8AE1-6BFE079944D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3" name="楕円 1142">
                  <a:extLst>
                    <a:ext uri="{FF2B5EF4-FFF2-40B4-BE49-F238E27FC236}">
                      <a16:creationId xmlns:a16="http://schemas.microsoft.com/office/drawing/2014/main" xmlns="" id="{9384D5B9-465C-4727-9650-84A92762B83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3" name="グループ化 1012">
                <a:extLst>
                  <a:ext uri="{FF2B5EF4-FFF2-40B4-BE49-F238E27FC236}">
                    <a16:creationId xmlns:a16="http://schemas.microsoft.com/office/drawing/2014/main" xmlns="" id="{49110978-69D3-4162-A933-9B5BE10DE0A8}"/>
                  </a:ext>
                </a:extLst>
              </p:cNvPr>
              <p:cNvGrpSpPr/>
              <p:nvPr/>
            </p:nvGrpSpPr>
            <p:grpSpPr>
              <a:xfrm>
                <a:off x="5186606" y="1821264"/>
                <a:ext cx="93773" cy="160086"/>
                <a:chOff x="1521069" y="2586587"/>
                <a:chExt cx="158262" cy="270180"/>
              </a:xfrm>
            </p:grpSpPr>
            <p:sp>
              <p:nvSpPr>
                <p:cNvPr id="1140" name="フローチャート: 論理積ゲート 1139">
                  <a:extLst>
                    <a:ext uri="{FF2B5EF4-FFF2-40B4-BE49-F238E27FC236}">
                      <a16:creationId xmlns:a16="http://schemas.microsoft.com/office/drawing/2014/main" xmlns="" id="{9108FAEC-E171-47ED-82E9-A4349418614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1" name="楕円 1140">
                  <a:extLst>
                    <a:ext uri="{FF2B5EF4-FFF2-40B4-BE49-F238E27FC236}">
                      <a16:creationId xmlns:a16="http://schemas.microsoft.com/office/drawing/2014/main" xmlns="" id="{C03F231B-06D5-46B5-AEC0-285F4083895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4" name="グループ化 1013">
                <a:extLst>
                  <a:ext uri="{FF2B5EF4-FFF2-40B4-BE49-F238E27FC236}">
                    <a16:creationId xmlns:a16="http://schemas.microsoft.com/office/drawing/2014/main" xmlns="" id="{6EBEE3E0-945B-4694-9396-32B519345897}"/>
                  </a:ext>
                </a:extLst>
              </p:cNvPr>
              <p:cNvGrpSpPr/>
              <p:nvPr/>
            </p:nvGrpSpPr>
            <p:grpSpPr>
              <a:xfrm>
                <a:off x="5295270" y="1821265"/>
                <a:ext cx="93773" cy="160086"/>
                <a:chOff x="1521069" y="2586587"/>
                <a:chExt cx="158262" cy="270180"/>
              </a:xfrm>
            </p:grpSpPr>
            <p:sp>
              <p:nvSpPr>
                <p:cNvPr id="1138" name="フローチャート: 論理積ゲート 1137">
                  <a:extLst>
                    <a:ext uri="{FF2B5EF4-FFF2-40B4-BE49-F238E27FC236}">
                      <a16:creationId xmlns:a16="http://schemas.microsoft.com/office/drawing/2014/main" xmlns="" id="{DDCD2AAF-0C18-49FC-82A9-6F2E90A69F0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9" name="楕円 1138">
                  <a:extLst>
                    <a:ext uri="{FF2B5EF4-FFF2-40B4-BE49-F238E27FC236}">
                      <a16:creationId xmlns:a16="http://schemas.microsoft.com/office/drawing/2014/main" xmlns="" id="{6EEA2555-087F-4302-8693-AC4B4E003A9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5" name="グループ化 1014">
                <a:extLst>
                  <a:ext uri="{FF2B5EF4-FFF2-40B4-BE49-F238E27FC236}">
                    <a16:creationId xmlns:a16="http://schemas.microsoft.com/office/drawing/2014/main" xmlns="" id="{42D6C86B-FF82-4C26-9811-F1E41E9F14D8}"/>
                  </a:ext>
                </a:extLst>
              </p:cNvPr>
              <p:cNvGrpSpPr/>
              <p:nvPr/>
            </p:nvGrpSpPr>
            <p:grpSpPr>
              <a:xfrm>
                <a:off x="5403933" y="1821265"/>
                <a:ext cx="93773" cy="160086"/>
                <a:chOff x="1521069" y="2586587"/>
                <a:chExt cx="158262" cy="270180"/>
              </a:xfrm>
            </p:grpSpPr>
            <p:sp>
              <p:nvSpPr>
                <p:cNvPr id="1136" name="フローチャート: 論理積ゲート 1135">
                  <a:extLst>
                    <a:ext uri="{FF2B5EF4-FFF2-40B4-BE49-F238E27FC236}">
                      <a16:creationId xmlns:a16="http://schemas.microsoft.com/office/drawing/2014/main" xmlns="" id="{46A4210C-9BE8-46E2-A9FC-489B27154AF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7" name="楕円 1136">
                  <a:extLst>
                    <a:ext uri="{FF2B5EF4-FFF2-40B4-BE49-F238E27FC236}">
                      <a16:creationId xmlns:a16="http://schemas.microsoft.com/office/drawing/2014/main" xmlns="" id="{1A09218F-9B96-4AE6-9BEC-88E9F1CA4BC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6" name="グループ化 1015">
                <a:extLst>
                  <a:ext uri="{FF2B5EF4-FFF2-40B4-BE49-F238E27FC236}">
                    <a16:creationId xmlns:a16="http://schemas.microsoft.com/office/drawing/2014/main" xmlns="" id="{D5A38C4E-3519-4EB5-844C-342B1FF8BF41}"/>
                  </a:ext>
                </a:extLst>
              </p:cNvPr>
              <p:cNvGrpSpPr/>
              <p:nvPr/>
            </p:nvGrpSpPr>
            <p:grpSpPr>
              <a:xfrm>
                <a:off x="4422491" y="1467005"/>
                <a:ext cx="93773" cy="160086"/>
                <a:chOff x="1521069" y="2586587"/>
                <a:chExt cx="158262" cy="270180"/>
              </a:xfrm>
            </p:grpSpPr>
            <p:sp>
              <p:nvSpPr>
                <p:cNvPr id="1134" name="フローチャート: 論理積ゲート 1133">
                  <a:extLst>
                    <a:ext uri="{FF2B5EF4-FFF2-40B4-BE49-F238E27FC236}">
                      <a16:creationId xmlns:a16="http://schemas.microsoft.com/office/drawing/2014/main" xmlns="" id="{46979D25-258A-4D5E-B130-4A2CFEC5CB4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5" name="楕円 1134">
                  <a:extLst>
                    <a:ext uri="{FF2B5EF4-FFF2-40B4-BE49-F238E27FC236}">
                      <a16:creationId xmlns:a16="http://schemas.microsoft.com/office/drawing/2014/main" xmlns="" id="{03E7A9D3-A167-4409-A587-3FFE8939823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7" name="グループ化 1016">
                <a:extLst>
                  <a:ext uri="{FF2B5EF4-FFF2-40B4-BE49-F238E27FC236}">
                    <a16:creationId xmlns:a16="http://schemas.microsoft.com/office/drawing/2014/main" xmlns="" id="{8D4EE2D0-D736-4C3C-AE96-F7E09D8053B4}"/>
                  </a:ext>
                </a:extLst>
              </p:cNvPr>
              <p:cNvGrpSpPr/>
              <p:nvPr/>
            </p:nvGrpSpPr>
            <p:grpSpPr>
              <a:xfrm>
                <a:off x="4531154" y="1467006"/>
                <a:ext cx="93773" cy="160086"/>
                <a:chOff x="1521069" y="2586587"/>
                <a:chExt cx="158262" cy="270180"/>
              </a:xfrm>
            </p:grpSpPr>
            <p:sp>
              <p:nvSpPr>
                <p:cNvPr id="1132" name="フローチャート: 論理積ゲート 1131">
                  <a:extLst>
                    <a:ext uri="{FF2B5EF4-FFF2-40B4-BE49-F238E27FC236}">
                      <a16:creationId xmlns:a16="http://schemas.microsoft.com/office/drawing/2014/main" xmlns="" id="{3574FAD3-36D6-4FE0-8426-B5605802113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3" name="楕円 1132">
                  <a:extLst>
                    <a:ext uri="{FF2B5EF4-FFF2-40B4-BE49-F238E27FC236}">
                      <a16:creationId xmlns:a16="http://schemas.microsoft.com/office/drawing/2014/main" xmlns="" id="{853A0705-9666-4E55-9BA1-DE4EB2A6EED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8" name="グループ化 1017">
                <a:extLst>
                  <a:ext uri="{FF2B5EF4-FFF2-40B4-BE49-F238E27FC236}">
                    <a16:creationId xmlns:a16="http://schemas.microsoft.com/office/drawing/2014/main" xmlns="" id="{3F547859-98A4-4737-920C-05A5BDDDC5A0}"/>
                  </a:ext>
                </a:extLst>
              </p:cNvPr>
              <p:cNvGrpSpPr/>
              <p:nvPr/>
            </p:nvGrpSpPr>
            <p:grpSpPr>
              <a:xfrm>
                <a:off x="4639818" y="1467006"/>
                <a:ext cx="93773" cy="160086"/>
                <a:chOff x="1521069" y="2586587"/>
                <a:chExt cx="158262" cy="270180"/>
              </a:xfrm>
            </p:grpSpPr>
            <p:sp>
              <p:nvSpPr>
                <p:cNvPr id="1130" name="フローチャート: 論理積ゲート 1129">
                  <a:extLst>
                    <a:ext uri="{FF2B5EF4-FFF2-40B4-BE49-F238E27FC236}">
                      <a16:creationId xmlns:a16="http://schemas.microsoft.com/office/drawing/2014/main" xmlns="" id="{5A23775B-CE5E-4B2F-8E92-A3D99683A1B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1" name="楕円 1130">
                  <a:extLst>
                    <a:ext uri="{FF2B5EF4-FFF2-40B4-BE49-F238E27FC236}">
                      <a16:creationId xmlns:a16="http://schemas.microsoft.com/office/drawing/2014/main" xmlns="" id="{A3A7D792-3089-4E86-8754-7D0DC4CBDC4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9" name="グループ化 1018">
                <a:extLst>
                  <a:ext uri="{FF2B5EF4-FFF2-40B4-BE49-F238E27FC236}">
                    <a16:creationId xmlns:a16="http://schemas.microsoft.com/office/drawing/2014/main" xmlns="" id="{A3A8EBCA-159C-4D89-9849-E0C414134547}"/>
                  </a:ext>
                </a:extLst>
              </p:cNvPr>
              <p:cNvGrpSpPr/>
              <p:nvPr/>
            </p:nvGrpSpPr>
            <p:grpSpPr>
              <a:xfrm>
                <a:off x="4748481" y="1467007"/>
                <a:ext cx="93773" cy="160086"/>
                <a:chOff x="1521069" y="2586587"/>
                <a:chExt cx="158262" cy="270180"/>
              </a:xfrm>
            </p:grpSpPr>
            <p:sp>
              <p:nvSpPr>
                <p:cNvPr id="1128" name="フローチャート: 論理積ゲート 1127">
                  <a:extLst>
                    <a:ext uri="{FF2B5EF4-FFF2-40B4-BE49-F238E27FC236}">
                      <a16:creationId xmlns:a16="http://schemas.microsoft.com/office/drawing/2014/main" xmlns="" id="{99914FA7-ED45-4D5A-A582-59A18FA2A37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9" name="楕円 1128">
                  <a:extLst>
                    <a:ext uri="{FF2B5EF4-FFF2-40B4-BE49-F238E27FC236}">
                      <a16:creationId xmlns:a16="http://schemas.microsoft.com/office/drawing/2014/main" xmlns="" id="{8E888C83-FC05-40E6-9CA0-968B68424FA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0" name="グループ化 1019">
                <a:extLst>
                  <a:ext uri="{FF2B5EF4-FFF2-40B4-BE49-F238E27FC236}">
                    <a16:creationId xmlns:a16="http://schemas.microsoft.com/office/drawing/2014/main" xmlns="" id="{A43CC259-99FA-4797-B22B-81CCC596CB8D}"/>
                  </a:ext>
                </a:extLst>
              </p:cNvPr>
              <p:cNvGrpSpPr/>
              <p:nvPr/>
            </p:nvGrpSpPr>
            <p:grpSpPr>
              <a:xfrm>
                <a:off x="4857145" y="1467007"/>
                <a:ext cx="93773" cy="160086"/>
                <a:chOff x="1521069" y="2586587"/>
                <a:chExt cx="158262" cy="270180"/>
              </a:xfrm>
            </p:grpSpPr>
            <p:sp>
              <p:nvSpPr>
                <p:cNvPr id="1126" name="フローチャート: 論理積ゲート 1125">
                  <a:extLst>
                    <a:ext uri="{FF2B5EF4-FFF2-40B4-BE49-F238E27FC236}">
                      <a16:creationId xmlns:a16="http://schemas.microsoft.com/office/drawing/2014/main" xmlns="" id="{7F7049FF-97D4-444E-9BA5-79CBB52CCFA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7" name="楕円 1126">
                  <a:extLst>
                    <a:ext uri="{FF2B5EF4-FFF2-40B4-BE49-F238E27FC236}">
                      <a16:creationId xmlns:a16="http://schemas.microsoft.com/office/drawing/2014/main" xmlns="" id="{E66A24C1-0D6D-424A-9AED-607280103C8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1" name="グループ化 1020">
                <a:extLst>
                  <a:ext uri="{FF2B5EF4-FFF2-40B4-BE49-F238E27FC236}">
                    <a16:creationId xmlns:a16="http://schemas.microsoft.com/office/drawing/2014/main" xmlns="" id="{816A477C-DDB5-496E-8378-D6CF3F3B3F18}"/>
                  </a:ext>
                </a:extLst>
              </p:cNvPr>
              <p:cNvGrpSpPr/>
              <p:nvPr/>
            </p:nvGrpSpPr>
            <p:grpSpPr>
              <a:xfrm>
                <a:off x="4965808" y="1467008"/>
                <a:ext cx="93773" cy="160086"/>
                <a:chOff x="1521069" y="2586587"/>
                <a:chExt cx="158262" cy="270180"/>
              </a:xfrm>
            </p:grpSpPr>
            <p:sp>
              <p:nvSpPr>
                <p:cNvPr id="1124" name="フローチャート: 論理積ゲート 1123">
                  <a:extLst>
                    <a:ext uri="{FF2B5EF4-FFF2-40B4-BE49-F238E27FC236}">
                      <a16:creationId xmlns:a16="http://schemas.microsoft.com/office/drawing/2014/main" xmlns="" id="{43EF3730-C2FA-4C2B-9A8A-E41FAFD3558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5" name="楕円 1124">
                  <a:extLst>
                    <a:ext uri="{FF2B5EF4-FFF2-40B4-BE49-F238E27FC236}">
                      <a16:creationId xmlns:a16="http://schemas.microsoft.com/office/drawing/2014/main" xmlns="" id="{DF61282B-71E4-4B8F-8791-55839FC72AE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2" name="グループ化 1021">
                <a:extLst>
                  <a:ext uri="{FF2B5EF4-FFF2-40B4-BE49-F238E27FC236}">
                    <a16:creationId xmlns:a16="http://schemas.microsoft.com/office/drawing/2014/main" xmlns="" id="{73596705-21F0-4E1A-82BA-D638514F7A9F}"/>
                  </a:ext>
                </a:extLst>
              </p:cNvPr>
              <p:cNvGrpSpPr/>
              <p:nvPr/>
            </p:nvGrpSpPr>
            <p:grpSpPr>
              <a:xfrm>
                <a:off x="5074471" y="1467009"/>
                <a:ext cx="93773" cy="160086"/>
                <a:chOff x="1521069" y="2586587"/>
                <a:chExt cx="158262" cy="270180"/>
              </a:xfrm>
            </p:grpSpPr>
            <p:sp>
              <p:nvSpPr>
                <p:cNvPr id="1122" name="フローチャート: 論理積ゲート 1121">
                  <a:extLst>
                    <a:ext uri="{FF2B5EF4-FFF2-40B4-BE49-F238E27FC236}">
                      <a16:creationId xmlns:a16="http://schemas.microsoft.com/office/drawing/2014/main" xmlns="" id="{635F9728-D204-443D-9672-8C3133EBFB5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3" name="楕円 1122">
                  <a:extLst>
                    <a:ext uri="{FF2B5EF4-FFF2-40B4-BE49-F238E27FC236}">
                      <a16:creationId xmlns:a16="http://schemas.microsoft.com/office/drawing/2014/main" xmlns="" id="{F86F6A4B-5D92-453D-81C9-23417024267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3" name="グループ化 1022">
                <a:extLst>
                  <a:ext uri="{FF2B5EF4-FFF2-40B4-BE49-F238E27FC236}">
                    <a16:creationId xmlns:a16="http://schemas.microsoft.com/office/drawing/2014/main" xmlns="" id="{EDE358EE-EED0-470C-A7FD-3A4EE0BD2EED}"/>
                  </a:ext>
                </a:extLst>
              </p:cNvPr>
              <p:cNvGrpSpPr/>
              <p:nvPr/>
            </p:nvGrpSpPr>
            <p:grpSpPr>
              <a:xfrm>
                <a:off x="5183135" y="1467009"/>
                <a:ext cx="93773" cy="160086"/>
                <a:chOff x="1521069" y="2586587"/>
                <a:chExt cx="158262" cy="270180"/>
              </a:xfrm>
            </p:grpSpPr>
            <p:sp>
              <p:nvSpPr>
                <p:cNvPr id="1120" name="フローチャート: 論理積ゲート 1119">
                  <a:extLst>
                    <a:ext uri="{FF2B5EF4-FFF2-40B4-BE49-F238E27FC236}">
                      <a16:creationId xmlns:a16="http://schemas.microsoft.com/office/drawing/2014/main" xmlns="" id="{4BE6F26F-4724-4478-9F16-6D3C6A48F00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1" name="楕円 1120">
                  <a:extLst>
                    <a:ext uri="{FF2B5EF4-FFF2-40B4-BE49-F238E27FC236}">
                      <a16:creationId xmlns:a16="http://schemas.microsoft.com/office/drawing/2014/main" xmlns="" id="{FA75ED41-EAA6-4CBC-A202-CB16B2A7A554}"/>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4" name="グループ化 1023">
                <a:extLst>
                  <a:ext uri="{FF2B5EF4-FFF2-40B4-BE49-F238E27FC236}">
                    <a16:creationId xmlns:a16="http://schemas.microsoft.com/office/drawing/2014/main" xmlns="" id="{497FB873-D2C6-44AC-B5B3-3AAB6790C104}"/>
                  </a:ext>
                </a:extLst>
              </p:cNvPr>
              <p:cNvGrpSpPr/>
              <p:nvPr/>
            </p:nvGrpSpPr>
            <p:grpSpPr>
              <a:xfrm>
                <a:off x="5291798" y="1467010"/>
                <a:ext cx="93773" cy="160086"/>
                <a:chOff x="1521069" y="2586587"/>
                <a:chExt cx="158262" cy="270180"/>
              </a:xfrm>
            </p:grpSpPr>
            <p:sp>
              <p:nvSpPr>
                <p:cNvPr id="1118" name="フローチャート: 論理積ゲート 1117">
                  <a:extLst>
                    <a:ext uri="{FF2B5EF4-FFF2-40B4-BE49-F238E27FC236}">
                      <a16:creationId xmlns:a16="http://schemas.microsoft.com/office/drawing/2014/main" xmlns="" id="{ACFF1329-D8BF-4DF8-ACDB-7946CEDE9A8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9" name="楕円 1118">
                  <a:extLst>
                    <a:ext uri="{FF2B5EF4-FFF2-40B4-BE49-F238E27FC236}">
                      <a16:creationId xmlns:a16="http://schemas.microsoft.com/office/drawing/2014/main" xmlns="" id="{4852F62C-4BB4-4CAD-9723-269584F7811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5" name="グループ化 1024">
                <a:extLst>
                  <a:ext uri="{FF2B5EF4-FFF2-40B4-BE49-F238E27FC236}">
                    <a16:creationId xmlns:a16="http://schemas.microsoft.com/office/drawing/2014/main" xmlns="" id="{8C3B9E98-1E12-4C56-B4C3-3A64BFD8979D}"/>
                  </a:ext>
                </a:extLst>
              </p:cNvPr>
              <p:cNvGrpSpPr/>
              <p:nvPr/>
            </p:nvGrpSpPr>
            <p:grpSpPr>
              <a:xfrm>
                <a:off x="5400462" y="1467010"/>
                <a:ext cx="93773" cy="160086"/>
                <a:chOff x="1521069" y="2586587"/>
                <a:chExt cx="158262" cy="270180"/>
              </a:xfrm>
            </p:grpSpPr>
            <p:sp>
              <p:nvSpPr>
                <p:cNvPr id="1116" name="フローチャート: 論理積ゲート 1115">
                  <a:extLst>
                    <a:ext uri="{FF2B5EF4-FFF2-40B4-BE49-F238E27FC236}">
                      <a16:creationId xmlns:a16="http://schemas.microsoft.com/office/drawing/2014/main" xmlns="" id="{04BFBE60-3415-495B-90EB-4DA2350CEA7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7" name="楕円 1116">
                  <a:extLst>
                    <a:ext uri="{FF2B5EF4-FFF2-40B4-BE49-F238E27FC236}">
                      <a16:creationId xmlns:a16="http://schemas.microsoft.com/office/drawing/2014/main" xmlns="" id="{2E53AC02-8B8A-4AE6-AE4C-F993DC8DE3A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6" name="グループ化 1025">
                <a:extLst>
                  <a:ext uri="{FF2B5EF4-FFF2-40B4-BE49-F238E27FC236}">
                    <a16:creationId xmlns:a16="http://schemas.microsoft.com/office/drawing/2014/main" xmlns="" id="{E0B42787-0EA2-4CEB-88B5-AD9FBAA1BD3A}"/>
                  </a:ext>
                </a:extLst>
              </p:cNvPr>
              <p:cNvGrpSpPr/>
              <p:nvPr/>
            </p:nvGrpSpPr>
            <p:grpSpPr>
              <a:xfrm>
                <a:off x="5518693" y="1644132"/>
                <a:ext cx="93773" cy="160086"/>
                <a:chOff x="1521069" y="2586587"/>
                <a:chExt cx="158262" cy="270180"/>
              </a:xfrm>
            </p:grpSpPr>
            <p:sp>
              <p:nvSpPr>
                <p:cNvPr id="1114" name="フローチャート: 論理積ゲート 1113">
                  <a:extLst>
                    <a:ext uri="{FF2B5EF4-FFF2-40B4-BE49-F238E27FC236}">
                      <a16:creationId xmlns:a16="http://schemas.microsoft.com/office/drawing/2014/main" xmlns="" id="{585F1404-5A4F-4003-BEC4-342B5E9A4BD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5" name="楕円 1114">
                  <a:extLst>
                    <a:ext uri="{FF2B5EF4-FFF2-40B4-BE49-F238E27FC236}">
                      <a16:creationId xmlns:a16="http://schemas.microsoft.com/office/drawing/2014/main" xmlns="" id="{B7B761BB-6223-4405-A9A0-E38C2AD45B8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7" name="グループ化 1026">
                <a:extLst>
                  <a:ext uri="{FF2B5EF4-FFF2-40B4-BE49-F238E27FC236}">
                    <a16:creationId xmlns:a16="http://schemas.microsoft.com/office/drawing/2014/main" xmlns="" id="{71D4E07C-136C-4F78-AA87-109E65E1C6AB}"/>
                  </a:ext>
                </a:extLst>
              </p:cNvPr>
              <p:cNvGrpSpPr/>
              <p:nvPr/>
            </p:nvGrpSpPr>
            <p:grpSpPr>
              <a:xfrm>
                <a:off x="5627356" y="1644133"/>
                <a:ext cx="93773" cy="160086"/>
                <a:chOff x="1521069" y="2586587"/>
                <a:chExt cx="158262" cy="270180"/>
              </a:xfrm>
            </p:grpSpPr>
            <p:sp>
              <p:nvSpPr>
                <p:cNvPr id="1112" name="フローチャート: 論理積ゲート 1111">
                  <a:extLst>
                    <a:ext uri="{FF2B5EF4-FFF2-40B4-BE49-F238E27FC236}">
                      <a16:creationId xmlns:a16="http://schemas.microsoft.com/office/drawing/2014/main" xmlns="" id="{0C5F1B0A-7E40-4368-8FAD-A1C79951A47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3" name="楕円 1112">
                  <a:extLst>
                    <a:ext uri="{FF2B5EF4-FFF2-40B4-BE49-F238E27FC236}">
                      <a16:creationId xmlns:a16="http://schemas.microsoft.com/office/drawing/2014/main" xmlns="" id="{C3489815-6F7C-4D8A-94B6-CF8E5130097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8" name="グループ化 1027">
                <a:extLst>
                  <a:ext uri="{FF2B5EF4-FFF2-40B4-BE49-F238E27FC236}">
                    <a16:creationId xmlns:a16="http://schemas.microsoft.com/office/drawing/2014/main" xmlns="" id="{64C50945-745B-484A-9D5A-12269415EECF}"/>
                  </a:ext>
                </a:extLst>
              </p:cNvPr>
              <p:cNvGrpSpPr/>
              <p:nvPr/>
            </p:nvGrpSpPr>
            <p:grpSpPr>
              <a:xfrm>
                <a:off x="5736019" y="1644133"/>
                <a:ext cx="93773" cy="160086"/>
                <a:chOff x="1521069" y="2586587"/>
                <a:chExt cx="158262" cy="270180"/>
              </a:xfrm>
            </p:grpSpPr>
            <p:sp>
              <p:nvSpPr>
                <p:cNvPr id="1110" name="フローチャート: 論理積ゲート 1109">
                  <a:extLst>
                    <a:ext uri="{FF2B5EF4-FFF2-40B4-BE49-F238E27FC236}">
                      <a16:creationId xmlns:a16="http://schemas.microsoft.com/office/drawing/2014/main" xmlns="" id="{FFA85D33-0784-41DE-8EA9-C07ADB98A42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1" name="楕円 1110">
                  <a:extLst>
                    <a:ext uri="{FF2B5EF4-FFF2-40B4-BE49-F238E27FC236}">
                      <a16:creationId xmlns:a16="http://schemas.microsoft.com/office/drawing/2014/main" xmlns="" id="{4DD06318-4697-4DC7-81A7-F73536FA9D3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9" name="グループ化 1028">
                <a:extLst>
                  <a:ext uri="{FF2B5EF4-FFF2-40B4-BE49-F238E27FC236}">
                    <a16:creationId xmlns:a16="http://schemas.microsoft.com/office/drawing/2014/main" xmlns="" id="{C09E9B4F-C51C-49D7-BD96-9C27C6CA7379}"/>
                  </a:ext>
                </a:extLst>
              </p:cNvPr>
              <p:cNvGrpSpPr/>
              <p:nvPr/>
            </p:nvGrpSpPr>
            <p:grpSpPr>
              <a:xfrm>
                <a:off x="5844683" y="1644134"/>
                <a:ext cx="93773" cy="160086"/>
                <a:chOff x="1521069" y="2586587"/>
                <a:chExt cx="158262" cy="270180"/>
              </a:xfrm>
            </p:grpSpPr>
            <p:sp>
              <p:nvSpPr>
                <p:cNvPr id="1108" name="フローチャート: 論理積ゲート 1107">
                  <a:extLst>
                    <a:ext uri="{FF2B5EF4-FFF2-40B4-BE49-F238E27FC236}">
                      <a16:creationId xmlns:a16="http://schemas.microsoft.com/office/drawing/2014/main" xmlns="" id="{A9A98B16-18AE-42EA-836C-3B5746477A0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9" name="楕円 1108">
                  <a:extLst>
                    <a:ext uri="{FF2B5EF4-FFF2-40B4-BE49-F238E27FC236}">
                      <a16:creationId xmlns:a16="http://schemas.microsoft.com/office/drawing/2014/main" xmlns="" id="{669DDD2C-AF99-4A90-9447-7B40EF9F8E5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0" name="グループ化 1029">
                <a:extLst>
                  <a:ext uri="{FF2B5EF4-FFF2-40B4-BE49-F238E27FC236}">
                    <a16:creationId xmlns:a16="http://schemas.microsoft.com/office/drawing/2014/main" xmlns="" id="{93ECF1C1-F6A2-403C-94AE-F1EC56C6602B}"/>
                  </a:ext>
                </a:extLst>
              </p:cNvPr>
              <p:cNvGrpSpPr/>
              <p:nvPr/>
            </p:nvGrpSpPr>
            <p:grpSpPr>
              <a:xfrm>
                <a:off x="5953346" y="1644135"/>
                <a:ext cx="93773" cy="160086"/>
                <a:chOff x="1521069" y="2586587"/>
                <a:chExt cx="158262" cy="270180"/>
              </a:xfrm>
            </p:grpSpPr>
            <p:sp>
              <p:nvSpPr>
                <p:cNvPr id="1106" name="フローチャート: 論理積ゲート 1105">
                  <a:extLst>
                    <a:ext uri="{FF2B5EF4-FFF2-40B4-BE49-F238E27FC236}">
                      <a16:creationId xmlns:a16="http://schemas.microsoft.com/office/drawing/2014/main" xmlns="" id="{D155128C-EBA0-4F52-92AF-79EB8FB88A9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7" name="楕円 1106">
                  <a:extLst>
                    <a:ext uri="{FF2B5EF4-FFF2-40B4-BE49-F238E27FC236}">
                      <a16:creationId xmlns:a16="http://schemas.microsoft.com/office/drawing/2014/main" xmlns="" id="{09043823-4EE2-49C1-A129-3638EC5CCA0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1" name="グループ化 1030">
                <a:extLst>
                  <a:ext uri="{FF2B5EF4-FFF2-40B4-BE49-F238E27FC236}">
                    <a16:creationId xmlns:a16="http://schemas.microsoft.com/office/drawing/2014/main" xmlns="" id="{9E1B5ED7-0BDE-43AD-BCEA-B06D45439A80}"/>
                  </a:ext>
                </a:extLst>
              </p:cNvPr>
              <p:cNvGrpSpPr/>
              <p:nvPr/>
            </p:nvGrpSpPr>
            <p:grpSpPr>
              <a:xfrm>
                <a:off x="6062010" y="1644135"/>
                <a:ext cx="93773" cy="160086"/>
                <a:chOff x="1521069" y="2586587"/>
                <a:chExt cx="158262" cy="270180"/>
              </a:xfrm>
            </p:grpSpPr>
            <p:sp>
              <p:nvSpPr>
                <p:cNvPr id="1104" name="フローチャート: 論理積ゲート 1103">
                  <a:extLst>
                    <a:ext uri="{FF2B5EF4-FFF2-40B4-BE49-F238E27FC236}">
                      <a16:creationId xmlns:a16="http://schemas.microsoft.com/office/drawing/2014/main" xmlns="" id="{D392D526-C58B-432D-AF06-059E7E03F4D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5" name="楕円 1104">
                  <a:extLst>
                    <a:ext uri="{FF2B5EF4-FFF2-40B4-BE49-F238E27FC236}">
                      <a16:creationId xmlns:a16="http://schemas.microsoft.com/office/drawing/2014/main" xmlns="" id="{95BE2EE0-7038-4177-87A4-9B028372170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2" name="グループ化 1031">
                <a:extLst>
                  <a:ext uri="{FF2B5EF4-FFF2-40B4-BE49-F238E27FC236}">
                    <a16:creationId xmlns:a16="http://schemas.microsoft.com/office/drawing/2014/main" xmlns="" id="{43F8A88B-CAA1-478A-80F3-0AB2D09169AB}"/>
                  </a:ext>
                </a:extLst>
              </p:cNvPr>
              <p:cNvGrpSpPr/>
              <p:nvPr/>
            </p:nvGrpSpPr>
            <p:grpSpPr>
              <a:xfrm>
                <a:off x="6170673" y="1644136"/>
                <a:ext cx="93773" cy="160086"/>
                <a:chOff x="1521069" y="2586587"/>
                <a:chExt cx="158262" cy="270180"/>
              </a:xfrm>
            </p:grpSpPr>
            <p:sp>
              <p:nvSpPr>
                <p:cNvPr id="1102" name="フローチャート: 論理積ゲート 1101">
                  <a:extLst>
                    <a:ext uri="{FF2B5EF4-FFF2-40B4-BE49-F238E27FC236}">
                      <a16:creationId xmlns:a16="http://schemas.microsoft.com/office/drawing/2014/main" xmlns="" id="{6B92A73B-699E-441E-AE04-B2847CAC4C0C}"/>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3" name="楕円 1102">
                  <a:extLst>
                    <a:ext uri="{FF2B5EF4-FFF2-40B4-BE49-F238E27FC236}">
                      <a16:creationId xmlns:a16="http://schemas.microsoft.com/office/drawing/2014/main" xmlns="" id="{18E2251B-883E-412F-8A7A-893194C7AA5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3" name="グループ化 1032">
                <a:extLst>
                  <a:ext uri="{FF2B5EF4-FFF2-40B4-BE49-F238E27FC236}">
                    <a16:creationId xmlns:a16="http://schemas.microsoft.com/office/drawing/2014/main" xmlns="" id="{4F1D4DAD-7786-46B9-BCA7-F66D451546CE}"/>
                  </a:ext>
                </a:extLst>
              </p:cNvPr>
              <p:cNvGrpSpPr/>
              <p:nvPr/>
            </p:nvGrpSpPr>
            <p:grpSpPr>
              <a:xfrm>
                <a:off x="6279336" y="1644136"/>
                <a:ext cx="93773" cy="160086"/>
                <a:chOff x="1521069" y="2586587"/>
                <a:chExt cx="158262" cy="270180"/>
              </a:xfrm>
            </p:grpSpPr>
            <p:sp>
              <p:nvSpPr>
                <p:cNvPr id="1100" name="フローチャート: 論理積ゲート 1099">
                  <a:extLst>
                    <a:ext uri="{FF2B5EF4-FFF2-40B4-BE49-F238E27FC236}">
                      <a16:creationId xmlns:a16="http://schemas.microsoft.com/office/drawing/2014/main" xmlns="" id="{22C48A02-66FC-4423-9E9A-8B2898C7650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1" name="楕円 1100">
                  <a:extLst>
                    <a:ext uri="{FF2B5EF4-FFF2-40B4-BE49-F238E27FC236}">
                      <a16:creationId xmlns:a16="http://schemas.microsoft.com/office/drawing/2014/main" xmlns="" id="{8FF79935-43EA-4EFE-BDD7-15AEFF4F323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4" name="グループ化 1033">
                <a:extLst>
                  <a:ext uri="{FF2B5EF4-FFF2-40B4-BE49-F238E27FC236}">
                    <a16:creationId xmlns:a16="http://schemas.microsoft.com/office/drawing/2014/main" xmlns="" id="{D476F243-00E3-4E15-9659-C1310B3C6EB2}"/>
                  </a:ext>
                </a:extLst>
              </p:cNvPr>
              <p:cNvGrpSpPr/>
              <p:nvPr/>
            </p:nvGrpSpPr>
            <p:grpSpPr>
              <a:xfrm>
                <a:off x="6388000" y="1644137"/>
                <a:ext cx="93773" cy="160086"/>
                <a:chOff x="1521069" y="2586587"/>
                <a:chExt cx="158262" cy="270180"/>
              </a:xfrm>
            </p:grpSpPr>
            <p:sp>
              <p:nvSpPr>
                <p:cNvPr id="1098" name="フローチャート: 論理積ゲート 1097">
                  <a:extLst>
                    <a:ext uri="{FF2B5EF4-FFF2-40B4-BE49-F238E27FC236}">
                      <a16:creationId xmlns:a16="http://schemas.microsoft.com/office/drawing/2014/main" xmlns="" id="{6A5D67FD-C976-4400-8E91-76ED76E02CF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9" name="楕円 1098">
                  <a:extLst>
                    <a:ext uri="{FF2B5EF4-FFF2-40B4-BE49-F238E27FC236}">
                      <a16:creationId xmlns:a16="http://schemas.microsoft.com/office/drawing/2014/main" xmlns="" id="{BFEEF46A-97A4-4376-AD62-4E9EAFAAB68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5" name="グループ化 1034">
                <a:extLst>
                  <a:ext uri="{FF2B5EF4-FFF2-40B4-BE49-F238E27FC236}">
                    <a16:creationId xmlns:a16="http://schemas.microsoft.com/office/drawing/2014/main" xmlns="" id="{9EDB5F2F-3A70-4D6C-980B-859E00E9EAE3}"/>
                  </a:ext>
                </a:extLst>
              </p:cNvPr>
              <p:cNvGrpSpPr/>
              <p:nvPr/>
            </p:nvGrpSpPr>
            <p:grpSpPr>
              <a:xfrm>
                <a:off x="6496663" y="1644137"/>
                <a:ext cx="93773" cy="160086"/>
                <a:chOff x="1521069" y="2586587"/>
                <a:chExt cx="158262" cy="270180"/>
              </a:xfrm>
            </p:grpSpPr>
            <p:sp>
              <p:nvSpPr>
                <p:cNvPr id="1096" name="フローチャート: 論理積ゲート 1095">
                  <a:extLst>
                    <a:ext uri="{FF2B5EF4-FFF2-40B4-BE49-F238E27FC236}">
                      <a16:creationId xmlns:a16="http://schemas.microsoft.com/office/drawing/2014/main" xmlns="" id="{A2395F40-091A-4F58-8FB0-B38F8246F39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7" name="楕円 1096">
                  <a:extLst>
                    <a:ext uri="{FF2B5EF4-FFF2-40B4-BE49-F238E27FC236}">
                      <a16:creationId xmlns:a16="http://schemas.microsoft.com/office/drawing/2014/main" xmlns="" id="{99026025-A6B0-46B4-B11F-29C101D8456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6" name="グループ化 1035">
                <a:extLst>
                  <a:ext uri="{FF2B5EF4-FFF2-40B4-BE49-F238E27FC236}">
                    <a16:creationId xmlns:a16="http://schemas.microsoft.com/office/drawing/2014/main" xmlns="" id="{5EAA46F8-BABD-48BB-B723-6AD74AC99DAA}"/>
                  </a:ext>
                </a:extLst>
              </p:cNvPr>
              <p:cNvGrpSpPr/>
              <p:nvPr/>
            </p:nvGrpSpPr>
            <p:grpSpPr>
              <a:xfrm>
                <a:off x="5518693" y="1821260"/>
                <a:ext cx="93773" cy="160086"/>
                <a:chOff x="1521069" y="2586587"/>
                <a:chExt cx="158262" cy="270180"/>
              </a:xfrm>
            </p:grpSpPr>
            <p:sp>
              <p:nvSpPr>
                <p:cNvPr id="1094" name="フローチャート: 論理積ゲート 1093">
                  <a:extLst>
                    <a:ext uri="{FF2B5EF4-FFF2-40B4-BE49-F238E27FC236}">
                      <a16:creationId xmlns:a16="http://schemas.microsoft.com/office/drawing/2014/main" xmlns="" id="{AB4EC51D-D28A-4ED3-97B5-EE280BA6571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5" name="楕円 1094">
                  <a:extLst>
                    <a:ext uri="{FF2B5EF4-FFF2-40B4-BE49-F238E27FC236}">
                      <a16:creationId xmlns:a16="http://schemas.microsoft.com/office/drawing/2014/main" xmlns="" id="{7F85439A-C751-482A-AF25-0FB6AF37264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7" name="グループ化 1036">
                <a:extLst>
                  <a:ext uri="{FF2B5EF4-FFF2-40B4-BE49-F238E27FC236}">
                    <a16:creationId xmlns:a16="http://schemas.microsoft.com/office/drawing/2014/main" xmlns="" id="{9FF24D2C-3088-4AEA-B84C-0FCE29B2016E}"/>
                  </a:ext>
                </a:extLst>
              </p:cNvPr>
              <p:cNvGrpSpPr/>
              <p:nvPr/>
            </p:nvGrpSpPr>
            <p:grpSpPr>
              <a:xfrm>
                <a:off x="5627356" y="1821260"/>
                <a:ext cx="93773" cy="160086"/>
                <a:chOff x="1521069" y="2586587"/>
                <a:chExt cx="158262" cy="270180"/>
              </a:xfrm>
            </p:grpSpPr>
            <p:sp>
              <p:nvSpPr>
                <p:cNvPr id="1092" name="フローチャート: 論理積ゲート 1091">
                  <a:extLst>
                    <a:ext uri="{FF2B5EF4-FFF2-40B4-BE49-F238E27FC236}">
                      <a16:creationId xmlns:a16="http://schemas.microsoft.com/office/drawing/2014/main" xmlns="" id="{6D2B40D3-2EE0-4111-94CC-FAB90C8F88E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3" name="楕円 1092">
                  <a:extLst>
                    <a:ext uri="{FF2B5EF4-FFF2-40B4-BE49-F238E27FC236}">
                      <a16:creationId xmlns:a16="http://schemas.microsoft.com/office/drawing/2014/main" xmlns="" id="{3AA50BF5-438F-494F-9CA6-E54E6D296D1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8" name="グループ化 1037">
                <a:extLst>
                  <a:ext uri="{FF2B5EF4-FFF2-40B4-BE49-F238E27FC236}">
                    <a16:creationId xmlns:a16="http://schemas.microsoft.com/office/drawing/2014/main" xmlns="" id="{91FAE6EF-379F-4417-9A6D-00AE19008A8B}"/>
                  </a:ext>
                </a:extLst>
              </p:cNvPr>
              <p:cNvGrpSpPr/>
              <p:nvPr/>
            </p:nvGrpSpPr>
            <p:grpSpPr>
              <a:xfrm>
                <a:off x="5736019" y="1821261"/>
                <a:ext cx="93773" cy="160086"/>
                <a:chOff x="1521069" y="2586587"/>
                <a:chExt cx="158262" cy="270180"/>
              </a:xfrm>
            </p:grpSpPr>
            <p:sp>
              <p:nvSpPr>
                <p:cNvPr id="1090" name="フローチャート: 論理積ゲート 1089">
                  <a:extLst>
                    <a:ext uri="{FF2B5EF4-FFF2-40B4-BE49-F238E27FC236}">
                      <a16:creationId xmlns:a16="http://schemas.microsoft.com/office/drawing/2014/main" xmlns="" id="{C2DD7B46-1A2C-4534-B08B-D10C4F2F984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1" name="楕円 1090">
                  <a:extLst>
                    <a:ext uri="{FF2B5EF4-FFF2-40B4-BE49-F238E27FC236}">
                      <a16:creationId xmlns:a16="http://schemas.microsoft.com/office/drawing/2014/main" xmlns="" id="{2AD8EBE6-574D-44ED-9BE1-1D8523C1AF5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9" name="グループ化 1038">
                <a:extLst>
                  <a:ext uri="{FF2B5EF4-FFF2-40B4-BE49-F238E27FC236}">
                    <a16:creationId xmlns:a16="http://schemas.microsoft.com/office/drawing/2014/main" xmlns="" id="{7F47F493-DCE2-47A8-9606-14D1FBBEF32D}"/>
                  </a:ext>
                </a:extLst>
              </p:cNvPr>
              <p:cNvGrpSpPr/>
              <p:nvPr/>
            </p:nvGrpSpPr>
            <p:grpSpPr>
              <a:xfrm>
                <a:off x="5844683" y="1821262"/>
                <a:ext cx="93773" cy="160086"/>
                <a:chOff x="1521069" y="2586587"/>
                <a:chExt cx="158262" cy="270180"/>
              </a:xfrm>
            </p:grpSpPr>
            <p:sp>
              <p:nvSpPr>
                <p:cNvPr id="1088" name="フローチャート: 論理積ゲート 1087">
                  <a:extLst>
                    <a:ext uri="{FF2B5EF4-FFF2-40B4-BE49-F238E27FC236}">
                      <a16:creationId xmlns:a16="http://schemas.microsoft.com/office/drawing/2014/main" xmlns="" id="{641C7FE0-CBFF-463C-8FD5-7D98B194DD1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9" name="楕円 1088">
                  <a:extLst>
                    <a:ext uri="{FF2B5EF4-FFF2-40B4-BE49-F238E27FC236}">
                      <a16:creationId xmlns:a16="http://schemas.microsoft.com/office/drawing/2014/main" xmlns="" id="{A8FBA600-62EF-4649-A644-6E6FC8228BC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0" name="グループ化 1039">
                <a:extLst>
                  <a:ext uri="{FF2B5EF4-FFF2-40B4-BE49-F238E27FC236}">
                    <a16:creationId xmlns:a16="http://schemas.microsoft.com/office/drawing/2014/main" xmlns="" id="{50B0083B-8DFB-4B45-A09E-A9C0DDFF4F9B}"/>
                  </a:ext>
                </a:extLst>
              </p:cNvPr>
              <p:cNvGrpSpPr/>
              <p:nvPr/>
            </p:nvGrpSpPr>
            <p:grpSpPr>
              <a:xfrm>
                <a:off x="5953346" y="1821262"/>
                <a:ext cx="93773" cy="160086"/>
                <a:chOff x="1521069" y="2586587"/>
                <a:chExt cx="158262" cy="270180"/>
              </a:xfrm>
            </p:grpSpPr>
            <p:sp>
              <p:nvSpPr>
                <p:cNvPr id="1086" name="フローチャート: 論理積ゲート 1085">
                  <a:extLst>
                    <a:ext uri="{FF2B5EF4-FFF2-40B4-BE49-F238E27FC236}">
                      <a16:creationId xmlns:a16="http://schemas.microsoft.com/office/drawing/2014/main" xmlns="" id="{86FB072D-1556-4D4F-88F3-54232BCC0A5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7" name="楕円 1086">
                  <a:extLst>
                    <a:ext uri="{FF2B5EF4-FFF2-40B4-BE49-F238E27FC236}">
                      <a16:creationId xmlns:a16="http://schemas.microsoft.com/office/drawing/2014/main" xmlns="" id="{A202FD98-9EAD-4EEC-BD38-8EAA7268C7B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1" name="グループ化 1040">
                <a:extLst>
                  <a:ext uri="{FF2B5EF4-FFF2-40B4-BE49-F238E27FC236}">
                    <a16:creationId xmlns:a16="http://schemas.microsoft.com/office/drawing/2014/main" xmlns="" id="{72E25286-0DB3-4186-9847-1A7080A3179F}"/>
                  </a:ext>
                </a:extLst>
              </p:cNvPr>
              <p:cNvGrpSpPr/>
              <p:nvPr/>
            </p:nvGrpSpPr>
            <p:grpSpPr>
              <a:xfrm>
                <a:off x="6062010" y="1821263"/>
                <a:ext cx="93773" cy="160086"/>
                <a:chOff x="1521069" y="2586587"/>
                <a:chExt cx="158262" cy="270180"/>
              </a:xfrm>
            </p:grpSpPr>
            <p:sp>
              <p:nvSpPr>
                <p:cNvPr id="1084" name="フローチャート: 論理積ゲート 1083">
                  <a:extLst>
                    <a:ext uri="{FF2B5EF4-FFF2-40B4-BE49-F238E27FC236}">
                      <a16:creationId xmlns:a16="http://schemas.microsoft.com/office/drawing/2014/main" xmlns="" id="{4FD75CCC-4501-4516-8E2B-BC39535B98B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5" name="楕円 1084">
                  <a:extLst>
                    <a:ext uri="{FF2B5EF4-FFF2-40B4-BE49-F238E27FC236}">
                      <a16:creationId xmlns:a16="http://schemas.microsoft.com/office/drawing/2014/main" xmlns="" id="{A350CAD3-8E5D-4008-8DD4-9CBB7E7FBE6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2" name="グループ化 1041">
                <a:extLst>
                  <a:ext uri="{FF2B5EF4-FFF2-40B4-BE49-F238E27FC236}">
                    <a16:creationId xmlns:a16="http://schemas.microsoft.com/office/drawing/2014/main" xmlns="" id="{387FE004-6032-4D6F-A51C-5FA5A6EE21FA}"/>
                  </a:ext>
                </a:extLst>
              </p:cNvPr>
              <p:cNvGrpSpPr/>
              <p:nvPr/>
            </p:nvGrpSpPr>
            <p:grpSpPr>
              <a:xfrm>
                <a:off x="6170673" y="1821263"/>
                <a:ext cx="93773" cy="160086"/>
                <a:chOff x="1521069" y="2586587"/>
                <a:chExt cx="158262" cy="270180"/>
              </a:xfrm>
            </p:grpSpPr>
            <p:sp>
              <p:nvSpPr>
                <p:cNvPr id="1082" name="フローチャート: 論理積ゲート 1081">
                  <a:extLst>
                    <a:ext uri="{FF2B5EF4-FFF2-40B4-BE49-F238E27FC236}">
                      <a16:creationId xmlns:a16="http://schemas.microsoft.com/office/drawing/2014/main" xmlns="" id="{74DC0EA4-E97E-4DEB-87FD-B0A3A80CEDF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3" name="楕円 1082">
                  <a:extLst>
                    <a:ext uri="{FF2B5EF4-FFF2-40B4-BE49-F238E27FC236}">
                      <a16:creationId xmlns:a16="http://schemas.microsoft.com/office/drawing/2014/main" xmlns="" id="{EB592D4B-35D7-4A24-81A7-204530B5872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3" name="グループ化 1042">
                <a:extLst>
                  <a:ext uri="{FF2B5EF4-FFF2-40B4-BE49-F238E27FC236}">
                    <a16:creationId xmlns:a16="http://schemas.microsoft.com/office/drawing/2014/main" xmlns="" id="{C9A92BF6-ABB3-4349-926C-428CD292FA50}"/>
                  </a:ext>
                </a:extLst>
              </p:cNvPr>
              <p:cNvGrpSpPr/>
              <p:nvPr/>
            </p:nvGrpSpPr>
            <p:grpSpPr>
              <a:xfrm>
                <a:off x="6279336" y="1821264"/>
                <a:ext cx="93773" cy="160086"/>
                <a:chOff x="1521069" y="2586587"/>
                <a:chExt cx="158262" cy="270180"/>
              </a:xfrm>
            </p:grpSpPr>
            <p:sp>
              <p:nvSpPr>
                <p:cNvPr id="1080" name="フローチャート: 論理積ゲート 1079">
                  <a:extLst>
                    <a:ext uri="{FF2B5EF4-FFF2-40B4-BE49-F238E27FC236}">
                      <a16:creationId xmlns:a16="http://schemas.microsoft.com/office/drawing/2014/main" xmlns="" id="{B6C4C269-E550-435B-B223-7F9D84433E2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1" name="楕円 1080">
                  <a:extLst>
                    <a:ext uri="{FF2B5EF4-FFF2-40B4-BE49-F238E27FC236}">
                      <a16:creationId xmlns:a16="http://schemas.microsoft.com/office/drawing/2014/main" xmlns="" id="{B80EBD1E-8532-4CE6-81CA-955199DB960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4" name="グループ化 1043">
                <a:extLst>
                  <a:ext uri="{FF2B5EF4-FFF2-40B4-BE49-F238E27FC236}">
                    <a16:creationId xmlns:a16="http://schemas.microsoft.com/office/drawing/2014/main" xmlns="" id="{A512AED3-0211-47C9-A6D4-45BC47F208F1}"/>
                  </a:ext>
                </a:extLst>
              </p:cNvPr>
              <p:cNvGrpSpPr/>
              <p:nvPr/>
            </p:nvGrpSpPr>
            <p:grpSpPr>
              <a:xfrm>
                <a:off x="6388000" y="1821265"/>
                <a:ext cx="93773" cy="160086"/>
                <a:chOff x="1521069" y="2586587"/>
                <a:chExt cx="158262" cy="270180"/>
              </a:xfrm>
            </p:grpSpPr>
            <p:sp>
              <p:nvSpPr>
                <p:cNvPr id="1078" name="フローチャート: 論理積ゲート 1077">
                  <a:extLst>
                    <a:ext uri="{FF2B5EF4-FFF2-40B4-BE49-F238E27FC236}">
                      <a16:creationId xmlns:a16="http://schemas.microsoft.com/office/drawing/2014/main" xmlns="" id="{D7463778-1DB5-4294-8D25-0723D6A59CA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9" name="楕円 1078">
                  <a:extLst>
                    <a:ext uri="{FF2B5EF4-FFF2-40B4-BE49-F238E27FC236}">
                      <a16:creationId xmlns:a16="http://schemas.microsoft.com/office/drawing/2014/main" xmlns="" id="{1DB3D7AE-5764-42A1-AA46-781C75EEF3C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5" name="グループ化 1044">
                <a:extLst>
                  <a:ext uri="{FF2B5EF4-FFF2-40B4-BE49-F238E27FC236}">
                    <a16:creationId xmlns:a16="http://schemas.microsoft.com/office/drawing/2014/main" xmlns="" id="{356308BF-27F0-462A-BCE5-F67ADA4BAF95}"/>
                  </a:ext>
                </a:extLst>
              </p:cNvPr>
              <p:cNvGrpSpPr/>
              <p:nvPr/>
            </p:nvGrpSpPr>
            <p:grpSpPr>
              <a:xfrm>
                <a:off x="6496663" y="1821265"/>
                <a:ext cx="93773" cy="160086"/>
                <a:chOff x="1521069" y="2586587"/>
                <a:chExt cx="158262" cy="270180"/>
              </a:xfrm>
            </p:grpSpPr>
            <p:sp>
              <p:nvSpPr>
                <p:cNvPr id="1076" name="フローチャート: 論理積ゲート 1075">
                  <a:extLst>
                    <a:ext uri="{FF2B5EF4-FFF2-40B4-BE49-F238E27FC236}">
                      <a16:creationId xmlns:a16="http://schemas.microsoft.com/office/drawing/2014/main" xmlns="" id="{53F18225-28CD-4F9B-BE78-2F4C8C97ED3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7" name="楕円 1076">
                  <a:extLst>
                    <a:ext uri="{FF2B5EF4-FFF2-40B4-BE49-F238E27FC236}">
                      <a16:creationId xmlns:a16="http://schemas.microsoft.com/office/drawing/2014/main" xmlns="" id="{655A0ADF-0AFA-4542-AF9F-ED8E89DC0BB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6" name="グループ化 1045">
                <a:extLst>
                  <a:ext uri="{FF2B5EF4-FFF2-40B4-BE49-F238E27FC236}">
                    <a16:creationId xmlns:a16="http://schemas.microsoft.com/office/drawing/2014/main" xmlns="" id="{06059DA8-8DC2-43F9-8F6E-2F8EF8366909}"/>
                  </a:ext>
                </a:extLst>
              </p:cNvPr>
              <p:cNvGrpSpPr/>
              <p:nvPr/>
            </p:nvGrpSpPr>
            <p:grpSpPr>
              <a:xfrm>
                <a:off x="5515221" y="1467005"/>
                <a:ext cx="93773" cy="160086"/>
                <a:chOff x="1521069" y="2586587"/>
                <a:chExt cx="158262" cy="270180"/>
              </a:xfrm>
            </p:grpSpPr>
            <p:sp>
              <p:nvSpPr>
                <p:cNvPr id="1074" name="フローチャート: 論理積ゲート 1073">
                  <a:extLst>
                    <a:ext uri="{FF2B5EF4-FFF2-40B4-BE49-F238E27FC236}">
                      <a16:creationId xmlns:a16="http://schemas.microsoft.com/office/drawing/2014/main" xmlns="" id="{44206204-377D-49B5-BD43-60D5CBE4762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5" name="楕円 1074">
                  <a:extLst>
                    <a:ext uri="{FF2B5EF4-FFF2-40B4-BE49-F238E27FC236}">
                      <a16:creationId xmlns:a16="http://schemas.microsoft.com/office/drawing/2014/main" xmlns="" id="{A2A9ABC3-C26C-4254-A531-3F7CF5361B2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7" name="グループ化 1046">
                <a:extLst>
                  <a:ext uri="{FF2B5EF4-FFF2-40B4-BE49-F238E27FC236}">
                    <a16:creationId xmlns:a16="http://schemas.microsoft.com/office/drawing/2014/main" xmlns="" id="{076EC3F7-E333-4A6A-A8E1-9AC409D2DC77}"/>
                  </a:ext>
                </a:extLst>
              </p:cNvPr>
              <p:cNvGrpSpPr/>
              <p:nvPr/>
            </p:nvGrpSpPr>
            <p:grpSpPr>
              <a:xfrm>
                <a:off x="5623884" y="1467006"/>
                <a:ext cx="93773" cy="160086"/>
                <a:chOff x="1521069" y="2586587"/>
                <a:chExt cx="158262" cy="270180"/>
              </a:xfrm>
            </p:grpSpPr>
            <p:sp>
              <p:nvSpPr>
                <p:cNvPr id="1072" name="フローチャート: 論理積ゲート 1071">
                  <a:extLst>
                    <a:ext uri="{FF2B5EF4-FFF2-40B4-BE49-F238E27FC236}">
                      <a16:creationId xmlns:a16="http://schemas.microsoft.com/office/drawing/2014/main" xmlns="" id="{D35DEA57-F274-4D32-B8A3-3FC37D0053D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3" name="楕円 1072">
                  <a:extLst>
                    <a:ext uri="{FF2B5EF4-FFF2-40B4-BE49-F238E27FC236}">
                      <a16:creationId xmlns:a16="http://schemas.microsoft.com/office/drawing/2014/main" xmlns="" id="{BA30A305-7257-4581-A414-5E72B0967FA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8" name="グループ化 1047">
                <a:extLst>
                  <a:ext uri="{FF2B5EF4-FFF2-40B4-BE49-F238E27FC236}">
                    <a16:creationId xmlns:a16="http://schemas.microsoft.com/office/drawing/2014/main" xmlns="" id="{527F9EDD-9955-4069-9F0F-80369E686E95}"/>
                  </a:ext>
                </a:extLst>
              </p:cNvPr>
              <p:cNvGrpSpPr/>
              <p:nvPr/>
            </p:nvGrpSpPr>
            <p:grpSpPr>
              <a:xfrm>
                <a:off x="5732548" y="1467006"/>
                <a:ext cx="93773" cy="160086"/>
                <a:chOff x="1521069" y="2586587"/>
                <a:chExt cx="158262" cy="270180"/>
              </a:xfrm>
            </p:grpSpPr>
            <p:sp>
              <p:nvSpPr>
                <p:cNvPr id="1070" name="フローチャート: 論理積ゲート 1069">
                  <a:extLst>
                    <a:ext uri="{FF2B5EF4-FFF2-40B4-BE49-F238E27FC236}">
                      <a16:creationId xmlns:a16="http://schemas.microsoft.com/office/drawing/2014/main" xmlns="" id="{DA569DB5-8EC7-40E3-AA23-9835CDFF89D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1" name="楕円 1070">
                  <a:extLst>
                    <a:ext uri="{FF2B5EF4-FFF2-40B4-BE49-F238E27FC236}">
                      <a16:creationId xmlns:a16="http://schemas.microsoft.com/office/drawing/2014/main" xmlns="" id="{A74EA206-423B-4F8F-9EEF-7B97B9E8DF2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9" name="グループ化 1048">
                <a:extLst>
                  <a:ext uri="{FF2B5EF4-FFF2-40B4-BE49-F238E27FC236}">
                    <a16:creationId xmlns:a16="http://schemas.microsoft.com/office/drawing/2014/main" xmlns="" id="{253476AE-C3A2-4225-89C3-34E1B7BC1528}"/>
                  </a:ext>
                </a:extLst>
              </p:cNvPr>
              <p:cNvGrpSpPr/>
              <p:nvPr/>
            </p:nvGrpSpPr>
            <p:grpSpPr>
              <a:xfrm>
                <a:off x="5841211" y="1467007"/>
                <a:ext cx="93773" cy="160086"/>
                <a:chOff x="1521069" y="2586587"/>
                <a:chExt cx="158262" cy="270180"/>
              </a:xfrm>
            </p:grpSpPr>
            <p:sp>
              <p:nvSpPr>
                <p:cNvPr id="1068" name="フローチャート: 論理積ゲート 1067">
                  <a:extLst>
                    <a:ext uri="{FF2B5EF4-FFF2-40B4-BE49-F238E27FC236}">
                      <a16:creationId xmlns:a16="http://schemas.microsoft.com/office/drawing/2014/main" xmlns="" id="{AE632F14-53B8-4604-B155-5FC77CAD638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9" name="楕円 1068">
                  <a:extLst>
                    <a:ext uri="{FF2B5EF4-FFF2-40B4-BE49-F238E27FC236}">
                      <a16:creationId xmlns:a16="http://schemas.microsoft.com/office/drawing/2014/main" xmlns="" id="{BD0AB989-C7EB-41E4-A373-1489E997268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0" name="グループ化 1049">
                <a:extLst>
                  <a:ext uri="{FF2B5EF4-FFF2-40B4-BE49-F238E27FC236}">
                    <a16:creationId xmlns:a16="http://schemas.microsoft.com/office/drawing/2014/main" xmlns="" id="{96C3C60D-7C0B-4AF0-8220-B804BE4BAED1}"/>
                  </a:ext>
                </a:extLst>
              </p:cNvPr>
              <p:cNvGrpSpPr/>
              <p:nvPr/>
            </p:nvGrpSpPr>
            <p:grpSpPr>
              <a:xfrm>
                <a:off x="5949875" y="1467007"/>
                <a:ext cx="93773" cy="160086"/>
                <a:chOff x="1521069" y="2586587"/>
                <a:chExt cx="158262" cy="270180"/>
              </a:xfrm>
            </p:grpSpPr>
            <p:sp>
              <p:nvSpPr>
                <p:cNvPr id="1066" name="フローチャート: 論理積ゲート 1065">
                  <a:extLst>
                    <a:ext uri="{FF2B5EF4-FFF2-40B4-BE49-F238E27FC236}">
                      <a16:creationId xmlns:a16="http://schemas.microsoft.com/office/drawing/2014/main" xmlns="" id="{3E09C5AB-6636-4A2A-B031-DE8B85DE7B3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7" name="楕円 1066">
                  <a:extLst>
                    <a:ext uri="{FF2B5EF4-FFF2-40B4-BE49-F238E27FC236}">
                      <a16:creationId xmlns:a16="http://schemas.microsoft.com/office/drawing/2014/main" xmlns="" id="{11E20649-C956-4EA6-9798-00C19F28CEA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1" name="グループ化 1050">
                <a:extLst>
                  <a:ext uri="{FF2B5EF4-FFF2-40B4-BE49-F238E27FC236}">
                    <a16:creationId xmlns:a16="http://schemas.microsoft.com/office/drawing/2014/main" xmlns="" id="{97DCABE5-0BD3-4A49-BDEC-FC76356CD296}"/>
                  </a:ext>
                </a:extLst>
              </p:cNvPr>
              <p:cNvGrpSpPr/>
              <p:nvPr/>
            </p:nvGrpSpPr>
            <p:grpSpPr>
              <a:xfrm>
                <a:off x="6058538" y="1467008"/>
                <a:ext cx="93773" cy="160086"/>
                <a:chOff x="1521069" y="2586587"/>
                <a:chExt cx="158262" cy="270180"/>
              </a:xfrm>
            </p:grpSpPr>
            <p:sp>
              <p:nvSpPr>
                <p:cNvPr id="1064" name="フローチャート: 論理積ゲート 1063">
                  <a:extLst>
                    <a:ext uri="{FF2B5EF4-FFF2-40B4-BE49-F238E27FC236}">
                      <a16:creationId xmlns:a16="http://schemas.microsoft.com/office/drawing/2014/main" xmlns="" id="{F755DE76-3EEC-4C3E-A251-4A1285E944F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5" name="楕円 1064">
                  <a:extLst>
                    <a:ext uri="{FF2B5EF4-FFF2-40B4-BE49-F238E27FC236}">
                      <a16:creationId xmlns:a16="http://schemas.microsoft.com/office/drawing/2014/main" xmlns="" id="{DA2153CC-10E8-4D4F-8BD5-47EC2D295A7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2" name="グループ化 1051">
                <a:extLst>
                  <a:ext uri="{FF2B5EF4-FFF2-40B4-BE49-F238E27FC236}">
                    <a16:creationId xmlns:a16="http://schemas.microsoft.com/office/drawing/2014/main" xmlns="" id="{B7866BDA-2730-4DB1-85EA-9B238078563B}"/>
                  </a:ext>
                </a:extLst>
              </p:cNvPr>
              <p:cNvGrpSpPr/>
              <p:nvPr/>
            </p:nvGrpSpPr>
            <p:grpSpPr>
              <a:xfrm>
                <a:off x="6167201" y="1467009"/>
                <a:ext cx="93773" cy="160086"/>
                <a:chOff x="1521069" y="2586587"/>
                <a:chExt cx="158262" cy="270180"/>
              </a:xfrm>
            </p:grpSpPr>
            <p:sp>
              <p:nvSpPr>
                <p:cNvPr id="1062" name="フローチャート: 論理積ゲート 1061">
                  <a:extLst>
                    <a:ext uri="{FF2B5EF4-FFF2-40B4-BE49-F238E27FC236}">
                      <a16:creationId xmlns:a16="http://schemas.microsoft.com/office/drawing/2014/main" xmlns="" id="{7A572C6F-78CD-484D-B5E7-B4402347272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3" name="楕円 1062">
                  <a:extLst>
                    <a:ext uri="{FF2B5EF4-FFF2-40B4-BE49-F238E27FC236}">
                      <a16:creationId xmlns:a16="http://schemas.microsoft.com/office/drawing/2014/main" xmlns="" id="{2F519E6A-7ECA-4547-9736-ACC7067DF17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3" name="グループ化 1052">
                <a:extLst>
                  <a:ext uri="{FF2B5EF4-FFF2-40B4-BE49-F238E27FC236}">
                    <a16:creationId xmlns:a16="http://schemas.microsoft.com/office/drawing/2014/main" xmlns="" id="{39634ED6-CDBA-414C-8551-16B7C6B3E5BF}"/>
                  </a:ext>
                </a:extLst>
              </p:cNvPr>
              <p:cNvGrpSpPr/>
              <p:nvPr/>
            </p:nvGrpSpPr>
            <p:grpSpPr>
              <a:xfrm>
                <a:off x="6275865" y="1467009"/>
                <a:ext cx="93773" cy="160086"/>
                <a:chOff x="1521069" y="2586587"/>
                <a:chExt cx="158262" cy="270180"/>
              </a:xfrm>
            </p:grpSpPr>
            <p:sp>
              <p:nvSpPr>
                <p:cNvPr id="1060" name="フローチャート: 論理積ゲート 1059">
                  <a:extLst>
                    <a:ext uri="{FF2B5EF4-FFF2-40B4-BE49-F238E27FC236}">
                      <a16:creationId xmlns:a16="http://schemas.microsoft.com/office/drawing/2014/main" xmlns="" id="{D6815BFF-C786-4509-AC85-8C699A9E64A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1" name="楕円 1060">
                  <a:extLst>
                    <a:ext uri="{FF2B5EF4-FFF2-40B4-BE49-F238E27FC236}">
                      <a16:creationId xmlns:a16="http://schemas.microsoft.com/office/drawing/2014/main" xmlns="" id="{92A71CF5-2C7D-4D04-93A5-96EB3152A40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4" name="グループ化 1053">
                <a:extLst>
                  <a:ext uri="{FF2B5EF4-FFF2-40B4-BE49-F238E27FC236}">
                    <a16:creationId xmlns:a16="http://schemas.microsoft.com/office/drawing/2014/main" xmlns="" id="{DDDD4EEF-3214-46E0-9B02-187BA2F0FD82}"/>
                  </a:ext>
                </a:extLst>
              </p:cNvPr>
              <p:cNvGrpSpPr/>
              <p:nvPr/>
            </p:nvGrpSpPr>
            <p:grpSpPr>
              <a:xfrm>
                <a:off x="6384528" y="1467010"/>
                <a:ext cx="93773" cy="160086"/>
                <a:chOff x="1521069" y="2586587"/>
                <a:chExt cx="158262" cy="270180"/>
              </a:xfrm>
            </p:grpSpPr>
            <p:sp>
              <p:nvSpPr>
                <p:cNvPr id="1058" name="フローチャート: 論理積ゲート 1057">
                  <a:extLst>
                    <a:ext uri="{FF2B5EF4-FFF2-40B4-BE49-F238E27FC236}">
                      <a16:creationId xmlns:a16="http://schemas.microsoft.com/office/drawing/2014/main" xmlns="" id="{98087D5B-8D1B-404B-960F-C3BF240D65D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9" name="楕円 1058">
                  <a:extLst>
                    <a:ext uri="{FF2B5EF4-FFF2-40B4-BE49-F238E27FC236}">
                      <a16:creationId xmlns:a16="http://schemas.microsoft.com/office/drawing/2014/main" xmlns="" id="{2D6F5299-5BDC-4DEC-A592-80312D5695E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5" name="グループ化 1054">
                <a:extLst>
                  <a:ext uri="{FF2B5EF4-FFF2-40B4-BE49-F238E27FC236}">
                    <a16:creationId xmlns:a16="http://schemas.microsoft.com/office/drawing/2014/main" xmlns="" id="{A8557994-012D-410F-9EC4-8EE774C19CE6}"/>
                  </a:ext>
                </a:extLst>
              </p:cNvPr>
              <p:cNvGrpSpPr/>
              <p:nvPr/>
            </p:nvGrpSpPr>
            <p:grpSpPr>
              <a:xfrm>
                <a:off x="6493192" y="1467010"/>
                <a:ext cx="93773" cy="160086"/>
                <a:chOff x="1521069" y="2586587"/>
                <a:chExt cx="158262" cy="270180"/>
              </a:xfrm>
            </p:grpSpPr>
            <p:sp>
              <p:nvSpPr>
                <p:cNvPr id="1056" name="フローチャート: 論理積ゲート 1055">
                  <a:extLst>
                    <a:ext uri="{FF2B5EF4-FFF2-40B4-BE49-F238E27FC236}">
                      <a16:creationId xmlns:a16="http://schemas.microsoft.com/office/drawing/2014/main" xmlns="" id="{2A5210F1-5810-4AC7-8684-A9033A359DA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7" name="楕円 1056">
                  <a:extLst>
                    <a:ext uri="{FF2B5EF4-FFF2-40B4-BE49-F238E27FC236}">
                      <a16:creationId xmlns:a16="http://schemas.microsoft.com/office/drawing/2014/main" xmlns="" id="{B1081847-4C92-4E1D-8228-91C647DF406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1176" name="グループ化 1175">
            <a:extLst>
              <a:ext uri="{FF2B5EF4-FFF2-40B4-BE49-F238E27FC236}">
                <a16:creationId xmlns:a16="http://schemas.microsoft.com/office/drawing/2014/main" xmlns="" id="{9986808C-B76F-4579-8AA4-DAA6FC5EFB4E}"/>
              </a:ext>
            </a:extLst>
          </p:cNvPr>
          <p:cNvGrpSpPr>
            <a:grpSpLocks noChangeAspect="1"/>
          </p:cNvGrpSpPr>
          <p:nvPr/>
        </p:nvGrpSpPr>
        <p:grpSpPr>
          <a:xfrm>
            <a:off x="1602530" y="2689852"/>
            <a:ext cx="907329" cy="434036"/>
            <a:chOff x="1130914" y="2316950"/>
            <a:chExt cx="1814658" cy="868072"/>
          </a:xfrm>
        </p:grpSpPr>
        <p:grpSp>
          <p:nvGrpSpPr>
            <p:cNvPr id="1177" name="グループ化 1176">
              <a:extLst>
                <a:ext uri="{FF2B5EF4-FFF2-40B4-BE49-F238E27FC236}">
                  <a16:creationId xmlns:a16="http://schemas.microsoft.com/office/drawing/2014/main" xmlns="" id="{00A827FB-D55B-42E3-801F-D448FEBD6361}"/>
                </a:ext>
              </a:extLst>
            </p:cNvPr>
            <p:cNvGrpSpPr/>
            <p:nvPr/>
          </p:nvGrpSpPr>
          <p:grpSpPr>
            <a:xfrm>
              <a:off x="1136773" y="2615891"/>
              <a:ext cx="158262" cy="270180"/>
              <a:chOff x="1521069" y="2586587"/>
              <a:chExt cx="158262" cy="270180"/>
            </a:xfrm>
          </p:grpSpPr>
          <p:sp>
            <p:nvSpPr>
              <p:cNvPr id="1265" name="フローチャート: 論理積ゲート 1264">
                <a:extLst>
                  <a:ext uri="{FF2B5EF4-FFF2-40B4-BE49-F238E27FC236}">
                    <a16:creationId xmlns:a16="http://schemas.microsoft.com/office/drawing/2014/main" xmlns="" id="{125A8052-3B66-421F-B0A9-306D89BA2FF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6" name="楕円 1265">
                <a:extLst>
                  <a:ext uri="{FF2B5EF4-FFF2-40B4-BE49-F238E27FC236}">
                    <a16:creationId xmlns:a16="http://schemas.microsoft.com/office/drawing/2014/main" xmlns="" id="{26BC6040-75A4-4624-9FF9-B53974CB56A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78" name="グループ化 1177">
              <a:extLst>
                <a:ext uri="{FF2B5EF4-FFF2-40B4-BE49-F238E27FC236}">
                  <a16:creationId xmlns:a16="http://schemas.microsoft.com/office/drawing/2014/main" xmlns="" id="{838F6E25-FBED-4321-B307-4F1F2712652E}"/>
                </a:ext>
              </a:extLst>
            </p:cNvPr>
            <p:cNvGrpSpPr/>
            <p:nvPr/>
          </p:nvGrpSpPr>
          <p:grpSpPr>
            <a:xfrm>
              <a:off x="1320166" y="2615892"/>
              <a:ext cx="158262" cy="270180"/>
              <a:chOff x="1521069" y="2586587"/>
              <a:chExt cx="158262" cy="270180"/>
            </a:xfrm>
          </p:grpSpPr>
          <p:sp>
            <p:nvSpPr>
              <p:cNvPr id="1263" name="フローチャート: 論理積ゲート 1262">
                <a:extLst>
                  <a:ext uri="{FF2B5EF4-FFF2-40B4-BE49-F238E27FC236}">
                    <a16:creationId xmlns:a16="http://schemas.microsoft.com/office/drawing/2014/main" xmlns="" id="{F2B7D59E-80CB-4561-807B-8CC054764A4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4" name="楕円 1263">
                <a:extLst>
                  <a:ext uri="{FF2B5EF4-FFF2-40B4-BE49-F238E27FC236}">
                    <a16:creationId xmlns:a16="http://schemas.microsoft.com/office/drawing/2014/main" xmlns="" id="{02C4ED9C-F259-4749-B27B-9F2728A3231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79" name="グループ化 1178">
              <a:extLst>
                <a:ext uri="{FF2B5EF4-FFF2-40B4-BE49-F238E27FC236}">
                  <a16:creationId xmlns:a16="http://schemas.microsoft.com/office/drawing/2014/main" xmlns="" id="{7E852784-DD44-4003-BE15-0FEC3E77F634}"/>
                </a:ext>
              </a:extLst>
            </p:cNvPr>
            <p:cNvGrpSpPr/>
            <p:nvPr/>
          </p:nvGrpSpPr>
          <p:grpSpPr>
            <a:xfrm>
              <a:off x="1503559" y="2615893"/>
              <a:ext cx="158262" cy="270180"/>
              <a:chOff x="1521069" y="2586587"/>
              <a:chExt cx="158262" cy="270180"/>
            </a:xfrm>
          </p:grpSpPr>
          <p:sp>
            <p:nvSpPr>
              <p:cNvPr id="1261" name="フローチャート: 論理積ゲート 1260">
                <a:extLst>
                  <a:ext uri="{FF2B5EF4-FFF2-40B4-BE49-F238E27FC236}">
                    <a16:creationId xmlns:a16="http://schemas.microsoft.com/office/drawing/2014/main" xmlns="" id="{2F821DF3-51C2-4EE1-A272-3C34300FCF5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2" name="楕円 1261">
                <a:extLst>
                  <a:ext uri="{FF2B5EF4-FFF2-40B4-BE49-F238E27FC236}">
                    <a16:creationId xmlns:a16="http://schemas.microsoft.com/office/drawing/2014/main" xmlns="" id="{DE64F074-37BA-4DA3-BF40-27DD1A67B50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80" name="グループ化 1179">
              <a:extLst>
                <a:ext uri="{FF2B5EF4-FFF2-40B4-BE49-F238E27FC236}">
                  <a16:creationId xmlns:a16="http://schemas.microsoft.com/office/drawing/2014/main" xmlns="" id="{B23927E5-F837-40FC-B945-F50DCC95F0AC}"/>
                </a:ext>
              </a:extLst>
            </p:cNvPr>
            <p:cNvGrpSpPr/>
            <p:nvPr/>
          </p:nvGrpSpPr>
          <p:grpSpPr>
            <a:xfrm>
              <a:off x="1686952" y="2615894"/>
              <a:ext cx="158262" cy="270180"/>
              <a:chOff x="1521069" y="2586587"/>
              <a:chExt cx="158262" cy="270180"/>
            </a:xfrm>
          </p:grpSpPr>
          <p:sp>
            <p:nvSpPr>
              <p:cNvPr id="1259" name="フローチャート: 論理積ゲート 1258">
                <a:extLst>
                  <a:ext uri="{FF2B5EF4-FFF2-40B4-BE49-F238E27FC236}">
                    <a16:creationId xmlns:a16="http://schemas.microsoft.com/office/drawing/2014/main" xmlns="" id="{D840F7F1-411F-4CC5-8FAF-DF26964B744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0" name="楕円 1259">
                <a:extLst>
                  <a:ext uri="{FF2B5EF4-FFF2-40B4-BE49-F238E27FC236}">
                    <a16:creationId xmlns:a16="http://schemas.microsoft.com/office/drawing/2014/main" xmlns="" id="{AB4463A0-2CB9-4E67-87E9-3D788E897AE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81" name="グループ化 1180">
              <a:extLst>
                <a:ext uri="{FF2B5EF4-FFF2-40B4-BE49-F238E27FC236}">
                  <a16:creationId xmlns:a16="http://schemas.microsoft.com/office/drawing/2014/main" xmlns="" id="{881224EA-3476-45F2-ABE0-80F18C2EEAF1}"/>
                </a:ext>
              </a:extLst>
            </p:cNvPr>
            <p:cNvGrpSpPr/>
            <p:nvPr/>
          </p:nvGrpSpPr>
          <p:grpSpPr>
            <a:xfrm>
              <a:off x="1870345" y="2615895"/>
              <a:ext cx="158262" cy="270180"/>
              <a:chOff x="1521069" y="2586587"/>
              <a:chExt cx="158262" cy="270180"/>
            </a:xfrm>
          </p:grpSpPr>
          <p:sp>
            <p:nvSpPr>
              <p:cNvPr id="1257" name="フローチャート: 論理積ゲート 1256">
                <a:extLst>
                  <a:ext uri="{FF2B5EF4-FFF2-40B4-BE49-F238E27FC236}">
                    <a16:creationId xmlns:a16="http://schemas.microsoft.com/office/drawing/2014/main" xmlns="" id="{E0285C1F-D4C4-452F-94F5-474649887BB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8" name="楕円 1257">
                <a:extLst>
                  <a:ext uri="{FF2B5EF4-FFF2-40B4-BE49-F238E27FC236}">
                    <a16:creationId xmlns:a16="http://schemas.microsoft.com/office/drawing/2014/main" xmlns="" id="{2FE10F87-7578-4805-A66A-7579BFDD86A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82" name="グループ化 1181">
              <a:extLst>
                <a:ext uri="{FF2B5EF4-FFF2-40B4-BE49-F238E27FC236}">
                  <a16:creationId xmlns:a16="http://schemas.microsoft.com/office/drawing/2014/main" xmlns="" id="{E076CF2F-850F-4E78-BE4C-E02D5363B109}"/>
                </a:ext>
              </a:extLst>
            </p:cNvPr>
            <p:cNvGrpSpPr/>
            <p:nvPr/>
          </p:nvGrpSpPr>
          <p:grpSpPr>
            <a:xfrm>
              <a:off x="2053738" y="2615896"/>
              <a:ext cx="158262" cy="270180"/>
              <a:chOff x="1521069" y="2586587"/>
              <a:chExt cx="158262" cy="270180"/>
            </a:xfrm>
          </p:grpSpPr>
          <p:sp>
            <p:nvSpPr>
              <p:cNvPr id="1255" name="フローチャート: 論理積ゲート 1254">
                <a:extLst>
                  <a:ext uri="{FF2B5EF4-FFF2-40B4-BE49-F238E27FC236}">
                    <a16:creationId xmlns:a16="http://schemas.microsoft.com/office/drawing/2014/main" xmlns="" id="{0B743DD0-5653-4FEB-B4A2-9DAF7565130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6" name="楕円 1255">
                <a:extLst>
                  <a:ext uri="{FF2B5EF4-FFF2-40B4-BE49-F238E27FC236}">
                    <a16:creationId xmlns:a16="http://schemas.microsoft.com/office/drawing/2014/main" xmlns="" id="{933F6001-DCF7-42BF-AE27-AE04479C73D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83" name="グループ化 1182">
              <a:extLst>
                <a:ext uri="{FF2B5EF4-FFF2-40B4-BE49-F238E27FC236}">
                  <a16:creationId xmlns:a16="http://schemas.microsoft.com/office/drawing/2014/main" xmlns="" id="{1E65B84B-07B9-4E8A-ADC6-924159651BC3}"/>
                </a:ext>
              </a:extLst>
            </p:cNvPr>
            <p:cNvGrpSpPr/>
            <p:nvPr/>
          </p:nvGrpSpPr>
          <p:grpSpPr>
            <a:xfrm>
              <a:off x="2237131" y="2615897"/>
              <a:ext cx="158262" cy="270180"/>
              <a:chOff x="1521069" y="2586587"/>
              <a:chExt cx="158262" cy="270180"/>
            </a:xfrm>
          </p:grpSpPr>
          <p:sp>
            <p:nvSpPr>
              <p:cNvPr id="1253" name="フローチャート: 論理積ゲート 1252">
                <a:extLst>
                  <a:ext uri="{FF2B5EF4-FFF2-40B4-BE49-F238E27FC236}">
                    <a16:creationId xmlns:a16="http://schemas.microsoft.com/office/drawing/2014/main" xmlns="" id="{621E664D-6666-43F4-AEA1-3FCA92352F2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4" name="楕円 1253">
                <a:extLst>
                  <a:ext uri="{FF2B5EF4-FFF2-40B4-BE49-F238E27FC236}">
                    <a16:creationId xmlns:a16="http://schemas.microsoft.com/office/drawing/2014/main" xmlns="" id="{376E8E04-C6B5-41E3-8AB2-BED94E49986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84" name="グループ化 1183">
              <a:extLst>
                <a:ext uri="{FF2B5EF4-FFF2-40B4-BE49-F238E27FC236}">
                  <a16:creationId xmlns:a16="http://schemas.microsoft.com/office/drawing/2014/main" xmlns="" id="{6D814CA8-7032-4DE6-B830-B7CD7B11FFF2}"/>
                </a:ext>
              </a:extLst>
            </p:cNvPr>
            <p:cNvGrpSpPr/>
            <p:nvPr/>
          </p:nvGrpSpPr>
          <p:grpSpPr>
            <a:xfrm>
              <a:off x="2420524" y="2615898"/>
              <a:ext cx="158262" cy="270180"/>
              <a:chOff x="1521069" y="2586587"/>
              <a:chExt cx="158262" cy="270180"/>
            </a:xfrm>
          </p:grpSpPr>
          <p:sp>
            <p:nvSpPr>
              <p:cNvPr id="1251" name="フローチャート: 論理積ゲート 1250">
                <a:extLst>
                  <a:ext uri="{FF2B5EF4-FFF2-40B4-BE49-F238E27FC236}">
                    <a16:creationId xmlns:a16="http://schemas.microsoft.com/office/drawing/2014/main" xmlns="" id="{D84D7D77-EB4B-4BBE-8D4A-9806EAA35FA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2" name="楕円 1251">
                <a:extLst>
                  <a:ext uri="{FF2B5EF4-FFF2-40B4-BE49-F238E27FC236}">
                    <a16:creationId xmlns:a16="http://schemas.microsoft.com/office/drawing/2014/main" xmlns="" id="{9673D19C-14CB-48BE-9373-91876316E46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85" name="グループ化 1184">
              <a:extLst>
                <a:ext uri="{FF2B5EF4-FFF2-40B4-BE49-F238E27FC236}">
                  <a16:creationId xmlns:a16="http://schemas.microsoft.com/office/drawing/2014/main" xmlns="" id="{D1287B3D-E63D-40C6-B9A8-C2D7C92FEE25}"/>
                </a:ext>
              </a:extLst>
            </p:cNvPr>
            <p:cNvGrpSpPr/>
            <p:nvPr/>
          </p:nvGrpSpPr>
          <p:grpSpPr>
            <a:xfrm>
              <a:off x="2603917" y="2615899"/>
              <a:ext cx="158262" cy="270180"/>
              <a:chOff x="1521069" y="2586587"/>
              <a:chExt cx="158262" cy="270180"/>
            </a:xfrm>
          </p:grpSpPr>
          <p:sp>
            <p:nvSpPr>
              <p:cNvPr id="1249" name="フローチャート: 論理積ゲート 1248">
                <a:extLst>
                  <a:ext uri="{FF2B5EF4-FFF2-40B4-BE49-F238E27FC236}">
                    <a16:creationId xmlns:a16="http://schemas.microsoft.com/office/drawing/2014/main" xmlns="" id="{3C91EFE4-4479-4991-B5EE-4F3D2CA7AA9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0" name="楕円 1249">
                <a:extLst>
                  <a:ext uri="{FF2B5EF4-FFF2-40B4-BE49-F238E27FC236}">
                    <a16:creationId xmlns:a16="http://schemas.microsoft.com/office/drawing/2014/main" xmlns="" id="{D4FC1559-EBBB-4A7F-B043-48A1C33C60B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86" name="グループ化 1185">
              <a:extLst>
                <a:ext uri="{FF2B5EF4-FFF2-40B4-BE49-F238E27FC236}">
                  <a16:creationId xmlns:a16="http://schemas.microsoft.com/office/drawing/2014/main" xmlns="" id="{069B0194-C5BA-4A07-ACE1-3892B4A2E45F}"/>
                </a:ext>
              </a:extLst>
            </p:cNvPr>
            <p:cNvGrpSpPr/>
            <p:nvPr/>
          </p:nvGrpSpPr>
          <p:grpSpPr>
            <a:xfrm>
              <a:off x="2787310" y="2615900"/>
              <a:ext cx="158262" cy="270180"/>
              <a:chOff x="1521069" y="2586587"/>
              <a:chExt cx="158262" cy="270180"/>
            </a:xfrm>
          </p:grpSpPr>
          <p:sp>
            <p:nvSpPr>
              <p:cNvPr id="1247" name="フローチャート: 論理積ゲート 1246">
                <a:extLst>
                  <a:ext uri="{FF2B5EF4-FFF2-40B4-BE49-F238E27FC236}">
                    <a16:creationId xmlns:a16="http://schemas.microsoft.com/office/drawing/2014/main" xmlns="" id="{D46DC459-BF15-475C-B89A-7F3077A83D3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8" name="楕円 1247">
                <a:extLst>
                  <a:ext uri="{FF2B5EF4-FFF2-40B4-BE49-F238E27FC236}">
                    <a16:creationId xmlns:a16="http://schemas.microsoft.com/office/drawing/2014/main" xmlns="" id="{A13C8F2A-530D-49C1-A9CB-E382D765002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87" name="グループ化 1186">
              <a:extLst>
                <a:ext uri="{FF2B5EF4-FFF2-40B4-BE49-F238E27FC236}">
                  <a16:creationId xmlns:a16="http://schemas.microsoft.com/office/drawing/2014/main" xmlns="" id="{B09A1699-343A-48B5-A8B8-942BE75564ED}"/>
                </a:ext>
              </a:extLst>
            </p:cNvPr>
            <p:cNvGrpSpPr/>
            <p:nvPr/>
          </p:nvGrpSpPr>
          <p:grpSpPr>
            <a:xfrm>
              <a:off x="1136773" y="2914833"/>
              <a:ext cx="158262" cy="270180"/>
              <a:chOff x="1521069" y="2586587"/>
              <a:chExt cx="158262" cy="270180"/>
            </a:xfrm>
          </p:grpSpPr>
          <p:sp>
            <p:nvSpPr>
              <p:cNvPr id="1245" name="フローチャート: 論理積ゲート 1244">
                <a:extLst>
                  <a:ext uri="{FF2B5EF4-FFF2-40B4-BE49-F238E27FC236}">
                    <a16:creationId xmlns:a16="http://schemas.microsoft.com/office/drawing/2014/main" xmlns="" id="{2079175C-BCAB-4B7B-A7F8-58E16BA00DA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6" name="楕円 1245">
                <a:extLst>
                  <a:ext uri="{FF2B5EF4-FFF2-40B4-BE49-F238E27FC236}">
                    <a16:creationId xmlns:a16="http://schemas.microsoft.com/office/drawing/2014/main" xmlns="" id="{E410FF5B-A8AF-4AFE-B0AC-E755D0B5B01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88" name="グループ化 1187">
              <a:extLst>
                <a:ext uri="{FF2B5EF4-FFF2-40B4-BE49-F238E27FC236}">
                  <a16:creationId xmlns:a16="http://schemas.microsoft.com/office/drawing/2014/main" xmlns="" id="{7DF1ABF8-7763-4CB3-B912-5F1AC4981450}"/>
                </a:ext>
              </a:extLst>
            </p:cNvPr>
            <p:cNvGrpSpPr/>
            <p:nvPr/>
          </p:nvGrpSpPr>
          <p:grpSpPr>
            <a:xfrm>
              <a:off x="1320166" y="2914834"/>
              <a:ext cx="158262" cy="270180"/>
              <a:chOff x="1521069" y="2586587"/>
              <a:chExt cx="158262" cy="270180"/>
            </a:xfrm>
          </p:grpSpPr>
          <p:sp>
            <p:nvSpPr>
              <p:cNvPr id="1243" name="フローチャート: 論理積ゲート 1242">
                <a:extLst>
                  <a:ext uri="{FF2B5EF4-FFF2-40B4-BE49-F238E27FC236}">
                    <a16:creationId xmlns:a16="http://schemas.microsoft.com/office/drawing/2014/main" xmlns="" id="{EDB0A645-B317-4012-8D96-B0454D968D3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4" name="楕円 1243">
                <a:extLst>
                  <a:ext uri="{FF2B5EF4-FFF2-40B4-BE49-F238E27FC236}">
                    <a16:creationId xmlns:a16="http://schemas.microsoft.com/office/drawing/2014/main" xmlns="" id="{E2E8E8B2-F948-4C46-8756-F6C57E52475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89" name="グループ化 1188">
              <a:extLst>
                <a:ext uri="{FF2B5EF4-FFF2-40B4-BE49-F238E27FC236}">
                  <a16:creationId xmlns:a16="http://schemas.microsoft.com/office/drawing/2014/main" xmlns="" id="{8753D372-2E40-4BDF-98DC-B3EEA4725244}"/>
                </a:ext>
              </a:extLst>
            </p:cNvPr>
            <p:cNvGrpSpPr/>
            <p:nvPr/>
          </p:nvGrpSpPr>
          <p:grpSpPr>
            <a:xfrm>
              <a:off x="1503559" y="2914835"/>
              <a:ext cx="158262" cy="270180"/>
              <a:chOff x="1521069" y="2586587"/>
              <a:chExt cx="158262" cy="270180"/>
            </a:xfrm>
          </p:grpSpPr>
          <p:sp>
            <p:nvSpPr>
              <p:cNvPr id="1241" name="フローチャート: 論理積ゲート 1240">
                <a:extLst>
                  <a:ext uri="{FF2B5EF4-FFF2-40B4-BE49-F238E27FC236}">
                    <a16:creationId xmlns:a16="http://schemas.microsoft.com/office/drawing/2014/main" xmlns="" id="{8DD02AA0-B57F-460D-9037-9496A7494C4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2" name="楕円 1241">
                <a:extLst>
                  <a:ext uri="{FF2B5EF4-FFF2-40B4-BE49-F238E27FC236}">
                    <a16:creationId xmlns:a16="http://schemas.microsoft.com/office/drawing/2014/main" xmlns="" id="{36897EF5-7BC6-4288-8E8F-8D9EA5FC9DD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90" name="グループ化 1189">
              <a:extLst>
                <a:ext uri="{FF2B5EF4-FFF2-40B4-BE49-F238E27FC236}">
                  <a16:creationId xmlns:a16="http://schemas.microsoft.com/office/drawing/2014/main" xmlns="" id="{073758E5-9149-4CCB-B659-3E3BFCCE9D36}"/>
                </a:ext>
              </a:extLst>
            </p:cNvPr>
            <p:cNvGrpSpPr/>
            <p:nvPr/>
          </p:nvGrpSpPr>
          <p:grpSpPr>
            <a:xfrm>
              <a:off x="1686952" y="2914836"/>
              <a:ext cx="158262" cy="270180"/>
              <a:chOff x="1521069" y="2586587"/>
              <a:chExt cx="158262" cy="270180"/>
            </a:xfrm>
          </p:grpSpPr>
          <p:sp>
            <p:nvSpPr>
              <p:cNvPr id="1239" name="フローチャート: 論理積ゲート 1238">
                <a:extLst>
                  <a:ext uri="{FF2B5EF4-FFF2-40B4-BE49-F238E27FC236}">
                    <a16:creationId xmlns:a16="http://schemas.microsoft.com/office/drawing/2014/main" xmlns="" id="{320CF2BC-CBD9-442F-81EF-672F87B2D44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0" name="楕円 1239">
                <a:extLst>
                  <a:ext uri="{FF2B5EF4-FFF2-40B4-BE49-F238E27FC236}">
                    <a16:creationId xmlns:a16="http://schemas.microsoft.com/office/drawing/2014/main" xmlns="" id="{56CB83D3-9517-4624-BE95-05BE37A819F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91" name="グループ化 1190">
              <a:extLst>
                <a:ext uri="{FF2B5EF4-FFF2-40B4-BE49-F238E27FC236}">
                  <a16:creationId xmlns:a16="http://schemas.microsoft.com/office/drawing/2014/main" xmlns="" id="{C1B06D74-05E0-4F82-8DD5-2F414FCB17F8}"/>
                </a:ext>
              </a:extLst>
            </p:cNvPr>
            <p:cNvGrpSpPr/>
            <p:nvPr/>
          </p:nvGrpSpPr>
          <p:grpSpPr>
            <a:xfrm>
              <a:off x="1870345" y="2914837"/>
              <a:ext cx="158262" cy="270180"/>
              <a:chOff x="1521069" y="2586587"/>
              <a:chExt cx="158262" cy="270180"/>
            </a:xfrm>
          </p:grpSpPr>
          <p:sp>
            <p:nvSpPr>
              <p:cNvPr id="1237" name="フローチャート: 論理積ゲート 1236">
                <a:extLst>
                  <a:ext uri="{FF2B5EF4-FFF2-40B4-BE49-F238E27FC236}">
                    <a16:creationId xmlns:a16="http://schemas.microsoft.com/office/drawing/2014/main" xmlns="" id="{FC86DBB3-20DD-4820-ACCB-8EF6FC0E018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8" name="楕円 1237">
                <a:extLst>
                  <a:ext uri="{FF2B5EF4-FFF2-40B4-BE49-F238E27FC236}">
                    <a16:creationId xmlns:a16="http://schemas.microsoft.com/office/drawing/2014/main" xmlns="" id="{DB65B22C-3011-44E3-952C-198B1BB7A85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92" name="グループ化 1191">
              <a:extLst>
                <a:ext uri="{FF2B5EF4-FFF2-40B4-BE49-F238E27FC236}">
                  <a16:creationId xmlns:a16="http://schemas.microsoft.com/office/drawing/2014/main" xmlns="" id="{CEBC41C2-C51C-43E4-973A-2C99C282485F}"/>
                </a:ext>
              </a:extLst>
            </p:cNvPr>
            <p:cNvGrpSpPr/>
            <p:nvPr/>
          </p:nvGrpSpPr>
          <p:grpSpPr>
            <a:xfrm>
              <a:off x="2053738" y="2914838"/>
              <a:ext cx="158262" cy="270180"/>
              <a:chOff x="1521069" y="2586587"/>
              <a:chExt cx="158262" cy="270180"/>
            </a:xfrm>
          </p:grpSpPr>
          <p:sp>
            <p:nvSpPr>
              <p:cNvPr id="1235" name="フローチャート: 論理積ゲート 1234">
                <a:extLst>
                  <a:ext uri="{FF2B5EF4-FFF2-40B4-BE49-F238E27FC236}">
                    <a16:creationId xmlns:a16="http://schemas.microsoft.com/office/drawing/2014/main" xmlns="" id="{8C2A45A3-FA09-42AB-918A-4D311B2381E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6" name="楕円 1235">
                <a:extLst>
                  <a:ext uri="{FF2B5EF4-FFF2-40B4-BE49-F238E27FC236}">
                    <a16:creationId xmlns:a16="http://schemas.microsoft.com/office/drawing/2014/main" xmlns="" id="{F61DF121-A0EA-481A-980D-AC1690D3672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93" name="グループ化 1192">
              <a:extLst>
                <a:ext uri="{FF2B5EF4-FFF2-40B4-BE49-F238E27FC236}">
                  <a16:creationId xmlns:a16="http://schemas.microsoft.com/office/drawing/2014/main" xmlns="" id="{57E2C39E-3D1E-4848-9240-A4A427550BAD}"/>
                </a:ext>
              </a:extLst>
            </p:cNvPr>
            <p:cNvGrpSpPr/>
            <p:nvPr/>
          </p:nvGrpSpPr>
          <p:grpSpPr>
            <a:xfrm>
              <a:off x="2237131" y="2914839"/>
              <a:ext cx="158262" cy="270180"/>
              <a:chOff x="1521069" y="2586587"/>
              <a:chExt cx="158262" cy="270180"/>
            </a:xfrm>
          </p:grpSpPr>
          <p:sp>
            <p:nvSpPr>
              <p:cNvPr id="1233" name="フローチャート: 論理積ゲート 1232">
                <a:extLst>
                  <a:ext uri="{FF2B5EF4-FFF2-40B4-BE49-F238E27FC236}">
                    <a16:creationId xmlns:a16="http://schemas.microsoft.com/office/drawing/2014/main" xmlns="" id="{FA13D5FE-CD87-4214-8420-E7926731157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4" name="楕円 1233">
                <a:extLst>
                  <a:ext uri="{FF2B5EF4-FFF2-40B4-BE49-F238E27FC236}">
                    <a16:creationId xmlns:a16="http://schemas.microsoft.com/office/drawing/2014/main" xmlns="" id="{0DD05557-5BCD-4294-A6DB-98F61DC63DB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94" name="グループ化 1193">
              <a:extLst>
                <a:ext uri="{FF2B5EF4-FFF2-40B4-BE49-F238E27FC236}">
                  <a16:creationId xmlns:a16="http://schemas.microsoft.com/office/drawing/2014/main" xmlns="" id="{43FD0637-8E84-4439-B344-CD46476A6950}"/>
                </a:ext>
              </a:extLst>
            </p:cNvPr>
            <p:cNvGrpSpPr/>
            <p:nvPr/>
          </p:nvGrpSpPr>
          <p:grpSpPr>
            <a:xfrm>
              <a:off x="2420524" y="2914840"/>
              <a:ext cx="158262" cy="270180"/>
              <a:chOff x="1521069" y="2586587"/>
              <a:chExt cx="158262" cy="270180"/>
            </a:xfrm>
          </p:grpSpPr>
          <p:sp>
            <p:nvSpPr>
              <p:cNvPr id="1231" name="フローチャート: 論理積ゲート 1230">
                <a:extLst>
                  <a:ext uri="{FF2B5EF4-FFF2-40B4-BE49-F238E27FC236}">
                    <a16:creationId xmlns:a16="http://schemas.microsoft.com/office/drawing/2014/main" xmlns="" id="{E8931D09-49DF-4405-A165-5C68E27B866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2" name="楕円 1231">
                <a:extLst>
                  <a:ext uri="{FF2B5EF4-FFF2-40B4-BE49-F238E27FC236}">
                    <a16:creationId xmlns:a16="http://schemas.microsoft.com/office/drawing/2014/main" xmlns="" id="{E752C869-6CEA-4A12-8E48-F608C5A457A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95" name="グループ化 1194">
              <a:extLst>
                <a:ext uri="{FF2B5EF4-FFF2-40B4-BE49-F238E27FC236}">
                  <a16:creationId xmlns:a16="http://schemas.microsoft.com/office/drawing/2014/main" xmlns="" id="{920077B8-C00D-4DD9-AD9B-362A561A0BFD}"/>
                </a:ext>
              </a:extLst>
            </p:cNvPr>
            <p:cNvGrpSpPr/>
            <p:nvPr/>
          </p:nvGrpSpPr>
          <p:grpSpPr>
            <a:xfrm>
              <a:off x="2603917" y="2914841"/>
              <a:ext cx="158262" cy="270180"/>
              <a:chOff x="1521069" y="2586587"/>
              <a:chExt cx="158262" cy="270180"/>
            </a:xfrm>
          </p:grpSpPr>
          <p:sp>
            <p:nvSpPr>
              <p:cNvPr id="1229" name="フローチャート: 論理積ゲート 1228">
                <a:extLst>
                  <a:ext uri="{FF2B5EF4-FFF2-40B4-BE49-F238E27FC236}">
                    <a16:creationId xmlns:a16="http://schemas.microsoft.com/office/drawing/2014/main" xmlns="" id="{F1E58D7F-2337-447A-B94B-5D197AD5E5D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0" name="楕円 1229">
                <a:extLst>
                  <a:ext uri="{FF2B5EF4-FFF2-40B4-BE49-F238E27FC236}">
                    <a16:creationId xmlns:a16="http://schemas.microsoft.com/office/drawing/2014/main" xmlns="" id="{440F69E7-9A58-4C85-905C-333CF9E5043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96" name="グループ化 1195">
              <a:extLst>
                <a:ext uri="{FF2B5EF4-FFF2-40B4-BE49-F238E27FC236}">
                  <a16:creationId xmlns:a16="http://schemas.microsoft.com/office/drawing/2014/main" xmlns="" id="{C354F236-231F-4439-9684-2433B538F019}"/>
                </a:ext>
              </a:extLst>
            </p:cNvPr>
            <p:cNvGrpSpPr/>
            <p:nvPr/>
          </p:nvGrpSpPr>
          <p:grpSpPr>
            <a:xfrm>
              <a:off x="2787310" y="2914842"/>
              <a:ext cx="158262" cy="270180"/>
              <a:chOff x="1521069" y="2586587"/>
              <a:chExt cx="158262" cy="270180"/>
            </a:xfrm>
          </p:grpSpPr>
          <p:sp>
            <p:nvSpPr>
              <p:cNvPr id="1227" name="フローチャート: 論理積ゲート 1226">
                <a:extLst>
                  <a:ext uri="{FF2B5EF4-FFF2-40B4-BE49-F238E27FC236}">
                    <a16:creationId xmlns:a16="http://schemas.microsoft.com/office/drawing/2014/main" xmlns="" id="{451231E4-7D1D-45AD-8AE3-7533C1A295F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8" name="楕円 1227">
                <a:extLst>
                  <a:ext uri="{FF2B5EF4-FFF2-40B4-BE49-F238E27FC236}">
                    <a16:creationId xmlns:a16="http://schemas.microsoft.com/office/drawing/2014/main" xmlns="" id="{6477948C-0B4F-41DD-9855-2D6B98D923E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97" name="グループ化 1196">
              <a:extLst>
                <a:ext uri="{FF2B5EF4-FFF2-40B4-BE49-F238E27FC236}">
                  <a16:creationId xmlns:a16="http://schemas.microsoft.com/office/drawing/2014/main" xmlns="" id="{BBCE3B2D-A863-4CA5-9D5A-995ADF4D5A67}"/>
                </a:ext>
              </a:extLst>
            </p:cNvPr>
            <p:cNvGrpSpPr/>
            <p:nvPr/>
          </p:nvGrpSpPr>
          <p:grpSpPr>
            <a:xfrm>
              <a:off x="1130914" y="2316950"/>
              <a:ext cx="158262" cy="270180"/>
              <a:chOff x="1521069" y="2586587"/>
              <a:chExt cx="158262" cy="270180"/>
            </a:xfrm>
          </p:grpSpPr>
          <p:sp>
            <p:nvSpPr>
              <p:cNvPr id="1225" name="フローチャート: 論理積ゲート 1224">
                <a:extLst>
                  <a:ext uri="{FF2B5EF4-FFF2-40B4-BE49-F238E27FC236}">
                    <a16:creationId xmlns:a16="http://schemas.microsoft.com/office/drawing/2014/main" xmlns="" id="{1BA8B7C6-8019-48FD-917D-9BE05CD29ACC}"/>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6" name="楕円 1225">
                <a:extLst>
                  <a:ext uri="{FF2B5EF4-FFF2-40B4-BE49-F238E27FC236}">
                    <a16:creationId xmlns:a16="http://schemas.microsoft.com/office/drawing/2014/main" xmlns="" id="{ACF9363E-DC34-4E19-8B5A-BA2D161AE46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98" name="グループ化 1197">
              <a:extLst>
                <a:ext uri="{FF2B5EF4-FFF2-40B4-BE49-F238E27FC236}">
                  <a16:creationId xmlns:a16="http://schemas.microsoft.com/office/drawing/2014/main" xmlns="" id="{7212E619-E2E0-48CD-88A5-35440C6367B8}"/>
                </a:ext>
              </a:extLst>
            </p:cNvPr>
            <p:cNvGrpSpPr/>
            <p:nvPr/>
          </p:nvGrpSpPr>
          <p:grpSpPr>
            <a:xfrm>
              <a:off x="1314307" y="2316951"/>
              <a:ext cx="158262" cy="270180"/>
              <a:chOff x="1521069" y="2586587"/>
              <a:chExt cx="158262" cy="270180"/>
            </a:xfrm>
          </p:grpSpPr>
          <p:sp>
            <p:nvSpPr>
              <p:cNvPr id="1223" name="フローチャート: 論理積ゲート 1222">
                <a:extLst>
                  <a:ext uri="{FF2B5EF4-FFF2-40B4-BE49-F238E27FC236}">
                    <a16:creationId xmlns:a16="http://schemas.microsoft.com/office/drawing/2014/main" xmlns="" id="{ED3A070C-4D9B-4DE1-9A5F-5293CE2223A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4" name="楕円 1223">
                <a:extLst>
                  <a:ext uri="{FF2B5EF4-FFF2-40B4-BE49-F238E27FC236}">
                    <a16:creationId xmlns:a16="http://schemas.microsoft.com/office/drawing/2014/main" xmlns="" id="{6FBF7A2A-45C8-4ACC-A192-2A2FBB2E0BC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99" name="グループ化 1198">
              <a:extLst>
                <a:ext uri="{FF2B5EF4-FFF2-40B4-BE49-F238E27FC236}">
                  <a16:creationId xmlns:a16="http://schemas.microsoft.com/office/drawing/2014/main" xmlns="" id="{D7A5F04D-4018-4011-876E-324B523F4CB7}"/>
                </a:ext>
              </a:extLst>
            </p:cNvPr>
            <p:cNvGrpSpPr/>
            <p:nvPr/>
          </p:nvGrpSpPr>
          <p:grpSpPr>
            <a:xfrm>
              <a:off x="1497700" y="2316952"/>
              <a:ext cx="158262" cy="270180"/>
              <a:chOff x="1521069" y="2586587"/>
              <a:chExt cx="158262" cy="270180"/>
            </a:xfrm>
          </p:grpSpPr>
          <p:sp>
            <p:nvSpPr>
              <p:cNvPr id="1221" name="フローチャート: 論理積ゲート 1220">
                <a:extLst>
                  <a:ext uri="{FF2B5EF4-FFF2-40B4-BE49-F238E27FC236}">
                    <a16:creationId xmlns:a16="http://schemas.microsoft.com/office/drawing/2014/main" xmlns="" id="{166E37A1-50F1-4892-A777-3CB1644310AC}"/>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2" name="楕円 1221">
                <a:extLst>
                  <a:ext uri="{FF2B5EF4-FFF2-40B4-BE49-F238E27FC236}">
                    <a16:creationId xmlns:a16="http://schemas.microsoft.com/office/drawing/2014/main" xmlns="" id="{FA0CE786-86A7-4A1C-9BF1-0F3DCB077A4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00" name="グループ化 1199">
              <a:extLst>
                <a:ext uri="{FF2B5EF4-FFF2-40B4-BE49-F238E27FC236}">
                  <a16:creationId xmlns:a16="http://schemas.microsoft.com/office/drawing/2014/main" xmlns="" id="{A58F6FAF-7ED1-4D1C-962C-7610EEE6EA18}"/>
                </a:ext>
              </a:extLst>
            </p:cNvPr>
            <p:cNvGrpSpPr/>
            <p:nvPr/>
          </p:nvGrpSpPr>
          <p:grpSpPr>
            <a:xfrm>
              <a:off x="1681093" y="2316953"/>
              <a:ext cx="158262" cy="270180"/>
              <a:chOff x="1521069" y="2586587"/>
              <a:chExt cx="158262" cy="270180"/>
            </a:xfrm>
          </p:grpSpPr>
          <p:sp>
            <p:nvSpPr>
              <p:cNvPr id="1219" name="フローチャート: 論理積ゲート 1218">
                <a:extLst>
                  <a:ext uri="{FF2B5EF4-FFF2-40B4-BE49-F238E27FC236}">
                    <a16:creationId xmlns:a16="http://schemas.microsoft.com/office/drawing/2014/main" xmlns="" id="{367F3053-BBA7-496B-AE52-7EC76A456C2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0" name="楕円 1219">
                <a:extLst>
                  <a:ext uri="{FF2B5EF4-FFF2-40B4-BE49-F238E27FC236}">
                    <a16:creationId xmlns:a16="http://schemas.microsoft.com/office/drawing/2014/main" xmlns="" id="{35074915-2CD4-48A3-A512-AE620B13C78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01" name="グループ化 1200">
              <a:extLst>
                <a:ext uri="{FF2B5EF4-FFF2-40B4-BE49-F238E27FC236}">
                  <a16:creationId xmlns:a16="http://schemas.microsoft.com/office/drawing/2014/main" xmlns="" id="{424F4F11-9F35-4DA7-9A6D-31E06A5FFC4E}"/>
                </a:ext>
              </a:extLst>
            </p:cNvPr>
            <p:cNvGrpSpPr/>
            <p:nvPr/>
          </p:nvGrpSpPr>
          <p:grpSpPr>
            <a:xfrm>
              <a:off x="1864486" y="2316954"/>
              <a:ext cx="158262" cy="270180"/>
              <a:chOff x="1521069" y="2586587"/>
              <a:chExt cx="158262" cy="270180"/>
            </a:xfrm>
          </p:grpSpPr>
          <p:sp>
            <p:nvSpPr>
              <p:cNvPr id="1217" name="フローチャート: 論理積ゲート 1216">
                <a:extLst>
                  <a:ext uri="{FF2B5EF4-FFF2-40B4-BE49-F238E27FC236}">
                    <a16:creationId xmlns:a16="http://schemas.microsoft.com/office/drawing/2014/main" xmlns="" id="{A8D2D71C-4A5C-40BC-8BFE-6FAC117C6E8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8" name="楕円 1217">
                <a:extLst>
                  <a:ext uri="{FF2B5EF4-FFF2-40B4-BE49-F238E27FC236}">
                    <a16:creationId xmlns:a16="http://schemas.microsoft.com/office/drawing/2014/main" xmlns="" id="{21FDBC07-C148-45B5-ADEF-9AA71D47451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02" name="グループ化 1201">
              <a:extLst>
                <a:ext uri="{FF2B5EF4-FFF2-40B4-BE49-F238E27FC236}">
                  <a16:creationId xmlns:a16="http://schemas.microsoft.com/office/drawing/2014/main" xmlns="" id="{72A08C02-414C-41C6-B297-9513BDDAF33D}"/>
                </a:ext>
              </a:extLst>
            </p:cNvPr>
            <p:cNvGrpSpPr/>
            <p:nvPr/>
          </p:nvGrpSpPr>
          <p:grpSpPr>
            <a:xfrm>
              <a:off x="2047879" y="2316955"/>
              <a:ext cx="158262" cy="270180"/>
              <a:chOff x="1521069" y="2586587"/>
              <a:chExt cx="158262" cy="270180"/>
            </a:xfrm>
          </p:grpSpPr>
          <p:sp>
            <p:nvSpPr>
              <p:cNvPr id="1215" name="フローチャート: 論理積ゲート 1214">
                <a:extLst>
                  <a:ext uri="{FF2B5EF4-FFF2-40B4-BE49-F238E27FC236}">
                    <a16:creationId xmlns:a16="http://schemas.microsoft.com/office/drawing/2014/main" xmlns="" id="{5FAC3BC7-1ADB-4BA7-B034-3CC4DFC52FA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6" name="楕円 1215">
                <a:extLst>
                  <a:ext uri="{FF2B5EF4-FFF2-40B4-BE49-F238E27FC236}">
                    <a16:creationId xmlns:a16="http://schemas.microsoft.com/office/drawing/2014/main" xmlns="" id="{679DDC4B-7B0E-4B54-96FA-622BA055C0D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03" name="グループ化 1202">
              <a:extLst>
                <a:ext uri="{FF2B5EF4-FFF2-40B4-BE49-F238E27FC236}">
                  <a16:creationId xmlns:a16="http://schemas.microsoft.com/office/drawing/2014/main" xmlns="" id="{7F61F56B-5BDF-487D-AFCF-B0DA1A2E9963}"/>
                </a:ext>
              </a:extLst>
            </p:cNvPr>
            <p:cNvGrpSpPr/>
            <p:nvPr/>
          </p:nvGrpSpPr>
          <p:grpSpPr>
            <a:xfrm>
              <a:off x="2231272" y="2316956"/>
              <a:ext cx="158262" cy="270180"/>
              <a:chOff x="1521069" y="2586587"/>
              <a:chExt cx="158262" cy="270180"/>
            </a:xfrm>
          </p:grpSpPr>
          <p:sp>
            <p:nvSpPr>
              <p:cNvPr id="1213" name="フローチャート: 論理積ゲート 1212">
                <a:extLst>
                  <a:ext uri="{FF2B5EF4-FFF2-40B4-BE49-F238E27FC236}">
                    <a16:creationId xmlns:a16="http://schemas.microsoft.com/office/drawing/2014/main" xmlns="" id="{24986D25-A0B1-49E6-849C-4A71B34D9A1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4" name="楕円 1213">
                <a:extLst>
                  <a:ext uri="{FF2B5EF4-FFF2-40B4-BE49-F238E27FC236}">
                    <a16:creationId xmlns:a16="http://schemas.microsoft.com/office/drawing/2014/main" xmlns="" id="{2A55F56B-A8B6-4B40-82EA-2D538768543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04" name="グループ化 1203">
              <a:extLst>
                <a:ext uri="{FF2B5EF4-FFF2-40B4-BE49-F238E27FC236}">
                  <a16:creationId xmlns:a16="http://schemas.microsoft.com/office/drawing/2014/main" xmlns="" id="{6FB41857-B162-48F4-B832-A28494A54689}"/>
                </a:ext>
              </a:extLst>
            </p:cNvPr>
            <p:cNvGrpSpPr/>
            <p:nvPr/>
          </p:nvGrpSpPr>
          <p:grpSpPr>
            <a:xfrm>
              <a:off x="2414665" y="2316957"/>
              <a:ext cx="158262" cy="270180"/>
              <a:chOff x="1521069" y="2586587"/>
              <a:chExt cx="158262" cy="270180"/>
            </a:xfrm>
          </p:grpSpPr>
          <p:sp>
            <p:nvSpPr>
              <p:cNvPr id="1211" name="フローチャート: 論理積ゲート 1210">
                <a:extLst>
                  <a:ext uri="{FF2B5EF4-FFF2-40B4-BE49-F238E27FC236}">
                    <a16:creationId xmlns:a16="http://schemas.microsoft.com/office/drawing/2014/main" xmlns="" id="{80BD57E3-EE9C-4172-9EFA-ECB043571D1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2" name="楕円 1211">
                <a:extLst>
                  <a:ext uri="{FF2B5EF4-FFF2-40B4-BE49-F238E27FC236}">
                    <a16:creationId xmlns:a16="http://schemas.microsoft.com/office/drawing/2014/main" xmlns="" id="{811FA929-A7EA-4536-B105-6C0CCD4CA5C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05" name="グループ化 1204">
              <a:extLst>
                <a:ext uri="{FF2B5EF4-FFF2-40B4-BE49-F238E27FC236}">
                  <a16:creationId xmlns:a16="http://schemas.microsoft.com/office/drawing/2014/main" xmlns="" id="{6869A007-2BE1-4CDD-B3F5-E1D2E55895E9}"/>
                </a:ext>
              </a:extLst>
            </p:cNvPr>
            <p:cNvGrpSpPr/>
            <p:nvPr/>
          </p:nvGrpSpPr>
          <p:grpSpPr>
            <a:xfrm>
              <a:off x="2598058" y="2316958"/>
              <a:ext cx="158262" cy="270180"/>
              <a:chOff x="1521069" y="2586587"/>
              <a:chExt cx="158262" cy="270180"/>
            </a:xfrm>
          </p:grpSpPr>
          <p:sp>
            <p:nvSpPr>
              <p:cNvPr id="1209" name="フローチャート: 論理積ゲート 1208">
                <a:extLst>
                  <a:ext uri="{FF2B5EF4-FFF2-40B4-BE49-F238E27FC236}">
                    <a16:creationId xmlns:a16="http://schemas.microsoft.com/office/drawing/2014/main" xmlns="" id="{E0632364-4554-492C-AA31-535AFC0B7CE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0" name="楕円 1209">
                <a:extLst>
                  <a:ext uri="{FF2B5EF4-FFF2-40B4-BE49-F238E27FC236}">
                    <a16:creationId xmlns:a16="http://schemas.microsoft.com/office/drawing/2014/main" xmlns="" id="{2146B5B8-6F9C-4581-8005-2F018AA9D37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06" name="グループ化 1205">
              <a:extLst>
                <a:ext uri="{FF2B5EF4-FFF2-40B4-BE49-F238E27FC236}">
                  <a16:creationId xmlns:a16="http://schemas.microsoft.com/office/drawing/2014/main" xmlns="" id="{92CA2B3E-794B-446E-A2E3-5BD35109622E}"/>
                </a:ext>
              </a:extLst>
            </p:cNvPr>
            <p:cNvGrpSpPr/>
            <p:nvPr/>
          </p:nvGrpSpPr>
          <p:grpSpPr>
            <a:xfrm>
              <a:off x="2781451" y="2316959"/>
              <a:ext cx="158262" cy="270180"/>
              <a:chOff x="1521069" y="2586587"/>
              <a:chExt cx="158262" cy="270180"/>
            </a:xfrm>
          </p:grpSpPr>
          <p:sp>
            <p:nvSpPr>
              <p:cNvPr id="1207" name="フローチャート: 論理積ゲート 1206">
                <a:extLst>
                  <a:ext uri="{FF2B5EF4-FFF2-40B4-BE49-F238E27FC236}">
                    <a16:creationId xmlns:a16="http://schemas.microsoft.com/office/drawing/2014/main" xmlns="" id="{B9671566-40A2-45F6-8371-27713A7C506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8" name="楕円 1207">
                <a:extLst>
                  <a:ext uri="{FF2B5EF4-FFF2-40B4-BE49-F238E27FC236}">
                    <a16:creationId xmlns:a16="http://schemas.microsoft.com/office/drawing/2014/main" xmlns="" id="{7115FBB1-9705-4C42-AE62-E0FD5C19226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267" name="グループ化 1266">
            <a:extLst>
              <a:ext uri="{FF2B5EF4-FFF2-40B4-BE49-F238E27FC236}">
                <a16:creationId xmlns:a16="http://schemas.microsoft.com/office/drawing/2014/main" xmlns="" id="{B7B9D7BF-34C5-419D-97CF-EE4BEE32DE38}"/>
              </a:ext>
            </a:extLst>
          </p:cNvPr>
          <p:cNvGrpSpPr>
            <a:grpSpLocks noChangeAspect="1"/>
          </p:cNvGrpSpPr>
          <p:nvPr/>
        </p:nvGrpSpPr>
        <p:grpSpPr>
          <a:xfrm>
            <a:off x="2519871" y="2689852"/>
            <a:ext cx="907329" cy="434036"/>
            <a:chOff x="1130914" y="2316950"/>
            <a:chExt cx="1814658" cy="868072"/>
          </a:xfrm>
        </p:grpSpPr>
        <p:grpSp>
          <p:nvGrpSpPr>
            <p:cNvPr id="1268" name="グループ化 1267">
              <a:extLst>
                <a:ext uri="{FF2B5EF4-FFF2-40B4-BE49-F238E27FC236}">
                  <a16:creationId xmlns:a16="http://schemas.microsoft.com/office/drawing/2014/main" xmlns="" id="{23388A69-B982-4008-A510-ABCFD7AE76D7}"/>
                </a:ext>
              </a:extLst>
            </p:cNvPr>
            <p:cNvGrpSpPr/>
            <p:nvPr/>
          </p:nvGrpSpPr>
          <p:grpSpPr>
            <a:xfrm>
              <a:off x="1136773" y="2615891"/>
              <a:ext cx="158262" cy="270180"/>
              <a:chOff x="1521069" y="2586587"/>
              <a:chExt cx="158262" cy="270180"/>
            </a:xfrm>
          </p:grpSpPr>
          <p:sp>
            <p:nvSpPr>
              <p:cNvPr id="1356" name="フローチャート: 論理積ゲート 1355">
                <a:extLst>
                  <a:ext uri="{FF2B5EF4-FFF2-40B4-BE49-F238E27FC236}">
                    <a16:creationId xmlns:a16="http://schemas.microsoft.com/office/drawing/2014/main" xmlns="" id="{0F8ABEBA-8052-495F-9DB6-3C2B44B55F8C}"/>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7" name="楕円 1356">
                <a:extLst>
                  <a:ext uri="{FF2B5EF4-FFF2-40B4-BE49-F238E27FC236}">
                    <a16:creationId xmlns:a16="http://schemas.microsoft.com/office/drawing/2014/main" xmlns="" id="{3AB0B6CE-3E56-4749-8ECF-085A9FC76AB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9" name="グループ化 1268">
              <a:extLst>
                <a:ext uri="{FF2B5EF4-FFF2-40B4-BE49-F238E27FC236}">
                  <a16:creationId xmlns:a16="http://schemas.microsoft.com/office/drawing/2014/main" xmlns="" id="{29874A7A-46AD-42F1-BBCC-A8B81DAB6A20}"/>
                </a:ext>
              </a:extLst>
            </p:cNvPr>
            <p:cNvGrpSpPr/>
            <p:nvPr/>
          </p:nvGrpSpPr>
          <p:grpSpPr>
            <a:xfrm>
              <a:off x="1320166" y="2615892"/>
              <a:ext cx="158262" cy="270180"/>
              <a:chOff x="1521069" y="2586587"/>
              <a:chExt cx="158262" cy="270180"/>
            </a:xfrm>
          </p:grpSpPr>
          <p:sp>
            <p:nvSpPr>
              <p:cNvPr id="1354" name="フローチャート: 論理積ゲート 1353">
                <a:extLst>
                  <a:ext uri="{FF2B5EF4-FFF2-40B4-BE49-F238E27FC236}">
                    <a16:creationId xmlns:a16="http://schemas.microsoft.com/office/drawing/2014/main" xmlns="" id="{BFE138E7-7249-4C1C-B267-123EC3AE1F5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5" name="楕円 1354">
                <a:extLst>
                  <a:ext uri="{FF2B5EF4-FFF2-40B4-BE49-F238E27FC236}">
                    <a16:creationId xmlns:a16="http://schemas.microsoft.com/office/drawing/2014/main" xmlns="" id="{D24BB436-9DD4-4A2C-B91B-C0517233797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70" name="グループ化 1269">
              <a:extLst>
                <a:ext uri="{FF2B5EF4-FFF2-40B4-BE49-F238E27FC236}">
                  <a16:creationId xmlns:a16="http://schemas.microsoft.com/office/drawing/2014/main" xmlns="" id="{C84E7313-EF62-447E-A3F4-BDA88B8B1324}"/>
                </a:ext>
              </a:extLst>
            </p:cNvPr>
            <p:cNvGrpSpPr/>
            <p:nvPr/>
          </p:nvGrpSpPr>
          <p:grpSpPr>
            <a:xfrm>
              <a:off x="1503559" y="2615893"/>
              <a:ext cx="158262" cy="270180"/>
              <a:chOff x="1521069" y="2586587"/>
              <a:chExt cx="158262" cy="270180"/>
            </a:xfrm>
          </p:grpSpPr>
          <p:sp>
            <p:nvSpPr>
              <p:cNvPr id="1352" name="フローチャート: 論理積ゲート 1351">
                <a:extLst>
                  <a:ext uri="{FF2B5EF4-FFF2-40B4-BE49-F238E27FC236}">
                    <a16:creationId xmlns:a16="http://schemas.microsoft.com/office/drawing/2014/main" xmlns="" id="{3E72C1D5-9155-45E6-8D47-A79C64821EC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3" name="楕円 1352">
                <a:extLst>
                  <a:ext uri="{FF2B5EF4-FFF2-40B4-BE49-F238E27FC236}">
                    <a16:creationId xmlns:a16="http://schemas.microsoft.com/office/drawing/2014/main" xmlns="" id="{1D160198-E8C0-462E-AA89-E7F5C1862F64}"/>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71" name="グループ化 1270">
              <a:extLst>
                <a:ext uri="{FF2B5EF4-FFF2-40B4-BE49-F238E27FC236}">
                  <a16:creationId xmlns:a16="http://schemas.microsoft.com/office/drawing/2014/main" xmlns="" id="{33F7A1D5-5DA3-42C5-AED0-8F20C3A89E38}"/>
                </a:ext>
              </a:extLst>
            </p:cNvPr>
            <p:cNvGrpSpPr/>
            <p:nvPr/>
          </p:nvGrpSpPr>
          <p:grpSpPr>
            <a:xfrm>
              <a:off x="1686952" y="2615894"/>
              <a:ext cx="158262" cy="270180"/>
              <a:chOff x="1521069" y="2586587"/>
              <a:chExt cx="158262" cy="270180"/>
            </a:xfrm>
          </p:grpSpPr>
          <p:sp>
            <p:nvSpPr>
              <p:cNvPr id="1350" name="フローチャート: 論理積ゲート 1349">
                <a:extLst>
                  <a:ext uri="{FF2B5EF4-FFF2-40B4-BE49-F238E27FC236}">
                    <a16:creationId xmlns:a16="http://schemas.microsoft.com/office/drawing/2014/main" xmlns="" id="{5074C9DE-A7AF-4EC8-9FBD-531F4D5BAB6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1" name="楕円 1350">
                <a:extLst>
                  <a:ext uri="{FF2B5EF4-FFF2-40B4-BE49-F238E27FC236}">
                    <a16:creationId xmlns:a16="http://schemas.microsoft.com/office/drawing/2014/main" xmlns="" id="{D8228459-8CF3-48FF-903B-C97367A1769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72" name="グループ化 1271">
              <a:extLst>
                <a:ext uri="{FF2B5EF4-FFF2-40B4-BE49-F238E27FC236}">
                  <a16:creationId xmlns:a16="http://schemas.microsoft.com/office/drawing/2014/main" xmlns="" id="{56CA87CE-C356-4D3B-9D46-17DB30F2EAF4}"/>
                </a:ext>
              </a:extLst>
            </p:cNvPr>
            <p:cNvGrpSpPr/>
            <p:nvPr/>
          </p:nvGrpSpPr>
          <p:grpSpPr>
            <a:xfrm>
              <a:off x="1870345" y="2615895"/>
              <a:ext cx="158262" cy="270180"/>
              <a:chOff x="1521069" y="2586587"/>
              <a:chExt cx="158262" cy="270180"/>
            </a:xfrm>
          </p:grpSpPr>
          <p:sp>
            <p:nvSpPr>
              <p:cNvPr id="1348" name="フローチャート: 論理積ゲート 1347">
                <a:extLst>
                  <a:ext uri="{FF2B5EF4-FFF2-40B4-BE49-F238E27FC236}">
                    <a16:creationId xmlns:a16="http://schemas.microsoft.com/office/drawing/2014/main" xmlns="" id="{57769949-B925-4B88-BC8B-DD4D4181C4B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9" name="楕円 1348">
                <a:extLst>
                  <a:ext uri="{FF2B5EF4-FFF2-40B4-BE49-F238E27FC236}">
                    <a16:creationId xmlns:a16="http://schemas.microsoft.com/office/drawing/2014/main" xmlns="" id="{82550715-03FF-4C9D-8C78-893191FD522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73" name="グループ化 1272">
              <a:extLst>
                <a:ext uri="{FF2B5EF4-FFF2-40B4-BE49-F238E27FC236}">
                  <a16:creationId xmlns:a16="http://schemas.microsoft.com/office/drawing/2014/main" xmlns="" id="{60950878-E96E-4D5C-AA41-84B31B95AF4B}"/>
                </a:ext>
              </a:extLst>
            </p:cNvPr>
            <p:cNvGrpSpPr/>
            <p:nvPr/>
          </p:nvGrpSpPr>
          <p:grpSpPr>
            <a:xfrm>
              <a:off x="2053738" y="2615896"/>
              <a:ext cx="158262" cy="270180"/>
              <a:chOff x="1521069" y="2586587"/>
              <a:chExt cx="158262" cy="270180"/>
            </a:xfrm>
          </p:grpSpPr>
          <p:sp>
            <p:nvSpPr>
              <p:cNvPr id="1346" name="フローチャート: 論理積ゲート 1345">
                <a:extLst>
                  <a:ext uri="{FF2B5EF4-FFF2-40B4-BE49-F238E27FC236}">
                    <a16:creationId xmlns:a16="http://schemas.microsoft.com/office/drawing/2014/main" xmlns="" id="{C22EE226-257D-4425-B2B7-F4C2FDB3440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7" name="楕円 1346">
                <a:extLst>
                  <a:ext uri="{FF2B5EF4-FFF2-40B4-BE49-F238E27FC236}">
                    <a16:creationId xmlns:a16="http://schemas.microsoft.com/office/drawing/2014/main" xmlns="" id="{7E43FD96-1A03-4120-962D-8B120AF551D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74" name="グループ化 1273">
              <a:extLst>
                <a:ext uri="{FF2B5EF4-FFF2-40B4-BE49-F238E27FC236}">
                  <a16:creationId xmlns:a16="http://schemas.microsoft.com/office/drawing/2014/main" xmlns="" id="{D570AB93-8D08-4DEC-AF60-CE36A0471873}"/>
                </a:ext>
              </a:extLst>
            </p:cNvPr>
            <p:cNvGrpSpPr/>
            <p:nvPr/>
          </p:nvGrpSpPr>
          <p:grpSpPr>
            <a:xfrm>
              <a:off x="2237131" y="2615897"/>
              <a:ext cx="158262" cy="270180"/>
              <a:chOff x="1521069" y="2586587"/>
              <a:chExt cx="158262" cy="270180"/>
            </a:xfrm>
          </p:grpSpPr>
          <p:sp>
            <p:nvSpPr>
              <p:cNvPr id="1344" name="フローチャート: 論理積ゲート 1343">
                <a:extLst>
                  <a:ext uri="{FF2B5EF4-FFF2-40B4-BE49-F238E27FC236}">
                    <a16:creationId xmlns:a16="http://schemas.microsoft.com/office/drawing/2014/main" xmlns="" id="{23991E56-EBD5-44A8-BAA4-3E3DF440977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5" name="楕円 1344">
                <a:extLst>
                  <a:ext uri="{FF2B5EF4-FFF2-40B4-BE49-F238E27FC236}">
                    <a16:creationId xmlns:a16="http://schemas.microsoft.com/office/drawing/2014/main" xmlns="" id="{590A883A-47BD-49D4-AA11-EC45836721C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75" name="グループ化 1274">
              <a:extLst>
                <a:ext uri="{FF2B5EF4-FFF2-40B4-BE49-F238E27FC236}">
                  <a16:creationId xmlns:a16="http://schemas.microsoft.com/office/drawing/2014/main" xmlns="" id="{E65FD1C5-A6EE-46D6-9548-0369853F1297}"/>
                </a:ext>
              </a:extLst>
            </p:cNvPr>
            <p:cNvGrpSpPr/>
            <p:nvPr/>
          </p:nvGrpSpPr>
          <p:grpSpPr>
            <a:xfrm>
              <a:off x="2420524" y="2615898"/>
              <a:ext cx="158262" cy="270180"/>
              <a:chOff x="1521069" y="2586587"/>
              <a:chExt cx="158262" cy="270180"/>
            </a:xfrm>
          </p:grpSpPr>
          <p:sp>
            <p:nvSpPr>
              <p:cNvPr id="1342" name="フローチャート: 論理積ゲート 1341">
                <a:extLst>
                  <a:ext uri="{FF2B5EF4-FFF2-40B4-BE49-F238E27FC236}">
                    <a16:creationId xmlns:a16="http://schemas.microsoft.com/office/drawing/2014/main" xmlns="" id="{84CAB16E-86E3-4D08-93E7-4B670D5A840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3" name="楕円 1342">
                <a:extLst>
                  <a:ext uri="{FF2B5EF4-FFF2-40B4-BE49-F238E27FC236}">
                    <a16:creationId xmlns:a16="http://schemas.microsoft.com/office/drawing/2014/main" xmlns="" id="{E22B8255-D362-41FC-9636-96D7FC7FD73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76" name="グループ化 1275">
              <a:extLst>
                <a:ext uri="{FF2B5EF4-FFF2-40B4-BE49-F238E27FC236}">
                  <a16:creationId xmlns:a16="http://schemas.microsoft.com/office/drawing/2014/main" xmlns="" id="{DE0CBEC9-C539-400D-8AA6-A91ECD8AF1BB}"/>
                </a:ext>
              </a:extLst>
            </p:cNvPr>
            <p:cNvGrpSpPr/>
            <p:nvPr/>
          </p:nvGrpSpPr>
          <p:grpSpPr>
            <a:xfrm>
              <a:off x="2603917" y="2615899"/>
              <a:ext cx="158262" cy="270180"/>
              <a:chOff x="1521069" y="2586587"/>
              <a:chExt cx="158262" cy="270180"/>
            </a:xfrm>
          </p:grpSpPr>
          <p:sp>
            <p:nvSpPr>
              <p:cNvPr id="1340" name="フローチャート: 論理積ゲート 1339">
                <a:extLst>
                  <a:ext uri="{FF2B5EF4-FFF2-40B4-BE49-F238E27FC236}">
                    <a16:creationId xmlns:a16="http://schemas.microsoft.com/office/drawing/2014/main" xmlns="" id="{F6FEFC01-4603-4F6C-8445-F3F1BFB6AF7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1" name="楕円 1340">
                <a:extLst>
                  <a:ext uri="{FF2B5EF4-FFF2-40B4-BE49-F238E27FC236}">
                    <a16:creationId xmlns:a16="http://schemas.microsoft.com/office/drawing/2014/main" xmlns="" id="{19F767F1-1305-4547-A9A4-1CBAAEBF598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77" name="グループ化 1276">
              <a:extLst>
                <a:ext uri="{FF2B5EF4-FFF2-40B4-BE49-F238E27FC236}">
                  <a16:creationId xmlns:a16="http://schemas.microsoft.com/office/drawing/2014/main" xmlns="" id="{F2574485-2BFC-488F-80BB-D8E8A7F4ECD2}"/>
                </a:ext>
              </a:extLst>
            </p:cNvPr>
            <p:cNvGrpSpPr/>
            <p:nvPr/>
          </p:nvGrpSpPr>
          <p:grpSpPr>
            <a:xfrm>
              <a:off x="2787310" y="2615900"/>
              <a:ext cx="158262" cy="270180"/>
              <a:chOff x="1521069" y="2586587"/>
              <a:chExt cx="158262" cy="270180"/>
            </a:xfrm>
          </p:grpSpPr>
          <p:sp>
            <p:nvSpPr>
              <p:cNvPr id="1338" name="フローチャート: 論理積ゲート 1337">
                <a:extLst>
                  <a:ext uri="{FF2B5EF4-FFF2-40B4-BE49-F238E27FC236}">
                    <a16:creationId xmlns:a16="http://schemas.microsoft.com/office/drawing/2014/main" xmlns="" id="{5B1D0C0D-CF92-4E08-8056-51860D622F1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9" name="楕円 1338">
                <a:extLst>
                  <a:ext uri="{FF2B5EF4-FFF2-40B4-BE49-F238E27FC236}">
                    <a16:creationId xmlns:a16="http://schemas.microsoft.com/office/drawing/2014/main" xmlns="" id="{156EFA51-760F-40D2-947A-918452D7C72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78" name="グループ化 1277">
              <a:extLst>
                <a:ext uri="{FF2B5EF4-FFF2-40B4-BE49-F238E27FC236}">
                  <a16:creationId xmlns:a16="http://schemas.microsoft.com/office/drawing/2014/main" xmlns="" id="{ADF4B003-2B2D-4131-A874-55C99E3B7C0F}"/>
                </a:ext>
              </a:extLst>
            </p:cNvPr>
            <p:cNvGrpSpPr/>
            <p:nvPr/>
          </p:nvGrpSpPr>
          <p:grpSpPr>
            <a:xfrm>
              <a:off x="1136773" y="2914833"/>
              <a:ext cx="158262" cy="270180"/>
              <a:chOff x="1521069" y="2586587"/>
              <a:chExt cx="158262" cy="270180"/>
            </a:xfrm>
          </p:grpSpPr>
          <p:sp>
            <p:nvSpPr>
              <p:cNvPr id="1336" name="フローチャート: 論理積ゲート 1335">
                <a:extLst>
                  <a:ext uri="{FF2B5EF4-FFF2-40B4-BE49-F238E27FC236}">
                    <a16:creationId xmlns:a16="http://schemas.microsoft.com/office/drawing/2014/main" xmlns="" id="{6F62104B-31E2-4019-A009-C46BFC2DCBF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7" name="楕円 1336">
                <a:extLst>
                  <a:ext uri="{FF2B5EF4-FFF2-40B4-BE49-F238E27FC236}">
                    <a16:creationId xmlns:a16="http://schemas.microsoft.com/office/drawing/2014/main" xmlns="" id="{00CA8E2C-1F2A-4088-B720-FE8FCC29032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79" name="グループ化 1278">
              <a:extLst>
                <a:ext uri="{FF2B5EF4-FFF2-40B4-BE49-F238E27FC236}">
                  <a16:creationId xmlns:a16="http://schemas.microsoft.com/office/drawing/2014/main" xmlns="" id="{484C5480-D39A-4751-B2F2-906735821632}"/>
                </a:ext>
              </a:extLst>
            </p:cNvPr>
            <p:cNvGrpSpPr/>
            <p:nvPr/>
          </p:nvGrpSpPr>
          <p:grpSpPr>
            <a:xfrm>
              <a:off x="1320166" y="2914834"/>
              <a:ext cx="158262" cy="270180"/>
              <a:chOff x="1521069" y="2586587"/>
              <a:chExt cx="158262" cy="270180"/>
            </a:xfrm>
          </p:grpSpPr>
          <p:sp>
            <p:nvSpPr>
              <p:cNvPr id="1334" name="フローチャート: 論理積ゲート 1333">
                <a:extLst>
                  <a:ext uri="{FF2B5EF4-FFF2-40B4-BE49-F238E27FC236}">
                    <a16:creationId xmlns:a16="http://schemas.microsoft.com/office/drawing/2014/main" xmlns="" id="{F663EF72-F31A-443B-83A4-3DCBAE4FC52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5" name="楕円 1334">
                <a:extLst>
                  <a:ext uri="{FF2B5EF4-FFF2-40B4-BE49-F238E27FC236}">
                    <a16:creationId xmlns:a16="http://schemas.microsoft.com/office/drawing/2014/main" xmlns="" id="{B8F10D81-0C79-4779-92F1-686CCB0F0A9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80" name="グループ化 1279">
              <a:extLst>
                <a:ext uri="{FF2B5EF4-FFF2-40B4-BE49-F238E27FC236}">
                  <a16:creationId xmlns:a16="http://schemas.microsoft.com/office/drawing/2014/main" xmlns="" id="{CD0E28E1-32A1-4009-95B7-C52F0B27B219}"/>
                </a:ext>
              </a:extLst>
            </p:cNvPr>
            <p:cNvGrpSpPr/>
            <p:nvPr/>
          </p:nvGrpSpPr>
          <p:grpSpPr>
            <a:xfrm>
              <a:off x="1503559" y="2914835"/>
              <a:ext cx="158262" cy="270180"/>
              <a:chOff x="1521069" y="2586587"/>
              <a:chExt cx="158262" cy="270180"/>
            </a:xfrm>
          </p:grpSpPr>
          <p:sp>
            <p:nvSpPr>
              <p:cNvPr id="1332" name="フローチャート: 論理積ゲート 1331">
                <a:extLst>
                  <a:ext uri="{FF2B5EF4-FFF2-40B4-BE49-F238E27FC236}">
                    <a16:creationId xmlns:a16="http://schemas.microsoft.com/office/drawing/2014/main" xmlns="" id="{16686238-5DAD-4574-AA55-52F484B5F8C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3" name="楕円 1332">
                <a:extLst>
                  <a:ext uri="{FF2B5EF4-FFF2-40B4-BE49-F238E27FC236}">
                    <a16:creationId xmlns:a16="http://schemas.microsoft.com/office/drawing/2014/main" xmlns="" id="{531BC1C9-43E2-4464-8449-AB91C29C001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81" name="グループ化 1280">
              <a:extLst>
                <a:ext uri="{FF2B5EF4-FFF2-40B4-BE49-F238E27FC236}">
                  <a16:creationId xmlns:a16="http://schemas.microsoft.com/office/drawing/2014/main" xmlns="" id="{B9F084A7-F8B9-4409-ABD6-5031F37DF8BC}"/>
                </a:ext>
              </a:extLst>
            </p:cNvPr>
            <p:cNvGrpSpPr/>
            <p:nvPr/>
          </p:nvGrpSpPr>
          <p:grpSpPr>
            <a:xfrm>
              <a:off x="1686952" y="2914836"/>
              <a:ext cx="158262" cy="270180"/>
              <a:chOff x="1521069" y="2586587"/>
              <a:chExt cx="158262" cy="270180"/>
            </a:xfrm>
          </p:grpSpPr>
          <p:sp>
            <p:nvSpPr>
              <p:cNvPr id="1330" name="フローチャート: 論理積ゲート 1329">
                <a:extLst>
                  <a:ext uri="{FF2B5EF4-FFF2-40B4-BE49-F238E27FC236}">
                    <a16:creationId xmlns:a16="http://schemas.microsoft.com/office/drawing/2014/main" xmlns="" id="{FBBC08C6-E47C-4BC0-B341-CCB8C345634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1" name="楕円 1330">
                <a:extLst>
                  <a:ext uri="{FF2B5EF4-FFF2-40B4-BE49-F238E27FC236}">
                    <a16:creationId xmlns:a16="http://schemas.microsoft.com/office/drawing/2014/main" xmlns="" id="{2E658125-D51F-4510-93E0-147A7AAC0E9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82" name="グループ化 1281">
              <a:extLst>
                <a:ext uri="{FF2B5EF4-FFF2-40B4-BE49-F238E27FC236}">
                  <a16:creationId xmlns:a16="http://schemas.microsoft.com/office/drawing/2014/main" xmlns="" id="{F76222DF-E601-4DD4-93F7-1EBC70B28F80}"/>
                </a:ext>
              </a:extLst>
            </p:cNvPr>
            <p:cNvGrpSpPr/>
            <p:nvPr/>
          </p:nvGrpSpPr>
          <p:grpSpPr>
            <a:xfrm>
              <a:off x="1870345" y="2914837"/>
              <a:ext cx="158262" cy="270180"/>
              <a:chOff x="1521069" y="2586587"/>
              <a:chExt cx="158262" cy="270180"/>
            </a:xfrm>
          </p:grpSpPr>
          <p:sp>
            <p:nvSpPr>
              <p:cNvPr id="1328" name="フローチャート: 論理積ゲート 1327">
                <a:extLst>
                  <a:ext uri="{FF2B5EF4-FFF2-40B4-BE49-F238E27FC236}">
                    <a16:creationId xmlns:a16="http://schemas.microsoft.com/office/drawing/2014/main" xmlns="" id="{F573684E-4E9D-444D-BD6E-07D2858A307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9" name="楕円 1328">
                <a:extLst>
                  <a:ext uri="{FF2B5EF4-FFF2-40B4-BE49-F238E27FC236}">
                    <a16:creationId xmlns:a16="http://schemas.microsoft.com/office/drawing/2014/main" xmlns="" id="{7AAC02FF-B9B6-4916-8FD6-C7E701ABB86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83" name="グループ化 1282">
              <a:extLst>
                <a:ext uri="{FF2B5EF4-FFF2-40B4-BE49-F238E27FC236}">
                  <a16:creationId xmlns:a16="http://schemas.microsoft.com/office/drawing/2014/main" xmlns="" id="{E4B1DC58-586D-425E-B041-3955A7D50FD1}"/>
                </a:ext>
              </a:extLst>
            </p:cNvPr>
            <p:cNvGrpSpPr/>
            <p:nvPr/>
          </p:nvGrpSpPr>
          <p:grpSpPr>
            <a:xfrm>
              <a:off x="2053738" y="2914838"/>
              <a:ext cx="158262" cy="270180"/>
              <a:chOff x="1521069" y="2586587"/>
              <a:chExt cx="158262" cy="270180"/>
            </a:xfrm>
          </p:grpSpPr>
          <p:sp>
            <p:nvSpPr>
              <p:cNvPr id="1326" name="フローチャート: 論理積ゲート 1325">
                <a:extLst>
                  <a:ext uri="{FF2B5EF4-FFF2-40B4-BE49-F238E27FC236}">
                    <a16:creationId xmlns:a16="http://schemas.microsoft.com/office/drawing/2014/main" xmlns="" id="{C82AE5C1-0D5A-4B2D-B079-D6C22428B71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7" name="楕円 1326">
                <a:extLst>
                  <a:ext uri="{FF2B5EF4-FFF2-40B4-BE49-F238E27FC236}">
                    <a16:creationId xmlns:a16="http://schemas.microsoft.com/office/drawing/2014/main" xmlns="" id="{2A9C68BC-5264-4DF6-8C5D-09BCD421E8F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84" name="グループ化 1283">
              <a:extLst>
                <a:ext uri="{FF2B5EF4-FFF2-40B4-BE49-F238E27FC236}">
                  <a16:creationId xmlns:a16="http://schemas.microsoft.com/office/drawing/2014/main" xmlns="" id="{0AC0F92D-2260-4344-BB19-ADD05EEC5D2C}"/>
                </a:ext>
              </a:extLst>
            </p:cNvPr>
            <p:cNvGrpSpPr/>
            <p:nvPr/>
          </p:nvGrpSpPr>
          <p:grpSpPr>
            <a:xfrm>
              <a:off x="2237131" y="2914839"/>
              <a:ext cx="158262" cy="270180"/>
              <a:chOff x="1521069" y="2586587"/>
              <a:chExt cx="158262" cy="270180"/>
            </a:xfrm>
          </p:grpSpPr>
          <p:sp>
            <p:nvSpPr>
              <p:cNvPr id="1324" name="フローチャート: 論理積ゲート 1323">
                <a:extLst>
                  <a:ext uri="{FF2B5EF4-FFF2-40B4-BE49-F238E27FC236}">
                    <a16:creationId xmlns:a16="http://schemas.microsoft.com/office/drawing/2014/main" xmlns="" id="{30684AF0-43F2-4E84-A57A-38054D579A1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5" name="楕円 1324">
                <a:extLst>
                  <a:ext uri="{FF2B5EF4-FFF2-40B4-BE49-F238E27FC236}">
                    <a16:creationId xmlns:a16="http://schemas.microsoft.com/office/drawing/2014/main" xmlns="" id="{C6427FBA-EC57-4266-9C88-5F52EE99A76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85" name="グループ化 1284">
              <a:extLst>
                <a:ext uri="{FF2B5EF4-FFF2-40B4-BE49-F238E27FC236}">
                  <a16:creationId xmlns:a16="http://schemas.microsoft.com/office/drawing/2014/main" xmlns="" id="{3C574275-3A34-41F1-8005-30418840369A}"/>
                </a:ext>
              </a:extLst>
            </p:cNvPr>
            <p:cNvGrpSpPr/>
            <p:nvPr/>
          </p:nvGrpSpPr>
          <p:grpSpPr>
            <a:xfrm>
              <a:off x="2420524" y="2914840"/>
              <a:ext cx="158262" cy="270180"/>
              <a:chOff x="1521069" y="2586587"/>
              <a:chExt cx="158262" cy="270180"/>
            </a:xfrm>
          </p:grpSpPr>
          <p:sp>
            <p:nvSpPr>
              <p:cNvPr id="1322" name="フローチャート: 論理積ゲート 1321">
                <a:extLst>
                  <a:ext uri="{FF2B5EF4-FFF2-40B4-BE49-F238E27FC236}">
                    <a16:creationId xmlns:a16="http://schemas.microsoft.com/office/drawing/2014/main" xmlns="" id="{FD39361A-2F53-4F6C-9F63-AD02AB29B92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3" name="楕円 1322">
                <a:extLst>
                  <a:ext uri="{FF2B5EF4-FFF2-40B4-BE49-F238E27FC236}">
                    <a16:creationId xmlns:a16="http://schemas.microsoft.com/office/drawing/2014/main" xmlns="" id="{19D55012-624A-431F-AB97-FE7544E7FB5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86" name="グループ化 1285">
              <a:extLst>
                <a:ext uri="{FF2B5EF4-FFF2-40B4-BE49-F238E27FC236}">
                  <a16:creationId xmlns:a16="http://schemas.microsoft.com/office/drawing/2014/main" xmlns="" id="{987DC678-179A-41C3-AEE4-1FEAB52547B6}"/>
                </a:ext>
              </a:extLst>
            </p:cNvPr>
            <p:cNvGrpSpPr/>
            <p:nvPr/>
          </p:nvGrpSpPr>
          <p:grpSpPr>
            <a:xfrm>
              <a:off x="2603917" y="2914841"/>
              <a:ext cx="158262" cy="270180"/>
              <a:chOff x="1521069" y="2586587"/>
              <a:chExt cx="158262" cy="270180"/>
            </a:xfrm>
          </p:grpSpPr>
          <p:sp>
            <p:nvSpPr>
              <p:cNvPr id="1320" name="フローチャート: 論理積ゲート 1319">
                <a:extLst>
                  <a:ext uri="{FF2B5EF4-FFF2-40B4-BE49-F238E27FC236}">
                    <a16:creationId xmlns:a16="http://schemas.microsoft.com/office/drawing/2014/main" xmlns="" id="{731EAF2B-C8B8-4FDA-B121-33A6D371613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1" name="楕円 1320">
                <a:extLst>
                  <a:ext uri="{FF2B5EF4-FFF2-40B4-BE49-F238E27FC236}">
                    <a16:creationId xmlns:a16="http://schemas.microsoft.com/office/drawing/2014/main" xmlns="" id="{D40D1FE3-FF78-4818-8A2D-D53B6065F8F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87" name="グループ化 1286">
              <a:extLst>
                <a:ext uri="{FF2B5EF4-FFF2-40B4-BE49-F238E27FC236}">
                  <a16:creationId xmlns:a16="http://schemas.microsoft.com/office/drawing/2014/main" xmlns="" id="{13CB3A8F-588C-4931-B97E-008EACF4932A}"/>
                </a:ext>
              </a:extLst>
            </p:cNvPr>
            <p:cNvGrpSpPr/>
            <p:nvPr/>
          </p:nvGrpSpPr>
          <p:grpSpPr>
            <a:xfrm>
              <a:off x="2787310" y="2914842"/>
              <a:ext cx="158262" cy="270180"/>
              <a:chOff x="1521069" y="2586587"/>
              <a:chExt cx="158262" cy="270180"/>
            </a:xfrm>
          </p:grpSpPr>
          <p:sp>
            <p:nvSpPr>
              <p:cNvPr id="1318" name="フローチャート: 論理積ゲート 1317">
                <a:extLst>
                  <a:ext uri="{FF2B5EF4-FFF2-40B4-BE49-F238E27FC236}">
                    <a16:creationId xmlns:a16="http://schemas.microsoft.com/office/drawing/2014/main" xmlns="" id="{3154B3E8-D92D-4F6E-94B1-2DEA9CDB7FB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9" name="楕円 1318">
                <a:extLst>
                  <a:ext uri="{FF2B5EF4-FFF2-40B4-BE49-F238E27FC236}">
                    <a16:creationId xmlns:a16="http://schemas.microsoft.com/office/drawing/2014/main" xmlns="" id="{1ED1F7AF-5DAD-4EB8-A8CB-1D86419B553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88" name="グループ化 1287">
              <a:extLst>
                <a:ext uri="{FF2B5EF4-FFF2-40B4-BE49-F238E27FC236}">
                  <a16:creationId xmlns:a16="http://schemas.microsoft.com/office/drawing/2014/main" xmlns="" id="{DCB7AEC4-05ED-4046-A35D-77635B694049}"/>
                </a:ext>
              </a:extLst>
            </p:cNvPr>
            <p:cNvGrpSpPr/>
            <p:nvPr/>
          </p:nvGrpSpPr>
          <p:grpSpPr>
            <a:xfrm>
              <a:off x="1130914" y="2316950"/>
              <a:ext cx="158262" cy="270180"/>
              <a:chOff x="1521069" y="2586587"/>
              <a:chExt cx="158262" cy="270180"/>
            </a:xfrm>
          </p:grpSpPr>
          <p:sp>
            <p:nvSpPr>
              <p:cNvPr id="1316" name="フローチャート: 論理積ゲート 1315">
                <a:extLst>
                  <a:ext uri="{FF2B5EF4-FFF2-40B4-BE49-F238E27FC236}">
                    <a16:creationId xmlns:a16="http://schemas.microsoft.com/office/drawing/2014/main" xmlns="" id="{2A19BBC7-417D-4759-B18E-686100D5B20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7" name="楕円 1316">
                <a:extLst>
                  <a:ext uri="{FF2B5EF4-FFF2-40B4-BE49-F238E27FC236}">
                    <a16:creationId xmlns:a16="http://schemas.microsoft.com/office/drawing/2014/main" xmlns="" id="{456E066E-313A-4DA2-8F33-BE6F1F22FCF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89" name="グループ化 1288">
              <a:extLst>
                <a:ext uri="{FF2B5EF4-FFF2-40B4-BE49-F238E27FC236}">
                  <a16:creationId xmlns:a16="http://schemas.microsoft.com/office/drawing/2014/main" xmlns="" id="{4B143BF6-8428-45B5-8D23-19E5284D510C}"/>
                </a:ext>
              </a:extLst>
            </p:cNvPr>
            <p:cNvGrpSpPr/>
            <p:nvPr/>
          </p:nvGrpSpPr>
          <p:grpSpPr>
            <a:xfrm>
              <a:off x="1314307" y="2316951"/>
              <a:ext cx="158262" cy="270180"/>
              <a:chOff x="1521069" y="2586587"/>
              <a:chExt cx="158262" cy="270180"/>
            </a:xfrm>
          </p:grpSpPr>
          <p:sp>
            <p:nvSpPr>
              <p:cNvPr id="1314" name="フローチャート: 論理積ゲート 1313">
                <a:extLst>
                  <a:ext uri="{FF2B5EF4-FFF2-40B4-BE49-F238E27FC236}">
                    <a16:creationId xmlns:a16="http://schemas.microsoft.com/office/drawing/2014/main" xmlns="" id="{038B59DF-F752-4186-9A44-2038B45F33E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5" name="楕円 1314">
                <a:extLst>
                  <a:ext uri="{FF2B5EF4-FFF2-40B4-BE49-F238E27FC236}">
                    <a16:creationId xmlns:a16="http://schemas.microsoft.com/office/drawing/2014/main" xmlns="" id="{9FC671A6-43A6-4361-8EA3-A268163073B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90" name="グループ化 1289">
              <a:extLst>
                <a:ext uri="{FF2B5EF4-FFF2-40B4-BE49-F238E27FC236}">
                  <a16:creationId xmlns:a16="http://schemas.microsoft.com/office/drawing/2014/main" xmlns="" id="{638AD177-A4BB-45A1-8E8D-DB474D875CAD}"/>
                </a:ext>
              </a:extLst>
            </p:cNvPr>
            <p:cNvGrpSpPr/>
            <p:nvPr/>
          </p:nvGrpSpPr>
          <p:grpSpPr>
            <a:xfrm>
              <a:off x="1497700" y="2316952"/>
              <a:ext cx="158262" cy="270180"/>
              <a:chOff x="1521069" y="2586587"/>
              <a:chExt cx="158262" cy="270180"/>
            </a:xfrm>
          </p:grpSpPr>
          <p:sp>
            <p:nvSpPr>
              <p:cNvPr id="1312" name="フローチャート: 論理積ゲート 1311">
                <a:extLst>
                  <a:ext uri="{FF2B5EF4-FFF2-40B4-BE49-F238E27FC236}">
                    <a16:creationId xmlns:a16="http://schemas.microsoft.com/office/drawing/2014/main" xmlns="" id="{17052BDC-08D5-4A54-8CC7-8066A2B701A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3" name="楕円 1312">
                <a:extLst>
                  <a:ext uri="{FF2B5EF4-FFF2-40B4-BE49-F238E27FC236}">
                    <a16:creationId xmlns:a16="http://schemas.microsoft.com/office/drawing/2014/main" xmlns="" id="{B9DCB0C1-23B9-4D28-A933-DCF96220E68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91" name="グループ化 1290">
              <a:extLst>
                <a:ext uri="{FF2B5EF4-FFF2-40B4-BE49-F238E27FC236}">
                  <a16:creationId xmlns:a16="http://schemas.microsoft.com/office/drawing/2014/main" xmlns="" id="{B96532F0-C7CA-4908-9A59-A01A37E4F388}"/>
                </a:ext>
              </a:extLst>
            </p:cNvPr>
            <p:cNvGrpSpPr/>
            <p:nvPr/>
          </p:nvGrpSpPr>
          <p:grpSpPr>
            <a:xfrm>
              <a:off x="1681093" y="2316953"/>
              <a:ext cx="158262" cy="270180"/>
              <a:chOff x="1521069" y="2586587"/>
              <a:chExt cx="158262" cy="270180"/>
            </a:xfrm>
          </p:grpSpPr>
          <p:sp>
            <p:nvSpPr>
              <p:cNvPr id="1310" name="フローチャート: 論理積ゲート 1309">
                <a:extLst>
                  <a:ext uri="{FF2B5EF4-FFF2-40B4-BE49-F238E27FC236}">
                    <a16:creationId xmlns:a16="http://schemas.microsoft.com/office/drawing/2014/main" xmlns="" id="{EF2B9C92-F66E-43F2-9159-76886FBC112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1" name="楕円 1310">
                <a:extLst>
                  <a:ext uri="{FF2B5EF4-FFF2-40B4-BE49-F238E27FC236}">
                    <a16:creationId xmlns:a16="http://schemas.microsoft.com/office/drawing/2014/main" xmlns="" id="{BA050F4B-9935-44D5-ACFB-9671928D9CF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92" name="グループ化 1291">
              <a:extLst>
                <a:ext uri="{FF2B5EF4-FFF2-40B4-BE49-F238E27FC236}">
                  <a16:creationId xmlns:a16="http://schemas.microsoft.com/office/drawing/2014/main" xmlns="" id="{6332D447-D528-447D-A732-85BBC51AF6C9}"/>
                </a:ext>
              </a:extLst>
            </p:cNvPr>
            <p:cNvGrpSpPr/>
            <p:nvPr/>
          </p:nvGrpSpPr>
          <p:grpSpPr>
            <a:xfrm>
              <a:off x="1864486" y="2316954"/>
              <a:ext cx="158262" cy="270180"/>
              <a:chOff x="1521069" y="2586587"/>
              <a:chExt cx="158262" cy="270180"/>
            </a:xfrm>
          </p:grpSpPr>
          <p:sp>
            <p:nvSpPr>
              <p:cNvPr id="1308" name="フローチャート: 論理積ゲート 1307">
                <a:extLst>
                  <a:ext uri="{FF2B5EF4-FFF2-40B4-BE49-F238E27FC236}">
                    <a16:creationId xmlns:a16="http://schemas.microsoft.com/office/drawing/2014/main" xmlns="" id="{1EAADFDA-4D37-4581-898E-C6C3ABC69E3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9" name="楕円 1308">
                <a:extLst>
                  <a:ext uri="{FF2B5EF4-FFF2-40B4-BE49-F238E27FC236}">
                    <a16:creationId xmlns:a16="http://schemas.microsoft.com/office/drawing/2014/main" xmlns="" id="{4968D3E6-5EE8-48C4-9960-A2C12CB966B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93" name="グループ化 1292">
              <a:extLst>
                <a:ext uri="{FF2B5EF4-FFF2-40B4-BE49-F238E27FC236}">
                  <a16:creationId xmlns:a16="http://schemas.microsoft.com/office/drawing/2014/main" xmlns="" id="{3C31C4A3-C788-4148-AD54-E663C87C6EC2}"/>
                </a:ext>
              </a:extLst>
            </p:cNvPr>
            <p:cNvGrpSpPr/>
            <p:nvPr/>
          </p:nvGrpSpPr>
          <p:grpSpPr>
            <a:xfrm>
              <a:off x="2047879" y="2316955"/>
              <a:ext cx="158262" cy="270180"/>
              <a:chOff x="1521069" y="2586587"/>
              <a:chExt cx="158262" cy="270180"/>
            </a:xfrm>
          </p:grpSpPr>
          <p:sp>
            <p:nvSpPr>
              <p:cNvPr id="1306" name="フローチャート: 論理積ゲート 1305">
                <a:extLst>
                  <a:ext uri="{FF2B5EF4-FFF2-40B4-BE49-F238E27FC236}">
                    <a16:creationId xmlns:a16="http://schemas.microsoft.com/office/drawing/2014/main" xmlns="" id="{B30388E5-5716-419F-9307-41CB7FA700B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7" name="楕円 1306">
                <a:extLst>
                  <a:ext uri="{FF2B5EF4-FFF2-40B4-BE49-F238E27FC236}">
                    <a16:creationId xmlns:a16="http://schemas.microsoft.com/office/drawing/2014/main" xmlns="" id="{22FC4007-1069-4D2A-AB52-686CB6DB600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94" name="グループ化 1293">
              <a:extLst>
                <a:ext uri="{FF2B5EF4-FFF2-40B4-BE49-F238E27FC236}">
                  <a16:creationId xmlns:a16="http://schemas.microsoft.com/office/drawing/2014/main" xmlns="" id="{83633F45-21EF-4F24-B8CF-4C4E309CAC52}"/>
                </a:ext>
              </a:extLst>
            </p:cNvPr>
            <p:cNvGrpSpPr/>
            <p:nvPr/>
          </p:nvGrpSpPr>
          <p:grpSpPr>
            <a:xfrm>
              <a:off x="2231272" y="2316956"/>
              <a:ext cx="158262" cy="270180"/>
              <a:chOff x="1521069" y="2586587"/>
              <a:chExt cx="158262" cy="270180"/>
            </a:xfrm>
          </p:grpSpPr>
          <p:sp>
            <p:nvSpPr>
              <p:cNvPr id="1304" name="フローチャート: 論理積ゲート 1303">
                <a:extLst>
                  <a:ext uri="{FF2B5EF4-FFF2-40B4-BE49-F238E27FC236}">
                    <a16:creationId xmlns:a16="http://schemas.microsoft.com/office/drawing/2014/main" xmlns="" id="{C82E089C-3C7E-463A-BFE5-4C59ED9B4B5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5" name="楕円 1304">
                <a:extLst>
                  <a:ext uri="{FF2B5EF4-FFF2-40B4-BE49-F238E27FC236}">
                    <a16:creationId xmlns:a16="http://schemas.microsoft.com/office/drawing/2014/main" xmlns="" id="{2625D444-6391-4E13-9CB8-AFDF7F1C86D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95" name="グループ化 1294">
              <a:extLst>
                <a:ext uri="{FF2B5EF4-FFF2-40B4-BE49-F238E27FC236}">
                  <a16:creationId xmlns:a16="http://schemas.microsoft.com/office/drawing/2014/main" xmlns="" id="{99162C44-C61C-4333-9EA1-20950153CDED}"/>
                </a:ext>
              </a:extLst>
            </p:cNvPr>
            <p:cNvGrpSpPr/>
            <p:nvPr/>
          </p:nvGrpSpPr>
          <p:grpSpPr>
            <a:xfrm>
              <a:off x="2414665" y="2316957"/>
              <a:ext cx="158262" cy="270180"/>
              <a:chOff x="1521069" y="2586587"/>
              <a:chExt cx="158262" cy="270180"/>
            </a:xfrm>
          </p:grpSpPr>
          <p:sp>
            <p:nvSpPr>
              <p:cNvPr id="1302" name="フローチャート: 論理積ゲート 1301">
                <a:extLst>
                  <a:ext uri="{FF2B5EF4-FFF2-40B4-BE49-F238E27FC236}">
                    <a16:creationId xmlns:a16="http://schemas.microsoft.com/office/drawing/2014/main" xmlns="" id="{FD784FA8-6776-481A-9462-6A600A1A8BA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3" name="楕円 1302">
                <a:extLst>
                  <a:ext uri="{FF2B5EF4-FFF2-40B4-BE49-F238E27FC236}">
                    <a16:creationId xmlns:a16="http://schemas.microsoft.com/office/drawing/2014/main" xmlns="" id="{406C487E-A9DE-4799-ACA5-6B9E3370BA5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96" name="グループ化 1295">
              <a:extLst>
                <a:ext uri="{FF2B5EF4-FFF2-40B4-BE49-F238E27FC236}">
                  <a16:creationId xmlns:a16="http://schemas.microsoft.com/office/drawing/2014/main" xmlns="" id="{36F6F761-8140-4E6F-BB2F-D45C63C1F309}"/>
                </a:ext>
              </a:extLst>
            </p:cNvPr>
            <p:cNvGrpSpPr/>
            <p:nvPr/>
          </p:nvGrpSpPr>
          <p:grpSpPr>
            <a:xfrm>
              <a:off x="2598058" y="2316958"/>
              <a:ext cx="158262" cy="270180"/>
              <a:chOff x="1521069" y="2586587"/>
              <a:chExt cx="158262" cy="270180"/>
            </a:xfrm>
          </p:grpSpPr>
          <p:sp>
            <p:nvSpPr>
              <p:cNvPr id="1300" name="フローチャート: 論理積ゲート 1299">
                <a:extLst>
                  <a:ext uri="{FF2B5EF4-FFF2-40B4-BE49-F238E27FC236}">
                    <a16:creationId xmlns:a16="http://schemas.microsoft.com/office/drawing/2014/main" xmlns="" id="{7367658F-2969-40E9-8F99-9ACC2E71BC7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1" name="楕円 1300">
                <a:extLst>
                  <a:ext uri="{FF2B5EF4-FFF2-40B4-BE49-F238E27FC236}">
                    <a16:creationId xmlns:a16="http://schemas.microsoft.com/office/drawing/2014/main" xmlns="" id="{EC0D2FBC-8AF7-4999-BCA9-8EC3EC2F2CD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97" name="グループ化 1296">
              <a:extLst>
                <a:ext uri="{FF2B5EF4-FFF2-40B4-BE49-F238E27FC236}">
                  <a16:creationId xmlns:a16="http://schemas.microsoft.com/office/drawing/2014/main" xmlns="" id="{FCF1B118-A103-4496-99AA-BBF8AF3F9401}"/>
                </a:ext>
              </a:extLst>
            </p:cNvPr>
            <p:cNvGrpSpPr/>
            <p:nvPr/>
          </p:nvGrpSpPr>
          <p:grpSpPr>
            <a:xfrm>
              <a:off x="2781451" y="2316959"/>
              <a:ext cx="158262" cy="270180"/>
              <a:chOff x="1521069" y="2586587"/>
              <a:chExt cx="158262" cy="270180"/>
            </a:xfrm>
          </p:grpSpPr>
          <p:sp>
            <p:nvSpPr>
              <p:cNvPr id="1298" name="フローチャート: 論理積ゲート 1297">
                <a:extLst>
                  <a:ext uri="{FF2B5EF4-FFF2-40B4-BE49-F238E27FC236}">
                    <a16:creationId xmlns:a16="http://schemas.microsoft.com/office/drawing/2014/main" xmlns="" id="{75BB4054-4350-439C-81E8-85FFC0E7509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9" name="楕円 1298">
                <a:extLst>
                  <a:ext uri="{FF2B5EF4-FFF2-40B4-BE49-F238E27FC236}">
                    <a16:creationId xmlns:a16="http://schemas.microsoft.com/office/drawing/2014/main" xmlns="" id="{0646FCFD-68CA-4FFD-9984-5291434688B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51" name="テキスト ボックス 50">
            <a:extLst>
              <a:ext uri="{FF2B5EF4-FFF2-40B4-BE49-F238E27FC236}">
                <a16:creationId xmlns:a16="http://schemas.microsoft.com/office/drawing/2014/main" xmlns="" id="{A4B7A719-4273-4586-B7FD-34F7C7D3A570}"/>
              </a:ext>
            </a:extLst>
          </p:cNvPr>
          <p:cNvSpPr txBox="1"/>
          <p:nvPr/>
        </p:nvSpPr>
        <p:spPr>
          <a:xfrm>
            <a:off x="7683655" y="1772552"/>
            <a:ext cx="806631" cy="523220"/>
          </a:xfrm>
          <a:prstGeom prst="rect">
            <a:avLst/>
          </a:prstGeom>
          <a:noFill/>
        </p:spPr>
        <p:txBody>
          <a:bodyPr wrap="none" rtlCol="0">
            <a:spAutoFit/>
          </a:bodyPr>
          <a:lstStyle/>
          <a:p>
            <a:pPr algn="ctr"/>
            <a:r>
              <a:rPr kumimoji="1" lang="en-US" altLang="ja-JP" sz="2800" b="1" dirty="0">
                <a:solidFill>
                  <a:srgbClr val="3333FF"/>
                </a:solidFill>
                <a:latin typeface="メイリオ" panose="020B0604030504040204" pitchFamily="50" charset="-128"/>
                <a:ea typeface="メイリオ" panose="020B0604030504040204" pitchFamily="50" charset="-128"/>
              </a:rPr>
              <a:t>B</a:t>
            </a:r>
            <a:r>
              <a:rPr kumimoji="1" lang="ja-JP" altLang="en-US" sz="2800" b="1" dirty="0">
                <a:solidFill>
                  <a:srgbClr val="3333FF"/>
                </a:solidFill>
                <a:latin typeface="メイリオ" panose="020B0604030504040204" pitchFamily="50" charset="-128"/>
                <a:ea typeface="メイリオ" panose="020B0604030504040204" pitchFamily="50" charset="-128"/>
              </a:rPr>
              <a:t>群</a:t>
            </a:r>
          </a:p>
        </p:txBody>
      </p:sp>
      <p:sp>
        <p:nvSpPr>
          <p:cNvPr id="63" name="テキスト ボックス 62">
            <a:extLst>
              <a:ext uri="{FF2B5EF4-FFF2-40B4-BE49-F238E27FC236}">
                <a16:creationId xmlns:a16="http://schemas.microsoft.com/office/drawing/2014/main" xmlns="" id="{2B1EDE58-CBE3-40E1-969C-E90C3A0B4C4A}"/>
              </a:ext>
            </a:extLst>
          </p:cNvPr>
          <p:cNvSpPr txBox="1"/>
          <p:nvPr/>
        </p:nvSpPr>
        <p:spPr>
          <a:xfrm>
            <a:off x="7504118" y="3455378"/>
            <a:ext cx="1165705" cy="523220"/>
          </a:xfrm>
          <a:prstGeom prst="rect">
            <a:avLst/>
          </a:prstGeom>
          <a:noFill/>
        </p:spPr>
        <p:txBody>
          <a:bodyPr wrap="none" rtlCol="0">
            <a:spAutoFit/>
          </a:bodyPr>
          <a:lstStyle/>
          <a:p>
            <a:pPr algn="ctr"/>
            <a:r>
              <a:rPr kumimoji="1" lang="ja-JP" altLang="en-US" sz="2800" b="1" dirty="0">
                <a:solidFill>
                  <a:srgbClr val="3333FF"/>
                </a:solidFill>
                <a:latin typeface="メイリオ" panose="020B0604030504040204" pitchFamily="50" charset="-128"/>
                <a:ea typeface="メイリオ" panose="020B0604030504040204" pitchFamily="50" charset="-128"/>
              </a:rPr>
              <a:t>処方</a:t>
            </a:r>
            <a:r>
              <a:rPr kumimoji="1" lang="en-US" altLang="ja-JP" sz="2800" b="1" dirty="0">
                <a:solidFill>
                  <a:srgbClr val="3333FF"/>
                </a:solidFill>
                <a:latin typeface="メイリオ" panose="020B0604030504040204" pitchFamily="50" charset="-128"/>
                <a:ea typeface="メイリオ" panose="020B0604030504040204" pitchFamily="50" charset="-128"/>
              </a:rPr>
              <a:t>B</a:t>
            </a:r>
            <a:endParaRPr kumimoji="1" lang="ja-JP" altLang="en-US" sz="2800" b="1" dirty="0">
              <a:solidFill>
                <a:srgbClr val="3333FF"/>
              </a:solidFill>
              <a:latin typeface="メイリオ" panose="020B0604030504040204" pitchFamily="50" charset="-128"/>
              <a:ea typeface="メイリオ" panose="020B0604030504040204" pitchFamily="50" charset="-128"/>
            </a:endParaRPr>
          </a:p>
        </p:txBody>
      </p:sp>
      <p:sp>
        <p:nvSpPr>
          <p:cNvPr id="65" name="テキスト ボックス 64">
            <a:extLst>
              <a:ext uri="{FF2B5EF4-FFF2-40B4-BE49-F238E27FC236}">
                <a16:creationId xmlns:a16="http://schemas.microsoft.com/office/drawing/2014/main" xmlns="" id="{8E9003E0-4C57-4333-9C2F-8F8B523CA9AD}"/>
              </a:ext>
            </a:extLst>
          </p:cNvPr>
          <p:cNvSpPr txBox="1"/>
          <p:nvPr/>
        </p:nvSpPr>
        <p:spPr>
          <a:xfrm>
            <a:off x="7504118" y="4305240"/>
            <a:ext cx="1165705" cy="523220"/>
          </a:xfrm>
          <a:prstGeom prst="rect">
            <a:avLst/>
          </a:prstGeom>
          <a:noFill/>
        </p:spPr>
        <p:txBody>
          <a:bodyPr wrap="none" rtlCol="0">
            <a:spAutoFit/>
          </a:bodyPr>
          <a:lstStyle/>
          <a:p>
            <a:pPr algn="ctr"/>
            <a:r>
              <a:rPr kumimoji="1" lang="ja-JP" altLang="en-US" sz="2800" b="1" dirty="0">
                <a:solidFill>
                  <a:srgbClr val="3333FF"/>
                </a:solidFill>
                <a:latin typeface="メイリオ" panose="020B0604030504040204" pitchFamily="50" charset="-128"/>
                <a:ea typeface="メイリオ" panose="020B0604030504040204" pitchFamily="50" charset="-128"/>
              </a:rPr>
              <a:t>結果</a:t>
            </a:r>
            <a:r>
              <a:rPr kumimoji="1" lang="en-US" altLang="ja-JP" sz="2800" b="1" dirty="0">
                <a:solidFill>
                  <a:srgbClr val="3333FF"/>
                </a:solidFill>
                <a:latin typeface="メイリオ" panose="020B0604030504040204" pitchFamily="50" charset="-128"/>
                <a:ea typeface="メイリオ" panose="020B0604030504040204" pitchFamily="50" charset="-128"/>
              </a:rPr>
              <a:t>B</a:t>
            </a:r>
            <a:endParaRPr kumimoji="1" lang="ja-JP" altLang="en-US" sz="2800" b="1" dirty="0">
              <a:solidFill>
                <a:srgbClr val="3333FF"/>
              </a:solidFill>
              <a:latin typeface="メイリオ" panose="020B0604030504040204" pitchFamily="50" charset="-128"/>
              <a:ea typeface="メイリオ" panose="020B0604030504040204" pitchFamily="50" charset="-128"/>
            </a:endParaRPr>
          </a:p>
        </p:txBody>
      </p:sp>
      <p:sp>
        <p:nvSpPr>
          <p:cNvPr id="67" name="テキスト ボックス 66">
            <a:extLst>
              <a:ext uri="{FF2B5EF4-FFF2-40B4-BE49-F238E27FC236}">
                <a16:creationId xmlns:a16="http://schemas.microsoft.com/office/drawing/2014/main" xmlns="" id="{A60E5499-5A2D-4C8B-BB83-3218520084DC}"/>
              </a:ext>
            </a:extLst>
          </p:cNvPr>
          <p:cNvSpPr txBox="1"/>
          <p:nvPr/>
        </p:nvSpPr>
        <p:spPr>
          <a:xfrm>
            <a:off x="7276491" y="5052488"/>
            <a:ext cx="1620958" cy="523220"/>
          </a:xfrm>
          <a:prstGeom prst="rect">
            <a:avLst/>
          </a:prstGeom>
          <a:noFill/>
        </p:spPr>
        <p:txBody>
          <a:bodyPr wrap="none" rtlCol="0">
            <a:spAutoFit/>
          </a:bodyPr>
          <a:lstStyle/>
          <a:p>
            <a:pPr algn="ctr"/>
            <a:r>
              <a:rPr kumimoji="1" lang="ja-JP" altLang="en-US" sz="2800" dirty="0">
                <a:solidFill>
                  <a:srgbClr val="FF0000"/>
                </a:solidFill>
                <a:latin typeface="メイリオ" panose="020B0604030504040204" pitchFamily="50" charset="-128"/>
                <a:ea typeface="メイリオ" panose="020B0604030504040204" pitchFamily="50" charset="-128"/>
              </a:rPr>
              <a:t>プラセボ</a:t>
            </a:r>
          </a:p>
        </p:txBody>
      </p:sp>
      <p:sp>
        <p:nvSpPr>
          <p:cNvPr id="76" name="テキスト ボックス 75">
            <a:extLst>
              <a:ext uri="{FF2B5EF4-FFF2-40B4-BE49-F238E27FC236}">
                <a16:creationId xmlns:a16="http://schemas.microsoft.com/office/drawing/2014/main" xmlns="" id="{5AFAF2EC-9CD9-4F62-A374-22939D78C546}"/>
              </a:ext>
            </a:extLst>
          </p:cNvPr>
          <p:cNvSpPr txBox="1"/>
          <p:nvPr/>
        </p:nvSpPr>
        <p:spPr>
          <a:xfrm>
            <a:off x="7879221" y="3986560"/>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a:t>
            </a:r>
          </a:p>
        </p:txBody>
      </p:sp>
      <p:sp>
        <p:nvSpPr>
          <p:cNvPr id="77" name="テキスト ボックス 76">
            <a:extLst>
              <a:ext uri="{FF2B5EF4-FFF2-40B4-BE49-F238E27FC236}">
                <a16:creationId xmlns:a16="http://schemas.microsoft.com/office/drawing/2014/main" xmlns="" id="{4F29B43B-0884-475C-B134-3FFA4BF48C60}"/>
              </a:ext>
            </a:extLst>
          </p:cNvPr>
          <p:cNvSpPr txBox="1"/>
          <p:nvPr/>
        </p:nvSpPr>
        <p:spPr>
          <a:xfrm>
            <a:off x="7879221" y="4716997"/>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a:t>
            </a:r>
          </a:p>
        </p:txBody>
      </p:sp>
      <p:sp>
        <p:nvSpPr>
          <p:cNvPr id="79" name="テキスト ボックス 78">
            <a:extLst>
              <a:ext uri="{FF2B5EF4-FFF2-40B4-BE49-F238E27FC236}">
                <a16:creationId xmlns:a16="http://schemas.microsoft.com/office/drawing/2014/main" xmlns="" id="{1EFB3578-DC55-4493-A1AF-48DC2D144EEE}"/>
              </a:ext>
            </a:extLst>
          </p:cNvPr>
          <p:cNvSpPr txBox="1"/>
          <p:nvPr/>
        </p:nvSpPr>
        <p:spPr>
          <a:xfrm>
            <a:off x="7890442" y="3193846"/>
            <a:ext cx="393056"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a:t>
            </a:r>
          </a:p>
        </p:txBody>
      </p:sp>
      <p:grpSp>
        <p:nvGrpSpPr>
          <p:cNvPr id="178" name="グループ化 177">
            <a:extLst>
              <a:ext uri="{FF2B5EF4-FFF2-40B4-BE49-F238E27FC236}">
                <a16:creationId xmlns:a16="http://schemas.microsoft.com/office/drawing/2014/main" xmlns="" id="{86C4308F-615E-4710-A5DC-BC947DE16539}"/>
              </a:ext>
            </a:extLst>
          </p:cNvPr>
          <p:cNvGrpSpPr>
            <a:grpSpLocks noChangeAspect="1"/>
          </p:cNvGrpSpPr>
          <p:nvPr/>
        </p:nvGrpSpPr>
        <p:grpSpPr>
          <a:xfrm>
            <a:off x="7179642" y="2238166"/>
            <a:ext cx="907329" cy="434036"/>
            <a:chOff x="1130914" y="2316950"/>
            <a:chExt cx="1814658" cy="868072"/>
          </a:xfrm>
        </p:grpSpPr>
        <p:grpSp>
          <p:nvGrpSpPr>
            <p:cNvPr id="179" name="グループ化 178">
              <a:extLst>
                <a:ext uri="{FF2B5EF4-FFF2-40B4-BE49-F238E27FC236}">
                  <a16:creationId xmlns:a16="http://schemas.microsoft.com/office/drawing/2014/main" xmlns="" id="{F22C8B67-FE8E-440B-A002-3AD94F077C3E}"/>
                </a:ext>
              </a:extLst>
            </p:cNvPr>
            <p:cNvGrpSpPr/>
            <p:nvPr/>
          </p:nvGrpSpPr>
          <p:grpSpPr>
            <a:xfrm>
              <a:off x="1136773" y="2615891"/>
              <a:ext cx="158262" cy="270180"/>
              <a:chOff x="1521069" y="2586587"/>
              <a:chExt cx="158262" cy="270180"/>
            </a:xfrm>
          </p:grpSpPr>
          <p:sp>
            <p:nvSpPr>
              <p:cNvPr id="267" name="フローチャート: 論理積ゲート 266">
                <a:extLst>
                  <a:ext uri="{FF2B5EF4-FFF2-40B4-BE49-F238E27FC236}">
                    <a16:creationId xmlns:a16="http://schemas.microsoft.com/office/drawing/2014/main" xmlns="" id="{1C51305D-184F-4A06-AF23-72A87770E1F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楕円 267">
                <a:extLst>
                  <a:ext uri="{FF2B5EF4-FFF2-40B4-BE49-F238E27FC236}">
                    <a16:creationId xmlns:a16="http://schemas.microsoft.com/office/drawing/2014/main" xmlns="" id="{F753292E-FE5C-47F9-B3F5-E3E2080996A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0" name="グループ化 179">
              <a:extLst>
                <a:ext uri="{FF2B5EF4-FFF2-40B4-BE49-F238E27FC236}">
                  <a16:creationId xmlns:a16="http://schemas.microsoft.com/office/drawing/2014/main" xmlns="" id="{F97E8E48-2228-436C-ABD2-038A71E9CD54}"/>
                </a:ext>
              </a:extLst>
            </p:cNvPr>
            <p:cNvGrpSpPr/>
            <p:nvPr/>
          </p:nvGrpSpPr>
          <p:grpSpPr>
            <a:xfrm>
              <a:off x="1320166" y="2615892"/>
              <a:ext cx="158262" cy="270180"/>
              <a:chOff x="1521069" y="2586587"/>
              <a:chExt cx="158262" cy="270180"/>
            </a:xfrm>
          </p:grpSpPr>
          <p:sp>
            <p:nvSpPr>
              <p:cNvPr id="265" name="フローチャート: 論理積ゲート 264">
                <a:extLst>
                  <a:ext uri="{FF2B5EF4-FFF2-40B4-BE49-F238E27FC236}">
                    <a16:creationId xmlns:a16="http://schemas.microsoft.com/office/drawing/2014/main" xmlns="" id="{F561509A-0194-4C74-BA55-8B29EBE9CC6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楕円 265">
                <a:extLst>
                  <a:ext uri="{FF2B5EF4-FFF2-40B4-BE49-F238E27FC236}">
                    <a16:creationId xmlns:a16="http://schemas.microsoft.com/office/drawing/2014/main" xmlns="" id="{D982EA9C-CC73-4975-B631-B67C91BB072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1" name="グループ化 180">
              <a:extLst>
                <a:ext uri="{FF2B5EF4-FFF2-40B4-BE49-F238E27FC236}">
                  <a16:creationId xmlns:a16="http://schemas.microsoft.com/office/drawing/2014/main" xmlns="" id="{75EEBABA-B164-48FA-A8D1-E60EEE22945C}"/>
                </a:ext>
              </a:extLst>
            </p:cNvPr>
            <p:cNvGrpSpPr/>
            <p:nvPr/>
          </p:nvGrpSpPr>
          <p:grpSpPr>
            <a:xfrm>
              <a:off x="1503559" y="2615893"/>
              <a:ext cx="158262" cy="270180"/>
              <a:chOff x="1521069" y="2586587"/>
              <a:chExt cx="158262" cy="270180"/>
            </a:xfrm>
          </p:grpSpPr>
          <p:sp>
            <p:nvSpPr>
              <p:cNvPr id="263" name="フローチャート: 論理積ゲート 262">
                <a:extLst>
                  <a:ext uri="{FF2B5EF4-FFF2-40B4-BE49-F238E27FC236}">
                    <a16:creationId xmlns:a16="http://schemas.microsoft.com/office/drawing/2014/main" xmlns="" id="{6C47372B-111D-4198-8DFA-F3149290F4B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楕円 263">
                <a:extLst>
                  <a:ext uri="{FF2B5EF4-FFF2-40B4-BE49-F238E27FC236}">
                    <a16:creationId xmlns:a16="http://schemas.microsoft.com/office/drawing/2014/main" xmlns="" id="{66B294D5-9B48-40DB-9EFD-571A810FD48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2" name="グループ化 181">
              <a:extLst>
                <a:ext uri="{FF2B5EF4-FFF2-40B4-BE49-F238E27FC236}">
                  <a16:creationId xmlns:a16="http://schemas.microsoft.com/office/drawing/2014/main" xmlns="" id="{090D57D9-04E3-48A3-A409-9011E7050185}"/>
                </a:ext>
              </a:extLst>
            </p:cNvPr>
            <p:cNvGrpSpPr/>
            <p:nvPr/>
          </p:nvGrpSpPr>
          <p:grpSpPr>
            <a:xfrm>
              <a:off x="1686952" y="2615894"/>
              <a:ext cx="158262" cy="270180"/>
              <a:chOff x="1521069" y="2586587"/>
              <a:chExt cx="158262" cy="270180"/>
            </a:xfrm>
          </p:grpSpPr>
          <p:sp>
            <p:nvSpPr>
              <p:cNvPr id="261" name="フローチャート: 論理積ゲート 260">
                <a:extLst>
                  <a:ext uri="{FF2B5EF4-FFF2-40B4-BE49-F238E27FC236}">
                    <a16:creationId xmlns:a16="http://schemas.microsoft.com/office/drawing/2014/main" xmlns="" id="{0F5CBB41-504D-4D39-9C5F-5D6EBB84BA8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楕円 261">
                <a:extLst>
                  <a:ext uri="{FF2B5EF4-FFF2-40B4-BE49-F238E27FC236}">
                    <a16:creationId xmlns:a16="http://schemas.microsoft.com/office/drawing/2014/main" xmlns="" id="{80ABE06D-6A2D-4178-962C-4E43DEC182A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3" name="グループ化 182">
              <a:extLst>
                <a:ext uri="{FF2B5EF4-FFF2-40B4-BE49-F238E27FC236}">
                  <a16:creationId xmlns:a16="http://schemas.microsoft.com/office/drawing/2014/main" xmlns="" id="{F899C392-5444-4AD0-A885-6C4A8996EA41}"/>
                </a:ext>
              </a:extLst>
            </p:cNvPr>
            <p:cNvGrpSpPr/>
            <p:nvPr/>
          </p:nvGrpSpPr>
          <p:grpSpPr>
            <a:xfrm>
              <a:off x="1870345" y="2615895"/>
              <a:ext cx="158262" cy="270180"/>
              <a:chOff x="1521069" y="2586587"/>
              <a:chExt cx="158262" cy="270180"/>
            </a:xfrm>
          </p:grpSpPr>
          <p:sp>
            <p:nvSpPr>
              <p:cNvPr id="259" name="フローチャート: 論理積ゲート 258">
                <a:extLst>
                  <a:ext uri="{FF2B5EF4-FFF2-40B4-BE49-F238E27FC236}">
                    <a16:creationId xmlns:a16="http://schemas.microsoft.com/office/drawing/2014/main" xmlns="" id="{49DB74A7-3F91-48D4-8FB9-719F4355338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楕円 259">
                <a:extLst>
                  <a:ext uri="{FF2B5EF4-FFF2-40B4-BE49-F238E27FC236}">
                    <a16:creationId xmlns:a16="http://schemas.microsoft.com/office/drawing/2014/main" xmlns="" id="{4EC955A3-FA87-4D04-AA2F-6EA7511A330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4" name="グループ化 183">
              <a:extLst>
                <a:ext uri="{FF2B5EF4-FFF2-40B4-BE49-F238E27FC236}">
                  <a16:creationId xmlns:a16="http://schemas.microsoft.com/office/drawing/2014/main" xmlns="" id="{F6AB93CA-96F4-4B4A-AAD1-8D3A4BA3295C}"/>
                </a:ext>
              </a:extLst>
            </p:cNvPr>
            <p:cNvGrpSpPr/>
            <p:nvPr/>
          </p:nvGrpSpPr>
          <p:grpSpPr>
            <a:xfrm>
              <a:off x="2053738" y="2615896"/>
              <a:ext cx="158262" cy="270180"/>
              <a:chOff x="1521069" y="2586587"/>
              <a:chExt cx="158262" cy="270180"/>
            </a:xfrm>
          </p:grpSpPr>
          <p:sp>
            <p:nvSpPr>
              <p:cNvPr id="257" name="フローチャート: 論理積ゲート 256">
                <a:extLst>
                  <a:ext uri="{FF2B5EF4-FFF2-40B4-BE49-F238E27FC236}">
                    <a16:creationId xmlns:a16="http://schemas.microsoft.com/office/drawing/2014/main" xmlns="" id="{5CA783D3-5B10-4523-8595-8EB6F1AF1E5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8" name="楕円 257">
                <a:extLst>
                  <a:ext uri="{FF2B5EF4-FFF2-40B4-BE49-F238E27FC236}">
                    <a16:creationId xmlns:a16="http://schemas.microsoft.com/office/drawing/2014/main" xmlns="" id="{10D1425F-290B-4279-961C-61D7F1A3E2C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5" name="グループ化 184">
              <a:extLst>
                <a:ext uri="{FF2B5EF4-FFF2-40B4-BE49-F238E27FC236}">
                  <a16:creationId xmlns:a16="http://schemas.microsoft.com/office/drawing/2014/main" xmlns="" id="{F1E7017A-FEB1-4195-8AC9-5F655BDD54F5}"/>
                </a:ext>
              </a:extLst>
            </p:cNvPr>
            <p:cNvGrpSpPr/>
            <p:nvPr/>
          </p:nvGrpSpPr>
          <p:grpSpPr>
            <a:xfrm>
              <a:off x="2237131" y="2615897"/>
              <a:ext cx="158262" cy="270180"/>
              <a:chOff x="1521069" y="2586587"/>
              <a:chExt cx="158262" cy="270180"/>
            </a:xfrm>
          </p:grpSpPr>
          <p:sp>
            <p:nvSpPr>
              <p:cNvPr id="255" name="フローチャート: 論理積ゲート 254">
                <a:extLst>
                  <a:ext uri="{FF2B5EF4-FFF2-40B4-BE49-F238E27FC236}">
                    <a16:creationId xmlns:a16="http://schemas.microsoft.com/office/drawing/2014/main" xmlns="" id="{8769180D-94E0-461C-AA19-61A435FD185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楕円 255">
                <a:extLst>
                  <a:ext uri="{FF2B5EF4-FFF2-40B4-BE49-F238E27FC236}">
                    <a16:creationId xmlns:a16="http://schemas.microsoft.com/office/drawing/2014/main" xmlns="" id="{899E383A-1257-444A-B1D7-1B72DDD767E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6" name="グループ化 185">
              <a:extLst>
                <a:ext uri="{FF2B5EF4-FFF2-40B4-BE49-F238E27FC236}">
                  <a16:creationId xmlns:a16="http://schemas.microsoft.com/office/drawing/2014/main" xmlns="" id="{EF9E501E-34DE-4820-AFD4-4CEB2F1EEAE7}"/>
                </a:ext>
              </a:extLst>
            </p:cNvPr>
            <p:cNvGrpSpPr/>
            <p:nvPr/>
          </p:nvGrpSpPr>
          <p:grpSpPr>
            <a:xfrm>
              <a:off x="2420524" y="2615898"/>
              <a:ext cx="158262" cy="270180"/>
              <a:chOff x="1521069" y="2586587"/>
              <a:chExt cx="158262" cy="270180"/>
            </a:xfrm>
          </p:grpSpPr>
          <p:sp>
            <p:nvSpPr>
              <p:cNvPr id="253" name="フローチャート: 論理積ゲート 252">
                <a:extLst>
                  <a:ext uri="{FF2B5EF4-FFF2-40B4-BE49-F238E27FC236}">
                    <a16:creationId xmlns:a16="http://schemas.microsoft.com/office/drawing/2014/main" xmlns="" id="{2673DCFF-406B-4FEA-AA69-56EEA924BFF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楕円 253">
                <a:extLst>
                  <a:ext uri="{FF2B5EF4-FFF2-40B4-BE49-F238E27FC236}">
                    <a16:creationId xmlns:a16="http://schemas.microsoft.com/office/drawing/2014/main" xmlns="" id="{F86A8D68-FFF7-4ABD-B0C5-A59F315489C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7" name="グループ化 186">
              <a:extLst>
                <a:ext uri="{FF2B5EF4-FFF2-40B4-BE49-F238E27FC236}">
                  <a16:creationId xmlns:a16="http://schemas.microsoft.com/office/drawing/2014/main" xmlns="" id="{4CA06854-9326-44FE-B32C-3E63B4FE29E7}"/>
                </a:ext>
              </a:extLst>
            </p:cNvPr>
            <p:cNvGrpSpPr/>
            <p:nvPr/>
          </p:nvGrpSpPr>
          <p:grpSpPr>
            <a:xfrm>
              <a:off x="2603917" y="2615899"/>
              <a:ext cx="158262" cy="270180"/>
              <a:chOff x="1521069" y="2586587"/>
              <a:chExt cx="158262" cy="270180"/>
            </a:xfrm>
          </p:grpSpPr>
          <p:sp>
            <p:nvSpPr>
              <p:cNvPr id="251" name="フローチャート: 論理積ゲート 250">
                <a:extLst>
                  <a:ext uri="{FF2B5EF4-FFF2-40B4-BE49-F238E27FC236}">
                    <a16:creationId xmlns:a16="http://schemas.microsoft.com/office/drawing/2014/main" xmlns="" id="{10CEA8E6-9C71-419D-8A77-E325113DDA7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楕円 251">
                <a:extLst>
                  <a:ext uri="{FF2B5EF4-FFF2-40B4-BE49-F238E27FC236}">
                    <a16:creationId xmlns:a16="http://schemas.microsoft.com/office/drawing/2014/main" xmlns="" id="{F3E39DF7-3545-4212-BA02-EBAD1645D47A}"/>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8" name="グループ化 187">
              <a:extLst>
                <a:ext uri="{FF2B5EF4-FFF2-40B4-BE49-F238E27FC236}">
                  <a16:creationId xmlns:a16="http://schemas.microsoft.com/office/drawing/2014/main" xmlns="" id="{67C9BED4-BB20-4A09-929D-0A489A26EC75}"/>
                </a:ext>
              </a:extLst>
            </p:cNvPr>
            <p:cNvGrpSpPr/>
            <p:nvPr/>
          </p:nvGrpSpPr>
          <p:grpSpPr>
            <a:xfrm>
              <a:off x="2787310" y="2615900"/>
              <a:ext cx="158262" cy="270180"/>
              <a:chOff x="1521069" y="2586587"/>
              <a:chExt cx="158262" cy="270180"/>
            </a:xfrm>
          </p:grpSpPr>
          <p:sp>
            <p:nvSpPr>
              <p:cNvPr id="249" name="フローチャート: 論理積ゲート 248">
                <a:extLst>
                  <a:ext uri="{FF2B5EF4-FFF2-40B4-BE49-F238E27FC236}">
                    <a16:creationId xmlns:a16="http://schemas.microsoft.com/office/drawing/2014/main" xmlns="" id="{2973AD9E-6516-4B7D-80A7-0C3919F76B4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楕円 249">
                <a:extLst>
                  <a:ext uri="{FF2B5EF4-FFF2-40B4-BE49-F238E27FC236}">
                    <a16:creationId xmlns:a16="http://schemas.microsoft.com/office/drawing/2014/main" xmlns="" id="{6FD4E530-2860-45BB-9EDA-49B37369F69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9" name="グループ化 188">
              <a:extLst>
                <a:ext uri="{FF2B5EF4-FFF2-40B4-BE49-F238E27FC236}">
                  <a16:creationId xmlns:a16="http://schemas.microsoft.com/office/drawing/2014/main" xmlns="" id="{494B6608-ED91-4715-BCFA-F191CC8A06EE}"/>
                </a:ext>
              </a:extLst>
            </p:cNvPr>
            <p:cNvGrpSpPr/>
            <p:nvPr/>
          </p:nvGrpSpPr>
          <p:grpSpPr>
            <a:xfrm>
              <a:off x="1136773" y="2914833"/>
              <a:ext cx="158262" cy="270180"/>
              <a:chOff x="1521069" y="2586587"/>
              <a:chExt cx="158262" cy="270180"/>
            </a:xfrm>
          </p:grpSpPr>
          <p:sp>
            <p:nvSpPr>
              <p:cNvPr id="247" name="フローチャート: 論理積ゲート 246">
                <a:extLst>
                  <a:ext uri="{FF2B5EF4-FFF2-40B4-BE49-F238E27FC236}">
                    <a16:creationId xmlns:a16="http://schemas.microsoft.com/office/drawing/2014/main" xmlns="" id="{366C37D9-94CF-4EB6-BE8E-54E6593E5B9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楕円 247">
                <a:extLst>
                  <a:ext uri="{FF2B5EF4-FFF2-40B4-BE49-F238E27FC236}">
                    <a16:creationId xmlns:a16="http://schemas.microsoft.com/office/drawing/2014/main" xmlns="" id="{D6D23821-6689-435F-A7DF-6848FEAD129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0" name="グループ化 189">
              <a:extLst>
                <a:ext uri="{FF2B5EF4-FFF2-40B4-BE49-F238E27FC236}">
                  <a16:creationId xmlns:a16="http://schemas.microsoft.com/office/drawing/2014/main" xmlns="" id="{8E6038A6-DEFB-4B96-978B-D8803E330481}"/>
                </a:ext>
              </a:extLst>
            </p:cNvPr>
            <p:cNvGrpSpPr/>
            <p:nvPr/>
          </p:nvGrpSpPr>
          <p:grpSpPr>
            <a:xfrm>
              <a:off x="1320166" y="2914834"/>
              <a:ext cx="158262" cy="270180"/>
              <a:chOff x="1521069" y="2586587"/>
              <a:chExt cx="158262" cy="270180"/>
            </a:xfrm>
          </p:grpSpPr>
          <p:sp>
            <p:nvSpPr>
              <p:cNvPr id="245" name="フローチャート: 論理積ゲート 244">
                <a:extLst>
                  <a:ext uri="{FF2B5EF4-FFF2-40B4-BE49-F238E27FC236}">
                    <a16:creationId xmlns:a16="http://schemas.microsoft.com/office/drawing/2014/main" xmlns="" id="{17D023AA-24BA-4E5A-B393-A3E7118BD72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楕円 245">
                <a:extLst>
                  <a:ext uri="{FF2B5EF4-FFF2-40B4-BE49-F238E27FC236}">
                    <a16:creationId xmlns:a16="http://schemas.microsoft.com/office/drawing/2014/main" xmlns="" id="{727256B4-8534-45A5-B336-7B334F7B146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1" name="グループ化 190">
              <a:extLst>
                <a:ext uri="{FF2B5EF4-FFF2-40B4-BE49-F238E27FC236}">
                  <a16:creationId xmlns:a16="http://schemas.microsoft.com/office/drawing/2014/main" xmlns="" id="{E2C36756-60B3-49B6-96D9-6EFD30A036D3}"/>
                </a:ext>
              </a:extLst>
            </p:cNvPr>
            <p:cNvGrpSpPr/>
            <p:nvPr/>
          </p:nvGrpSpPr>
          <p:grpSpPr>
            <a:xfrm>
              <a:off x="1503559" y="2914835"/>
              <a:ext cx="158262" cy="270180"/>
              <a:chOff x="1521069" y="2586587"/>
              <a:chExt cx="158262" cy="270180"/>
            </a:xfrm>
          </p:grpSpPr>
          <p:sp>
            <p:nvSpPr>
              <p:cNvPr id="243" name="フローチャート: 論理積ゲート 242">
                <a:extLst>
                  <a:ext uri="{FF2B5EF4-FFF2-40B4-BE49-F238E27FC236}">
                    <a16:creationId xmlns:a16="http://schemas.microsoft.com/office/drawing/2014/main" xmlns="" id="{4CD9BDB9-D028-4D26-945C-932007753FA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楕円 243">
                <a:extLst>
                  <a:ext uri="{FF2B5EF4-FFF2-40B4-BE49-F238E27FC236}">
                    <a16:creationId xmlns:a16="http://schemas.microsoft.com/office/drawing/2014/main" xmlns="" id="{3BA2BFDC-7CE5-401B-BB5E-009C549BD1C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2" name="グループ化 191">
              <a:extLst>
                <a:ext uri="{FF2B5EF4-FFF2-40B4-BE49-F238E27FC236}">
                  <a16:creationId xmlns:a16="http://schemas.microsoft.com/office/drawing/2014/main" xmlns="" id="{8E38078E-63C8-4C40-B225-90AC0DFCF51A}"/>
                </a:ext>
              </a:extLst>
            </p:cNvPr>
            <p:cNvGrpSpPr/>
            <p:nvPr/>
          </p:nvGrpSpPr>
          <p:grpSpPr>
            <a:xfrm>
              <a:off x="1686952" y="2914836"/>
              <a:ext cx="158262" cy="270180"/>
              <a:chOff x="1521069" y="2586587"/>
              <a:chExt cx="158262" cy="270180"/>
            </a:xfrm>
          </p:grpSpPr>
          <p:sp>
            <p:nvSpPr>
              <p:cNvPr id="241" name="フローチャート: 論理積ゲート 240">
                <a:extLst>
                  <a:ext uri="{FF2B5EF4-FFF2-40B4-BE49-F238E27FC236}">
                    <a16:creationId xmlns:a16="http://schemas.microsoft.com/office/drawing/2014/main" xmlns="" id="{B74D7327-8A5E-4E44-B25F-CBDA1BE4874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楕円 241">
                <a:extLst>
                  <a:ext uri="{FF2B5EF4-FFF2-40B4-BE49-F238E27FC236}">
                    <a16:creationId xmlns:a16="http://schemas.microsoft.com/office/drawing/2014/main" xmlns="" id="{90B6D0A0-C1CE-40A1-B89E-EB9366B07E8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3" name="グループ化 192">
              <a:extLst>
                <a:ext uri="{FF2B5EF4-FFF2-40B4-BE49-F238E27FC236}">
                  <a16:creationId xmlns:a16="http://schemas.microsoft.com/office/drawing/2014/main" xmlns="" id="{64B8AFB1-9B8A-4E31-9979-8C9926812BF8}"/>
                </a:ext>
              </a:extLst>
            </p:cNvPr>
            <p:cNvGrpSpPr/>
            <p:nvPr/>
          </p:nvGrpSpPr>
          <p:grpSpPr>
            <a:xfrm>
              <a:off x="1870345" y="2914837"/>
              <a:ext cx="158262" cy="270180"/>
              <a:chOff x="1521069" y="2586587"/>
              <a:chExt cx="158262" cy="270180"/>
            </a:xfrm>
          </p:grpSpPr>
          <p:sp>
            <p:nvSpPr>
              <p:cNvPr id="239" name="フローチャート: 論理積ゲート 238">
                <a:extLst>
                  <a:ext uri="{FF2B5EF4-FFF2-40B4-BE49-F238E27FC236}">
                    <a16:creationId xmlns:a16="http://schemas.microsoft.com/office/drawing/2014/main" xmlns="" id="{26979538-2623-4111-A89C-369F48966E7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楕円 239">
                <a:extLst>
                  <a:ext uri="{FF2B5EF4-FFF2-40B4-BE49-F238E27FC236}">
                    <a16:creationId xmlns:a16="http://schemas.microsoft.com/office/drawing/2014/main" xmlns="" id="{6A044F1C-0285-4C40-B4E1-99F4DBE57D1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 name="グループ化 193">
              <a:extLst>
                <a:ext uri="{FF2B5EF4-FFF2-40B4-BE49-F238E27FC236}">
                  <a16:creationId xmlns:a16="http://schemas.microsoft.com/office/drawing/2014/main" xmlns="" id="{94CABFC8-A545-485C-8D3D-44191658BC21}"/>
                </a:ext>
              </a:extLst>
            </p:cNvPr>
            <p:cNvGrpSpPr/>
            <p:nvPr/>
          </p:nvGrpSpPr>
          <p:grpSpPr>
            <a:xfrm>
              <a:off x="2053738" y="2914838"/>
              <a:ext cx="158262" cy="270180"/>
              <a:chOff x="1521069" y="2586587"/>
              <a:chExt cx="158262" cy="270180"/>
            </a:xfrm>
          </p:grpSpPr>
          <p:sp>
            <p:nvSpPr>
              <p:cNvPr id="237" name="フローチャート: 論理積ゲート 236">
                <a:extLst>
                  <a:ext uri="{FF2B5EF4-FFF2-40B4-BE49-F238E27FC236}">
                    <a16:creationId xmlns:a16="http://schemas.microsoft.com/office/drawing/2014/main" xmlns="" id="{CD7A62EB-2E47-4617-B58B-EF8DF02EA29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楕円 237">
                <a:extLst>
                  <a:ext uri="{FF2B5EF4-FFF2-40B4-BE49-F238E27FC236}">
                    <a16:creationId xmlns:a16="http://schemas.microsoft.com/office/drawing/2014/main" xmlns="" id="{65ED7579-2F66-49D8-AC7C-01CD20FC694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5" name="グループ化 194">
              <a:extLst>
                <a:ext uri="{FF2B5EF4-FFF2-40B4-BE49-F238E27FC236}">
                  <a16:creationId xmlns:a16="http://schemas.microsoft.com/office/drawing/2014/main" xmlns="" id="{CFA67D8F-6130-48D0-9762-489B2FEFED05}"/>
                </a:ext>
              </a:extLst>
            </p:cNvPr>
            <p:cNvGrpSpPr/>
            <p:nvPr/>
          </p:nvGrpSpPr>
          <p:grpSpPr>
            <a:xfrm>
              <a:off x="2237131" y="2914839"/>
              <a:ext cx="158262" cy="270180"/>
              <a:chOff x="1521069" y="2586587"/>
              <a:chExt cx="158262" cy="270180"/>
            </a:xfrm>
          </p:grpSpPr>
          <p:sp>
            <p:nvSpPr>
              <p:cNvPr id="235" name="フローチャート: 論理積ゲート 234">
                <a:extLst>
                  <a:ext uri="{FF2B5EF4-FFF2-40B4-BE49-F238E27FC236}">
                    <a16:creationId xmlns:a16="http://schemas.microsoft.com/office/drawing/2014/main" xmlns="" id="{50CEBAB8-A255-4CF7-88BF-C80E1983A7E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楕円 235">
                <a:extLst>
                  <a:ext uri="{FF2B5EF4-FFF2-40B4-BE49-F238E27FC236}">
                    <a16:creationId xmlns:a16="http://schemas.microsoft.com/office/drawing/2014/main" xmlns="" id="{90FE40AD-F267-4304-98F0-36FE2F8B19F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6" name="グループ化 195">
              <a:extLst>
                <a:ext uri="{FF2B5EF4-FFF2-40B4-BE49-F238E27FC236}">
                  <a16:creationId xmlns:a16="http://schemas.microsoft.com/office/drawing/2014/main" xmlns="" id="{699CED29-47B8-41DF-89C3-4162390904F8}"/>
                </a:ext>
              </a:extLst>
            </p:cNvPr>
            <p:cNvGrpSpPr/>
            <p:nvPr/>
          </p:nvGrpSpPr>
          <p:grpSpPr>
            <a:xfrm>
              <a:off x="2420524" y="2914840"/>
              <a:ext cx="158262" cy="270180"/>
              <a:chOff x="1521069" y="2586587"/>
              <a:chExt cx="158262" cy="270180"/>
            </a:xfrm>
          </p:grpSpPr>
          <p:sp>
            <p:nvSpPr>
              <p:cNvPr id="233" name="フローチャート: 論理積ゲート 232">
                <a:extLst>
                  <a:ext uri="{FF2B5EF4-FFF2-40B4-BE49-F238E27FC236}">
                    <a16:creationId xmlns:a16="http://schemas.microsoft.com/office/drawing/2014/main" xmlns="" id="{9172DA71-FF97-4D69-8788-8E617B57277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楕円 233">
                <a:extLst>
                  <a:ext uri="{FF2B5EF4-FFF2-40B4-BE49-F238E27FC236}">
                    <a16:creationId xmlns:a16="http://schemas.microsoft.com/office/drawing/2014/main" xmlns="" id="{0551958E-3979-43C2-B71A-DEC7508804C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7" name="グループ化 196">
              <a:extLst>
                <a:ext uri="{FF2B5EF4-FFF2-40B4-BE49-F238E27FC236}">
                  <a16:creationId xmlns:a16="http://schemas.microsoft.com/office/drawing/2014/main" xmlns="" id="{8DBB0516-A9F7-4D0F-9A83-6B6DBE3E0F85}"/>
                </a:ext>
              </a:extLst>
            </p:cNvPr>
            <p:cNvGrpSpPr/>
            <p:nvPr/>
          </p:nvGrpSpPr>
          <p:grpSpPr>
            <a:xfrm>
              <a:off x="2603917" y="2914841"/>
              <a:ext cx="158262" cy="270180"/>
              <a:chOff x="1521069" y="2586587"/>
              <a:chExt cx="158262" cy="270180"/>
            </a:xfrm>
          </p:grpSpPr>
          <p:sp>
            <p:nvSpPr>
              <p:cNvPr id="231" name="フローチャート: 論理積ゲート 230">
                <a:extLst>
                  <a:ext uri="{FF2B5EF4-FFF2-40B4-BE49-F238E27FC236}">
                    <a16:creationId xmlns:a16="http://schemas.microsoft.com/office/drawing/2014/main" xmlns="" id="{56639E7A-65D4-4C9A-9849-DC6573F79F1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楕円 231">
                <a:extLst>
                  <a:ext uri="{FF2B5EF4-FFF2-40B4-BE49-F238E27FC236}">
                    <a16:creationId xmlns:a16="http://schemas.microsoft.com/office/drawing/2014/main" xmlns="" id="{C7B8F1CF-8ECC-454D-BDB0-3EF1458CBB0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8" name="グループ化 197">
              <a:extLst>
                <a:ext uri="{FF2B5EF4-FFF2-40B4-BE49-F238E27FC236}">
                  <a16:creationId xmlns:a16="http://schemas.microsoft.com/office/drawing/2014/main" xmlns="" id="{8642FAB1-A725-4B78-ABEE-7F99B07AEC00}"/>
                </a:ext>
              </a:extLst>
            </p:cNvPr>
            <p:cNvGrpSpPr/>
            <p:nvPr/>
          </p:nvGrpSpPr>
          <p:grpSpPr>
            <a:xfrm>
              <a:off x="2787310" y="2914842"/>
              <a:ext cx="158262" cy="270180"/>
              <a:chOff x="1521069" y="2586587"/>
              <a:chExt cx="158262" cy="270180"/>
            </a:xfrm>
          </p:grpSpPr>
          <p:sp>
            <p:nvSpPr>
              <p:cNvPr id="229" name="フローチャート: 論理積ゲート 228">
                <a:extLst>
                  <a:ext uri="{FF2B5EF4-FFF2-40B4-BE49-F238E27FC236}">
                    <a16:creationId xmlns:a16="http://schemas.microsoft.com/office/drawing/2014/main" xmlns="" id="{CDDC6640-55B9-4407-9449-CC8B4C14CB1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楕円 229">
                <a:extLst>
                  <a:ext uri="{FF2B5EF4-FFF2-40B4-BE49-F238E27FC236}">
                    <a16:creationId xmlns:a16="http://schemas.microsoft.com/office/drawing/2014/main" xmlns="" id="{44615B33-81BD-4712-AF2C-E66B87B4ACD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9" name="グループ化 198">
              <a:extLst>
                <a:ext uri="{FF2B5EF4-FFF2-40B4-BE49-F238E27FC236}">
                  <a16:creationId xmlns:a16="http://schemas.microsoft.com/office/drawing/2014/main" xmlns="" id="{2CE56669-C0DE-47BE-B148-65C3CB12E1DE}"/>
                </a:ext>
              </a:extLst>
            </p:cNvPr>
            <p:cNvGrpSpPr/>
            <p:nvPr/>
          </p:nvGrpSpPr>
          <p:grpSpPr>
            <a:xfrm>
              <a:off x="1130914" y="2316950"/>
              <a:ext cx="158262" cy="270180"/>
              <a:chOff x="1521069" y="2586587"/>
              <a:chExt cx="158262" cy="270180"/>
            </a:xfrm>
          </p:grpSpPr>
          <p:sp>
            <p:nvSpPr>
              <p:cNvPr id="227" name="フローチャート: 論理積ゲート 226">
                <a:extLst>
                  <a:ext uri="{FF2B5EF4-FFF2-40B4-BE49-F238E27FC236}">
                    <a16:creationId xmlns:a16="http://schemas.microsoft.com/office/drawing/2014/main" xmlns="" id="{3FA81C0F-0692-402B-8634-317AEA75861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楕円 227">
                <a:extLst>
                  <a:ext uri="{FF2B5EF4-FFF2-40B4-BE49-F238E27FC236}">
                    <a16:creationId xmlns:a16="http://schemas.microsoft.com/office/drawing/2014/main" xmlns="" id="{6B9433D5-A1C6-4DD2-9357-AF2CD4190F5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0" name="グループ化 199">
              <a:extLst>
                <a:ext uri="{FF2B5EF4-FFF2-40B4-BE49-F238E27FC236}">
                  <a16:creationId xmlns:a16="http://schemas.microsoft.com/office/drawing/2014/main" xmlns="" id="{368638D9-FCB7-44B8-A13D-3D07E491E0BF}"/>
                </a:ext>
              </a:extLst>
            </p:cNvPr>
            <p:cNvGrpSpPr/>
            <p:nvPr/>
          </p:nvGrpSpPr>
          <p:grpSpPr>
            <a:xfrm>
              <a:off x="1314307" y="2316951"/>
              <a:ext cx="158262" cy="270180"/>
              <a:chOff x="1521069" y="2586587"/>
              <a:chExt cx="158262" cy="270180"/>
            </a:xfrm>
          </p:grpSpPr>
          <p:sp>
            <p:nvSpPr>
              <p:cNvPr id="225" name="フローチャート: 論理積ゲート 224">
                <a:extLst>
                  <a:ext uri="{FF2B5EF4-FFF2-40B4-BE49-F238E27FC236}">
                    <a16:creationId xmlns:a16="http://schemas.microsoft.com/office/drawing/2014/main" xmlns="" id="{26A92AAD-29F1-4302-8751-55BC5D41C2B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楕円 225">
                <a:extLst>
                  <a:ext uri="{FF2B5EF4-FFF2-40B4-BE49-F238E27FC236}">
                    <a16:creationId xmlns:a16="http://schemas.microsoft.com/office/drawing/2014/main" xmlns="" id="{DF476589-70FD-4949-A4B7-26DB9241CAC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1" name="グループ化 200">
              <a:extLst>
                <a:ext uri="{FF2B5EF4-FFF2-40B4-BE49-F238E27FC236}">
                  <a16:creationId xmlns:a16="http://schemas.microsoft.com/office/drawing/2014/main" xmlns="" id="{3F365F77-21A9-405C-A1AD-2C6DE29B7B90}"/>
                </a:ext>
              </a:extLst>
            </p:cNvPr>
            <p:cNvGrpSpPr/>
            <p:nvPr/>
          </p:nvGrpSpPr>
          <p:grpSpPr>
            <a:xfrm>
              <a:off x="1497700" y="2316952"/>
              <a:ext cx="158262" cy="270180"/>
              <a:chOff x="1521069" y="2586587"/>
              <a:chExt cx="158262" cy="270180"/>
            </a:xfrm>
          </p:grpSpPr>
          <p:sp>
            <p:nvSpPr>
              <p:cNvPr id="223" name="フローチャート: 論理積ゲート 222">
                <a:extLst>
                  <a:ext uri="{FF2B5EF4-FFF2-40B4-BE49-F238E27FC236}">
                    <a16:creationId xmlns:a16="http://schemas.microsoft.com/office/drawing/2014/main" xmlns="" id="{D90D4331-46CD-4616-9FC2-CC5EF78F0C9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楕円 223">
                <a:extLst>
                  <a:ext uri="{FF2B5EF4-FFF2-40B4-BE49-F238E27FC236}">
                    <a16:creationId xmlns:a16="http://schemas.microsoft.com/office/drawing/2014/main" xmlns="" id="{E9B67A90-BFA1-4E7D-9E04-C7334FD290F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a:extLst>
                <a:ext uri="{FF2B5EF4-FFF2-40B4-BE49-F238E27FC236}">
                  <a16:creationId xmlns:a16="http://schemas.microsoft.com/office/drawing/2014/main" xmlns="" id="{FB385693-D14E-4C9C-BACA-2E46B55D10B3}"/>
                </a:ext>
              </a:extLst>
            </p:cNvPr>
            <p:cNvGrpSpPr/>
            <p:nvPr/>
          </p:nvGrpSpPr>
          <p:grpSpPr>
            <a:xfrm>
              <a:off x="1681093" y="2316953"/>
              <a:ext cx="158262" cy="270180"/>
              <a:chOff x="1521069" y="2586587"/>
              <a:chExt cx="158262" cy="270180"/>
            </a:xfrm>
          </p:grpSpPr>
          <p:sp>
            <p:nvSpPr>
              <p:cNvPr id="221" name="フローチャート: 論理積ゲート 220">
                <a:extLst>
                  <a:ext uri="{FF2B5EF4-FFF2-40B4-BE49-F238E27FC236}">
                    <a16:creationId xmlns:a16="http://schemas.microsoft.com/office/drawing/2014/main" xmlns="" id="{E584BADD-7985-4A37-AEE8-0A862A3D769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楕円 221">
                <a:extLst>
                  <a:ext uri="{FF2B5EF4-FFF2-40B4-BE49-F238E27FC236}">
                    <a16:creationId xmlns:a16="http://schemas.microsoft.com/office/drawing/2014/main" xmlns="" id="{AB16E6CD-5829-4E13-A40E-29808A63267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3" name="グループ化 202">
              <a:extLst>
                <a:ext uri="{FF2B5EF4-FFF2-40B4-BE49-F238E27FC236}">
                  <a16:creationId xmlns:a16="http://schemas.microsoft.com/office/drawing/2014/main" xmlns="" id="{08FE982C-62CF-4679-8432-D732CC67F464}"/>
                </a:ext>
              </a:extLst>
            </p:cNvPr>
            <p:cNvGrpSpPr/>
            <p:nvPr/>
          </p:nvGrpSpPr>
          <p:grpSpPr>
            <a:xfrm>
              <a:off x="1864486" y="2316954"/>
              <a:ext cx="158262" cy="270180"/>
              <a:chOff x="1521069" y="2586587"/>
              <a:chExt cx="158262" cy="270180"/>
            </a:xfrm>
          </p:grpSpPr>
          <p:sp>
            <p:nvSpPr>
              <p:cNvPr id="219" name="フローチャート: 論理積ゲート 218">
                <a:extLst>
                  <a:ext uri="{FF2B5EF4-FFF2-40B4-BE49-F238E27FC236}">
                    <a16:creationId xmlns:a16="http://schemas.microsoft.com/office/drawing/2014/main" xmlns="" id="{4ADEC953-DE5D-4BA4-91DD-0218282114E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楕円 219">
                <a:extLst>
                  <a:ext uri="{FF2B5EF4-FFF2-40B4-BE49-F238E27FC236}">
                    <a16:creationId xmlns:a16="http://schemas.microsoft.com/office/drawing/2014/main" xmlns="" id="{B0591255-488A-468C-9B78-A13499CC873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4" name="グループ化 203">
              <a:extLst>
                <a:ext uri="{FF2B5EF4-FFF2-40B4-BE49-F238E27FC236}">
                  <a16:creationId xmlns:a16="http://schemas.microsoft.com/office/drawing/2014/main" xmlns="" id="{3B6B7DC2-6AEB-4F0F-83AD-0300B592450A}"/>
                </a:ext>
              </a:extLst>
            </p:cNvPr>
            <p:cNvGrpSpPr/>
            <p:nvPr/>
          </p:nvGrpSpPr>
          <p:grpSpPr>
            <a:xfrm>
              <a:off x="2047879" y="2316955"/>
              <a:ext cx="158262" cy="270180"/>
              <a:chOff x="1521069" y="2586587"/>
              <a:chExt cx="158262" cy="270180"/>
            </a:xfrm>
          </p:grpSpPr>
          <p:sp>
            <p:nvSpPr>
              <p:cNvPr id="217" name="フローチャート: 論理積ゲート 216">
                <a:extLst>
                  <a:ext uri="{FF2B5EF4-FFF2-40B4-BE49-F238E27FC236}">
                    <a16:creationId xmlns:a16="http://schemas.microsoft.com/office/drawing/2014/main" xmlns="" id="{2D186AFA-1B28-4F1F-BB00-548B2542A72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楕円 217">
                <a:extLst>
                  <a:ext uri="{FF2B5EF4-FFF2-40B4-BE49-F238E27FC236}">
                    <a16:creationId xmlns:a16="http://schemas.microsoft.com/office/drawing/2014/main" xmlns="" id="{7C766073-D20E-46DD-BECC-03F26DC4777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5" name="グループ化 204">
              <a:extLst>
                <a:ext uri="{FF2B5EF4-FFF2-40B4-BE49-F238E27FC236}">
                  <a16:creationId xmlns:a16="http://schemas.microsoft.com/office/drawing/2014/main" xmlns="" id="{E31840DC-8104-43E2-B226-0FCAE33DEADF}"/>
                </a:ext>
              </a:extLst>
            </p:cNvPr>
            <p:cNvGrpSpPr/>
            <p:nvPr/>
          </p:nvGrpSpPr>
          <p:grpSpPr>
            <a:xfrm>
              <a:off x="2231272" y="2316956"/>
              <a:ext cx="158262" cy="270180"/>
              <a:chOff x="1521069" y="2586587"/>
              <a:chExt cx="158262" cy="270180"/>
            </a:xfrm>
          </p:grpSpPr>
          <p:sp>
            <p:nvSpPr>
              <p:cNvPr id="215" name="フローチャート: 論理積ゲート 214">
                <a:extLst>
                  <a:ext uri="{FF2B5EF4-FFF2-40B4-BE49-F238E27FC236}">
                    <a16:creationId xmlns:a16="http://schemas.microsoft.com/office/drawing/2014/main" xmlns="" id="{FFB8F2B4-5ADC-4008-B337-59D93184A59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楕円 215">
                <a:extLst>
                  <a:ext uri="{FF2B5EF4-FFF2-40B4-BE49-F238E27FC236}">
                    <a16:creationId xmlns:a16="http://schemas.microsoft.com/office/drawing/2014/main" xmlns="" id="{70C64208-D5F2-42F7-AB00-6F14CE4F9B4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6" name="グループ化 205">
              <a:extLst>
                <a:ext uri="{FF2B5EF4-FFF2-40B4-BE49-F238E27FC236}">
                  <a16:creationId xmlns:a16="http://schemas.microsoft.com/office/drawing/2014/main" xmlns="" id="{28964B21-69E1-427F-A2D0-0690AA81FC21}"/>
                </a:ext>
              </a:extLst>
            </p:cNvPr>
            <p:cNvGrpSpPr/>
            <p:nvPr/>
          </p:nvGrpSpPr>
          <p:grpSpPr>
            <a:xfrm>
              <a:off x="2414665" y="2316957"/>
              <a:ext cx="158262" cy="270180"/>
              <a:chOff x="1521069" y="2586587"/>
              <a:chExt cx="158262" cy="270180"/>
            </a:xfrm>
          </p:grpSpPr>
          <p:sp>
            <p:nvSpPr>
              <p:cNvPr id="213" name="フローチャート: 論理積ゲート 212">
                <a:extLst>
                  <a:ext uri="{FF2B5EF4-FFF2-40B4-BE49-F238E27FC236}">
                    <a16:creationId xmlns:a16="http://schemas.microsoft.com/office/drawing/2014/main" xmlns="" id="{171DBAEA-B613-4500-BB8C-B99F124CF6E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楕円 213">
                <a:extLst>
                  <a:ext uri="{FF2B5EF4-FFF2-40B4-BE49-F238E27FC236}">
                    <a16:creationId xmlns:a16="http://schemas.microsoft.com/office/drawing/2014/main" xmlns="" id="{5A543F77-89E5-4A30-BF2E-C43C5107D5F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7" name="グループ化 206">
              <a:extLst>
                <a:ext uri="{FF2B5EF4-FFF2-40B4-BE49-F238E27FC236}">
                  <a16:creationId xmlns:a16="http://schemas.microsoft.com/office/drawing/2014/main" xmlns="" id="{43D9EDD9-80DC-4FA1-BC06-EAD3F15AA6C1}"/>
                </a:ext>
              </a:extLst>
            </p:cNvPr>
            <p:cNvGrpSpPr/>
            <p:nvPr/>
          </p:nvGrpSpPr>
          <p:grpSpPr>
            <a:xfrm>
              <a:off x="2598058" y="2316958"/>
              <a:ext cx="158262" cy="270180"/>
              <a:chOff x="1521069" y="2586587"/>
              <a:chExt cx="158262" cy="270180"/>
            </a:xfrm>
          </p:grpSpPr>
          <p:sp>
            <p:nvSpPr>
              <p:cNvPr id="211" name="フローチャート: 論理積ゲート 210">
                <a:extLst>
                  <a:ext uri="{FF2B5EF4-FFF2-40B4-BE49-F238E27FC236}">
                    <a16:creationId xmlns:a16="http://schemas.microsoft.com/office/drawing/2014/main" xmlns="" id="{026E8E0F-C9BE-464C-BB42-2ED40221E9D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楕円 211">
                <a:extLst>
                  <a:ext uri="{FF2B5EF4-FFF2-40B4-BE49-F238E27FC236}">
                    <a16:creationId xmlns:a16="http://schemas.microsoft.com/office/drawing/2014/main" xmlns="" id="{CC1955AD-B7E1-4F52-8B9B-E757B9B4B97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8" name="グループ化 207">
              <a:extLst>
                <a:ext uri="{FF2B5EF4-FFF2-40B4-BE49-F238E27FC236}">
                  <a16:creationId xmlns:a16="http://schemas.microsoft.com/office/drawing/2014/main" xmlns="" id="{193586FB-064D-4D61-858B-DFBDF749BE6D}"/>
                </a:ext>
              </a:extLst>
            </p:cNvPr>
            <p:cNvGrpSpPr/>
            <p:nvPr/>
          </p:nvGrpSpPr>
          <p:grpSpPr>
            <a:xfrm>
              <a:off x="2781451" y="2316959"/>
              <a:ext cx="158262" cy="270180"/>
              <a:chOff x="1521069" y="2586587"/>
              <a:chExt cx="158262" cy="270180"/>
            </a:xfrm>
          </p:grpSpPr>
          <p:sp>
            <p:nvSpPr>
              <p:cNvPr id="209" name="フローチャート: 論理積ゲート 208">
                <a:extLst>
                  <a:ext uri="{FF2B5EF4-FFF2-40B4-BE49-F238E27FC236}">
                    <a16:creationId xmlns:a16="http://schemas.microsoft.com/office/drawing/2014/main" xmlns="" id="{4E09423D-059B-41D3-84B0-414F19557B1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xmlns="" id="{67C4541E-1FFB-4412-BF89-8ECA8141438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723" name="グループ化 722">
            <a:extLst>
              <a:ext uri="{FF2B5EF4-FFF2-40B4-BE49-F238E27FC236}">
                <a16:creationId xmlns:a16="http://schemas.microsoft.com/office/drawing/2014/main" xmlns="" id="{F2B9C654-125F-4DEB-B764-E17D2D10E302}"/>
              </a:ext>
            </a:extLst>
          </p:cNvPr>
          <p:cNvGrpSpPr>
            <a:grpSpLocks noChangeAspect="1"/>
          </p:cNvGrpSpPr>
          <p:nvPr/>
        </p:nvGrpSpPr>
        <p:grpSpPr>
          <a:xfrm>
            <a:off x="8105450" y="2238166"/>
            <a:ext cx="907329" cy="434036"/>
            <a:chOff x="1130914" y="2316950"/>
            <a:chExt cx="1814658" cy="868072"/>
          </a:xfrm>
        </p:grpSpPr>
        <p:grpSp>
          <p:nvGrpSpPr>
            <p:cNvPr id="724" name="グループ化 723">
              <a:extLst>
                <a:ext uri="{FF2B5EF4-FFF2-40B4-BE49-F238E27FC236}">
                  <a16:creationId xmlns:a16="http://schemas.microsoft.com/office/drawing/2014/main" xmlns="" id="{5F937C47-BBA4-4E68-90A3-EBEFF236E35C}"/>
                </a:ext>
              </a:extLst>
            </p:cNvPr>
            <p:cNvGrpSpPr/>
            <p:nvPr/>
          </p:nvGrpSpPr>
          <p:grpSpPr>
            <a:xfrm>
              <a:off x="1136773" y="2615891"/>
              <a:ext cx="158262" cy="270180"/>
              <a:chOff x="1521069" y="2586587"/>
              <a:chExt cx="158262" cy="270180"/>
            </a:xfrm>
          </p:grpSpPr>
          <p:sp>
            <p:nvSpPr>
              <p:cNvPr id="812" name="フローチャート: 論理積ゲート 811">
                <a:extLst>
                  <a:ext uri="{FF2B5EF4-FFF2-40B4-BE49-F238E27FC236}">
                    <a16:creationId xmlns:a16="http://schemas.microsoft.com/office/drawing/2014/main" xmlns="" id="{2DC61D83-07D6-4315-987A-A836C1CF195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3" name="楕円 812">
                <a:extLst>
                  <a:ext uri="{FF2B5EF4-FFF2-40B4-BE49-F238E27FC236}">
                    <a16:creationId xmlns:a16="http://schemas.microsoft.com/office/drawing/2014/main" xmlns="" id="{7366298B-62A8-4B9A-BD03-908636D6091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25" name="グループ化 724">
              <a:extLst>
                <a:ext uri="{FF2B5EF4-FFF2-40B4-BE49-F238E27FC236}">
                  <a16:creationId xmlns:a16="http://schemas.microsoft.com/office/drawing/2014/main" xmlns="" id="{7EEFA83B-1D63-46D7-8181-541A2A5BCD7E}"/>
                </a:ext>
              </a:extLst>
            </p:cNvPr>
            <p:cNvGrpSpPr/>
            <p:nvPr/>
          </p:nvGrpSpPr>
          <p:grpSpPr>
            <a:xfrm>
              <a:off x="1320166" y="2615892"/>
              <a:ext cx="158262" cy="270180"/>
              <a:chOff x="1521069" y="2586587"/>
              <a:chExt cx="158262" cy="270180"/>
            </a:xfrm>
          </p:grpSpPr>
          <p:sp>
            <p:nvSpPr>
              <p:cNvPr id="810" name="フローチャート: 論理積ゲート 809">
                <a:extLst>
                  <a:ext uri="{FF2B5EF4-FFF2-40B4-BE49-F238E27FC236}">
                    <a16:creationId xmlns:a16="http://schemas.microsoft.com/office/drawing/2014/main" xmlns="" id="{3E21B5A5-BE54-4B50-AE16-B46BAF1FC64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1" name="楕円 810">
                <a:extLst>
                  <a:ext uri="{FF2B5EF4-FFF2-40B4-BE49-F238E27FC236}">
                    <a16:creationId xmlns:a16="http://schemas.microsoft.com/office/drawing/2014/main" xmlns="" id="{72E343C1-B70D-494E-9CE2-7F1563635E5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26" name="グループ化 725">
              <a:extLst>
                <a:ext uri="{FF2B5EF4-FFF2-40B4-BE49-F238E27FC236}">
                  <a16:creationId xmlns:a16="http://schemas.microsoft.com/office/drawing/2014/main" xmlns="" id="{0935D2CA-E9C8-4AA8-9A02-C5FF3F51430A}"/>
                </a:ext>
              </a:extLst>
            </p:cNvPr>
            <p:cNvGrpSpPr/>
            <p:nvPr/>
          </p:nvGrpSpPr>
          <p:grpSpPr>
            <a:xfrm>
              <a:off x="1503559" y="2615893"/>
              <a:ext cx="158262" cy="270180"/>
              <a:chOff x="1521069" y="2586587"/>
              <a:chExt cx="158262" cy="270180"/>
            </a:xfrm>
          </p:grpSpPr>
          <p:sp>
            <p:nvSpPr>
              <p:cNvPr id="808" name="フローチャート: 論理積ゲート 807">
                <a:extLst>
                  <a:ext uri="{FF2B5EF4-FFF2-40B4-BE49-F238E27FC236}">
                    <a16:creationId xmlns:a16="http://schemas.microsoft.com/office/drawing/2014/main" xmlns="" id="{9CA5FC16-5C3E-4B39-843B-00BDA56171C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9" name="楕円 808">
                <a:extLst>
                  <a:ext uri="{FF2B5EF4-FFF2-40B4-BE49-F238E27FC236}">
                    <a16:creationId xmlns:a16="http://schemas.microsoft.com/office/drawing/2014/main" xmlns="" id="{98B8834D-4BB8-423E-B1D6-AB44E0166B8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27" name="グループ化 726">
              <a:extLst>
                <a:ext uri="{FF2B5EF4-FFF2-40B4-BE49-F238E27FC236}">
                  <a16:creationId xmlns:a16="http://schemas.microsoft.com/office/drawing/2014/main" xmlns="" id="{53904703-013F-425E-86F1-FE8D51EA9EA3}"/>
                </a:ext>
              </a:extLst>
            </p:cNvPr>
            <p:cNvGrpSpPr/>
            <p:nvPr/>
          </p:nvGrpSpPr>
          <p:grpSpPr>
            <a:xfrm>
              <a:off x="1686952" y="2615894"/>
              <a:ext cx="158262" cy="270180"/>
              <a:chOff x="1521069" y="2586587"/>
              <a:chExt cx="158262" cy="270180"/>
            </a:xfrm>
          </p:grpSpPr>
          <p:sp>
            <p:nvSpPr>
              <p:cNvPr id="806" name="フローチャート: 論理積ゲート 805">
                <a:extLst>
                  <a:ext uri="{FF2B5EF4-FFF2-40B4-BE49-F238E27FC236}">
                    <a16:creationId xmlns:a16="http://schemas.microsoft.com/office/drawing/2014/main" xmlns="" id="{762F747D-AB98-44F5-88E1-07D327F3426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7" name="楕円 806">
                <a:extLst>
                  <a:ext uri="{FF2B5EF4-FFF2-40B4-BE49-F238E27FC236}">
                    <a16:creationId xmlns:a16="http://schemas.microsoft.com/office/drawing/2014/main" xmlns="" id="{3F45098B-DDA0-4BE9-8947-6108C226D9E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28" name="グループ化 727">
              <a:extLst>
                <a:ext uri="{FF2B5EF4-FFF2-40B4-BE49-F238E27FC236}">
                  <a16:creationId xmlns:a16="http://schemas.microsoft.com/office/drawing/2014/main" xmlns="" id="{54D94B4C-EE3D-443B-98DE-DF85E2C1728D}"/>
                </a:ext>
              </a:extLst>
            </p:cNvPr>
            <p:cNvGrpSpPr/>
            <p:nvPr/>
          </p:nvGrpSpPr>
          <p:grpSpPr>
            <a:xfrm>
              <a:off x="1870345" y="2615895"/>
              <a:ext cx="158262" cy="270180"/>
              <a:chOff x="1521069" y="2586587"/>
              <a:chExt cx="158262" cy="270180"/>
            </a:xfrm>
          </p:grpSpPr>
          <p:sp>
            <p:nvSpPr>
              <p:cNvPr id="804" name="フローチャート: 論理積ゲート 803">
                <a:extLst>
                  <a:ext uri="{FF2B5EF4-FFF2-40B4-BE49-F238E27FC236}">
                    <a16:creationId xmlns:a16="http://schemas.microsoft.com/office/drawing/2014/main" xmlns="" id="{CB3B516A-57B5-4148-942F-2797E112329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5" name="楕円 804">
                <a:extLst>
                  <a:ext uri="{FF2B5EF4-FFF2-40B4-BE49-F238E27FC236}">
                    <a16:creationId xmlns:a16="http://schemas.microsoft.com/office/drawing/2014/main" xmlns="" id="{82BC5B15-4CD4-4E6F-80A2-C54E4B8D579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29" name="グループ化 728">
              <a:extLst>
                <a:ext uri="{FF2B5EF4-FFF2-40B4-BE49-F238E27FC236}">
                  <a16:creationId xmlns:a16="http://schemas.microsoft.com/office/drawing/2014/main" xmlns="" id="{F1BCB8EB-0EEF-4328-B655-2A81C6AFE8E8}"/>
                </a:ext>
              </a:extLst>
            </p:cNvPr>
            <p:cNvGrpSpPr/>
            <p:nvPr/>
          </p:nvGrpSpPr>
          <p:grpSpPr>
            <a:xfrm>
              <a:off x="2053738" y="2615896"/>
              <a:ext cx="158262" cy="270180"/>
              <a:chOff x="1521069" y="2586587"/>
              <a:chExt cx="158262" cy="270180"/>
            </a:xfrm>
          </p:grpSpPr>
          <p:sp>
            <p:nvSpPr>
              <p:cNvPr id="802" name="フローチャート: 論理積ゲート 801">
                <a:extLst>
                  <a:ext uri="{FF2B5EF4-FFF2-40B4-BE49-F238E27FC236}">
                    <a16:creationId xmlns:a16="http://schemas.microsoft.com/office/drawing/2014/main" xmlns="" id="{BFE128F2-1686-4AB2-AAB0-3FE2A815FA2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3" name="楕円 802">
                <a:extLst>
                  <a:ext uri="{FF2B5EF4-FFF2-40B4-BE49-F238E27FC236}">
                    <a16:creationId xmlns:a16="http://schemas.microsoft.com/office/drawing/2014/main" xmlns="" id="{8320C0D7-C89E-463C-9007-0A8A9FCAB104}"/>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0" name="グループ化 729">
              <a:extLst>
                <a:ext uri="{FF2B5EF4-FFF2-40B4-BE49-F238E27FC236}">
                  <a16:creationId xmlns:a16="http://schemas.microsoft.com/office/drawing/2014/main" xmlns="" id="{732AC8EC-8548-4ADC-8593-684A3A1E6A0F}"/>
                </a:ext>
              </a:extLst>
            </p:cNvPr>
            <p:cNvGrpSpPr/>
            <p:nvPr/>
          </p:nvGrpSpPr>
          <p:grpSpPr>
            <a:xfrm>
              <a:off x="2237131" y="2615897"/>
              <a:ext cx="158262" cy="270180"/>
              <a:chOff x="1521069" y="2586587"/>
              <a:chExt cx="158262" cy="270180"/>
            </a:xfrm>
          </p:grpSpPr>
          <p:sp>
            <p:nvSpPr>
              <p:cNvPr id="800" name="フローチャート: 論理積ゲート 799">
                <a:extLst>
                  <a:ext uri="{FF2B5EF4-FFF2-40B4-BE49-F238E27FC236}">
                    <a16:creationId xmlns:a16="http://schemas.microsoft.com/office/drawing/2014/main" xmlns="" id="{778ED9D5-073B-4DDC-A8EB-2AF55653B58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1" name="楕円 800">
                <a:extLst>
                  <a:ext uri="{FF2B5EF4-FFF2-40B4-BE49-F238E27FC236}">
                    <a16:creationId xmlns:a16="http://schemas.microsoft.com/office/drawing/2014/main" xmlns="" id="{33510F1C-A131-4B81-BD8A-8A88F4B01AE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1" name="グループ化 730">
              <a:extLst>
                <a:ext uri="{FF2B5EF4-FFF2-40B4-BE49-F238E27FC236}">
                  <a16:creationId xmlns:a16="http://schemas.microsoft.com/office/drawing/2014/main" xmlns="" id="{00AC70AF-38C1-408F-B671-E7F6356089E6}"/>
                </a:ext>
              </a:extLst>
            </p:cNvPr>
            <p:cNvGrpSpPr/>
            <p:nvPr/>
          </p:nvGrpSpPr>
          <p:grpSpPr>
            <a:xfrm>
              <a:off x="2420524" y="2615898"/>
              <a:ext cx="158262" cy="270180"/>
              <a:chOff x="1521069" y="2586587"/>
              <a:chExt cx="158262" cy="270180"/>
            </a:xfrm>
          </p:grpSpPr>
          <p:sp>
            <p:nvSpPr>
              <p:cNvPr id="798" name="フローチャート: 論理積ゲート 797">
                <a:extLst>
                  <a:ext uri="{FF2B5EF4-FFF2-40B4-BE49-F238E27FC236}">
                    <a16:creationId xmlns:a16="http://schemas.microsoft.com/office/drawing/2014/main" xmlns="" id="{95767AC4-FF89-451F-860A-63297F29280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9" name="楕円 798">
                <a:extLst>
                  <a:ext uri="{FF2B5EF4-FFF2-40B4-BE49-F238E27FC236}">
                    <a16:creationId xmlns:a16="http://schemas.microsoft.com/office/drawing/2014/main" xmlns="" id="{61A95333-29ED-453E-B86A-E6DCBA4A851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2" name="グループ化 731">
              <a:extLst>
                <a:ext uri="{FF2B5EF4-FFF2-40B4-BE49-F238E27FC236}">
                  <a16:creationId xmlns:a16="http://schemas.microsoft.com/office/drawing/2014/main" xmlns="" id="{A20C5A49-0EC5-4D70-BDF8-B913958F2B5F}"/>
                </a:ext>
              </a:extLst>
            </p:cNvPr>
            <p:cNvGrpSpPr/>
            <p:nvPr/>
          </p:nvGrpSpPr>
          <p:grpSpPr>
            <a:xfrm>
              <a:off x="2603917" y="2615899"/>
              <a:ext cx="158262" cy="270180"/>
              <a:chOff x="1521069" y="2586587"/>
              <a:chExt cx="158262" cy="270180"/>
            </a:xfrm>
          </p:grpSpPr>
          <p:sp>
            <p:nvSpPr>
              <p:cNvPr id="796" name="フローチャート: 論理積ゲート 795">
                <a:extLst>
                  <a:ext uri="{FF2B5EF4-FFF2-40B4-BE49-F238E27FC236}">
                    <a16:creationId xmlns:a16="http://schemas.microsoft.com/office/drawing/2014/main" xmlns="" id="{6643A6E4-507A-4828-B705-6B079AFAB2B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7" name="楕円 796">
                <a:extLst>
                  <a:ext uri="{FF2B5EF4-FFF2-40B4-BE49-F238E27FC236}">
                    <a16:creationId xmlns:a16="http://schemas.microsoft.com/office/drawing/2014/main" xmlns="" id="{8AFB1156-D3CF-4730-B325-478209C84CF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3" name="グループ化 732">
              <a:extLst>
                <a:ext uri="{FF2B5EF4-FFF2-40B4-BE49-F238E27FC236}">
                  <a16:creationId xmlns:a16="http://schemas.microsoft.com/office/drawing/2014/main" xmlns="" id="{E2E493FB-0BA6-4F74-AC39-8C87ECD299F8}"/>
                </a:ext>
              </a:extLst>
            </p:cNvPr>
            <p:cNvGrpSpPr/>
            <p:nvPr/>
          </p:nvGrpSpPr>
          <p:grpSpPr>
            <a:xfrm>
              <a:off x="2787310" y="2615900"/>
              <a:ext cx="158262" cy="270180"/>
              <a:chOff x="1521069" y="2586587"/>
              <a:chExt cx="158262" cy="270180"/>
            </a:xfrm>
          </p:grpSpPr>
          <p:sp>
            <p:nvSpPr>
              <p:cNvPr id="794" name="フローチャート: 論理積ゲート 793">
                <a:extLst>
                  <a:ext uri="{FF2B5EF4-FFF2-40B4-BE49-F238E27FC236}">
                    <a16:creationId xmlns:a16="http://schemas.microsoft.com/office/drawing/2014/main" xmlns="" id="{8D2D7B15-1AAA-48DC-9FAF-AA70C2062E4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5" name="楕円 794">
                <a:extLst>
                  <a:ext uri="{FF2B5EF4-FFF2-40B4-BE49-F238E27FC236}">
                    <a16:creationId xmlns:a16="http://schemas.microsoft.com/office/drawing/2014/main" xmlns="" id="{4963F650-9110-4138-A8A6-56A3D2068DA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4" name="グループ化 733">
              <a:extLst>
                <a:ext uri="{FF2B5EF4-FFF2-40B4-BE49-F238E27FC236}">
                  <a16:creationId xmlns:a16="http://schemas.microsoft.com/office/drawing/2014/main" xmlns="" id="{5797203B-F46F-4B3C-A8C6-4513FE6F11D2}"/>
                </a:ext>
              </a:extLst>
            </p:cNvPr>
            <p:cNvGrpSpPr/>
            <p:nvPr/>
          </p:nvGrpSpPr>
          <p:grpSpPr>
            <a:xfrm>
              <a:off x="1136773" y="2914833"/>
              <a:ext cx="158262" cy="270180"/>
              <a:chOff x="1521069" y="2586587"/>
              <a:chExt cx="158262" cy="270180"/>
            </a:xfrm>
          </p:grpSpPr>
          <p:sp>
            <p:nvSpPr>
              <p:cNvPr id="792" name="フローチャート: 論理積ゲート 791">
                <a:extLst>
                  <a:ext uri="{FF2B5EF4-FFF2-40B4-BE49-F238E27FC236}">
                    <a16:creationId xmlns:a16="http://schemas.microsoft.com/office/drawing/2014/main" xmlns="" id="{DEBA0F10-3D31-4396-A3F6-69D0401068F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3" name="楕円 792">
                <a:extLst>
                  <a:ext uri="{FF2B5EF4-FFF2-40B4-BE49-F238E27FC236}">
                    <a16:creationId xmlns:a16="http://schemas.microsoft.com/office/drawing/2014/main" xmlns="" id="{97031066-C1CB-4602-B249-001B667DBF5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5" name="グループ化 734">
              <a:extLst>
                <a:ext uri="{FF2B5EF4-FFF2-40B4-BE49-F238E27FC236}">
                  <a16:creationId xmlns:a16="http://schemas.microsoft.com/office/drawing/2014/main" xmlns="" id="{B7FE5D0D-C8FA-4B35-BE17-C358C4223FC8}"/>
                </a:ext>
              </a:extLst>
            </p:cNvPr>
            <p:cNvGrpSpPr/>
            <p:nvPr/>
          </p:nvGrpSpPr>
          <p:grpSpPr>
            <a:xfrm>
              <a:off x="1320166" y="2914834"/>
              <a:ext cx="158262" cy="270180"/>
              <a:chOff x="1521069" y="2586587"/>
              <a:chExt cx="158262" cy="270180"/>
            </a:xfrm>
          </p:grpSpPr>
          <p:sp>
            <p:nvSpPr>
              <p:cNvPr id="790" name="フローチャート: 論理積ゲート 789">
                <a:extLst>
                  <a:ext uri="{FF2B5EF4-FFF2-40B4-BE49-F238E27FC236}">
                    <a16:creationId xmlns:a16="http://schemas.microsoft.com/office/drawing/2014/main" xmlns="" id="{4B66FB88-D3C1-429E-BAC9-3497F62B453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1" name="楕円 790">
                <a:extLst>
                  <a:ext uri="{FF2B5EF4-FFF2-40B4-BE49-F238E27FC236}">
                    <a16:creationId xmlns:a16="http://schemas.microsoft.com/office/drawing/2014/main" xmlns="" id="{64B8C2E8-D277-4D0C-B8E3-3E87AD74EDF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6" name="グループ化 735">
              <a:extLst>
                <a:ext uri="{FF2B5EF4-FFF2-40B4-BE49-F238E27FC236}">
                  <a16:creationId xmlns:a16="http://schemas.microsoft.com/office/drawing/2014/main" xmlns="" id="{FBCA494C-DC2E-49F2-9B2E-DC1E75157FB7}"/>
                </a:ext>
              </a:extLst>
            </p:cNvPr>
            <p:cNvGrpSpPr/>
            <p:nvPr/>
          </p:nvGrpSpPr>
          <p:grpSpPr>
            <a:xfrm>
              <a:off x="1503559" y="2914835"/>
              <a:ext cx="158262" cy="270180"/>
              <a:chOff x="1521069" y="2586587"/>
              <a:chExt cx="158262" cy="270180"/>
            </a:xfrm>
          </p:grpSpPr>
          <p:sp>
            <p:nvSpPr>
              <p:cNvPr id="788" name="フローチャート: 論理積ゲート 787">
                <a:extLst>
                  <a:ext uri="{FF2B5EF4-FFF2-40B4-BE49-F238E27FC236}">
                    <a16:creationId xmlns:a16="http://schemas.microsoft.com/office/drawing/2014/main" xmlns="" id="{04D6D58B-53B9-4E8E-8E6C-23986B3BF89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9" name="楕円 788">
                <a:extLst>
                  <a:ext uri="{FF2B5EF4-FFF2-40B4-BE49-F238E27FC236}">
                    <a16:creationId xmlns:a16="http://schemas.microsoft.com/office/drawing/2014/main" xmlns="" id="{51D7ED4F-AF89-426F-8757-AA3C39B113A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7" name="グループ化 736">
              <a:extLst>
                <a:ext uri="{FF2B5EF4-FFF2-40B4-BE49-F238E27FC236}">
                  <a16:creationId xmlns:a16="http://schemas.microsoft.com/office/drawing/2014/main" xmlns="" id="{2336FC00-4243-4FB1-916B-BFFFC3277A27}"/>
                </a:ext>
              </a:extLst>
            </p:cNvPr>
            <p:cNvGrpSpPr/>
            <p:nvPr/>
          </p:nvGrpSpPr>
          <p:grpSpPr>
            <a:xfrm>
              <a:off x="1686952" y="2914836"/>
              <a:ext cx="158262" cy="270180"/>
              <a:chOff x="1521069" y="2586587"/>
              <a:chExt cx="158262" cy="270180"/>
            </a:xfrm>
          </p:grpSpPr>
          <p:sp>
            <p:nvSpPr>
              <p:cNvPr id="786" name="フローチャート: 論理積ゲート 785">
                <a:extLst>
                  <a:ext uri="{FF2B5EF4-FFF2-40B4-BE49-F238E27FC236}">
                    <a16:creationId xmlns:a16="http://schemas.microsoft.com/office/drawing/2014/main" xmlns="" id="{7BCE6174-2144-4614-91F3-CCC8EC4738F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7" name="楕円 786">
                <a:extLst>
                  <a:ext uri="{FF2B5EF4-FFF2-40B4-BE49-F238E27FC236}">
                    <a16:creationId xmlns:a16="http://schemas.microsoft.com/office/drawing/2014/main" xmlns="" id="{A1D87280-E927-4FE2-9A71-1CE089F2A77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8" name="グループ化 737">
              <a:extLst>
                <a:ext uri="{FF2B5EF4-FFF2-40B4-BE49-F238E27FC236}">
                  <a16:creationId xmlns:a16="http://schemas.microsoft.com/office/drawing/2014/main" xmlns="" id="{8E3C5B83-13CD-4C46-8666-6EDB5DE2547E}"/>
                </a:ext>
              </a:extLst>
            </p:cNvPr>
            <p:cNvGrpSpPr/>
            <p:nvPr/>
          </p:nvGrpSpPr>
          <p:grpSpPr>
            <a:xfrm>
              <a:off x="1870345" y="2914837"/>
              <a:ext cx="158262" cy="270180"/>
              <a:chOff x="1521069" y="2586587"/>
              <a:chExt cx="158262" cy="270180"/>
            </a:xfrm>
          </p:grpSpPr>
          <p:sp>
            <p:nvSpPr>
              <p:cNvPr id="784" name="フローチャート: 論理積ゲート 783">
                <a:extLst>
                  <a:ext uri="{FF2B5EF4-FFF2-40B4-BE49-F238E27FC236}">
                    <a16:creationId xmlns:a16="http://schemas.microsoft.com/office/drawing/2014/main" xmlns="" id="{FDEC019A-AA97-4024-81CC-424E0AB67E4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5" name="楕円 784">
                <a:extLst>
                  <a:ext uri="{FF2B5EF4-FFF2-40B4-BE49-F238E27FC236}">
                    <a16:creationId xmlns:a16="http://schemas.microsoft.com/office/drawing/2014/main" xmlns="" id="{68604C28-11B9-4D93-A4A2-BBA156F253F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9" name="グループ化 738">
              <a:extLst>
                <a:ext uri="{FF2B5EF4-FFF2-40B4-BE49-F238E27FC236}">
                  <a16:creationId xmlns:a16="http://schemas.microsoft.com/office/drawing/2014/main" xmlns="" id="{231222D8-133C-4AC3-AB75-C38CAF7A90E3}"/>
                </a:ext>
              </a:extLst>
            </p:cNvPr>
            <p:cNvGrpSpPr/>
            <p:nvPr/>
          </p:nvGrpSpPr>
          <p:grpSpPr>
            <a:xfrm>
              <a:off x="2053738" y="2914838"/>
              <a:ext cx="158262" cy="270180"/>
              <a:chOff x="1521069" y="2586587"/>
              <a:chExt cx="158262" cy="270180"/>
            </a:xfrm>
          </p:grpSpPr>
          <p:sp>
            <p:nvSpPr>
              <p:cNvPr id="782" name="フローチャート: 論理積ゲート 781">
                <a:extLst>
                  <a:ext uri="{FF2B5EF4-FFF2-40B4-BE49-F238E27FC236}">
                    <a16:creationId xmlns:a16="http://schemas.microsoft.com/office/drawing/2014/main" xmlns="" id="{EB2D87FD-5AA6-43DE-A5FD-A8527F2767E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3" name="楕円 782">
                <a:extLst>
                  <a:ext uri="{FF2B5EF4-FFF2-40B4-BE49-F238E27FC236}">
                    <a16:creationId xmlns:a16="http://schemas.microsoft.com/office/drawing/2014/main" xmlns="" id="{E0095FB1-EC8D-47A3-9A2C-CFFE96D69B5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0" name="グループ化 739">
              <a:extLst>
                <a:ext uri="{FF2B5EF4-FFF2-40B4-BE49-F238E27FC236}">
                  <a16:creationId xmlns:a16="http://schemas.microsoft.com/office/drawing/2014/main" xmlns="" id="{8B9659C1-33FC-4321-894A-BA3152892751}"/>
                </a:ext>
              </a:extLst>
            </p:cNvPr>
            <p:cNvGrpSpPr/>
            <p:nvPr/>
          </p:nvGrpSpPr>
          <p:grpSpPr>
            <a:xfrm>
              <a:off x="2237131" y="2914839"/>
              <a:ext cx="158262" cy="270180"/>
              <a:chOff x="1521069" y="2586587"/>
              <a:chExt cx="158262" cy="270180"/>
            </a:xfrm>
          </p:grpSpPr>
          <p:sp>
            <p:nvSpPr>
              <p:cNvPr id="780" name="フローチャート: 論理積ゲート 779">
                <a:extLst>
                  <a:ext uri="{FF2B5EF4-FFF2-40B4-BE49-F238E27FC236}">
                    <a16:creationId xmlns:a16="http://schemas.microsoft.com/office/drawing/2014/main" xmlns="" id="{F8B45E14-BF37-4C59-9111-CBD32A8B744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1" name="楕円 780">
                <a:extLst>
                  <a:ext uri="{FF2B5EF4-FFF2-40B4-BE49-F238E27FC236}">
                    <a16:creationId xmlns:a16="http://schemas.microsoft.com/office/drawing/2014/main" xmlns="" id="{1C239B66-A295-48EC-A1AF-B0BA8C22BF3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1" name="グループ化 740">
              <a:extLst>
                <a:ext uri="{FF2B5EF4-FFF2-40B4-BE49-F238E27FC236}">
                  <a16:creationId xmlns:a16="http://schemas.microsoft.com/office/drawing/2014/main" xmlns="" id="{BA9F14D0-7558-4D08-AB82-DD594385A3DD}"/>
                </a:ext>
              </a:extLst>
            </p:cNvPr>
            <p:cNvGrpSpPr/>
            <p:nvPr/>
          </p:nvGrpSpPr>
          <p:grpSpPr>
            <a:xfrm>
              <a:off x="2420524" y="2914840"/>
              <a:ext cx="158262" cy="270180"/>
              <a:chOff x="1521069" y="2586587"/>
              <a:chExt cx="158262" cy="270180"/>
            </a:xfrm>
          </p:grpSpPr>
          <p:sp>
            <p:nvSpPr>
              <p:cNvPr id="778" name="フローチャート: 論理積ゲート 777">
                <a:extLst>
                  <a:ext uri="{FF2B5EF4-FFF2-40B4-BE49-F238E27FC236}">
                    <a16:creationId xmlns:a16="http://schemas.microsoft.com/office/drawing/2014/main" xmlns="" id="{E2B9659B-0F4D-4A7D-A2DB-1B4C10ED054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9" name="楕円 778">
                <a:extLst>
                  <a:ext uri="{FF2B5EF4-FFF2-40B4-BE49-F238E27FC236}">
                    <a16:creationId xmlns:a16="http://schemas.microsoft.com/office/drawing/2014/main" xmlns="" id="{C6EC242B-26DC-4577-995E-7E0DD965960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2" name="グループ化 741">
              <a:extLst>
                <a:ext uri="{FF2B5EF4-FFF2-40B4-BE49-F238E27FC236}">
                  <a16:creationId xmlns:a16="http://schemas.microsoft.com/office/drawing/2014/main" xmlns="" id="{63AA0FEE-9B59-471C-B7E1-8C626C4EB921}"/>
                </a:ext>
              </a:extLst>
            </p:cNvPr>
            <p:cNvGrpSpPr/>
            <p:nvPr/>
          </p:nvGrpSpPr>
          <p:grpSpPr>
            <a:xfrm>
              <a:off x="2603917" y="2914841"/>
              <a:ext cx="158262" cy="270180"/>
              <a:chOff x="1521069" y="2586587"/>
              <a:chExt cx="158262" cy="270180"/>
            </a:xfrm>
          </p:grpSpPr>
          <p:sp>
            <p:nvSpPr>
              <p:cNvPr id="776" name="フローチャート: 論理積ゲート 775">
                <a:extLst>
                  <a:ext uri="{FF2B5EF4-FFF2-40B4-BE49-F238E27FC236}">
                    <a16:creationId xmlns:a16="http://schemas.microsoft.com/office/drawing/2014/main" xmlns="" id="{EE0EEDA0-21CF-4012-BE85-7F85CD982FD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7" name="楕円 776">
                <a:extLst>
                  <a:ext uri="{FF2B5EF4-FFF2-40B4-BE49-F238E27FC236}">
                    <a16:creationId xmlns:a16="http://schemas.microsoft.com/office/drawing/2014/main" xmlns="" id="{B2F9B9FC-F94C-4735-8E37-9AC3277BBCF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3" name="グループ化 742">
              <a:extLst>
                <a:ext uri="{FF2B5EF4-FFF2-40B4-BE49-F238E27FC236}">
                  <a16:creationId xmlns:a16="http://schemas.microsoft.com/office/drawing/2014/main" xmlns="" id="{EC66051A-F126-4E02-99F6-F9BF028620B4}"/>
                </a:ext>
              </a:extLst>
            </p:cNvPr>
            <p:cNvGrpSpPr/>
            <p:nvPr/>
          </p:nvGrpSpPr>
          <p:grpSpPr>
            <a:xfrm>
              <a:off x="2787310" y="2914842"/>
              <a:ext cx="158262" cy="270180"/>
              <a:chOff x="1521069" y="2586587"/>
              <a:chExt cx="158262" cy="270180"/>
            </a:xfrm>
          </p:grpSpPr>
          <p:sp>
            <p:nvSpPr>
              <p:cNvPr id="774" name="フローチャート: 論理積ゲート 773">
                <a:extLst>
                  <a:ext uri="{FF2B5EF4-FFF2-40B4-BE49-F238E27FC236}">
                    <a16:creationId xmlns:a16="http://schemas.microsoft.com/office/drawing/2014/main" xmlns="" id="{030E0C7C-9007-4319-8CA0-B396010459B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5" name="楕円 774">
                <a:extLst>
                  <a:ext uri="{FF2B5EF4-FFF2-40B4-BE49-F238E27FC236}">
                    <a16:creationId xmlns:a16="http://schemas.microsoft.com/office/drawing/2014/main" xmlns="" id="{8C0AC067-7EDB-4C03-9FBF-E74B7893477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4" name="グループ化 743">
              <a:extLst>
                <a:ext uri="{FF2B5EF4-FFF2-40B4-BE49-F238E27FC236}">
                  <a16:creationId xmlns:a16="http://schemas.microsoft.com/office/drawing/2014/main" xmlns="" id="{35DF3A39-8CE3-418A-A205-CCDA71A9D109}"/>
                </a:ext>
              </a:extLst>
            </p:cNvPr>
            <p:cNvGrpSpPr/>
            <p:nvPr/>
          </p:nvGrpSpPr>
          <p:grpSpPr>
            <a:xfrm>
              <a:off x="1130914" y="2316950"/>
              <a:ext cx="158262" cy="270180"/>
              <a:chOff x="1521069" y="2586587"/>
              <a:chExt cx="158262" cy="270180"/>
            </a:xfrm>
          </p:grpSpPr>
          <p:sp>
            <p:nvSpPr>
              <p:cNvPr id="772" name="フローチャート: 論理積ゲート 771">
                <a:extLst>
                  <a:ext uri="{FF2B5EF4-FFF2-40B4-BE49-F238E27FC236}">
                    <a16:creationId xmlns:a16="http://schemas.microsoft.com/office/drawing/2014/main" xmlns="" id="{2EA6717A-A5E9-4FF9-B49D-5D1AECA8E2B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3" name="楕円 772">
                <a:extLst>
                  <a:ext uri="{FF2B5EF4-FFF2-40B4-BE49-F238E27FC236}">
                    <a16:creationId xmlns:a16="http://schemas.microsoft.com/office/drawing/2014/main" xmlns="" id="{E49887E2-F1FA-4A7E-A2A9-3CCC33DB5D7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5" name="グループ化 744">
              <a:extLst>
                <a:ext uri="{FF2B5EF4-FFF2-40B4-BE49-F238E27FC236}">
                  <a16:creationId xmlns:a16="http://schemas.microsoft.com/office/drawing/2014/main" xmlns="" id="{9B1D8DB6-EAE4-49C9-9C80-4B2C47895991}"/>
                </a:ext>
              </a:extLst>
            </p:cNvPr>
            <p:cNvGrpSpPr/>
            <p:nvPr/>
          </p:nvGrpSpPr>
          <p:grpSpPr>
            <a:xfrm>
              <a:off x="1314307" y="2316951"/>
              <a:ext cx="158262" cy="270180"/>
              <a:chOff x="1521069" y="2586587"/>
              <a:chExt cx="158262" cy="270180"/>
            </a:xfrm>
          </p:grpSpPr>
          <p:sp>
            <p:nvSpPr>
              <p:cNvPr id="770" name="フローチャート: 論理積ゲート 769">
                <a:extLst>
                  <a:ext uri="{FF2B5EF4-FFF2-40B4-BE49-F238E27FC236}">
                    <a16:creationId xmlns:a16="http://schemas.microsoft.com/office/drawing/2014/main" xmlns="" id="{D44CCFC5-EBC1-4752-AA5A-EEF456C5A35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1" name="楕円 770">
                <a:extLst>
                  <a:ext uri="{FF2B5EF4-FFF2-40B4-BE49-F238E27FC236}">
                    <a16:creationId xmlns:a16="http://schemas.microsoft.com/office/drawing/2014/main" xmlns="" id="{CB56AC49-2CC0-4492-B2D3-A37803ABE62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6" name="グループ化 745">
              <a:extLst>
                <a:ext uri="{FF2B5EF4-FFF2-40B4-BE49-F238E27FC236}">
                  <a16:creationId xmlns:a16="http://schemas.microsoft.com/office/drawing/2014/main" xmlns="" id="{12326D5B-F247-4C95-9F5D-5EEFE5B9E663}"/>
                </a:ext>
              </a:extLst>
            </p:cNvPr>
            <p:cNvGrpSpPr/>
            <p:nvPr/>
          </p:nvGrpSpPr>
          <p:grpSpPr>
            <a:xfrm>
              <a:off x="1497700" y="2316952"/>
              <a:ext cx="158262" cy="270180"/>
              <a:chOff x="1521069" y="2586587"/>
              <a:chExt cx="158262" cy="270180"/>
            </a:xfrm>
          </p:grpSpPr>
          <p:sp>
            <p:nvSpPr>
              <p:cNvPr id="768" name="フローチャート: 論理積ゲート 767">
                <a:extLst>
                  <a:ext uri="{FF2B5EF4-FFF2-40B4-BE49-F238E27FC236}">
                    <a16:creationId xmlns:a16="http://schemas.microsoft.com/office/drawing/2014/main" xmlns="" id="{9D9BCEA0-9690-4669-92C1-D2652716558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9" name="楕円 768">
                <a:extLst>
                  <a:ext uri="{FF2B5EF4-FFF2-40B4-BE49-F238E27FC236}">
                    <a16:creationId xmlns:a16="http://schemas.microsoft.com/office/drawing/2014/main" xmlns="" id="{1EF56FDF-DFF4-4D68-AC4A-3622226711F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7" name="グループ化 746">
              <a:extLst>
                <a:ext uri="{FF2B5EF4-FFF2-40B4-BE49-F238E27FC236}">
                  <a16:creationId xmlns:a16="http://schemas.microsoft.com/office/drawing/2014/main" xmlns="" id="{BAC714B2-1D0E-4AFD-998A-E05680BC5869}"/>
                </a:ext>
              </a:extLst>
            </p:cNvPr>
            <p:cNvGrpSpPr/>
            <p:nvPr/>
          </p:nvGrpSpPr>
          <p:grpSpPr>
            <a:xfrm>
              <a:off x="1681093" y="2316953"/>
              <a:ext cx="158262" cy="270180"/>
              <a:chOff x="1521069" y="2586587"/>
              <a:chExt cx="158262" cy="270180"/>
            </a:xfrm>
          </p:grpSpPr>
          <p:sp>
            <p:nvSpPr>
              <p:cNvPr id="766" name="フローチャート: 論理積ゲート 765">
                <a:extLst>
                  <a:ext uri="{FF2B5EF4-FFF2-40B4-BE49-F238E27FC236}">
                    <a16:creationId xmlns:a16="http://schemas.microsoft.com/office/drawing/2014/main" xmlns="" id="{461F70ED-CE2E-4B54-B728-8DDEEE011F5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7" name="楕円 766">
                <a:extLst>
                  <a:ext uri="{FF2B5EF4-FFF2-40B4-BE49-F238E27FC236}">
                    <a16:creationId xmlns:a16="http://schemas.microsoft.com/office/drawing/2014/main" xmlns="" id="{2D0061ED-5D22-4226-A0F4-059A0BD84C5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8" name="グループ化 747">
              <a:extLst>
                <a:ext uri="{FF2B5EF4-FFF2-40B4-BE49-F238E27FC236}">
                  <a16:creationId xmlns:a16="http://schemas.microsoft.com/office/drawing/2014/main" xmlns="" id="{34C27E49-522E-4FC2-B314-AEF6B353CA83}"/>
                </a:ext>
              </a:extLst>
            </p:cNvPr>
            <p:cNvGrpSpPr/>
            <p:nvPr/>
          </p:nvGrpSpPr>
          <p:grpSpPr>
            <a:xfrm>
              <a:off x="1864486" y="2316954"/>
              <a:ext cx="158262" cy="270180"/>
              <a:chOff x="1521069" y="2586587"/>
              <a:chExt cx="158262" cy="270180"/>
            </a:xfrm>
          </p:grpSpPr>
          <p:sp>
            <p:nvSpPr>
              <p:cNvPr id="764" name="フローチャート: 論理積ゲート 763">
                <a:extLst>
                  <a:ext uri="{FF2B5EF4-FFF2-40B4-BE49-F238E27FC236}">
                    <a16:creationId xmlns:a16="http://schemas.microsoft.com/office/drawing/2014/main" xmlns="" id="{73D0982C-AE4D-4548-BED1-0BC6430E1EF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5" name="楕円 764">
                <a:extLst>
                  <a:ext uri="{FF2B5EF4-FFF2-40B4-BE49-F238E27FC236}">
                    <a16:creationId xmlns:a16="http://schemas.microsoft.com/office/drawing/2014/main" xmlns="" id="{9826B2D8-0837-4841-93BE-7EA741C562A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9" name="グループ化 748">
              <a:extLst>
                <a:ext uri="{FF2B5EF4-FFF2-40B4-BE49-F238E27FC236}">
                  <a16:creationId xmlns:a16="http://schemas.microsoft.com/office/drawing/2014/main" xmlns="" id="{272C7D7A-6F4B-456E-A289-1786DC42694B}"/>
                </a:ext>
              </a:extLst>
            </p:cNvPr>
            <p:cNvGrpSpPr/>
            <p:nvPr/>
          </p:nvGrpSpPr>
          <p:grpSpPr>
            <a:xfrm>
              <a:off x="2047879" y="2316955"/>
              <a:ext cx="158262" cy="270180"/>
              <a:chOff x="1521069" y="2586587"/>
              <a:chExt cx="158262" cy="270180"/>
            </a:xfrm>
          </p:grpSpPr>
          <p:sp>
            <p:nvSpPr>
              <p:cNvPr id="762" name="フローチャート: 論理積ゲート 761">
                <a:extLst>
                  <a:ext uri="{FF2B5EF4-FFF2-40B4-BE49-F238E27FC236}">
                    <a16:creationId xmlns:a16="http://schemas.microsoft.com/office/drawing/2014/main" xmlns="" id="{CFD8084A-54C3-418D-B9B9-BF7724AB996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3" name="楕円 762">
                <a:extLst>
                  <a:ext uri="{FF2B5EF4-FFF2-40B4-BE49-F238E27FC236}">
                    <a16:creationId xmlns:a16="http://schemas.microsoft.com/office/drawing/2014/main" xmlns="" id="{7E37E335-0645-44C7-B597-C2F37066C4E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0" name="グループ化 749">
              <a:extLst>
                <a:ext uri="{FF2B5EF4-FFF2-40B4-BE49-F238E27FC236}">
                  <a16:creationId xmlns:a16="http://schemas.microsoft.com/office/drawing/2014/main" xmlns="" id="{2320EF1A-98CB-4896-AC0C-C536A5D14F43}"/>
                </a:ext>
              </a:extLst>
            </p:cNvPr>
            <p:cNvGrpSpPr/>
            <p:nvPr/>
          </p:nvGrpSpPr>
          <p:grpSpPr>
            <a:xfrm>
              <a:off x="2231272" y="2316956"/>
              <a:ext cx="158262" cy="270180"/>
              <a:chOff x="1521069" y="2586587"/>
              <a:chExt cx="158262" cy="270180"/>
            </a:xfrm>
          </p:grpSpPr>
          <p:sp>
            <p:nvSpPr>
              <p:cNvPr id="760" name="フローチャート: 論理積ゲート 759">
                <a:extLst>
                  <a:ext uri="{FF2B5EF4-FFF2-40B4-BE49-F238E27FC236}">
                    <a16:creationId xmlns:a16="http://schemas.microsoft.com/office/drawing/2014/main" xmlns="" id="{35F3CA65-74DF-40C5-B707-471FEFB050F9}"/>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1" name="楕円 760">
                <a:extLst>
                  <a:ext uri="{FF2B5EF4-FFF2-40B4-BE49-F238E27FC236}">
                    <a16:creationId xmlns:a16="http://schemas.microsoft.com/office/drawing/2014/main" xmlns="" id="{1E0CCF92-5880-46E0-86E5-510FB50108F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1" name="グループ化 750">
              <a:extLst>
                <a:ext uri="{FF2B5EF4-FFF2-40B4-BE49-F238E27FC236}">
                  <a16:creationId xmlns:a16="http://schemas.microsoft.com/office/drawing/2014/main" xmlns="" id="{2E83183D-3F9D-4C6E-AB10-D6B95328FD31}"/>
                </a:ext>
              </a:extLst>
            </p:cNvPr>
            <p:cNvGrpSpPr/>
            <p:nvPr/>
          </p:nvGrpSpPr>
          <p:grpSpPr>
            <a:xfrm>
              <a:off x="2414665" y="2316957"/>
              <a:ext cx="158262" cy="270180"/>
              <a:chOff x="1521069" y="2586587"/>
              <a:chExt cx="158262" cy="270180"/>
            </a:xfrm>
          </p:grpSpPr>
          <p:sp>
            <p:nvSpPr>
              <p:cNvPr id="758" name="フローチャート: 論理積ゲート 757">
                <a:extLst>
                  <a:ext uri="{FF2B5EF4-FFF2-40B4-BE49-F238E27FC236}">
                    <a16:creationId xmlns:a16="http://schemas.microsoft.com/office/drawing/2014/main" xmlns="" id="{55F42796-CA44-471F-954A-C76F7D0EC2F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9" name="楕円 758">
                <a:extLst>
                  <a:ext uri="{FF2B5EF4-FFF2-40B4-BE49-F238E27FC236}">
                    <a16:creationId xmlns:a16="http://schemas.microsoft.com/office/drawing/2014/main" xmlns="" id="{CB74637C-0B46-44E3-9F3E-1B4182632CB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2" name="グループ化 751">
              <a:extLst>
                <a:ext uri="{FF2B5EF4-FFF2-40B4-BE49-F238E27FC236}">
                  <a16:creationId xmlns:a16="http://schemas.microsoft.com/office/drawing/2014/main" xmlns="" id="{F71B3735-DB3C-4EFA-8332-757A6AC3FA6E}"/>
                </a:ext>
              </a:extLst>
            </p:cNvPr>
            <p:cNvGrpSpPr/>
            <p:nvPr/>
          </p:nvGrpSpPr>
          <p:grpSpPr>
            <a:xfrm>
              <a:off x="2598058" y="2316958"/>
              <a:ext cx="158262" cy="270180"/>
              <a:chOff x="1521069" y="2586587"/>
              <a:chExt cx="158262" cy="270180"/>
            </a:xfrm>
          </p:grpSpPr>
          <p:sp>
            <p:nvSpPr>
              <p:cNvPr id="756" name="フローチャート: 論理積ゲート 755">
                <a:extLst>
                  <a:ext uri="{FF2B5EF4-FFF2-40B4-BE49-F238E27FC236}">
                    <a16:creationId xmlns:a16="http://schemas.microsoft.com/office/drawing/2014/main" xmlns="" id="{09F06F25-F2FE-429E-8222-8614418680F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7" name="楕円 756">
                <a:extLst>
                  <a:ext uri="{FF2B5EF4-FFF2-40B4-BE49-F238E27FC236}">
                    <a16:creationId xmlns:a16="http://schemas.microsoft.com/office/drawing/2014/main" xmlns="" id="{E51CF57B-C36F-42D3-B023-066E27B703A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3" name="グループ化 752">
              <a:extLst>
                <a:ext uri="{FF2B5EF4-FFF2-40B4-BE49-F238E27FC236}">
                  <a16:creationId xmlns:a16="http://schemas.microsoft.com/office/drawing/2014/main" xmlns="" id="{533B2617-E176-4C4E-9BB9-8C5103BF6732}"/>
                </a:ext>
              </a:extLst>
            </p:cNvPr>
            <p:cNvGrpSpPr/>
            <p:nvPr/>
          </p:nvGrpSpPr>
          <p:grpSpPr>
            <a:xfrm>
              <a:off x="2781451" y="2316959"/>
              <a:ext cx="158262" cy="270180"/>
              <a:chOff x="1521069" y="2586587"/>
              <a:chExt cx="158262" cy="270180"/>
            </a:xfrm>
          </p:grpSpPr>
          <p:sp>
            <p:nvSpPr>
              <p:cNvPr id="754" name="フローチャート: 論理積ゲート 753">
                <a:extLst>
                  <a:ext uri="{FF2B5EF4-FFF2-40B4-BE49-F238E27FC236}">
                    <a16:creationId xmlns:a16="http://schemas.microsoft.com/office/drawing/2014/main" xmlns="" id="{336559A7-00D4-42B3-9E5E-115187AF68B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5" name="楕円 754">
                <a:extLst>
                  <a:ext uri="{FF2B5EF4-FFF2-40B4-BE49-F238E27FC236}">
                    <a16:creationId xmlns:a16="http://schemas.microsoft.com/office/drawing/2014/main" xmlns="" id="{2C21D70D-0BE0-4979-8E26-DE5FD5FAB8C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358" name="グループ化 1357">
            <a:extLst>
              <a:ext uri="{FF2B5EF4-FFF2-40B4-BE49-F238E27FC236}">
                <a16:creationId xmlns:a16="http://schemas.microsoft.com/office/drawing/2014/main" xmlns="" id="{BD4DF0F4-2E10-4A2B-B038-3CC07E3B6A27}"/>
              </a:ext>
            </a:extLst>
          </p:cNvPr>
          <p:cNvGrpSpPr>
            <a:grpSpLocks noChangeAspect="1"/>
          </p:cNvGrpSpPr>
          <p:nvPr/>
        </p:nvGrpSpPr>
        <p:grpSpPr>
          <a:xfrm>
            <a:off x="7179642" y="2689852"/>
            <a:ext cx="907329" cy="434036"/>
            <a:chOff x="1130914" y="2316950"/>
            <a:chExt cx="1814658" cy="868072"/>
          </a:xfrm>
        </p:grpSpPr>
        <p:grpSp>
          <p:nvGrpSpPr>
            <p:cNvPr id="1359" name="グループ化 1358">
              <a:extLst>
                <a:ext uri="{FF2B5EF4-FFF2-40B4-BE49-F238E27FC236}">
                  <a16:creationId xmlns:a16="http://schemas.microsoft.com/office/drawing/2014/main" xmlns="" id="{19CA24FC-4872-43DD-9979-06C8F797B971}"/>
                </a:ext>
              </a:extLst>
            </p:cNvPr>
            <p:cNvGrpSpPr/>
            <p:nvPr/>
          </p:nvGrpSpPr>
          <p:grpSpPr>
            <a:xfrm>
              <a:off x="1136773" y="2615891"/>
              <a:ext cx="158262" cy="270180"/>
              <a:chOff x="1521069" y="2586587"/>
              <a:chExt cx="158262" cy="270180"/>
            </a:xfrm>
          </p:grpSpPr>
          <p:sp>
            <p:nvSpPr>
              <p:cNvPr id="1447" name="フローチャート: 論理積ゲート 1446">
                <a:extLst>
                  <a:ext uri="{FF2B5EF4-FFF2-40B4-BE49-F238E27FC236}">
                    <a16:creationId xmlns:a16="http://schemas.microsoft.com/office/drawing/2014/main" xmlns="" id="{CB5310D7-2DE1-4C60-A656-37D297F0EDF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8" name="楕円 1447">
                <a:extLst>
                  <a:ext uri="{FF2B5EF4-FFF2-40B4-BE49-F238E27FC236}">
                    <a16:creationId xmlns:a16="http://schemas.microsoft.com/office/drawing/2014/main" xmlns="" id="{34FD5DDC-4FD5-4D3D-8887-D0298008737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0" name="グループ化 1359">
              <a:extLst>
                <a:ext uri="{FF2B5EF4-FFF2-40B4-BE49-F238E27FC236}">
                  <a16:creationId xmlns:a16="http://schemas.microsoft.com/office/drawing/2014/main" xmlns="" id="{870C7972-942D-40E7-BEA4-498D38F1E9CA}"/>
                </a:ext>
              </a:extLst>
            </p:cNvPr>
            <p:cNvGrpSpPr/>
            <p:nvPr/>
          </p:nvGrpSpPr>
          <p:grpSpPr>
            <a:xfrm>
              <a:off x="1320166" y="2615892"/>
              <a:ext cx="158262" cy="270180"/>
              <a:chOff x="1521069" y="2586587"/>
              <a:chExt cx="158262" cy="270180"/>
            </a:xfrm>
          </p:grpSpPr>
          <p:sp>
            <p:nvSpPr>
              <p:cNvPr id="1445" name="フローチャート: 論理積ゲート 1444">
                <a:extLst>
                  <a:ext uri="{FF2B5EF4-FFF2-40B4-BE49-F238E27FC236}">
                    <a16:creationId xmlns:a16="http://schemas.microsoft.com/office/drawing/2014/main" xmlns="" id="{B23939C5-BB4C-46F0-8629-B8CBEA9DC1F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6" name="楕円 1445">
                <a:extLst>
                  <a:ext uri="{FF2B5EF4-FFF2-40B4-BE49-F238E27FC236}">
                    <a16:creationId xmlns:a16="http://schemas.microsoft.com/office/drawing/2014/main" xmlns="" id="{8DB957D2-55B0-46AE-BE51-5D0589CB4E1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1" name="グループ化 1360">
              <a:extLst>
                <a:ext uri="{FF2B5EF4-FFF2-40B4-BE49-F238E27FC236}">
                  <a16:creationId xmlns:a16="http://schemas.microsoft.com/office/drawing/2014/main" xmlns="" id="{1926A321-ADA0-479F-92AA-CDE958953DBB}"/>
                </a:ext>
              </a:extLst>
            </p:cNvPr>
            <p:cNvGrpSpPr/>
            <p:nvPr/>
          </p:nvGrpSpPr>
          <p:grpSpPr>
            <a:xfrm>
              <a:off x="1503559" y="2615893"/>
              <a:ext cx="158262" cy="270180"/>
              <a:chOff x="1521069" y="2586587"/>
              <a:chExt cx="158262" cy="270180"/>
            </a:xfrm>
          </p:grpSpPr>
          <p:sp>
            <p:nvSpPr>
              <p:cNvPr id="1443" name="フローチャート: 論理積ゲート 1442">
                <a:extLst>
                  <a:ext uri="{FF2B5EF4-FFF2-40B4-BE49-F238E27FC236}">
                    <a16:creationId xmlns:a16="http://schemas.microsoft.com/office/drawing/2014/main" xmlns="" id="{0E27C0C1-D8F5-46F6-9909-28D9352B1D8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4" name="楕円 1443">
                <a:extLst>
                  <a:ext uri="{FF2B5EF4-FFF2-40B4-BE49-F238E27FC236}">
                    <a16:creationId xmlns:a16="http://schemas.microsoft.com/office/drawing/2014/main" xmlns="" id="{010B22DD-721A-47BA-B1D3-2EA47A50285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2" name="グループ化 1361">
              <a:extLst>
                <a:ext uri="{FF2B5EF4-FFF2-40B4-BE49-F238E27FC236}">
                  <a16:creationId xmlns:a16="http://schemas.microsoft.com/office/drawing/2014/main" xmlns="" id="{BEB63518-539B-489D-9FE1-E5A555EC27E1}"/>
                </a:ext>
              </a:extLst>
            </p:cNvPr>
            <p:cNvGrpSpPr/>
            <p:nvPr/>
          </p:nvGrpSpPr>
          <p:grpSpPr>
            <a:xfrm>
              <a:off x="1686952" y="2615894"/>
              <a:ext cx="158262" cy="270180"/>
              <a:chOff x="1521069" y="2586587"/>
              <a:chExt cx="158262" cy="270180"/>
            </a:xfrm>
          </p:grpSpPr>
          <p:sp>
            <p:nvSpPr>
              <p:cNvPr id="1441" name="フローチャート: 論理積ゲート 1440">
                <a:extLst>
                  <a:ext uri="{FF2B5EF4-FFF2-40B4-BE49-F238E27FC236}">
                    <a16:creationId xmlns:a16="http://schemas.microsoft.com/office/drawing/2014/main" xmlns="" id="{3CDA98E0-434E-4F66-B2AB-B14E2A8D69D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2" name="楕円 1441">
                <a:extLst>
                  <a:ext uri="{FF2B5EF4-FFF2-40B4-BE49-F238E27FC236}">
                    <a16:creationId xmlns:a16="http://schemas.microsoft.com/office/drawing/2014/main" xmlns="" id="{5609F733-7BD6-4EFB-B4ED-378681DADF7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3" name="グループ化 1362">
              <a:extLst>
                <a:ext uri="{FF2B5EF4-FFF2-40B4-BE49-F238E27FC236}">
                  <a16:creationId xmlns:a16="http://schemas.microsoft.com/office/drawing/2014/main" xmlns="" id="{053CFAB4-2C31-4409-A843-B626D2BEC4EE}"/>
                </a:ext>
              </a:extLst>
            </p:cNvPr>
            <p:cNvGrpSpPr/>
            <p:nvPr/>
          </p:nvGrpSpPr>
          <p:grpSpPr>
            <a:xfrm>
              <a:off x="1870345" y="2615895"/>
              <a:ext cx="158262" cy="270180"/>
              <a:chOff x="1521069" y="2586587"/>
              <a:chExt cx="158262" cy="270180"/>
            </a:xfrm>
          </p:grpSpPr>
          <p:sp>
            <p:nvSpPr>
              <p:cNvPr id="1439" name="フローチャート: 論理積ゲート 1438">
                <a:extLst>
                  <a:ext uri="{FF2B5EF4-FFF2-40B4-BE49-F238E27FC236}">
                    <a16:creationId xmlns:a16="http://schemas.microsoft.com/office/drawing/2014/main" xmlns="" id="{DAD4A955-C2A6-466E-8395-8ACB7AF5D6D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0" name="楕円 1439">
                <a:extLst>
                  <a:ext uri="{FF2B5EF4-FFF2-40B4-BE49-F238E27FC236}">
                    <a16:creationId xmlns:a16="http://schemas.microsoft.com/office/drawing/2014/main" xmlns="" id="{10138073-89D6-411D-8A55-DA88D57B0DC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4" name="グループ化 1363">
              <a:extLst>
                <a:ext uri="{FF2B5EF4-FFF2-40B4-BE49-F238E27FC236}">
                  <a16:creationId xmlns:a16="http://schemas.microsoft.com/office/drawing/2014/main" xmlns="" id="{4C049CD0-CA9A-471C-9BF6-CCCA56806783}"/>
                </a:ext>
              </a:extLst>
            </p:cNvPr>
            <p:cNvGrpSpPr/>
            <p:nvPr/>
          </p:nvGrpSpPr>
          <p:grpSpPr>
            <a:xfrm>
              <a:off x="2053738" y="2615896"/>
              <a:ext cx="158262" cy="270180"/>
              <a:chOff x="1521069" y="2586587"/>
              <a:chExt cx="158262" cy="270180"/>
            </a:xfrm>
          </p:grpSpPr>
          <p:sp>
            <p:nvSpPr>
              <p:cNvPr id="1437" name="フローチャート: 論理積ゲート 1436">
                <a:extLst>
                  <a:ext uri="{FF2B5EF4-FFF2-40B4-BE49-F238E27FC236}">
                    <a16:creationId xmlns:a16="http://schemas.microsoft.com/office/drawing/2014/main" xmlns="" id="{23CB5DA7-5A58-4DEC-86D1-800387EF16E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8" name="楕円 1437">
                <a:extLst>
                  <a:ext uri="{FF2B5EF4-FFF2-40B4-BE49-F238E27FC236}">
                    <a16:creationId xmlns:a16="http://schemas.microsoft.com/office/drawing/2014/main" xmlns="" id="{97011AD4-2FD4-4E61-B37F-4F08CB3423F4}"/>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5" name="グループ化 1364">
              <a:extLst>
                <a:ext uri="{FF2B5EF4-FFF2-40B4-BE49-F238E27FC236}">
                  <a16:creationId xmlns:a16="http://schemas.microsoft.com/office/drawing/2014/main" xmlns="" id="{4F1E0D2F-FAC1-4024-BE31-D9EDB4BD7088}"/>
                </a:ext>
              </a:extLst>
            </p:cNvPr>
            <p:cNvGrpSpPr/>
            <p:nvPr/>
          </p:nvGrpSpPr>
          <p:grpSpPr>
            <a:xfrm>
              <a:off x="2237131" y="2615897"/>
              <a:ext cx="158262" cy="270180"/>
              <a:chOff x="1521069" y="2586587"/>
              <a:chExt cx="158262" cy="270180"/>
            </a:xfrm>
          </p:grpSpPr>
          <p:sp>
            <p:nvSpPr>
              <p:cNvPr id="1435" name="フローチャート: 論理積ゲート 1434">
                <a:extLst>
                  <a:ext uri="{FF2B5EF4-FFF2-40B4-BE49-F238E27FC236}">
                    <a16:creationId xmlns:a16="http://schemas.microsoft.com/office/drawing/2014/main" xmlns="" id="{1D024149-52F3-45EC-B0E5-01130001F85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6" name="楕円 1435">
                <a:extLst>
                  <a:ext uri="{FF2B5EF4-FFF2-40B4-BE49-F238E27FC236}">
                    <a16:creationId xmlns:a16="http://schemas.microsoft.com/office/drawing/2014/main" xmlns="" id="{FE2B8F5D-690A-4A80-BBE9-CCD298443A7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6" name="グループ化 1365">
              <a:extLst>
                <a:ext uri="{FF2B5EF4-FFF2-40B4-BE49-F238E27FC236}">
                  <a16:creationId xmlns:a16="http://schemas.microsoft.com/office/drawing/2014/main" xmlns="" id="{1D2A2519-DE78-4BA9-A0CA-0A3920EE9814}"/>
                </a:ext>
              </a:extLst>
            </p:cNvPr>
            <p:cNvGrpSpPr/>
            <p:nvPr/>
          </p:nvGrpSpPr>
          <p:grpSpPr>
            <a:xfrm>
              <a:off x="2420524" y="2615898"/>
              <a:ext cx="158262" cy="270180"/>
              <a:chOff x="1521069" y="2586587"/>
              <a:chExt cx="158262" cy="270180"/>
            </a:xfrm>
          </p:grpSpPr>
          <p:sp>
            <p:nvSpPr>
              <p:cNvPr id="1433" name="フローチャート: 論理積ゲート 1432">
                <a:extLst>
                  <a:ext uri="{FF2B5EF4-FFF2-40B4-BE49-F238E27FC236}">
                    <a16:creationId xmlns:a16="http://schemas.microsoft.com/office/drawing/2014/main" xmlns="" id="{44B17399-EFF6-4513-9C44-C504D8745BD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4" name="楕円 1433">
                <a:extLst>
                  <a:ext uri="{FF2B5EF4-FFF2-40B4-BE49-F238E27FC236}">
                    <a16:creationId xmlns:a16="http://schemas.microsoft.com/office/drawing/2014/main" xmlns="" id="{5C8262D9-4295-4CAD-8920-37B1A971AE8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7" name="グループ化 1366">
              <a:extLst>
                <a:ext uri="{FF2B5EF4-FFF2-40B4-BE49-F238E27FC236}">
                  <a16:creationId xmlns:a16="http://schemas.microsoft.com/office/drawing/2014/main" xmlns="" id="{1BBDD089-8178-40D2-9947-D66E92A566F3}"/>
                </a:ext>
              </a:extLst>
            </p:cNvPr>
            <p:cNvGrpSpPr/>
            <p:nvPr/>
          </p:nvGrpSpPr>
          <p:grpSpPr>
            <a:xfrm>
              <a:off x="2603917" y="2615899"/>
              <a:ext cx="158262" cy="270180"/>
              <a:chOff x="1521069" y="2586587"/>
              <a:chExt cx="158262" cy="270180"/>
            </a:xfrm>
          </p:grpSpPr>
          <p:sp>
            <p:nvSpPr>
              <p:cNvPr id="1431" name="フローチャート: 論理積ゲート 1430">
                <a:extLst>
                  <a:ext uri="{FF2B5EF4-FFF2-40B4-BE49-F238E27FC236}">
                    <a16:creationId xmlns:a16="http://schemas.microsoft.com/office/drawing/2014/main" xmlns="" id="{B96FBBBD-9797-4768-BD37-6F93AF87BEF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2" name="楕円 1431">
                <a:extLst>
                  <a:ext uri="{FF2B5EF4-FFF2-40B4-BE49-F238E27FC236}">
                    <a16:creationId xmlns:a16="http://schemas.microsoft.com/office/drawing/2014/main" xmlns="" id="{357A7476-B93D-4E4B-A6BC-A1E5111591A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8" name="グループ化 1367">
              <a:extLst>
                <a:ext uri="{FF2B5EF4-FFF2-40B4-BE49-F238E27FC236}">
                  <a16:creationId xmlns:a16="http://schemas.microsoft.com/office/drawing/2014/main" xmlns="" id="{FE3FCA69-FAF1-4B4F-91A6-85276C418441}"/>
                </a:ext>
              </a:extLst>
            </p:cNvPr>
            <p:cNvGrpSpPr/>
            <p:nvPr/>
          </p:nvGrpSpPr>
          <p:grpSpPr>
            <a:xfrm>
              <a:off x="2787310" y="2615900"/>
              <a:ext cx="158262" cy="270180"/>
              <a:chOff x="1521069" y="2586587"/>
              <a:chExt cx="158262" cy="270180"/>
            </a:xfrm>
          </p:grpSpPr>
          <p:sp>
            <p:nvSpPr>
              <p:cNvPr id="1429" name="フローチャート: 論理積ゲート 1428">
                <a:extLst>
                  <a:ext uri="{FF2B5EF4-FFF2-40B4-BE49-F238E27FC236}">
                    <a16:creationId xmlns:a16="http://schemas.microsoft.com/office/drawing/2014/main" xmlns="" id="{1758C11A-9FE0-4E0B-B168-0C9BBAAC1EF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0" name="楕円 1429">
                <a:extLst>
                  <a:ext uri="{FF2B5EF4-FFF2-40B4-BE49-F238E27FC236}">
                    <a16:creationId xmlns:a16="http://schemas.microsoft.com/office/drawing/2014/main" xmlns="" id="{187EF193-AE4F-4948-AE9A-8AEE40657AB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9" name="グループ化 1368">
              <a:extLst>
                <a:ext uri="{FF2B5EF4-FFF2-40B4-BE49-F238E27FC236}">
                  <a16:creationId xmlns:a16="http://schemas.microsoft.com/office/drawing/2014/main" xmlns="" id="{85B1509C-EEF4-45B7-A35A-5CC80FAF7B80}"/>
                </a:ext>
              </a:extLst>
            </p:cNvPr>
            <p:cNvGrpSpPr/>
            <p:nvPr/>
          </p:nvGrpSpPr>
          <p:grpSpPr>
            <a:xfrm>
              <a:off x="1136773" y="2914833"/>
              <a:ext cx="158262" cy="270180"/>
              <a:chOff x="1521069" y="2586587"/>
              <a:chExt cx="158262" cy="270180"/>
            </a:xfrm>
          </p:grpSpPr>
          <p:sp>
            <p:nvSpPr>
              <p:cNvPr id="1427" name="フローチャート: 論理積ゲート 1426">
                <a:extLst>
                  <a:ext uri="{FF2B5EF4-FFF2-40B4-BE49-F238E27FC236}">
                    <a16:creationId xmlns:a16="http://schemas.microsoft.com/office/drawing/2014/main" xmlns="" id="{FE656E8F-76D6-4A6C-A1B3-F5F0906F528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8" name="楕円 1427">
                <a:extLst>
                  <a:ext uri="{FF2B5EF4-FFF2-40B4-BE49-F238E27FC236}">
                    <a16:creationId xmlns:a16="http://schemas.microsoft.com/office/drawing/2014/main" xmlns="" id="{DBBF95B8-743D-4823-802A-14541C6D991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70" name="グループ化 1369">
              <a:extLst>
                <a:ext uri="{FF2B5EF4-FFF2-40B4-BE49-F238E27FC236}">
                  <a16:creationId xmlns:a16="http://schemas.microsoft.com/office/drawing/2014/main" xmlns="" id="{549B07A7-928E-410D-BA6B-858C81B7F8FF}"/>
                </a:ext>
              </a:extLst>
            </p:cNvPr>
            <p:cNvGrpSpPr/>
            <p:nvPr/>
          </p:nvGrpSpPr>
          <p:grpSpPr>
            <a:xfrm>
              <a:off x="1320166" y="2914834"/>
              <a:ext cx="158262" cy="270180"/>
              <a:chOff x="1521069" y="2586587"/>
              <a:chExt cx="158262" cy="270180"/>
            </a:xfrm>
          </p:grpSpPr>
          <p:sp>
            <p:nvSpPr>
              <p:cNvPr id="1425" name="フローチャート: 論理積ゲート 1424">
                <a:extLst>
                  <a:ext uri="{FF2B5EF4-FFF2-40B4-BE49-F238E27FC236}">
                    <a16:creationId xmlns:a16="http://schemas.microsoft.com/office/drawing/2014/main" xmlns="" id="{3611BCF0-EB0E-49BE-8FFE-F8236F2F1D0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6" name="楕円 1425">
                <a:extLst>
                  <a:ext uri="{FF2B5EF4-FFF2-40B4-BE49-F238E27FC236}">
                    <a16:creationId xmlns:a16="http://schemas.microsoft.com/office/drawing/2014/main" xmlns="" id="{A77D215E-C2B3-4449-8E8D-C17E7BECA80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71" name="グループ化 1370">
              <a:extLst>
                <a:ext uri="{FF2B5EF4-FFF2-40B4-BE49-F238E27FC236}">
                  <a16:creationId xmlns:a16="http://schemas.microsoft.com/office/drawing/2014/main" xmlns="" id="{17AE3423-438E-45CA-B6C3-0D3EA89618B0}"/>
                </a:ext>
              </a:extLst>
            </p:cNvPr>
            <p:cNvGrpSpPr/>
            <p:nvPr/>
          </p:nvGrpSpPr>
          <p:grpSpPr>
            <a:xfrm>
              <a:off x="1503559" y="2914835"/>
              <a:ext cx="158262" cy="270180"/>
              <a:chOff x="1521069" y="2586587"/>
              <a:chExt cx="158262" cy="270180"/>
            </a:xfrm>
          </p:grpSpPr>
          <p:sp>
            <p:nvSpPr>
              <p:cNvPr id="1423" name="フローチャート: 論理積ゲート 1422">
                <a:extLst>
                  <a:ext uri="{FF2B5EF4-FFF2-40B4-BE49-F238E27FC236}">
                    <a16:creationId xmlns:a16="http://schemas.microsoft.com/office/drawing/2014/main" xmlns="" id="{CD858F21-C162-4073-AD3E-95FF55639C6C}"/>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4" name="楕円 1423">
                <a:extLst>
                  <a:ext uri="{FF2B5EF4-FFF2-40B4-BE49-F238E27FC236}">
                    <a16:creationId xmlns:a16="http://schemas.microsoft.com/office/drawing/2014/main" xmlns="" id="{AAC62AE4-5DF5-4F52-AC5C-FD90C9360C7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72" name="グループ化 1371">
              <a:extLst>
                <a:ext uri="{FF2B5EF4-FFF2-40B4-BE49-F238E27FC236}">
                  <a16:creationId xmlns:a16="http://schemas.microsoft.com/office/drawing/2014/main" xmlns="" id="{2474DE84-706B-4639-8639-6FCE804DD5FB}"/>
                </a:ext>
              </a:extLst>
            </p:cNvPr>
            <p:cNvGrpSpPr/>
            <p:nvPr/>
          </p:nvGrpSpPr>
          <p:grpSpPr>
            <a:xfrm>
              <a:off x="1686952" y="2914836"/>
              <a:ext cx="158262" cy="270180"/>
              <a:chOff x="1521069" y="2586587"/>
              <a:chExt cx="158262" cy="270180"/>
            </a:xfrm>
          </p:grpSpPr>
          <p:sp>
            <p:nvSpPr>
              <p:cNvPr id="1421" name="フローチャート: 論理積ゲート 1420">
                <a:extLst>
                  <a:ext uri="{FF2B5EF4-FFF2-40B4-BE49-F238E27FC236}">
                    <a16:creationId xmlns:a16="http://schemas.microsoft.com/office/drawing/2014/main" xmlns="" id="{9EDFBEC9-BF8E-462B-8190-C13F1F0A088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2" name="楕円 1421">
                <a:extLst>
                  <a:ext uri="{FF2B5EF4-FFF2-40B4-BE49-F238E27FC236}">
                    <a16:creationId xmlns:a16="http://schemas.microsoft.com/office/drawing/2014/main" xmlns="" id="{79FE7252-A131-40D5-9F59-9AD32F5326A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73" name="グループ化 1372">
              <a:extLst>
                <a:ext uri="{FF2B5EF4-FFF2-40B4-BE49-F238E27FC236}">
                  <a16:creationId xmlns:a16="http://schemas.microsoft.com/office/drawing/2014/main" xmlns="" id="{DB213B6A-AB33-46B0-B508-F22340FCB2A1}"/>
                </a:ext>
              </a:extLst>
            </p:cNvPr>
            <p:cNvGrpSpPr/>
            <p:nvPr/>
          </p:nvGrpSpPr>
          <p:grpSpPr>
            <a:xfrm>
              <a:off x="1870345" y="2914837"/>
              <a:ext cx="158262" cy="270180"/>
              <a:chOff x="1521069" y="2586587"/>
              <a:chExt cx="158262" cy="270180"/>
            </a:xfrm>
          </p:grpSpPr>
          <p:sp>
            <p:nvSpPr>
              <p:cNvPr id="1419" name="フローチャート: 論理積ゲート 1418">
                <a:extLst>
                  <a:ext uri="{FF2B5EF4-FFF2-40B4-BE49-F238E27FC236}">
                    <a16:creationId xmlns:a16="http://schemas.microsoft.com/office/drawing/2014/main" xmlns="" id="{643AA8B7-F4DA-4D6C-87BA-501DDE004D6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0" name="楕円 1419">
                <a:extLst>
                  <a:ext uri="{FF2B5EF4-FFF2-40B4-BE49-F238E27FC236}">
                    <a16:creationId xmlns:a16="http://schemas.microsoft.com/office/drawing/2014/main" xmlns="" id="{997919A0-2AFA-442A-BC3C-161D1051EE1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74" name="グループ化 1373">
              <a:extLst>
                <a:ext uri="{FF2B5EF4-FFF2-40B4-BE49-F238E27FC236}">
                  <a16:creationId xmlns:a16="http://schemas.microsoft.com/office/drawing/2014/main" xmlns="" id="{1C2263DE-6EBD-42E4-8CA0-BD20D4A7F431}"/>
                </a:ext>
              </a:extLst>
            </p:cNvPr>
            <p:cNvGrpSpPr/>
            <p:nvPr/>
          </p:nvGrpSpPr>
          <p:grpSpPr>
            <a:xfrm>
              <a:off x="2053738" y="2914838"/>
              <a:ext cx="158262" cy="270180"/>
              <a:chOff x="1521069" y="2586587"/>
              <a:chExt cx="158262" cy="270180"/>
            </a:xfrm>
          </p:grpSpPr>
          <p:sp>
            <p:nvSpPr>
              <p:cNvPr id="1417" name="フローチャート: 論理積ゲート 1416">
                <a:extLst>
                  <a:ext uri="{FF2B5EF4-FFF2-40B4-BE49-F238E27FC236}">
                    <a16:creationId xmlns:a16="http://schemas.microsoft.com/office/drawing/2014/main" xmlns="" id="{2016F901-3C42-456D-9455-6968E11DD54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8" name="楕円 1417">
                <a:extLst>
                  <a:ext uri="{FF2B5EF4-FFF2-40B4-BE49-F238E27FC236}">
                    <a16:creationId xmlns:a16="http://schemas.microsoft.com/office/drawing/2014/main" xmlns="" id="{5D369C48-759B-45C3-AC87-64F509EF5CD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75" name="グループ化 1374">
              <a:extLst>
                <a:ext uri="{FF2B5EF4-FFF2-40B4-BE49-F238E27FC236}">
                  <a16:creationId xmlns:a16="http://schemas.microsoft.com/office/drawing/2014/main" xmlns="" id="{D66E0D46-E829-4033-9E83-6E798461F63D}"/>
                </a:ext>
              </a:extLst>
            </p:cNvPr>
            <p:cNvGrpSpPr/>
            <p:nvPr/>
          </p:nvGrpSpPr>
          <p:grpSpPr>
            <a:xfrm>
              <a:off x="2237131" y="2914839"/>
              <a:ext cx="158262" cy="270180"/>
              <a:chOff x="1521069" y="2586587"/>
              <a:chExt cx="158262" cy="270180"/>
            </a:xfrm>
          </p:grpSpPr>
          <p:sp>
            <p:nvSpPr>
              <p:cNvPr id="1415" name="フローチャート: 論理積ゲート 1414">
                <a:extLst>
                  <a:ext uri="{FF2B5EF4-FFF2-40B4-BE49-F238E27FC236}">
                    <a16:creationId xmlns:a16="http://schemas.microsoft.com/office/drawing/2014/main" xmlns="" id="{455E9A81-BDE9-410B-8732-16FE11DFBD5C}"/>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6" name="楕円 1415">
                <a:extLst>
                  <a:ext uri="{FF2B5EF4-FFF2-40B4-BE49-F238E27FC236}">
                    <a16:creationId xmlns:a16="http://schemas.microsoft.com/office/drawing/2014/main" xmlns="" id="{43813682-C2D4-4B42-B7A3-3A51A80D2F4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76" name="グループ化 1375">
              <a:extLst>
                <a:ext uri="{FF2B5EF4-FFF2-40B4-BE49-F238E27FC236}">
                  <a16:creationId xmlns:a16="http://schemas.microsoft.com/office/drawing/2014/main" xmlns="" id="{AE4FE712-D121-4C58-9D82-3A77B097E24A}"/>
                </a:ext>
              </a:extLst>
            </p:cNvPr>
            <p:cNvGrpSpPr/>
            <p:nvPr/>
          </p:nvGrpSpPr>
          <p:grpSpPr>
            <a:xfrm>
              <a:off x="2420524" y="2914840"/>
              <a:ext cx="158262" cy="270180"/>
              <a:chOff x="1521069" y="2586587"/>
              <a:chExt cx="158262" cy="270180"/>
            </a:xfrm>
          </p:grpSpPr>
          <p:sp>
            <p:nvSpPr>
              <p:cNvPr id="1413" name="フローチャート: 論理積ゲート 1412">
                <a:extLst>
                  <a:ext uri="{FF2B5EF4-FFF2-40B4-BE49-F238E27FC236}">
                    <a16:creationId xmlns:a16="http://schemas.microsoft.com/office/drawing/2014/main" xmlns="" id="{D72E7C74-F132-433B-AB9E-55E88F22E65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4" name="楕円 1413">
                <a:extLst>
                  <a:ext uri="{FF2B5EF4-FFF2-40B4-BE49-F238E27FC236}">
                    <a16:creationId xmlns:a16="http://schemas.microsoft.com/office/drawing/2014/main" xmlns="" id="{C03B37AC-0A3B-4681-B8AF-CFF4AF62D19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77" name="グループ化 1376">
              <a:extLst>
                <a:ext uri="{FF2B5EF4-FFF2-40B4-BE49-F238E27FC236}">
                  <a16:creationId xmlns:a16="http://schemas.microsoft.com/office/drawing/2014/main" xmlns="" id="{062DE97F-146E-447D-9711-A4309FFCDA2F}"/>
                </a:ext>
              </a:extLst>
            </p:cNvPr>
            <p:cNvGrpSpPr/>
            <p:nvPr/>
          </p:nvGrpSpPr>
          <p:grpSpPr>
            <a:xfrm>
              <a:off x="2603917" y="2914841"/>
              <a:ext cx="158262" cy="270180"/>
              <a:chOff x="1521069" y="2586587"/>
              <a:chExt cx="158262" cy="270180"/>
            </a:xfrm>
          </p:grpSpPr>
          <p:sp>
            <p:nvSpPr>
              <p:cNvPr id="1411" name="フローチャート: 論理積ゲート 1410">
                <a:extLst>
                  <a:ext uri="{FF2B5EF4-FFF2-40B4-BE49-F238E27FC236}">
                    <a16:creationId xmlns:a16="http://schemas.microsoft.com/office/drawing/2014/main" xmlns="" id="{9D203920-5E92-4CE5-BA46-67DA110665B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2" name="楕円 1411">
                <a:extLst>
                  <a:ext uri="{FF2B5EF4-FFF2-40B4-BE49-F238E27FC236}">
                    <a16:creationId xmlns:a16="http://schemas.microsoft.com/office/drawing/2014/main" xmlns="" id="{D7FE2C0A-3FB3-4653-902F-A97CF1A8CFD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78" name="グループ化 1377">
              <a:extLst>
                <a:ext uri="{FF2B5EF4-FFF2-40B4-BE49-F238E27FC236}">
                  <a16:creationId xmlns:a16="http://schemas.microsoft.com/office/drawing/2014/main" xmlns="" id="{7FDC4A23-D84A-40E6-98FC-B334D33674A8}"/>
                </a:ext>
              </a:extLst>
            </p:cNvPr>
            <p:cNvGrpSpPr/>
            <p:nvPr/>
          </p:nvGrpSpPr>
          <p:grpSpPr>
            <a:xfrm>
              <a:off x="2787310" y="2914842"/>
              <a:ext cx="158262" cy="270180"/>
              <a:chOff x="1521069" y="2586587"/>
              <a:chExt cx="158262" cy="270180"/>
            </a:xfrm>
          </p:grpSpPr>
          <p:sp>
            <p:nvSpPr>
              <p:cNvPr id="1409" name="フローチャート: 論理積ゲート 1408">
                <a:extLst>
                  <a:ext uri="{FF2B5EF4-FFF2-40B4-BE49-F238E27FC236}">
                    <a16:creationId xmlns:a16="http://schemas.microsoft.com/office/drawing/2014/main" xmlns="" id="{C64AFE56-BF1C-4ACD-89E0-63736E8EC89C}"/>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0" name="楕円 1409">
                <a:extLst>
                  <a:ext uri="{FF2B5EF4-FFF2-40B4-BE49-F238E27FC236}">
                    <a16:creationId xmlns:a16="http://schemas.microsoft.com/office/drawing/2014/main" xmlns="" id="{292E6362-17AB-4366-80C5-EFC46E63A741}"/>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79" name="グループ化 1378">
              <a:extLst>
                <a:ext uri="{FF2B5EF4-FFF2-40B4-BE49-F238E27FC236}">
                  <a16:creationId xmlns:a16="http://schemas.microsoft.com/office/drawing/2014/main" xmlns="" id="{5F63C5EB-9927-4A3D-904D-18FA97633FD8}"/>
                </a:ext>
              </a:extLst>
            </p:cNvPr>
            <p:cNvGrpSpPr/>
            <p:nvPr/>
          </p:nvGrpSpPr>
          <p:grpSpPr>
            <a:xfrm>
              <a:off x="1130914" y="2316950"/>
              <a:ext cx="158262" cy="270180"/>
              <a:chOff x="1521069" y="2586587"/>
              <a:chExt cx="158262" cy="270180"/>
            </a:xfrm>
          </p:grpSpPr>
          <p:sp>
            <p:nvSpPr>
              <p:cNvPr id="1407" name="フローチャート: 論理積ゲート 1406">
                <a:extLst>
                  <a:ext uri="{FF2B5EF4-FFF2-40B4-BE49-F238E27FC236}">
                    <a16:creationId xmlns:a16="http://schemas.microsoft.com/office/drawing/2014/main" xmlns="" id="{497EDFFB-3C2A-4308-8837-4F8CD97D91A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8" name="楕円 1407">
                <a:extLst>
                  <a:ext uri="{FF2B5EF4-FFF2-40B4-BE49-F238E27FC236}">
                    <a16:creationId xmlns:a16="http://schemas.microsoft.com/office/drawing/2014/main" xmlns="" id="{E9B20835-9C68-4F58-BCE3-02030C4B4B4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80" name="グループ化 1379">
              <a:extLst>
                <a:ext uri="{FF2B5EF4-FFF2-40B4-BE49-F238E27FC236}">
                  <a16:creationId xmlns:a16="http://schemas.microsoft.com/office/drawing/2014/main" xmlns="" id="{0AC387EC-6C0B-4324-8CD0-0CCE30C9A353}"/>
                </a:ext>
              </a:extLst>
            </p:cNvPr>
            <p:cNvGrpSpPr/>
            <p:nvPr/>
          </p:nvGrpSpPr>
          <p:grpSpPr>
            <a:xfrm>
              <a:off x="1314307" y="2316951"/>
              <a:ext cx="158262" cy="270180"/>
              <a:chOff x="1521069" y="2586587"/>
              <a:chExt cx="158262" cy="270180"/>
            </a:xfrm>
          </p:grpSpPr>
          <p:sp>
            <p:nvSpPr>
              <p:cNvPr id="1405" name="フローチャート: 論理積ゲート 1404">
                <a:extLst>
                  <a:ext uri="{FF2B5EF4-FFF2-40B4-BE49-F238E27FC236}">
                    <a16:creationId xmlns:a16="http://schemas.microsoft.com/office/drawing/2014/main" xmlns="" id="{FE24A14F-22FC-4D4F-BB9F-9EB10CC844F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6" name="楕円 1405">
                <a:extLst>
                  <a:ext uri="{FF2B5EF4-FFF2-40B4-BE49-F238E27FC236}">
                    <a16:creationId xmlns:a16="http://schemas.microsoft.com/office/drawing/2014/main" xmlns="" id="{0D5BC902-A151-4F9F-BC3A-7783F08E75C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81" name="グループ化 1380">
              <a:extLst>
                <a:ext uri="{FF2B5EF4-FFF2-40B4-BE49-F238E27FC236}">
                  <a16:creationId xmlns:a16="http://schemas.microsoft.com/office/drawing/2014/main" xmlns="" id="{20235673-D73E-4613-9ACB-F6B77614D057}"/>
                </a:ext>
              </a:extLst>
            </p:cNvPr>
            <p:cNvGrpSpPr/>
            <p:nvPr/>
          </p:nvGrpSpPr>
          <p:grpSpPr>
            <a:xfrm>
              <a:off x="1497700" y="2316952"/>
              <a:ext cx="158262" cy="270180"/>
              <a:chOff x="1521069" y="2586587"/>
              <a:chExt cx="158262" cy="270180"/>
            </a:xfrm>
          </p:grpSpPr>
          <p:sp>
            <p:nvSpPr>
              <p:cNvPr id="1403" name="フローチャート: 論理積ゲート 1402">
                <a:extLst>
                  <a:ext uri="{FF2B5EF4-FFF2-40B4-BE49-F238E27FC236}">
                    <a16:creationId xmlns:a16="http://schemas.microsoft.com/office/drawing/2014/main" xmlns="" id="{DC3BA940-BFC8-42B0-9484-EC8DC12AEA7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4" name="楕円 1403">
                <a:extLst>
                  <a:ext uri="{FF2B5EF4-FFF2-40B4-BE49-F238E27FC236}">
                    <a16:creationId xmlns:a16="http://schemas.microsoft.com/office/drawing/2014/main" xmlns="" id="{5E2FF254-2A0F-47C2-8A1E-F4FB8F019D5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82" name="グループ化 1381">
              <a:extLst>
                <a:ext uri="{FF2B5EF4-FFF2-40B4-BE49-F238E27FC236}">
                  <a16:creationId xmlns:a16="http://schemas.microsoft.com/office/drawing/2014/main" xmlns="" id="{C90E16C3-371E-457E-9DD6-B282E847D08C}"/>
                </a:ext>
              </a:extLst>
            </p:cNvPr>
            <p:cNvGrpSpPr/>
            <p:nvPr/>
          </p:nvGrpSpPr>
          <p:grpSpPr>
            <a:xfrm>
              <a:off x="1681093" y="2316953"/>
              <a:ext cx="158262" cy="270180"/>
              <a:chOff x="1521069" y="2586587"/>
              <a:chExt cx="158262" cy="270180"/>
            </a:xfrm>
          </p:grpSpPr>
          <p:sp>
            <p:nvSpPr>
              <p:cNvPr id="1401" name="フローチャート: 論理積ゲート 1400">
                <a:extLst>
                  <a:ext uri="{FF2B5EF4-FFF2-40B4-BE49-F238E27FC236}">
                    <a16:creationId xmlns:a16="http://schemas.microsoft.com/office/drawing/2014/main" xmlns="" id="{533A7FB4-5A1E-411D-B662-10BC588E7DC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2" name="楕円 1401">
                <a:extLst>
                  <a:ext uri="{FF2B5EF4-FFF2-40B4-BE49-F238E27FC236}">
                    <a16:creationId xmlns:a16="http://schemas.microsoft.com/office/drawing/2014/main" xmlns="" id="{EA12AF78-E18A-465D-9557-7AF1E6E60DF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83" name="グループ化 1382">
              <a:extLst>
                <a:ext uri="{FF2B5EF4-FFF2-40B4-BE49-F238E27FC236}">
                  <a16:creationId xmlns:a16="http://schemas.microsoft.com/office/drawing/2014/main" xmlns="" id="{99E51B65-4753-45D3-AE5A-880C62FA7340}"/>
                </a:ext>
              </a:extLst>
            </p:cNvPr>
            <p:cNvGrpSpPr/>
            <p:nvPr/>
          </p:nvGrpSpPr>
          <p:grpSpPr>
            <a:xfrm>
              <a:off x="1864486" y="2316954"/>
              <a:ext cx="158262" cy="270180"/>
              <a:chOff x="1521069" y="2586587"/>
              <a:chExt cx="158262" cy="270180"/>
            </a:xfrm>
          </p:grpSpPr>
          <p:sp>
            <p:nvSpPr>
              <p:cNvPr id="1399" name="フローチャート: 論理積ゲート 1398">
                <a:extLst>
                  <a:ext uri="{FF2B5EF4-FFF2-40B4-BE49-F238E27FC236}">
                    <a16:creationId xmlns:a16="http://schemas.microsoft.com/office/drawing/2014/main" xmlns="" id="{A378E20C-75DB-47B2-AC58-18275ECA744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0" name="楕円 1399">
                <a:extLst>
                  <a:ext uri="{FF2B5EF4-FFF2-40B4-BE49-F238E27FC236}">
                    <a16:creationId xmlns:a16="http://schemas.microsoft.com/office/drawing/2014/main" xmlns="" id="{7FDA60CF-515D-4A81-B0E5-8A1F5204DC8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84" name="グループ化 1383">
              <a:extLst>
                <a:ext uri="{FF2B5EF4-FFF2-40B4-BE49-F238E27FC236}">
                  <a16:creationId xmlns:a16="http://schemas.microsoft.com/office/drawing/2014/main" xmlns="" id="{BF986BDF-098E-4401-B05F-55E731D97C6A}"/>
                </a:ext>
              </a:extLst>
            </p:cNvPr>
            <p:cNvGrpSpPr/>
            <p:nvPr/>
          </p:nvGrpSpPr>
          <p:grpSpPr>
            <a:xfrm>
              <a:off x="2047879" y="2316955"/>
              <a:ext cx="158262" cy="270180"/>
              <a:chOff x="1521069" y="2586587"/>
              <a:chExt cx="158262" cy="270180"/>
            </a:xfrm>
          </p:grpSpPr>
          <p:sp>
            <p:nvSpPr>
              <p:cNvPr id="1397" name="フローチャート: 論理積ゲート 1396">
                <a:extLst>
                  <a:ext uri="{FF2B5EF4-FFF2-40B4-BE49-F238E27FC236}">
                    <a16:creationId xmlns:a16="http://schemas.microsoft.com/office/drawing/2014/main" xmlns="" id="{3F9BC66B-2791-4E55-8DA0-C98FE66299C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8" name="楕円 1397">
                <a:extLst>
                  <a:ext uri="{FF2B5EF4-FFF2-40B4-BE49-F238E27FC236}">
                    <a16:creationId xmlns:a16="http://schemas.microsoft.com/office/drawing/2014/main" xmlns="" id="{5004C8C9-E7C1-4ED1-A593-D39EA906056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85" name="グループ化 1384">
              <a:extLst>
                <a:ext uri="{FF2B5EF4-FFF2-40B4-BE49-F238E27FC236}">
                  <a16:creationId xmlns:a16="http://schemas.microsoft.com/office/drawing/2014/main" xmlns="" id="{13B6F389-3DAA-4869-AADB-851F389C14A3}"/>
                </a:ext>
              </a:extLst>
            </p:cNvPr>
            <p:cNvGrpSpPr/>
            <p:nvPr/>
          </p:nvGrpSpPr>
          <p:grpSpPr>
            <a:xfrm>
              <a:off x="2231272" y="2316956"/>
              <a:ext cx="158262" cy="270180"/>
              <a:chOff x="1521069" y="2586587"/>
              <a:chExt cx="158262" cy="270180"/>
            </a:xfrm>
          </p:grpSpPr>
          <p:sp>
            <p:nvSpPr>
              <p:cNvPr id="1395" name="フローチャート: 論理積ゲート 1394">
                <a:extLst>
                  <a:ext uri="{FF2B5EF4-FFF2-40B4-BE49-F238E27FC236}">
                    <a16:creationId xmlns:a16="http://schemas.microsoft.com/office/drawing/2014/main" xmlns="" id="{184C3C8A-9336-4B96-9E3D-6D143A6A264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6" name="楕円 1395">
                <a:extLst>
                  <a:ext uri="{FF2B5EF4-FFF2-40B4-BE49-F238E27FC236}">
                    <a16:creationId xmlns:a16="http://schemas.microsoft.com/office/drawing/2014/main" xmlns="" id="{AF4759B2-9468-4345-AE1B-DD749E8BC39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86" name="グループ化 1385">
              <a:extLst>
                <a:ext uri="{FF2B5EF4-FFF2-40B4-BE49-F238E27FC236}">
                  <a16:creationId xmlns:a16="http://schemas.microsoft.com/office/drawing/2014/main" xmlns="" id="{25A07AC0-274A-4A05-9539-DD47AD6854B7}"/>
                </a:ext>
              </a:extLst>
            </p:cNvPr>
            <p:cNvGrpSpPr/>
            <p:nvPr/>
          </p:nvGrpSpPr>
          <p:grpSpPr>
            <a:xfrm>
              <a:off x="2414665" y="2316957"/>
              <a:ext cx="158262" cy="270180"/>
              <a:chOff x="1521069" y="2586587"/>
              <a:chExt cx="158262" cy="270180"/>
            </a:xfrm>
          </p:grpSpPr>
          <p:sp>
            <p:nvSpPr>
              <p:cNvPr id="1393" name="フローチャート: 論理積ゲート 1392">
                <a:extLst>
                  <a:ext uri="{FF2B5EF4-FFF2-40B4-BE49-F238E27FC236}">
                    <a16:creationId xmlns:a16="http://schemas.microsoft.com/office/drawing/2014/main" xmlns="" id="{368D2817-4531-4781-B432-B672C14D2AE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4" name="楕円 1393">
                <a:extLst>
                  <a:ext uri="{FF2B5EF4-FFF2-40B4-BE49-F238E27FC236}">
                    <a16:creationId xmlns:a16="http://schemas.microsoft.com/office/drawing/2014/main" xmlns="" id="{EF05E56C-3EBC-4163-BDD5-E6496337F87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87" name="グループ化 1386">
              <a:extLst>
                <a:ext uri="{FF2B5EF4-FFF2-40B4-BE49-F238E27FC236}">
                  <a16:creationId xmlns:a16="http://schemas.microsoft.com/office/drawing/2014/main" xmlns="" id="{5225CBE0-986A-4358-BB54-ECAFB6D9F240}"/>
                </a:ext>
              </a:extLst>
            </p:cNvPr>
            <p:cNvGrpSpPr/>
            <p:nvPr/>
          </p:nvGrpSpPr>
          <p:grpSpPr>
            <a:xfrm>
              <a:off x="2598058" y="2316958"/>
              <a:ext cx="158262" cy="270180"/>
              <a:chOff x="1521069" y="2586587"/>
              <a:chExt cx="158262" cy="270180"/>
            </a:xfrm>
          </p:grpSpPr>
          <p:sp>
            <p:nvSpPr>
              <p:cNvPr id="1391" name="フローチャート: 論理積ゲート 1390">
                <a:extLst>
                  <a:ext uri="{FF2B5EF4-FFF2-40B4-BE49-F238E27FC236}">
                    <a16:creationId xmlns:a16="http://schemas.microsoft.com/office/drawing/2014/main" xmlns="" id="{82F986F9-BF43-4190-A06C-9B4E92600B0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2" name="楕円 1391">
                <a:extLst>
                  <a:ext uri="{FF2B5EF4-FFF2-40B4-BE49-F238E27FC236}">
                    <a16:creationId xmlns:a16="http://schemas.microsoft.com/office/drawing/2014/main" xmlns="" id="{75BC7809-5AAC-4477-BDC7-5E0D0A0BFD24}"/>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88" name="グループ化 1387">
              <a:extLst>
                <a:ext uri="{FF2B5EF4-FFF2-40B4-BE49-F238E27FC236}">
                  <a16:creationId xmlns:a16="http://schemas.microsoft.com/office/drawing/2014/main" xmlns="" id="{D3A9FEA6-7715-4FF3-B3C1-FFCA907313C3}"/>
                </a:ext>
              </a:extLst>
            </p:cNvPr>
            <p:cNvGrpSpPr/>
            <p:nvPr/>
          </p:nvGrpSpPr>
          <p:grpSpPr>
            <a:xfrm>
              <a:off x="2781451" y="2316959"/>
              <a:ext cx="158262" cy="270180"/>
              <a:chOff x="1521069" y="2586587"/>
              <a:chExt cx="158262" cy="270180"/>
            </a:xfrm>
          </p:grpSpPr>
          <p:sp>
            <p:nvSpPr>
              <p:cNvPr id="1389" name="フローチャート: 論理積ゲート 1388">
                <a:extLst>
                  <a:ext uri="{FF2B5EF4-FFF2-40B4-BE49-F238E27FC236}">
                    <a16:creationId xmlns:a16="http://schemas.microsoft.com/office/drawing/2014/main" xmlns="" id="{098D6579-9738-40DA-A38B-EF894946FF9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0" name="楕円 1389">
                <a:extLst>
                  <a:ext uri="{FF2B5EF4-FFF2-40B4-BE49-F238E27FC236}">
                    <a16:creationId xmlns:a16="http://schemas.microsoft.com/office/drawing/2014/main" xmlns="" id="{1BEC2F34-6EC8-440F-AFAF-8B85D80A6FD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449" name="グループ化 1448">
            <a:extLst>
              <a:ext uri="{FF2B5EF4-FFF2-40B4-BE49-F238E27FC236}">
                <a16:creationId xmlns:a16="http://schemas.microsoft.com/office/drawing/2014/main" xmlns="" id="{F7678534-9012-4529-A149-86B6B4BA4809}"/>
              </a:ext>
            </a:extLst>
          </p:cNvPr>
          <p:cNvGrpSpPr>
            <a:grpSpLocks noChangeAspect="1"/>
          </p:cNvGrpSpPr>
          <p:nvPr/>
        </p:nvGrpSpPr>
        <p:grpSpPr>
          <a:xfrm>
            <a:off x="8105450" y="2689852"/>
            <a:ext cx="907329" cy="434036"/>
            <a:chOff x="1130914" y="2316950"/>
            <a:chExt cx="1814658" cy="868072"/>
          </a:xfrm>
        </p:grpSpPr>
        <p:grpSp>
          <p:nvGrpSpPr>
            <p:cNvPr id="1450" name="グループ化 1449">
              <a:extLst>
                <a:ext uri="{FF2B5EF4-FFF2-40B4-BE49-F238E27FC236}">
                  <a16:creationId xmlns:a16="http://schemas.microsoft.com/office/drawing/2014/main" xmlns="" id="{EB4C460F-0CDE-4E46-AC04-8BCB1AEB3E88}"/>
                </a:ext>
              </a:extLst>
            </p:cNvPr>
            <p:cNvGrpSpPr/>
            <p:nvPr/>
          </p:nvGrpSpPr>
          <p:grpSpPr>
            <a:xfrm>
              <a:off x="1136773" y="2615891"/>
              <a:ext cx="158262" cy="270180"/>
              <a:chOff x="1521069" y="2586587"/>
              <a:chExt cx="158262" cy="270180"/>
            </a:xfrm>
          </p:grpSpPr>
          <p:sp>
            <p:nvSpPr>
              <p:cNvPr id="1538" name="フローチャート: 論理積ゲート 1537">
                <a:extLst>
                  <a:ext uri="{FF2B5EF4-FFF2-40B4-BE49-F238E27FC236}">
                    <a16:creationId xmlns:a16="http://schemas.microsoft.com/office/drawing/2014/main" xmlns="" id="{9387AC21-58E0-4BA0-96F9-2C07228F924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9" name="楕円 1538">
                <a:extLst>
                  <a:ext uri="{FF2B5EF4-FFF2-40B4-BE49-F238E27FC236}">
                    <a16:creationId xmlns:a16="http://schemas.microsoft.com/office/drawing/2014/main" xmlns="" id="{C43F1ECD-0059-4F6B-A1C4-B0F8F33B144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51" name="グループ化 1450">
              <a:extLst>
                <a:ext uri="{FF2B5EF4-FFF2-40B4-BE49-F238E27FC236}">
                  <a16:creationId xmlns:a16="http://schemas.microsoft.com/office/drawing/2014/main" xmlns="" id="{B9BFE5C1-5445-4962-9C44-CAF4626ADE5B}"/>
                </a:ext>
              </a:extLst>
            </p:cNvPr>
            <p:cNvGrpSpPr/>
            <p:nvPr/>
          </p:nvGrpSpPr>
          <p:grpSpPr>
            <a:xfrm>
              <a:off x="1320166" y="2615892"/>
              <a:ext cx="158262" cy="270180"/>
              <a:chOff x="1521069" y="2586587"/>
              <a:chExt cx="158262" cy="270180"/>
            </a:xfrm>
          </p:grpSpPr>
          <p:sp>
            <p:nvSpPr>
              <p:cNvPr id="1536" name="フローチャート: 論理積ゲート 1535">
                <a:extLst>
                  <a:ext uri="{FF2B5EF4-FFF2-40B4-BE49-F238E27FC236}">
                    <a16:creationId xmlns:a16="http://schemas.microsoft.com/office/drawing/2014/main" xmlns="" id="{AFA379F5-4853-4F3F-8D2A-D69080D36D4C}"/>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7" name="楕円 1536">
                <a:extLst>
                  <a:ext uri="{FF2B5EF4-FFF2-40B4-BE49-F238E27FC236}">
                    <a16:creationId xmlns:a16="http://schemas.microsoft.com/office/drawing/2014/main" xmlns="" id="{529B177C-F12C-4F1C-8504-78B9B31B002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52" name="グループ化 1451">
              <a:extLst>
                <a:ext uri="{FF2B5EF4-FFF2-40B4-BE49-F238E27FC236}">
                  <a16:creationId xmlns:a16="http://schemas.microsoft.com/office/drawing/2014/main" xmlns="" id="{A74FC88D-72D5-4F0F-B1CE-E284622588F4}"/>
                </a:ext>
              </a:extLst>
            </p:cNvPr>
            <p:cNvGrpSpPr/>
            <p:nvPr/>
          </p:nvGrpSpPr>
          <p:grpSpPr>
            <a:xfrm>
              <a:off x="1503559" y="2615893"/>
              <a:ext cx="158262" cy="270180"/>
              <a:chOff x="1521069" y="2586587"/>
              <a:chExt cx="158262" cy="270180"/>
            </a:xfrm>
          </p:grpSpPr>
          <p:sp>
            <p:nvSpPr>
              <p:cNvPr id="1534" name="フローチャート: 論理積ゲート 1533">
                <a:extLst>
                  <a:ext uri="{FF2B5EF4-FFF2-40B4-BE49-F238E27FC236}">
                    <a16:creationId xmlns:a16="http://schemas.microsoft.com/office/drawing/2014/main" xmlns="" id="{BC0E30D6-BC50-49E3-8D9D-C0F7F3E7928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5" name="楕円 1534">
                <a:extLst>
                  <a:ext uri="{FF2B5EF4-FFF2-40B4-BE49-F238E27FC236}">
                    <a16:creationId xmlns:a16="http://schemas.microsoft.com/office/drawing/2014/main" xmlns="" id="{DF874E23-6C04-4A7A-83FD-F3FAEFE577E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53" name="グループ化 1452">
              <a:extLst>
                <a:ext uri="{FF2B5EF4-FFF2-40B4-BE49-F238E27FC236}">
                  <a16:creationId xmlns:a16="http://schemas.microsoft.com/office/drawing/2014/main" xmlns="" id="{DC1FB850-C790-41F9-BC8E-B1366B9F4FF5}"/>
                </a:ext>
              </a:extLst>
            </p:cNvPr>
            <p:cNvGrpSpPr/>
            <p:nvPr/>
          </p:nvGrpSpPr>
          <p:grpSpPr>
            <a:xfrm>
              <a:off x="1686952" y="2615894"/>
              <a:ext cx="158262" cy="270180"/>
              <a:chOff x="1521069" y="2586587"/>
              <a:chExt cx="158262" cy="270180"/>
            </a:xfrm>
          </p:grpSpPr>
          <p:sp>
            <p:nvSpPr>
              <p:cNvPr id="1532" name="フローチャート: 論理積ゲート 1531">
                <a:extLst>
                  <a:ext uri="{FF2B5EF4-FFF2-40B4-BE49-F238E27FC236}">
                    <a16:creationId xmlns:a16="http://schemas.microsoft.com/office/drawing/2014/main" xmlns="" id="{AEA42495-9D0D-4BD5-8F94-7C8937C30CD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3" name="楕円 1532">
                <a:extLst>
                  <a:ext uri="{FF2B5EF4-FFF2-40B4-BE49-F238E27FC236}">
                    <a16:creationId xmlns:a16="http://schemas.microsoft.com/office/drawing/2014/main" xmlns="" id="{5DD7833F-616D-4C39-B9E6-FC495579774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54" name="グループ化 1453">
              <a:extLst>
                <a:ext uri="{FF2B5EF4-FFF2-40B4-BE49-F238E27FC236}">
                  <a16:creationId xmlns:a16="http://schemas.microsoft.com/office/drawing/2014/main" xmlns="" id="{6B6B35E8-0F91-43C9-9A77-464027EFD8C9}"/>
                </a:ext>
              </a:extLst>
            </p:cNvPr>
            <p:cNvGrpSpPr/>
            <p:nvPr/>
          </p:nvGrpSpPr>
          <p:grpSpPr>
            <a:xfrm>
              <a:off x="1870345" y="2615895"/>
              <a:ext cx="158262" cy="270180"/>
              <a:chOff x="1521069" y="2586587"/>
              <a:chExt cx="158262" cy="270180"/>
            </a:xfrm>
          </p:grpSpPr>
          <p:sp>
            <p:nvSpPr>
              <p:cNvPr id="1530" name="フローチャート: 論理積ゲート 1529">
                <a:extLst>
                  <a:ext uri="{FF2B5EF4-FFF2-40B4-BE49-F238E27FC236}">
                    <a16:creationId xmlns:a16="http://schemas.microsoft.com/office/drawing/2014/main" xmlns="" id="{F41FCB2C-C3B5-46E4-8988-6985749B9702}"/>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1" name="楕円 1530">
                <a:extLst>
                  <a:ext uri="{FF2B5EF4-FFF2-40B4-BE49-F238E27FC236}">
                    <a16:creationId xmlns:a16="http://schemas.microsoft.com/office/drawing/2014/main" xmlns="" id="{60761B68-C1A7-4FFA-A8E7-27EEF0C379C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55" name="グループ化 1454">
              <a:extLst>
                <a:ext uri="{FF2B5EF4-FFF2-40B4-BE49-F238E27FC236}">
                  <a16:creationId xmlns:a16="http://schemas.microsoft.com/office/drawing/2014/main" xmlns="" id="{2A00D163-D4CD-4BBE-8F80-89C6BC27EFEA}"/>
                </a:ext>
              </a:extLst>
            </p:cNvPr>
            <p:cNvGrpSpPr/>
            <p:nvPr/>
          </p:nvGrpSpPr>
          <p:grpSpPr>
            <a:xfrm>
              <a:off x="2053738" y="2615896"/>
              <a:ext cx="158262" cy="270180"/>
              <a:chOff x="1521069" y="2586587"/>
              <a:chExt cx="158262" cy="270180"/>
            </a:xfrm>
          </p:grpSpPr>
          <p:sp>
            <p:nvSpPr>
              <p:cNvPr id="1528" name="フローチャート: 論理積ゲート 1527">
                <a:extLst>
                  <a:ext uri="{FF2B5EF4-FFF2-40B4-BE49-F238E27FC236}">
                    <a16:creationId xmlns:a16="http://schemas.microsoft.com/office/drawing/2014/main" xmlns="" id="{8A6C8E54-3923-459F-8097-D0865EF8913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9" name="楕円 1528">
                <a:extLst>
                  <a:ext uri="{FF2B5EF4-FFF2-40B4-BE49-F238E27FC236}">
                    <a16:creationId xmlns:a16="http://schemas.microsoft.com/office/drawing/2014/main" xmlns="" id="{CF126C19-A145-444D-ACCA-93E90506668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56" name="グループ化 1455">
              <a:extLst>
                <a:ext uri="{FF2B5EF4-FFF2-40B4-BE49-F238E27FC236}">
                  <a16:creationId xmlns:a16="http://schemas.microsoft.com/office/drawing/2014/main" xmlns="" id="{666A06A9-3D9F-4014-ABD9-F88A00D1B4BF}"/>
                </a:ext>
              </a:extLst>
            </p:cNvPr>
            <p:cNvGrpSpPr/>
            <p:nvPr/>
          </p:nvGrpSpPr>
          <p:grpSpPr>
            <a:xfrm>
              <a:off x="2237131" y="2615897"/>
              <a:ext cx="158262" cy="270180"/>
              <a:chOff x="1521069" y="2586587"/>
              <a:chExt cx="158262" cy="270180"/>
            </a:xfrm>
          </p:grpSpPr>
          <p:sp>
            <p:nvSpPr>
              <p:cNvPr id="1526" name="フローチャート: 論理積ゲート 1525">
                <a:extLst>
                  <a:ext uri="{FF2B5EF4-FFF2-40B4-BE49-F238E27FC236}">
                    <a16:creationId xmlns:a16="http://schemas.microsoft.com/office/drawing/2014/main" xmlns="" id="{1AC8FCA4-5602-4D0C-AAEC-1C643DD531A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7" name="楕円 1526">
                <a:extLst>
                  <a:ext uri="{FF2B5EF4-FFF2-40B4-BE49-F238E27FC236}">
                    <a16:creationId xmlns:a16="http://schemas.microsoft.com/office/drawing/2014/main" xmlns="" id="{6C15536A-432E-4780-B05B-AF01A32EDCB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57" name="グループ化 1456">
              <a:extLst>
                <a:ext uri="{FF2B5EF4-FFF2-40B4-BE49-F238E27FC236}">
                  <a16:creationId xmlns:a16="http://schemas.microsoft.com/office/drawing/2014/main" xmlns="" id="{2EB53933-1301-42AC-A705-0BC7A7D384C1}"/>
                </a:ext>
              </a:extLst>
            </p:cNvPr>
            <p:cNvGrpSpPr/>
            <p:nvPr/>
          </p:nvGrpSpPr>
          <p:grpSpPr>
            <a:xfrm>
              <a:off x="2420524" y="2615898"/>
              <a:ext cx="158262" cy="270180"/>
              <a:chOff x="1521069" y="2586587"/>
              <a:chExt cx="158262" cy="270180"/>
            </a:xfrm>
          </p:grpSpPr>
          <p:sp>
            <p:nvSpPr>
              <p:cNvPr id="1524" name="フローチャート: 論理積ゲート 1523">
                <a:extLst>
                  <a:ext uri="{FF2B5EF4-FFF2-40B4-BE49-F238E27FC236}">
                    <a16:creationId xmlns:a16="http://schemas.microsoft.com/office/drawing/2014/main" xmlns="" id="{8B9077B8-1E20-452D-AEB8-548030B4109D}"/>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5" name="楕円 1524">
                <a:extLst>
                  <a:ext uri="{FF2B5EF4-FFF2-40B4-BE49-F238E27FC236}">
                    <a16:creationId xmlns:a16="http://schemas.microsoft.com/office/drawing/2014/main" xmlns="" id="{C8AFDBF7-3770-41B5-AB28-49BAB071D84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58" name="グループ化 1457">
              <a:extLst>
                <a:ext uri="{FF2B5EF4-FFF2-40B4-BE49-F238E27FC236}">
                  <a16:creationId xmlns:a16="http://schemas.microsoft.com/office/drawing/2014/main" xmlns="" id="{E11F8A26-D68A-4C9B-9A63-4BBD6DC21B90}"/>
                </a:ext>
              </a:extLst>
            </p:cNvPr>
            <p:cNvGrpSpPr/>
            <p:nvPr/>
          </p:nvGrpSpPr>
          <p:grpSpPr>
            <a:xfrm>
              <a:off x="2603917" y="2615899"/>
              <a:ext cx="158262" cy="270180"/>
              <a:chOff x="1521069" y="2586587"/>
              <a:chExt cx="158262" cy="270180"/>
            </a:xfrm>
          </p:grpSpPr>
          <p:sp>
            <p:nvSpPr>
              <p:cNvPr id="1522" name="フローチャート: 論理積ゲート 1521">
                <a:extLst>
                  <a:ext uri="{FF2B5EF4-FFF2-40B4-BE49-F238E27FC236}">
                    <a16:creationId xmlns:a16="http://schemas.microsoft.com/office/drawing/2014/main" xmlns="" id="{87492373-55EC-4198-9F51-F30756AC489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3" name="楕円 1522">
                <a:extLst>
                  <a:ext uri="{FF2B5EF4-FFF2-40B4-BE49-F238E27FC236}">
                    <a16:creationId xmlns:a16="http://schemas.microsoft.com/office/drawing/2014/main" xmlns="" id="{06EBF6BC-D91C-425A-864F-F90A85B119D8}"/>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59" name="グループ化 1458">
              <a:extLst>
                <a:ext uri="{FF2B5EF4-FFF2-40B4-BE49-F238E27FC236}">
                  <a16:creationId xmlns:a16="http://schemas.microsoft.com/office/drawing/2014/main" xmlns="" id="{9A98F484-1172-41B9-B659-817816F7A641}"/>
                </a:ext>
              </a:extLst>
            </p:cNvPr>
            <p:cNvGrpSpPr/>
            <p:nvPr/>
          </p:nvGrpSpPr>
          <p:grpSpPr>
            <a:xfrm>
              <a:off x="2787310" y="2615900"/>
              <a:ext cx="158262" cy="270180"/>
              <a:chOff x="1521069" y="2586587"/>
              <a:chExt cx="158262" cy="270180"/>
            </a:xfrm>
          </p:grpSpPr>
          <p:sp>
            <p:nvSpPr>
              <p:cNvPr id="1520" name="フローチャート: 論理積ゲート 1519">
                <a:extLst>
                  <a:ext uri="{FF2B5EF4-FFF2-40B4-BE49-F238E27FC236}">
                    <a16:creationId xmlns:a16="http://schemas.microsoft.com/office/drawing/2014/main" xmlns="" id="{E9E9F7CE-0911-4E34-A255-965E4EB0828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1" name="楕円 1520">
                <a:extLst>
                  <a:ext uri="{FF2B5EF4-FFF2-40B4-BE49-F238E27FC236}">
                    <a16:creationId xmlns:a16="http://schemas.microsoft.com/office/drawing/2014/main" xmlns="" id="{AC41B9C2-13FA-478A-97EC-9E561937DC6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60" name="グループ化 1459">
              <a:extLst>
                <a:ext uri="{FF2B5EF4-FFF2-40B4-BE49-F238E27FC236}">
                  <a16:creationId xmlns:a16="http://schemas.microsoft.com/office/drawing/2014/main" xmlns="" id="{316533CD-B8A1-4E27-8C26-08395B3767C2}"/>
                </a:ext>
              </a:extLst>
            </p:cNvPr>
            <p:cNvGrpSpPr/>
            <p:nvPr/>
          </p:nvGrpSpPr>
          <p:grpSpPr>
            <a:xfrm>
              <a:off x="1136773" y="2914833"/>
              <a:ext cx="158262" cy="270180"/>
              <a:chOff x="1521069" y="2586587"/>
              <a:chExt cx="158262" cy="270180"/>
            </a:xfrm>
          </p:grpSpPr>
          <p:sp>
            <p:nvSpPr>
              <p:cNvPr id="1518" name="フローチャート: 論理積ゲート 1517">
                <a:extLst>
                  <a:ext uri="{FF2B5EF4-FFF2-40B4-BE49-F238E27FC236}">
                    <a16:creationId xmlns:a16="http://schemas.microsoft.com/office/drawing/2014/main" xmlns="" id="{3A608C75-38D8-4265-A423-79590CE4844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9" name="楕円 1518">
                <a:extLst>
                  <a:ext uri="{FF2B5EF4-FFF2-40B4-BE49-F238E27FC236}">
                    <a16:creationId xmlns:a16="http://schemas.microsoft.com/office/drawing/2014/main" xmlns="" id="{0BEF82E5-DF39-4FB0-BFAA-D5F581F9FAE9}"/>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61" name="グループ化 1460">
              <a:extLst>
                <a:ext uri="{FF2B5EF4-FFF2-40B4-BE49-F238E27FC236}">
                  <a16:creationId xmlns:a16="http://schemas.microsoft.com/office/drawing/2014/main" xmlns="" id="{D0DB0E58-551A-4E9C-B5AA-FA0264C4D5C0}"/>
                </a:ext>
              </a:extLst>
            </p:cNvPr>
            <p:cNvGrpSpPr/>
            <p:nvPr/>
          </p:nvGrpSpPr>
          <p:grpSpPr>
            <a:xfrm>
              <a:off x="1320166" y="2914834"/>
              <a:ext cx="158262" cy="270180"/>
              <a:chOff x="1521069" y="2586587"/>
              <a:chExt cx="158262" cy="270180"/>
            </a:xfrm>
          </p:grpSpPr>
          <p:sp>
            <p:nvSpPr>
              <p:cNvPr id="1516" name="フローチャート: 論理積ゲート 1515">
                <a:extLst>
                  <a:ext uri="{FF2B5EF4-FFF2-40B4-BE49-F238E27FC236}">
                    <a16:creationId xmlns:a16="http://schemas.microsoft.com/office/drawing/2014/main" xmlns="" id="{34460B6D-7186-4BF3-AF44-59C44005B43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7" name="楕円 1516">
                <a:extLst>
                  <a:ext uri="{FF2B5EF4-FFF2-40B4-BE49-F238E27FC236}">
                    <a16:creationId xmlns:a16="http://schemas.microsoft.com/office/drawing/2014/main" xmlns="" id="{162B1CED-B798-4145-B7E6-95A2EA52347D}"/>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62" name="グループ化 1461">
              <a:extLst>
                <a:ext uri="{FF2B5EF4-FFF2-40B4-BE49-F238E27FC236}">
                  <a16:creationId xmlns:a16="http://schemas.microsoft.com/office/drawing/2014/main" xmlns="" id="{1BDAE3D8-D243-4F15-8390-2D7B4B0098C0}"/>
                </a:ext>
              </a:extLst>
            </p:cNvPr>
            <p:cNvGrpSpPr/>
            <p:nvPr/>
          </p:nvGrpSpPr>
          <p:grpSpPr>
            <a:xfrm>
              <a:off x="1503559" y="2914835"/>
              <a:ext cx="158262" cy="270180"/>
              <a:chOff x="1521069" y="2586587"/>
              <a:chExt cx="158262" cy="270180"/>
            </a:xfrm>
          </p:grpSpPr>
          <p:sp>
            <p:nvSpPr>
              <p:cNvPr id="1514" name="フローチャート: 論理積ゲート 1513">
                <a:extLst>
                  <a:ext uri="{FF2B5EF4-FFF2-40B4-BE49-F238E27FC236}">
                    <a16:creationId xmlns:a16="http://schemas.microsoft.com/office/drawing/2014/main" xmlns="" id="{7FA3890A-1E93-4AF5-98F9-984624D87B5B}"/>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5" name="楕円 1514">
                <a:extLst>
                  <a:ext uri="{FF2B5EF4-FFF2-40B4-BE49-F238E27FC236}">
                    <a16:creationId xmlns:a16="http://schemas.microsoft.com/office/drawing/2014/main" xmlns="" id="{221FF5BF-556D-4651-85E4-7D4718F4BEF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63" name="グループ化 1462">
              <a:extLst>
                <a:ext uri="{FF2B5EF4-FFF2-40B4-BE49-F238E27FC236}">
                  <a16:creationId xmlns:a16="http://schemas.microsoft.com/office/drawing/2014/main" xmlns="" id="{450E6FFF-C786-458C-BB51-28D4D6024D80}"/>
                </a:ext>
              </a:extLst>
            </p:cNvPr>
            <p:cNvGrpSpPr/>
            <p:nvPr/>
          </p:nvGrpSpPr>
          <p:grpSpPr>
            <a:xfrm>
              <a:off x="1686952" y="2914836"/>
              <a:ext cx="158262" cy="270180"/>
              <a:chOff x="1521069" y="2586587"/>
              <a:chExt cx="158262" cy="270180"/>
            </a:xfrm>
          </p:grpSpPr>
          <p:sp>
            <p:nvSpPr>
              <p:cNvPr id="1512" name="フローチャート: 論理積ゲート 1511">
                <a:extLst>
                  <a:ext uri="{FF2B5EF4-FFF2-40B4-BE49-F238E27FC236}">
                    <a16:creationId xmlns:a16="http://schemas.microsoft.com/office/drawing/2014/main" xmlns="" id="{A9F899C1-60A2-40C9-A3B6-09D160F488F7}"/>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3" name="楕円 1512">
                <a:extLst>
                  <a:ext uri="{FF2B5EF4-FFF2-40B4-BE49-F238E27FC236}">
                    <a16:creationId xmlns:a16="http://schemas.microsoft.com/office/drawing/2014/main" xmlns="" id="{7F3DE326-5A75-442B-919D-372820FAF6F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64" name="グループ化 1463">
              <a:extLst>
                <a:ext uri="{FF2B5EF4-FFF2-40B4-BE49-F238E27FC236}">
                  <a16:creationId xmlns:a16="http://schemas.microsoft.com/office/drawing/2014/main" xmlns="" id="{C4C352CF-825A-45B1-A613-C471B2784F1E}"/>
                </a:ext>
              </a:extLst>
            </p:cNvPr>
            <p:cNvGrpSpPr/>
            <p:nvPr/>
          </p:nvGrpSpPr>
          <p:grpSpPr>
            <a:xfrm>
              <a:off x="1870345" y="2914837"/>
              <a:ext cx="158262" cy="270180"/>
              <a:chOff x="1521069" y="2586587"/>
              <a:chExt cx="158262" cy="270180"/>
            </a:xfrm>
          </p:grpSpPr>
          <p:sp>
            <p:nvSpPr>
              <p:cNvPr id="1510" name="フローチャート: 論理積ゲート 1509">
                <a:extLst>
                  <a:ext uri="{FF2B5EF4-FFF2-40B4-BE49-F238E27FC236}">
                    <a16:creationId xmlns:a16="http://schemas.microsoft.com/office/drawing/2014/main" xmlns="" id="{E02303B2-61DE-434C-A2A5-FDDFD62F4DBE}"/>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1" name="楕円 1510">
                <a:extLst>
                  <a:ext uri="{FF2B5EF4-FFF2-40B4-BE49-F238E27FC236}">
                    <a16:creationId xmlns:a16="http://schemas.microsoft.com/office/drawing/2014/main" xmlns="" id="{7E1C36EC-E16D-4103-8B86-F26CA03EE93F}"/>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65" name="グループ化 1464">
              <a:extLst>
                <a:ext uri="{FF2B5EF4-FFF2-40B4-BE49-F238E27FC236}">
                  <a16:creationId xmlns:a16="http://schemas.microsoft.com/office/drawing/2014/main" xmlns="" id="{854B9D98-2D35-40AC-86E9-6EEEAF932C94}"/>
                </a:ext>
              </a:extLst>
            </p:cNvPr>
            <p:cNvGrpSpPr/>
            <p:nvPr/>
          </p:nvGrpSpPr>
          <p:grpSpPr>
            <a:xfrm>
              <a:off x="2053738" y="2914838"/>
              <a:ext cx="158262" cy="270180"/>
              <a:chOff x="1521069" y="2586587"/>
              <a:chExt cx="158262" cy="270180"/>
            </a:xfrm>
          </p:grpSpPr>
          <p:sp>
            <p:nvSpPr>
              <p:cNvPr id="1508" name="フローチャート: 論理積ゲート 1507">
                <a:extLst>
                  <a:ext uri="{FF2B5EF4-FFF2-40B4-BE49-F238E27FC236}">
                    <a16:creationId xmlns:a16="http://schemas.microsoft.com/office/drawing/2014/main" xmlns="" id="{417B4AEE-8533-4C4A-B928-18135A33E100}"/>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9" name="楕円 1508">
                <a:extLst>
                  <a:ext uri="{FF2B5EF4-FFF2-40B4-BE49-F238E27FC236}">
                    <a16:creationId xmlns:a16="http://schemas.microsoft.com/office/drawing/2014/main" xmlns="" id="{E040FABE-BEE7-4623-B9DE-566D2F9DA51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66" name="グループ化 1465">
              <a:extLst>
                <a:ext uri="{FF2B5EF4-FFF2-40B4-BE49-F238E27FC236}">
                  <a16:creationId xmlns:a16="http://schemas.microsoft.com/office/drawing/2014/main" xmlns="" id="{1BB0DC53-8059-4B55-ACAE-0C1CE5761C49}"/>
                </a:ext>
              </a:extLst>
            </p:cNvPr>
            <p:cNvGrpSpPr/>
            <p:nvPr/>
          </p:nvGrpSpPr>
          <p:grpSpPr>
            <a:xfrm>
              <a:off x="2237131" y="2914839"/>
              <a:ext cx="158262" cy="270180"/>
              <a:chOff x="1521069" y="2586587"/>
              <a:chExt cx="158262" cy="270180"/>
            </a:xfrm>
          </p:grpSpPr>
          <p:sp>
            <p:nvSpPr>
              <p:cNvPr id="1506" name="フローチャート: 論理積ゲート 1505">
                <a:extLst>
                  <a:ext uri="{FF2B5EF4-FFF2-40B4-BE49-F238E27FC236}">
                    <a16:creationId xmlns:a16="http://schemas.microsoft.com/office/drawing/2014/main" xmlns="" id="{9C953BCE-1D39-47FA-BF5D-4A1B94FE8F58}"/>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7" name="楕円 1506">
                <a:extLst>
                  <a:ext uri="{FF2B5EF4-FFF2-40B4-BE49-F238E27FC236}">
                    <a16:creationId xmlns:a16="http://schemas.microsoft.com/office/drawing/2014/main" xmlns="" id="{71CD8C1F-5946-4719-BB24-F57A77734F4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67" name="グループ化 1466">
              <a:extLst>
                <a:ext uri="{FF2B5EF4-FFF2-40B4-BE49-F238E27FC236}">
                  <a16:creationId xmlns:a16="http://schemas.microsoft.com/office/drawing/2014/main" xmlns="" id="{32C696A2-F56B-45A0-A816-5C5C0079373A}"/>
                </a:ext>
              </a:extLst>
            </p:cNvPr>
            <p:cNvGrpSpPr/>
            <p:nvPr/>
          </p:nvGrpSpPr>
          <p:grpSpPr>
            <a:xfrm>
              <a:off x="2420524" y="2914840"/>
              <a:ext cx="158262" cy="270180"/>
              <a:chOff x="1521069" y="2586587"/>
              <a:chExt cx="158262" cy="270180"/>
            </a:xfrm>
          </p:grpSpPr>
          <p:sp>
            <p:nvSpPr>
              <p:cNvPr id="1504" name="フローチャート: 論理積ゲート 1503">
                <a:extLst>
                  <a:ext uri="{FF2B5EF4-FFF2-40B4-BE49-F238E27FC236}">
                    <a16:creationId xmlns:a16="http://schemas.microsoft.com/office/drawing/2014/main" xmlns="" id="{16BBC51C-DEE2-4B95-9436-45ECF304BC65}"/>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5" name="楕円 1504">
                <a:extLst>
                  <a:ext uri="{FF2B5EF4-FFF2-40B4-BE49-F238E27FC236}">
                    <a16:creationId xmlns:a16="http://schemas.microsoft.com/office/drawing/2014/main" xmlns="" id="{A52C206A-DB72-410E-8457-3227134B2F75}"/>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68" name="グループ化 1467">
              <a:extLst>
                <a:ext uri="{FF2B5EF4-FFF2-40B4-BE49-F238E27FC236}">
                  <a16:creationId xmlns:a16="http://schemas.microsoft.com/office/drawing/2014/main" xmlns="" id="{62583D92-02BA-49D4-B375-F3AB0C248415}"/>
                </a:ext>
              </a:extLst>
            </p:cNvPr>
            <p:cNvGrpSpPr/>
            <p:nvPr/>
          </p:nvGrpSpPr>
          <p:grpSpPr>
            <a:xfrm>
              <a:off x="2603917" y="2914841"/>
              <a:ext cx="158262" cy="270180"/>
              <a:chOff x="1521069" y="2586587"/>
              <a:chExt cx="158262" cy="270180"/>
            </a:xfrm>
          </p:grpSpPr>
          <p:sp>
            <p:nvSpPr>
              <p:cNvPr id="1502" name="フローチャート: 論理積ゲート 1501">
                <a:extLst>
                  <a:ext uri="{FF2B5EF4-FFF2-40B4-BE49-F238E27FC236}">
                    <a16:creationId xmlns:a16="http://schemas.microsoft.com/office/drawing/2014/main" xmlns="" id="{EDC981E3-7842-4ED1-8B84-978A786E5F9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3" name="楕円 1502">
                <a:extLst>
                  <a:ext uri="{FF2B5EF4-FFF2-40B4-BE49-F238E27FC236}">
                    <a16:creationId xmlns:a16="http://schemas.microsoft.com/office/drawing/2014/main" xmlns="" id="{1C5A74F6-DCF8-48CD-BA62-5DA52776AB8E}"/>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69" name="グループ化 1468">
              <a:extLst>
                <a:ext uri="{FF2B5EF4-FFF2-40B4-BE49-F238E27FC236}">
                  <a16:creationId xmlns:a16="http://schemas.microsoft.com/office/drawing/2014/main" xmlns="" id="{5A61534B-2DFF-4395-924E-7EEF9B64DC78}"/>
                </a:ext>
              </a:extLst>
            </p:cNvPr>
            <p:cNvGrpSpPr/>
            <p:nvPr/>
          </p:nvGrpSpPr>
          <p:grpSpPr>
            <a:xfrm>
              <a:off x="2787310" y="2914842"/>
              <a:ext cx="158262" cy="270180"/>
              <a:chOff x="1521069" y="2586587"/>
              <a:chExt cx="158262" cy="270180"/>
            </a:xfrm>
          </p:grpSpPr>
          <p:sp>
            <p:nvSpPr>
              <p:cNvPr id="1500" name="フローチャート: 論理積ゲート 1499">
                <a:extLst>
                  <a:ext uri="{FF2B5EF4-FFF2-40B4-BE49-F238E27FC236}">
                    <a16:creationId xmlns:a16="http://schemas.microsoft.com/office/drawing/2014/main" xmlns="" id="{18ED4DE4-9375-4DAD-8D87-45980E4B404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1" name="楕円 1500">
                <a:extLst>
                  <a:ext uri="{FF2B5EF4-FFF2-40B4-BE49-F238E27FC236}">
                    <a16:creationId xmlns:a16="http://schemas.microsoft.com/office/drawing/2014/main" xmlns="" id="{DC7BE56C-B361-43D4-8845-06AD10A0EDCB}"/>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70" name="グループ化 1469">
              <a:extLst>
                <a:ext uri="{FF2B5EF4-FFF2-40B4-BE49-F238E27FC236}">
                  <a16:creationId xmlns:a16="http://schemas.microsoft.com/office/drawing/2014/main" xmlns="" id="{CC57FF6C-D104-4DF9-A8EB-23119EC93C54}"/>
                </a:ext>
              </a:extLst>
            </p:cNvPr>
            <p:cNvGrpSpPr/>
            <p:nvPr/>
          </p:nvGrpSpPr>
          <p:grpSpPr>
            <a:xfrm>
              <a:off x="1130914" y="2316950"/>
              <a:ext cx="158262" cy="270180"/>
              <a:chOff x="1521069" y="2586587"/>
              <a:chExt cx="158262" cy="270180"/>
            </a:xfrm>
          </p:grpSpPr>
          <p:sp>
            <p:nvSpPr>
              <p:cNvPr id="1498" name="フローチャート: 論理積ゲート 1497">
                <a:extLst>
                  <a:ext uri="{FF2B5EF4-FFF2-40B4-BE49-F238E27FC236}">
                    <a16:creationId xmlns:a16="http://schemas.microsoft.com/office/drawing/2014/main" xmlns="" id="{41995BFD-C413-463A-A2E0-7D7C8D49BAC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9" name="楕円 1498">
                <a:extLst>
                  <a:ext uri="{FF2B5EF4-FFF2-40B4-BE49-F238E27FC236}">
                    <a16:creationId xmlns:a16="http://schemas.microsoft.com/office/drawing/2014/main" xmlns="" id="{5B3F3CBD-EB28-46B2-89AA-FE9A579D3783}"/>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71" name="グループ化 1470">
              <a:extLst>
                <a:ext uri="{FF2B5EF4-FFF2-40B4-BE49-F238E27FC236}">
                  <a16:creationId xmlns:a16="http://schemas.microsoft.com/office/drawing/2014/main" xmlns="" id="{E37D1BEA-4439-49EA-8967-8F64EC2E0629}"/>
                </a:ext>
              </a:extLst>
            </p:cNvPr>
            <p:cNvGrpSpPr/>
            <p:nvPr/>
          </p:nvGrpSpPr>
          <p:grpSpPr>
            <a:xfrm>
              <a:off x="1314307" y="2316951"/>
              <a:ext cx="158262" cy="270180"/>
              <a:chOff x="1521069" y="2586587"/>
              <a:chExt cx="158262" cy="270180"/>
            </a:xfrm>
          </p:grpSpPr>
          <p:sp>
            <p:nvSpPr>
              <p:cNvPr id="1496" name="フローチャート: 論理積ゲート 1495">
                <a:extLst>
                  <a:ext uri="{FF2B5EF4-FFF2-40B4-BE49-F238E27FC236}">
                    <a16:creationId xmlns:a16="http://schemas.microsoft.com/office/drawing/2014/main" xmlns="" id="{7BD124E1-438C-4563-BB1D-63235A1CB7E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7" name="楕円 1496">
                <a:extLst>
                  <a:ext uri="{FF2B5EF4-FFF2-40B4-BE49-F238E27FC236}">
                    <a16:creationId xmlns:a16="http://schemas.microsoft.com/office/drawing/2014/main" xmlns="" id="{56DD9D44-9FBD-4DB4-9E21-47D89CCC5F9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72" name="グループ化 1471">
              <a:extLst>
                <a:ext uri="{FF2B5EF4-FFF2-40B4-BE49-F238E27FC236}">
                  <a16:creationId xmlns:a16="http://schemas.microsoft.com/office/drawing/2014/main" xmlns="" id="{1E1FDAE1-AD93-498E-B7B7-57BF73999C59}"/>
                </a:ext>
              </a:extLst>
            </p:cNvPr>
            <p:cNvGrpSpPr/>
            <p:nvPr/>
          </p:nvGrpSpPr>
          <p:grpSpPr>
            <a:xfrm>
              <a:off x="1497700" y="2316952"/>
              <a:ext cx="158262" cy="270180"/>
              <a:chOff x="1521069" y="2586587"/>
              <a:chExt cx="158262" cy="270180"/>
            </a:xfrm>
          </p:grpSpPr>
          <p:sp>
            <p:nvSpPr>
              <p:cNvPr id="1494" name="フローチャート: 論理積ゲート 1493">
                <a:extLst>
                  <a:ext uri="{FF2B5EF4-FFF2-40B4-BE49-F238E27FC236}">
                    <a16:creationId xmlns:a16="http://schemas.microsoft.com/office/drawing/2014/main" xmlns="" id="{7FF5D014-E480-4991-99A7-C3B3E9AECB0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5" name="楕円 1494">
                <a:extLst>
                  <a:ext uri="{FF2B5EF4-FFF2-40B4-BE49-F238E27FC236}">
                    <a16:creationId xmlns:a16="http://schemas.microsoft.com/office/drawing/2014/main" xmlns="" id="{39927F1E-3A3A-46C4-B54A-32BDDECEC6C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73" name="グループ化 1472">
              <a:extLst>
                <a:ext uri="{FF2B5EF4-FFF2-40B4-BE49-F238E27FC236}">
                  <a16:creationId xmlns:a16="http://schemas.microsoft.com/office/drawing/2014/main" xmlns="" id="{F42A4713-BA23-48D3-8196-8B36D755B3D6}"/>
                </a:ext>
              </a:extLst>
            </p:cNvPr>
            <p:cNvGrpSpPr/>
            <p:nvPr/>
          </p:nvGrpSpPr>
          <p:grpSpPr>
            <a:xfrm>
              <a:off x="1681093" y="2316953"/>
              <a:ext cx="158262" cy="270180"/>
              <a:chOff x="1521069" y="2586587"/>
              <a:chExt cx="158262" cy="270180"/>
            </a:xfrm>
          </p:grpSpPr>
          <p:sp>
            <p:nvSpPr>
              <p:cNvPr id="1492" name="フローチャート: 論理積ゲート 1491">
                <a:extLst>
                  <a:ext uri="{FF2B5EF4-FFF2-40B4-BE49-F238E27FC236}">
                    <a16:creationId xmlns:a16="http://schemas.microsoft.com/office/drawing/2014/main" xmlns="" id="{3B178E45-AAB0-426E-AA48-053643726EB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3" name="楕円 1492">
                <a:extLst>
                  <a:ext uri="{FF2B5EF4-FFF2-40B4-BE49-F238E27FC236}">
                    <a16:creationId xmlns:a16="http://schemas.microsoft.com/office/drawing/2014/main" xmlns="" id="{F07AD6EB-35EA-4444-A3C0-4AA6E4FF551C}"/>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74" name="グループ化 1473">
              <a:extLst>
                <a:ext uri="{FF2B5EF4-FFF2-40B4-BE49-F238E27FC236}">
                  <a16:creationId xmlns:a16="http://schemas.microsoft.com/office/drawing/2014/main" xmlns="" id="{44940253-1221-48A8-AD79-9E90F2D3C076}"/>
                </a:ext>
              </a:extLst>
            </p:cNvPr>
            <p:cNvGrpSpPr/>
            <p:nvPr/>
          </p:nvGrpSpPr>
          <p:grpSpPr>
            <a:xfrm>
              <a:off x="1864486" y="2316954"/>
              <a:ext cx="158262" cy="270180"/>
              <a:chOff x="1521069" y="2586587"/>
              <a:chExt cx="158262" cy="270180"/>
            </a:xfrm>
          </p:grpSpPr>
          <p:sp>
            <p:nvSpPr>
              <p:cNvPr id="1490" name="フローチャート: 論理積ゲート 1489">
                <a:extLst>
                  <a:ext uri="{FF2B5EF4-FFF2-40B4-BE49-F238E27FC236}">
                    <a16:creationId xmlns:a16="http://schemas.microsoft.com/office/drawing/2014/main" xmlns="" id="{4F21BE67-19E8-4069-BC4F-4A20F2F48BE1}"/>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1" name="楕円 1490">
                <a:extLst>
                  <a:ext uri="{FF2B5EF4-FFF2-40B4-BE49-F238E27FC236}">
                    <a16:creationId xmlns:a16="http://schemas.microsoft.com/office/drawing/2014/main" xmlns="" id="{5833E809-23DF-4014-A0C6-B90E6AB462B4}"/>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75" name="グループ化 1474">
              <a:extLst>
                <a:ext uri="{FF2B5EF4-FFF2-40B4-BE49-F238E27FC236}">
                  <a16:creationId xmlns:a16="http://schemas.microsoft.com/office/drawing/2014/main" xmlns="" id="{3211855F-EADA-4EF6-935A-DC315A0792F8}"/>
                </a:ext>
              </a:extLst>
            </p:cNvPr>
            <p:cNvGrpSpPr/>
            <p:nvPr/>
          </p:nvGrpSpPr>
          <p:grpSpPr>
            <a:xfrm>
              <a:off x="2047879" y="2316955"/>
              <a:ext cx="158262" cy="270180"/>
              <a:chOff x="1521069" y="2586587"/>
              <a:chExt cx="158262" cy="270180"/>
            </a:xfrm>
          </p:grpSpPr>
          <p:sp>
            <p:nvSpPr>
              <p:cNvPr id="1488" name="フローチャート: 論理積ゲート 1487">
                <a:extLst>
                  <a:ext uri="{FF2B5EF4-FFF2-40B4-BE49-F238E27FC236}">
                    <a16:creationId xmlns:a16="http://schemas.microsoft.com/office/drawing/2014/main" xmlns="" id="{AF29138A-94F5-4609-B03A-5BA0D154761F}"/>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9" name="楕円 1488">
                <a:extLst>
                  <a:ext uri="{FF2B5EF4-FFF2-40B4-BE49-F238E27FC236}">
                    <a16:creationId xmlns:a16="http://schemas.microsoft.com/office/drawing/2014/main" xmlns="" id="{D61B91F2-EABE-4C07-9E07-343E2AD15767}"/>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76" name="グループ化 1475">
              <a:extLst>
                <a:ext uri="{FF2B5EF4-FFF2-40B4-BE49-F238E27FC236}">
                  <a16:creationId xmlns:a16="http://schemas.microsoft.com/office/drawing/2014/main" xmlns="" id="{4892D202-4B3B-4B12-A70E-6910E07E442E}"/>
                </a:ext>
              </a:extLst>
            </p:cNvPr>
            <p:cNvGrpSpPr/>
            <p:nvPr/>
          </p:nvGrpSpPr>
          <p:grpSpPr>
            <a:xfrm>
              <a:off x="2231272" y="2316956"/>
              <a:ext cx="158262" cy="270180"/>
              <a:chOff x="1521069" y="2586587"/>
              <a:chExt cx="158262" cy="270180"/>
            </a:xfrm>
          </p:grpSpPr>
          <p:sp>
            <p:nvSpPr>
              <p:cNvPr id="1486" name="フローチャート: 論理積ゲート 1485">
                <a:extLst>
                  <a:ext uri="{FF2B5EF4-FFF2-40B4-BE49-F238E27FC236}">
                    <a16:creationId xmlns:a16="http://schemas.microsoft.com/office/drawing/2014/main" xmlns="" id="{F9EDC413-83AC-4F70-AA47-C330BF5210CA}"/>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7" name="楕円 1486">
                <a:extLst>
                  <a:ext uri="{FF2B5EF4-FFF2-40B4-BE49-F238E27FC236}">
                    <a16:creationId xmlns:a16="http://schemas.microsoft.com/office/drawing/2014/main" xmlns="" id="{57F200F6-E43E-4404-8A15-FA72AFB8CB46}"/>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77" name="グループ化 1476">
              <a:extLst>
                <a:ext uri="{FF2B5EF4-FFF2-40B4-BE49-F238E27FC236}">
                  <a16:creationId xmlns:a16="http://schemas.microsoft.com/office/drawing/2014/main" xmlns="" id="{502FBCD7-A508-42E4-8093-1AD4995A6943}"/>
                </a:ext>
              </a:extLst>
            </p:cNvPr>
            <p:cNvGrpSpPr/>
            <p:nvPr/>
          </p:nvGrpSpPr>
          <p:grpSpPr>
            <a:xfrm>
              <a:off x="2414665" y="2316957"/>
              <a:ext cx="158262" cy="270180"/>
              <a:chOff x="1521069" y="2586587"/>
              <a:chExt cx="158262" cy="270180"/>
            </a:xfrm>
          </p:grpSpPr>
          <p:sp>
            <p:nvSpPr>
              <p:cNvPr id="1484" name="フローチャート: 論理積ゲート 1483">
                <a:extLst>
                  <a:ext uri="{FF2B5EF4-FFF2-40B4-BE49-F238E27FC236}">
                    <a16:creationId xmlns:a16="http://schemas.microsoft.com/office/drawing/2014/main" xmlns="" id="{E81C8025-E4D5-43AC-A2DA-E714D6110643}"/>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5" name="楕円 1484">
                <a:extLst>
                  <a:ext uri="{FF2B5EF4-FFF2-40B4-BE49-F238E27FC236}">
                    <a16:creationId xmlns:a16="http://schemas.microsoft.com/office/drawing/2014/main" xmlns="" id="{954C5D39-607A-4A85-ACD3-124D4F9E59D0}"/>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78" name="グループ化 1477">
              <a:extLst>
                <a:ext uri="{FF2B5EF4-FFF2-40B4-BE49-F238E27FC236}">
                  <a16:creationId xmlns:a16="http://schemas.microsoft.com/office/drawing/2014/main" xmlns="" id="{8F99A154-B89F-411D-BF96-9E38CC776BF8}"/>
                </a:ext>
              </a:extLst>
            </p:cNvPr>
            <p:cNvGrpSpPr/>
            <p:nvPr/>
          </p:nvGrpSpPr>
          <p:grpSpPr>
            <a:xfrm>
              <a:off x="2598058" y="2316958"/>
              <a:ext cx="158262" cy="270180"/>
              <a:chOff x="1521069" y="2586587"/>
              <a:chExt cx="158262" cy="270180"/>
            </a:xfrm>
          </p:grpSpPr>
          <p:sp>
            <p:nvSpPr>
              <p:cNvPr id="1482" name="フローチャート: 論理積ゲート 1481">
                <a:extLst>
                  <a:ext uri="{FF2B5EF4-FFF2-40B4-BE49-F238E27FC236}">
                    <a16:creationId xmlns:a16="http://schemas.microsoft.com/office/drawing/2014/main" xmlns="" id="{16A0A99F-6E2E-4B3A-B237-B3BF07283D06}"/>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3" name="楕円 1482">
                <a:extLst>
                  <a:ext uri="{FF2B5EF4-FFF2-40B4-BE49-F238E27FC236}">
                    <a16:creationId xmlns:a16="http://schemas.microsoft.com/office/drawing/2014/main" xmlns="" id="{135E38E2-84F4-47DD-A98C-5EC7C4DAC78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79" name="グループ化 1478">
              <a:extLst>
                <a:ext uri="{FF2B5EF4-FFF2-40B4-BE49-F238E27FC236}">
                  <a16:creationId xmlns:a16="http://schemas.microsoft.com/office/drawing/2014/main" xmlns="" id="{1B413A3B-C5D3-4572-B69E-2556936795C1}"/>
                </a:ext>
              </a:extLst>
            </p:cNvPr>
            <p:cNvGrpSpPr/>
            <p:nvPr/>
          </p:nvGrpSpPr>
          <p:grpSpPr>
            <a:xfrm>
              <a:off x="2781451" y="2316959"/>
              <a:ext cx="158262" cy="270180"/>
              <a:chOff x="1521069" y="2586587"/>
              <a:chExt cx="158262" cy="270180"/>
            </a:xfrm>
          </p:grpSpPr>
          <p:sp>
            <p:nvSpPr>
              <p:cNvPr id="1480" name="フローチャート: 論理積ゲート 1479">
                <a:extLst>
                  <a:ext uri="{FF2B5EF4-FFF2-40B4-BE49-F238E27FC236}">
                    <a16:creationId xmlns:a16="http://schemas.microsoft.com/office/drawing/2014/main" xmlns="" id="{E4B15AE0-494F-490B-AD96-70A1ECFC7854}"/>
                  </a:ext>
                </a:extLst>
              </p:cNvPr>
              <p:cNvSpPr/>
              <p:nvPr/>
            </p:nvSpPr>
            <p:spPr>
              <a:xfrm rot="16200000">
                <a:off x="1514347" y="2691784"/>
                <a:ext cx="171705" cy="1582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1" name="楕円 1480">
                <a:extLst>
                  <a:ext uri="{FF2B5EF4-FFF2-40B4-BE49-F238E27FC236}">
                    <a16:creationId xmlns:a16="http://schemas.microsoft.com/office/drawing/2014/main" xmlns="" id="{A94CB679-B1C6-43B6-B32A-F6840DD672D2}"/>
                  </a:ext>
                </a:extLst>
              </p:cNvPr>
              <p:cNvSpPr/>
              <p:nvPr/>
            </p:nvSpPr>
            <p:spPr>
              <a:xfrm>
                <a:off x="1546199" y="258658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18084524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14287"/>
            <a:ext cx="8761045" cy="90610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2800" dirty="0">
                <a:solidFill>
                  <a:srgbClr val="161616"/>
                </a:solidFill>
              </a:rPr>
              <a:t>RNA-</a:t>
            </a:r>
            <a:r>
              <a:rPr lang="en-US" altLang="ja-JP" sz="2800" dirty="0" err="1">
                <a:solidFill>
                  <a:srgbClr val="161616"/>
                </a:solidFill>
              </a:rPr>
              <a:t>seq</a:t>
            </a:r>
            <a:r>
              <a:rPr lang="ja-JP" altLang="en-US" sz="2800" dirty="0">
                <a:solidFill>
                  <a:srgbClr val="161616"/>
                </a:solidFill>
              </a:rPr>
              <a:t>データの信頼区間</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70</a:t>
            </a:fld>
            <a:endParaRPr lang="ja-JP" altLang="en-US" sz="1200">
              <a:solidFill>
                <a:srgbClr val="003A6F"/>
              </a:solidFill>
            </a:endParaRPr>
          </a:p>
        </p:txBody>
      </p:sp>
      <p:sp>
        <p:nvSpPr>
          <p:cNvPr id="8" name="テキスト ボックス 7">
            <a:extLst>
              <a:ext uri="{FF2B5EF4-FFF2-40B4-BE49-F238E27FC236}">
                <a16:creationId xmlns:a16="http://schemas.microsoft.com/office/drawing/2014/main" xmlns="" id="{517017C6-947A-456F-8168-59F21B4338A1}"/>
              </a:ext>
            </a:extLst>
          </p:cNvPr>
          <p:cNvSpPr txBox="1"/>
          <p:nvPr/>
        </p:nvSpPr>
        <p:spPr>
          <a:xfrm>
            <a:off x="4673600" y="1053385"/>
            <a:ext cx="5232400" cy="5293757"/>
          </a:xfrm>
          <a:prstGeom prst="rect">
            <a:avLst/>
          </a:prstGeom>
          <a:noFill/>
        </p:spPr>
        <p:txBody>
          <a:bodyPr wrap="square" rtlCol="0">
            <a:spAutoFit/>
          </a:bodyPr>
          <a:lstStyle/>
          <a:p>
            <a:pPr>
              <a:spcBef>
                <a:spcPts val="600"/>
              </a:spcBef>
              <a:spcAft>
                <a:spcPts val="0"/>
              </a:spcAft>
            </a:pPr>
            <a:r>
              <a:rPr kumimoji="1" lang="en-US" altLang="ja-JP" sz="2000" b="1" dirty="0">
                <a:latin typeface="メイリオ" panose="020B0604030504040204" pitchFamily="50" charset="-128"/>
                <a:ea typeface="メイリオ" panose="020B0604030504040204" pitchFamily="50" charset="-128"/>
              </a:rPr>
              <a:t>Count</a:t>
            </a:r>
            <a:r>
              <a:rPr lang="ja-JP" altLang="en-US" sz="2000" b="1" dirty="0">
                <a:latin typeface="メイリオ" panose="020B0604030504040204" pitchFamily="50" charset="-128"/>
                <a:ea typeface="メイリオ" panose="020B0604030504040204" pitchFamily="50" charset="-128"/>
              </a:rPr>
              <a:t> </a:t>
            </a:r>
            <a:r>
              <a:rPr lang="en-US" altLang="ja-JP" sz="2000" b="1" dirty="0">
                <a:latin typeface="メイリオ" panose="020B0604030504040204" pitchFamily="50" charset="-128"/>
                <a:ea typeface="メイリオ" panose="020B0604030504040204" pitchFamily="50" charset="-128"/>
              </a:rPr>
              <a:t>(</a:t>
            </a:r>
            <a:r>
              <a:rPr kumimoji="1" lang="en-US" altLang="ja-JP" sz="2000" b="1" dirty="0">
                <a:latin typeface="メイリオ" panose="020B0604030504040204" pitchFamily="50" charset="-128"/>
                <a:ea typeface="メイリオ" panose="020B0604030504040204" pitchFamily="50" charset="-128"/>
              </a:rPr>
              <a:t>Read</a:t>
            </a:r>
            <a:r>
              <a:rPr lang="en-US" altLang="ja-JP" sz="2000" b="1" dirty="0">
                <a:latin typeface="メイリオ" panose="020B0604030504040204" pitchFamily="50" charset="-128"/>
                <a:ea typeface="メイリオ" panose="020B0604030504040204" pitchFamily="50" charset="-128"/>
              </a:rPr>
              <a:t>)</a:t>
            </a:r>
            <a:endParaRPr kumimoji="1" lang="en-US" altLang="ja-JP" sz="2000" b="1" dirty="0">
              <a:latin typeface="メイリオ" panose="020B0604030504040204" pitchFamily="50" charset="-128"/>
              <a:ea typeface="メイリオ" panose="020B0604030504040204" pitchFamily="50" charset="-128"/>
            </a:endParaRPr>
          </a:p>
          <a:p>
            <a:pPr marL="177800">
              <a:spcBef>
                <a:spcPts val="600"/>
              </a:spcBef>
              <a:spcAft>
                <a:spcPts val="0"/>
              </a:spcAft>
            </a:pPr>
            <a:r>
              <a:rPr kumimoji="1" lang="ja-JP" altLang="en-US" sz="1400" dirty="0">
                <a:latin typeface="メイリオ" panose="020B0604030504040204" pitchFamily="50" charset="-128"/>
                <a:ea typeface="メイリオ" panose="020B0604030504040204" pitchFamily="50" charset="-128"/>
              </a:rPr>
              <a:t>ゲノム上にマッピングされた各転写物ごとのリード数。</a:t>
            </a:r>
            <a:endParaRPr kumimoji="1" lang="en-US" altLang="ja-JP" sz="1400" dirty="0">
              <a:latin typeface="メイリオ" panose="020B0604030504040204" pitchFamily="50" charset="-128"/>
              <a:ea typeface="メイリオ" panose="020B0604030504040204" pitchFamily="50" charset="-128"/>
            </a:endParaRPr>
          </a:p>
          <a:p>
            <a:pPr>
              <a:spcBef>
                <a:spcPts val="600"/>
              </a:spcBef>
              <a:spcAft>
                <a:spcPts val="0"/>
              </a:spcAft>
            </a:pPr>
            <a:r>
              <a:rPr lang="en-US" altLang="ja-JP" sz="2000" b="1" dirty="0">
                <a:latin typeface="メイリオ" panose="020B0604030504040204" pitchFamily="50" charset="-128"/>
                <a:ea typeface="メイリオ" panose="020B0604030504040204" pitchFamily="50" charset="-128"/>
              </a:rPr>
              <a:t>RPM</a:t>
            </a:r>
            <a:r>
              <a:rPr lang="ja-JP" altLang="en-US" sz="900" dirty="0">
                <a:latin typeface="メイリオ" panose="020B0604030504040204" pitchFamily="50" charset="-128"/>
                <a:ea typeface="メイリオ" panose="020B0604030504040204" pitchFamily="50" charset="-128"/>
              </a:rPr>
              <a:t>（</a:t>
            </a:r>
            <a:r>
              <a:rPr lang="en-US" altLang="ja-JP" sz="900" dirty="0">
                <a:latin typeface="メイリオ" panose="020B0604030504040204" pitchFamily="50" charset="-128"/>
                <a:ea typeface="メイリオ" panose="020B0604030504040204" pitchFamily="50" charset="-128"/>
              </a:rPr>
              <a:t>read per million read mapped)</a:t>
            </a:r>
          </a:p>
          <a:p>
            <a:pPr marL="177800">
              <a:spcBef>
                <a:spcPts val="600"/>
              </a:spcBef>
              <a:spcAft>
                <a:spcPts val="0"/>
              </a:spcAft>
            </a:pPr>
            <a:r>
              <a:rPr lang="ja-JP" altLang="en-US" sz="1400" dirty="0">
                <a:latin typeface="メイリオ" panose="020B0604030504040204" pitchFamily="50" charset="-128"/>
                <a:ea typeface="メイリオ" panose="020B0604030504040204" pitchFamily="50" charset="-128"/>
              </a:rPr>
              <a:t>各サンプル総リード数を</a:t>
            </a:r>
            <a:r>
              <a:rPr lang="en-US" altLang="ja-JP" sz="1400" dirty="0">
                <a:latin typeface="メイリオ" panose="020B0604030504040204" pitchFamily="50" charset="-128"/>
                <a:ea typeface="メイリオ" panose="020B0604030504040204" pitchFamily="50" charset="-128"/>
              </a:rPr>
              <a:t>100 </a:t>
            </a:r>
            <a:r>
              <a:rPr lang="ja-JP" altLang="en-US" sz="1400" dirty="0">
                <a:latin typeface="メイリオ" panose="020B0604030504040204" pitchFamily="50" charset="-128"/>
                <a:ea typeface="メイリオ" panose="020B0604030504040204" pitchFamily="50" charset="-128"/>
              </a:rPr>
              <a:t>万あたりに換算して正規化。</a:t>
            </a:r>
            <a:endParaRPr lang="en-US" altLang="ja-JP" sz="1400" dirty="0">
              <a:latin typeface="メイリオ" panose="020B0604030504040204" pitchFamily="50" charset="-128"/>
              <a:ea typeface="メイリオ" panose="020B0604030504040204" pitchFamily="50" charset="-128"/>
            </a:endParaRPr>
          </a:p>
          <a:p>
            <a:pPr>
              <a:spcBef>
                <a:spcPts val="600"/>
              </a:spcBef>
              <a:spcAft>
                <a:spcPts val="0"/>
              </a:spcAft>
            </a:pPr>
            <a:r>
              <a:rPr kumimoji="1" lang="en-US" altLang="ja-JP" sz="2000" b="1" dirty="0" err="1">
                <a:latin typeface="メイリオ" panose="020B0604030504040204" pitchFamily="50" charset="-128"/>
                <a:ea typeface="メイリオ" panose="020B0604030504040204" pitchFamily="50" charset="-128"/>
              </a:rPr>
              <a:t>TPM</a:t>
            </a:r>
            <a:r>
              <a:rPr lang="ja-JP" altLang="en-US" sz="900" dirty="0">
                <a:latin typeface="メイリオ" panose="020B0604030504040204" pitchFamily="50" charset="-128"/>
                <a:ea typeface="メイリオ" panose="020B0604030504040204" pitchFamily="50" charset="-128"/>
              </a:rPr>
              <a:t>（</a:t>
            </a:r>
            <a:r>
              <a:rPr lang="en-US" altLang="ja-JP" sz="900" dirty="0">
                <a:latin typeface="メイリオ" panose="020B0604030504040204" pitchFamily="50" charset="-128"/>
                <a:ea typeface="メイリオ" panose="020B0604030504040204" pitchFamily="50" charset="-128"/>
              </a:rPr>
              <a:t>tag per million read mapped</a:t>
            </a:r>
            <a:r>
              <a:rPr lang="ja-JP" altLang="en-US" sz="900" dirty="0">
                <a:latin typeface="メイリオ" panose="020B0604030504040204" pitchFamily="50" charset="-128"/>
                <a:ea typeface="メイリオ" panose="020B0604030504040204" pitchFamily="50" charset="-128"/>
              </a:rPr>
              <a:t>）</a:t>
            </a:r>
            <a:endParaRPr lang="en-US" altLang="ja-JP" sz="900" dirty="0">
              <a:latin typeface="メイリオ" panose="020B0604030504040204" pitchFamily="50" charset="-128"/>
              <a:ea typeface="メイリオ" panose="020B0604030504040204" pitchFamily="50" charset="-128"/>
            </a:endParaRPr>
          </a:p>
          <a:p>
            <a:pPr marL="177800">
              <a:spcBef>
                <a:spcPts val="600"/>
              </a:spcBef>
              <a:spcAft>
                <a:spcPts val="0"/>
              </a:spcAft>
            </a:pPr>
            <a:r>
              <a:rPr kumimoji="1" lang="en-US" altLang="ja-JP" sz="1400" dirty="0">
                <a:latin typeface="メイリオ" panose="020B0604030504040204" pitchFamily="50" charset="-128"/>
                <a:ea typeface="メイリオ" panose="020B0604030504040204" pitchFamily="50" charset="-128"/>
              </a:rPr>
              <a:t>Count</a:t>
            </a:r>
            <a:r>
              <a:rPr kumimoji="1" lang="ja-JP" altLang="en-US" sz="1400" dirty="0">
                <a:latin typeface="メイリオ" panose="020B0604030504040204" pitchFamily="50" charset="-128"/>
                <a:ea typeface="メイリオ" panose="020B0604030504040204" pitchFamily="50" charset="-128"/>
              </a:rPr>
              <a:t>を遺伝子長</a:t>
            </a:r>
            <a:r>
              <a:rPr kumimoji="1" lang="en-US" altLang="ja-JP" sz="1400" dirty="0">
                <a:latin typeface="メイリオ" panose="020B0604030504040204" pitchFamily="50" charset="-128"/>
                <a:ea typeface="メイリオ" panose="020B0604030504040204" pitchFamily="50" charset="-128"/>
              </a:rPr>
              <a:t>1000 </a:t>
            </a:r>
            <a:r>
              <a:rPr kumimoji="1" lang="en-US" altLang="ja-JP" sz="1400" dirty="0" err="1">
                <a:latin typeface="メイリオ" panose="020B0604030504040204" pitchFamily="50" charset="-128"/>
                <a:ea typeface="メイリオ" panose="020B0604030504040204" pitchFamily="50" charset="-128"/>
              </a:rPr>
              <a:t>bp</a:t>
            </a:r>
            <a:r>
              <a:rPr kumimoji="1" lang="en-US" altLang="ja-JP" sz="1400" dirty="0">
                <a:latin typeface="メイリオ" panose="020B0604030504040204" pitchFamily="50" charset="-128"/>
                <a:ea typeface="メイリオ" panose="020B0604030504040204" pitchFamily="50" charset="-128"/>
              </a:rPr>
              <a:t> </a:t>
            </a:r>
            <a:r>
              <a:rPr kumimoji="1" lang="ja-JP" altLang="en-US" sz="1400" dirty="0">
                <a:latin typeface="メイリオ" panose="020B0604030504040204" pitchFamily="50" charset="-128"/>
                <a:ea typeface="メイリオ" panose="020B0604030504040204" pitchFamily="50" charset="-128"/>
              </a:rPr>
              <a:t>あたりに補正後、各サンプルの総リード数を </a:t>
            </a:r>
            <a:r>
              <a:rPr kumimoji="1" lang="en-US" altLang="ja-JP" sz="1400" dirty="0">
                <a:latin typeface="メイリオ" panose="020B0604030504040204" pitchFamily="50" charset="-128"/>
                <a:ea typeface="メイリオ" panose="020B0604030504040204" pitchFamily="50" charset="-128"/>
              </a:rPr>
              <a:t>100 </a:t>
            </a:r>
            <a:r>
              <a:rPr kumimoji="1" lang="ja-JP" altLang="en-US" sz="1400" dirty="0">
                <a:latin typeface="メイリオ" panose="020B0604030504040204" pitchFamily="50" charset="-128"/>
                <a:ea typeface="メイリオ" panose="020B0604030504040204" pitchFamily="50" charset="-128"/>
              </a:rPr>
              <a:t>万あたりに換算して正規化。</a:t>
            </a:r>
            <a:endParaRPr kumimoji="1" lang="en-US" altLang="ja-JP" sz="1400" dirty="0">
              <a:latin typeface="メイリオ" panose="020B0604030504040204" pitchFamily="50" charset="-128"/>
              <a:ea typeface="メイリオ" panose="020B0604030504040204" pitchFamily="50" charset="-128"/>
            </a:endParaRPr>
          </a:p>
          <a:p>
            <a:pPr>
              <a:spcBef>
                <a:spcPts val="600"/>
              </a:spcBef>
              <a:spcAft>
                <a:spcPts val="0"/>
              </a:spcAft>
            </a:pPr>
            <a:r>
              <a:rPr kumimoji="1" lang="en-US" altLang="ja-JP" sz="2000" b="1" dirty="0" err="1">
                <a:latin typeface="メイリオ" panose="020B0604030504040204" pitchFamily="50" charset="-128"/>
                <a:ea typeface="メイリオ" panose="020B0604030504040204" pitchFamily="50" charset="-128"/>
              </a:rPr>
              <a:t>FPKM</a:t>
            </a:r>
            <a:r>
              <a:rPr kumimoji="1" lang="en-US" altLang="ja-JP" sz="2000" dirty="0">
                <a:latin typeface="メイリオ" panose="020B0604030504040204" pitchFamily="50" charset="-128"/>
                <a:ea typeface="メイリオ" panose="020B0604030504040204" pitchFamily="50" charset="-128"/>
              </a:rPr>
              <a:t>/</a:t>
            </a:r>
            <a:r>
              <a:rPr kumimoji="1" lang="en-US" altLang="ja-JP" sz="2000" b="1" dirty="0" err="1">
                <a:latin typeface="メイリオ" panose="020B0604030504040204" pitchFamily="50" charset="-128"/>
                <a:ea typeface="メイリオ" panose="020B0604030504040204" pitchFamily="50" charset="-128"/>
              </a:rPr>
              <a:t>RPKM</a:t>
            </a:r>
            <a:r>
              <a:rPr kumimoji="1" lang="ja-JP" altLang="en-US" sz="800" dirty="0">
                <a:latin typeface="メイリオ" panose="020B0604030504040204" pitchFamily="50" charset="-128"/>
                <a:ea typeface="メイリオ" panose="020B0604030504040204" pitchFamily="50" charset="-128"/>
              </a:rPr>
              <a:t>（</a:t>
            </a:r>
            <a:r>
              <a:rPr kumimoji="1" lang="en-US" altLang="ja-JP" sz="800" dirty="0">
                <a:latin typeface="メイリオ" panose="020B0604030504040204" pitchFamily="50" charset="-128"/>
                <a:ea typeface="メイリオ" panose="020B0604030504040204" pitchFamily="50" charset="-128"/>
              </a:rPr>
              <a:t>fragments per kilobase of exon per million read mapped</a:t>
            </a:r>
            <a:r>
              <a:rPr kumimoji="1" lang="ja-JP" altLang="en-US" sz="800" dirty="0">
                <a:latin typeface="メイリオ" panose="020B0604030504040204" pitchFamily="50" charset="-128"/>
                <a:ea typeface="メイリオ" panose="020B0604030504040204" pitchFamily="50" charset="-128"/>
              </a:rPr>
              <a:t>）</a:t>
            </a:r>
            <a:endParaRPr kumimoji="1" lang="en-US" altLang="ja-JP" sz="1200" dirty="0">
              <a:latin typeface="メイリオ" panose="020B0604030504040204" pitchFamily="50" charset="-128"/>
              <a:ea typeface="メイリオ" panose="020B0604030504040204" pitchFamily="50" charset="-128"/>
            </a:endParaRPr>
          </a:p>
          <a:p>
            <a:pPr marL="177800">
              <a:spcBef>
                <a:spcPts val="600"/>
              </a:spcBef>
              <a:spcAft>
                <a:spcPts val="0"/>
              </a:spcAft>
            </a:pPr>
            <a:r>
              <a:rPr kumimoji="1" lang="en-US" altLang="ja-JP" sz="1400" dirty="0">
                <a:latin typeface="メイリオ" panose="020B0604030504040204" pitchFamily="50" charset="-128"/>
                <a:ea typeface="メイリオ" panose="020B0604030504040204" pitchFamily="50" charset="-128"/>
              </a:rPr>
              <a:t>RPM</a:t>
            </a:r>
            <a:r>
              <a:rPr kumimoji="1" lang="ja-JP" altLang="en-US" sz="1400" dirty="0">
                <a:latin typeface="メイリオ" panose="020B0604030504040204" pitchFamily="50" charset="-128"/>
                <a:ea typeface="メイリオ" panose="020B0604030504040204" pitchFamily="50" charset="-128"/>
              </a:rPr>
              <a:t>を各転写産物ごと遺伝子長が</a:t>
            </a:r>
            <a:r>
              <a:rPr kumimoji="1" lang="en-US" altLang="ja-JP" sz="1400" dirty="0">
                <a:latin typeface="メイリオ" panose="020B0604030504040204" pitchFamily="50" charset="-128"/>
                <a:ea typeface="メイリオ" panose="020B0604030504040204" pitchFamily="50" charset="-128"/>
              </a:rPr>
              <a:t>1000 </a:t>
            </a:r>
            <a:r>
              <a:rPr kumimoji="1" lang="en-US" altLang="ja-JP" sz="1400" dirty="0" err="1">
                <a:latin typeface="メイリオ" panose="020B0604030504040204" pitchFamily="50" charset="-128"/>
                <a:ea typeface="メイリオ" panose="020B0604030504040204" pitchFamily="50" charset="-128"/>
              </a:rPr>
              <a:t>bp</a:t>
            </a:r>
            <a:r>
              <a:rPr kumimoji="1" lang="ja-JP" altLang="en-US" sz="1400" dirty="0">
                <a:latin typeface="メイリオ" panose="020B0604030504040204" pitchFamily="50" charset="-128"/>
                <a:ea typeface="メイリオ" panose="020B0604030504040204" pitchFamily="50" charset="-128"/>
              </a:rPr>
              <a:t>あたりに換算して補正。</a:t>
            </a:r>
            <a:endParaRPr kumimoji="1" lang="en-US" altLang="ja-JP" sz="1400" dirty="0">
              <a:latin typeface="メイリオ" panose="020B0604030504040204" pitchFamily="50" charset="-128"/>
              <a:ea typeface="メイリオ" panose="020B0604030504040204" pitchFamily="50" charset="-128"/>
            </a:endParaRPr>
          </a:p>
          <a:p>
            <a:pPr>
              <a:spcBef>
                <a:spcPts val="600"/>
              </a:spcBef>
              <a:spcAft>
                <a:spcPts val="0"/>
              </a:spcAft>
            </a:pPr>
            <a:endParaRPr lang="en-US" altLang="ja-JP" sz="800" b="1" dirty="0">
              <a:latin typeface="メイリオ" panose="020B0604030504040204" pitchFamily="50" charset="-128"/>
              <a:ea typeface="メイリオ" panose="020B0604030504040204" pitchFamily="50" charset="-128"/>
            </a:endParaRPr>
          </a:p>
          <a:p>
            <a:pPr>
              <a:spcBef>
                <a:spcPts val="600"/>
              </a:spcBef>
              <a:spcAft>
                <a:spcPts val="0"/>
              </a:spcAft>
            </a:pPr>
            <a:r>
              <a:rPr lang="en-US" altLang="ja-JP" sz="1600" b="1" dirty="0">
                <a:latin typeface="メイリオ" panose="020B0604030504040204" pitchFamily="50" charset="-128"/>
                <a:ea typeface="メイリオ" panose="020B0604030504040204" pitchFamily="50" charset="-128"/>
              </a:rPr>
              <a:t>RNA-</a:t>
            </a:r>
            <a:r>
              <a:rPr lang="en-US" altLang="ja-JP" sz="1600" b="1" dirty="0" err="1">
                <a:latin typeface="メイリオ" panose="020B0604030504040204" pitchFamily="50" charset="-128"/>
                <a:ea typeface="メイリオ" panose="020B0604030504040204" pitchFamily="50" charset="-128"/>
              </a:rPr>
              <a:t>seq</a:t>
            </a:r>
            <a:r>
              <a:rPr lang="ja-JP" altLang="en-US" sz="1600" b="1" dirty="0">
                <a:latin typeface="メイリオ" panose="020B0604030504040204" pitchFamily="50" charset="-128"/>
                <a:ea typeface="メイリオ" panose="020B0604030504040204" pitchFamily="50" charset="-128"/>
              </a:rPr>
              <a:t>のデータ信頼区間とダイナミックレンジ</a:t>
            </a:r>
            <a:endParaRPr kumimoji="1" lang="en-US" altLang="ja-JP" sz="1600" b="1" dirty="0">
              <a:latin typeface="メイリオ" panose="020B0604030504040204" pitchFamily="50" charset="-128"/>
              <a:ea typeface="メイリオ" panose="020B0604030504040204" pitchFamily="50" charset="-128"/>
            </a:endParaRPr>
          </a:p>
          <a:p>
            <a:pPr marL="285750" indent="-285750">
              <a:spcBef>
                <a:spcPts val="600"/>
              </a:spcBef>
              <a:spcAft>
                <a:spcPts val="0"/>
              </a:spcAft>
              <a:buFont typeface="Wingdings" panose="05000000000000000000" pitchFamily="2" charset="2"/>
              <a:buChar char="Ø"/>
            </a:pPr>
            <a:r>
              <a:rPr lang="en-US" altLang="ja-JP" sz="1600" dirty="0">
                <a:latin typeface="メイリオ" panose="020B0604030504040204" pitchFamily="50" charset="-128"/>
                <a:ea typeface="メイリオ" panose="020B0604030504040204" pitchFamily="50" charset="-128"/>
              </a:rPr>
              <a:t>Count</a:t>
            </a:r>
            <a:r>
              <a:rPr lang="ja-JP" altLang="en-US" sz="1600" dirty="0">
                <a:latin typeface="メイリオ" panose="020B0604030504040204" pitchFamily="50" charset="-128"/>
                <a:ea typeface="メイリオ" panose="020B0604030504040204" pitchFamily="50" charset="-128"/>
              </a:rPr>
              <a:t>で判断しないと信頼区間が特定できない。</a:t>
            </a:r>
            <a:endParaRPr lang="en-US" altLang="ja-JP" sz="1600" dirty="0">
              <a:latin typeface="メイリオ" panose="020B0604030504040204" pitchFamily="50" charset="-128"/>
              <a:ea typeface="メイリオ" panose="020B0604030504040204" pitchFamily="50" charset="-128"/>
            </a:endParaRPr>
          </a:p>
          <a:p>
            <a:pPr marL="285750" indent="-285750">
              <a:spcBef>
                <a:spcPts val="600"/>
              </a:spcBef>
              <a:spcAft>
                <a:spcPts val="0"/>
              </a:spcAft>
              <a:buFont typeface="Wingdings" panose="05000000000000000000" pitchFamily="2" charset="2"/>
              <a:buChar char="Ø"/>
            </a:pPr>
            <a:r>
              <a:rPr lang="ja-JP" altLang="en-US" sz="1600" dirty="0">
                <a:latin typeface="メイリオ" panose="020B0604030504040204" pitchFamily="50" charset="-128"/>
                <a:ea typeface="メイリオ" panose="020B0604030504040204" pitchFamily="50" charset="-128"/>
              </a:rPr>
              <a:t>総リード数によって信頼区間が変わる。</a:t>
            </a:r>
            <a:endParaRPr lang="en-US" altLang="ja-JP" sz="1600" dirty="0">
              <a:latin typeface="メイリオ" panose="020B0604030504040204" pitchFamily="50" charset="-128"/>
              <a:ea typeface="メイリオ" panose="020B0604030504040204" pitchFamily="50" charset="-128"/>
            </a:endParaRPr>
          </a:p>
          <a:p>
            <a:pPr marL="285750" indent="-285750">
              <a:spcBef>
                <a:spcPts val="600"/>
              </a:spcBef>
              <a:spcAft>
                <a:spcPts val="0"/>
              </a:spcAft>
              <a:buFont typeface="Wingdings" panose="05000000000000000000" pitchFamily="2" charset="2"/>
              <a:buChar char="Ø"/>
            </a:pPr>
            <a:r>
              <a:rPr kumimoji="1" lang="ja-JP" altLang="en-US" sz="1600" smtClean="0">
                <a:latin typeface="メイリオ" panose="020B0604030504040204" pitchFamily="50" charset="-128"/>
                <a:ea typeface="メイリオ" panose="020B0604030504040204" pitchFamily="50" charset="-128"/>
              </a:rPr>
              <a:t>総リード数、数</a:t>
            </a:r>
            <a:r>
              <a:rPr kumimoji="1" lang="en-US" altLang="ja-JP" sz="1600" smtClean="0">
                <a:latin typeface="メイリオ" panose="020B0604030504040204" pitchFamily="50" charset="-128"/>
                <a:ea typeface="メイリオ" panose="020B0604030504040204" pitchFamily="50" charset="-128"/>
              </a:rPr>
              <a:t>1000</a:t>
            </a:r>
            <a:r>
              <a:rPr kumimoji="1" lang="ja-JP" altLang="en-US" sz="1600" dirty="0">
                <a:latin typeface="メイリオ" panose="020B0604030504040204" pitchFamily="50" charset="-128"/>
                <a:ea typeface="メイリオ" panose="020B0604030504040204" pitchFamily="50" charset="-128"/>
              </a:rPr>
              <a:t>万で上位</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万遺伝子くらい</a:t>
            </a:r>
            <a:r>
              <a:rPr kumimoji="1" lang="en-US" altLang="ja-JP" sz="1600" dirty="0">
                <a:latin typeface="メイリオ" panose="020B0604030504040204" pitchFamily="50" charset="-128"/>
                <a:ea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rPr>
              <a:t>？</a:t>
            </a:r>
            <a:r>
              <a:rPr kumimoji="1" lang="en-US" altLang="ja-JP" sz="1600" dirty="0">
                <a:latin typeface="メイリオ" panose="020B0604030504040204" pitchFamily="50" charset="-128"/>
                <a:ea typeface="メイリオ" panose="020B0604030504040204" pitchFamily="50" charset="-128"/>
              </a:rPr>
              <a:t>)</a:t>
            </a:r>
          </a:p>
          <a:p>
            <a:pPr marL="285750" indent="-285750">
              <a:spcBef>
                <a:spcPts val="600"/>
              </a:spcBef>
              <a:spcAft>
                <a:spcPts val="0"/>
              </a:spcAft>
              <a:buFont typeface="Wingdings" panose="05000000000000000000" pitchFamily="2" charset="2"/>
              <a:buChar char="Ø"/>
            </a:pPr>
            <a:r>
              <a:rPr lang="en-US" altLang="ja-JP" sz="1600" b="1" dirty="0">
                <a:solidFill>
                  <a:srgbClr val="FF0000"/>
                </a:solidFill>
                <a:latin typeface="メイリオ" panose="020B0604030504040204" pitchFamily="50" charset="-128"/>
                <a:ea typeface="メイリオ" panose="020B0604030504040204" pitchFamily="50" charset="-128"/>
              </a:rPr>
              <a:t>2000</a:t>
            </a:r>
            <a:r>
              <a:rPr lang="ja-JP" altLang="en-US" sz="1600" b="1" dirty="0">
                <a:solidFill>
                  <a:srgbClr val="FF0000"/>
                </a:solidFill>
                <a:latin typeface="メイリオ" panose="020B0604030504040204" pitchFamily="50" charset="-128"/>
                <a:ea typeface="メイリオ" panose="020B0604030504040204" pitchFamily="50" charset="-128"/>
              </a:rPr>
              <a:t>～</a:t>
            </a:r>
            <a:r>
              <a:rPr lang="en-US" altLang="ja-JP" sz="1600" b="1" dirty="0">
                <a:solidFill>
                  <a:srgbClr val="FF0000"/>
                </a:solidFill>
                <a:latin typeface="メイリオ" panose="020B0604030504040204" pitchFamily="50" charset="-128"/>
                <a:ea typeface="メイリオ" panose="020B0604030504040204" pitchFamily="50" charset="-128"/>
              </a:rPr>
              <a:t>5000</a:t>
            </a:r>
            <a:r>
              <a:rPr lang="ja-JP" altLang="en-US" sz="1600" b="1" dirty="0">
                <a:solidFill>
                  <a:srgbClr val="FF0000"/>
                </a:solidFill>
                <a:latin typeface="メイリオ" panose="020B0604030504040204" pitchFamily="50" charset="-128"/>
                <a:ea typeface="メイリオ" panose="020B0604030504040204" pitchFamily="50" charset="-128"/>
              </a:rPr>
              <a:t>万リード</a:t>
            </a:r>
            <a:r>
              <a:rPr lang="en-US" altLang="ja-JP" sz="1600" b="1" dirty="0">
                <a:solidFill>
                  <a:srgbClr val="FF0000"/>
                </a:solidFill>
                <a:latin typeface="メイリオ" panose="020B0604030504040204" pitchFamily="50" charset="-128"/>
                <a:ea typeface="メイリオ" panose="020B0604030504040204" pitchFamily="50" charset="-128"/>
              </a:rPr>
              <a:t> </a:t>
            </a:r>
            <a:r>
              <a:rPr lang="ja-JP" altLang="en-US" sz="1600" b="1" dirty="0">
                <a:solidFill>
                  <a:srgbClr val="FF0000"/>
                </a:solidFill>
                <a:latin typeface="メイリオ" panose="020B0604030504040204" pitchFamily="50" charset="-128"/>
                <a:ea typeface="メイリオ" panose="020B0604030504040204" pitchFamily="50" charset="-128"/>
              </a:rPr>
              <a:t>≒ </a:t>
            </a:r>
            <a:r>
              <a:rPr kumimoji="1" lang="en-US" altLang="ja-JP" sz="1600" b="1" dirty="0" err="1">
                <a:solidFill>
                  <a:srgbClr val="FF0000"/>
                </a:solidFill>
                <a:latin typeface="メイリオ" panose="020B0604030504040204" pitchFamily="50" charset="-128"/>
                <a:ea typeface="メイリオ" panose="020B0604030504040204" pitchFamily="50" charset="-128"/>
              </a:rPr>
              <a:t>Affymetrix</a:t>
            </a:r>
            <a:r>
              <a:rPr kumimoji="1" lang="en-US" altLang="ja-JP" sz="1600" b="1" dirty="0">
                <a:solidFill>
                  <a:srgbClr val="FF0000"/>
                </a:solidFill>
                <a:latin typeface="メイリオ" panose="020B0604030504040204" pitchFamily="50" charset="-128"/>
                <a:ea typeface="メイリオ" panose="020B0604030504040204" pitchFamily="50" charset="-128"/>
              </a:rPr>
              <a:t> </a:t>
            </a:r>
            <a:r>
              <a:rPr kumimoji="1" lang="en-US" altLang="ja-JP" sz="1600" b="1" dirty="0" err="1">
                <a:solidFill>
                  <a:srgbClr val="FF0000"/>
                </a:solidFill>
                <a:latin typeface="メイリオ" panose="020B0604030504040204" pitchFamily="50" charset="-128"/>
                <a:ea typeface="メイリオ" panose="020B0604030504040204" pitchFamily="50" charset="-128"/>
              </a:rPr>
              <a:t>GeneChip</a:t>
            </a:r>
            <a:endParaRPr kumimoji="1" lang="en-US" altLang="ja-JP" sz="1600" b="1" dirty="0">
              <a:solidFill>
                <a:srgbClr val="FF0000"/>
              </a:solidFill>
              <a:latin typeface="メイリオ" panose="020B0604030504040204" pitchFamily="50" charset="-128"/>
              <a:ea typeface="メイリオ" panose="020B0604030504040204" pitchFamily="50" charset="-128"/>
            </a:endParaRPr>
          </a:p>
          <a:p>
            <a:pPr marL="285750" indent="-285750">
              <a:spcBef>
                <a:spcPts val="600"/>
              </a:spcBef>
              <a:spcAft>
                <a:spcPts val="0"/>
              </a:spcAft>
              <a:buFont typeface="Wingdings" panose="05000000000000000000" pitchFamily="2" charset="2"/>
              <a:buChar char="Ø"/>
            </a:pPr>
            <a:r>
              <a:rPr lang="en-US" altLang="ja-JP" sz="1600" b="1" dirty="0">
                <a:solidFill>
                  <a:srgbClr val="FF0000"/>
                </a:solidFill>
                <a:latin typeface="メイリオ" panose="020B0604030504040204" pitchFamily="50" charset="-128"/>
                <a:ea typeface="メイリオ" panose="020B0604030504040204" pitchFamily="50" charset="-128"/>
              </a:rPr>
              <a:t>1</a:t>
            </a:r>
            <a:r>
              <a:rPr lang="ja-JP" altLang="en-US" sz="1600" b="1" dirty="0">
                <a:solidFill>
                  <a:srgbClr val="FF0000"/>
                </a:solidFill>
                <a:latin typeface="メイリオ" panose="020B0604030504040204" pitchFamily="50" charset="-128"/>
                <a:ea typeface="メイリオ" panose="020B0604030504040204" pitchFamily="50" charset="-128"/>
              </a:rPr>
              <a:t>億</a:t>
            </a:r>
            <a:r>
              <a:rPr lang="ja-JP" altLang="en-US" sz="1600" b="1" dirty="0" smtClean="0">
                <a:solidFill>
                  <a:srgbClr val="FF0000"/>
                </a:solidFill>
                <a:latin typeface="メイリオ" panose="020B0604030504040204" pitchFamily="50" charset="-128"/>
                <a:ea typeface="メイリオ" panose="020B0604030504040204" pitchFamily="50" charset="-128"/>
              </a:rPr>
              <a:t>リード ≒ </a:t>
            </a:r>
            <a:r>
              <a:rPr kumimoji="1" lang="en-US" altLang="ja-JP" sz="1600" b="1" dirty="0">
                <a:solidFill>
                  <a:srgbClr val="FF0000"/>
                </a:solidFill>
                <a:latin typeface="メイリオ" panose="020B0604030504040204" pitchFamily="50" charset="-128"/>
                <a:ea typeface="メイリオ" panose="020B0604030504040204" pitchFamily="50" charset="-128"/>
              </a:rPr>
              <a:t>Agilent Microarray</a:t>
            </a:r>
            <a:endParaRPr kumimoji="1" lang="ja-JP" altLang="en-US" sz="1600" b="1" dirty="0">
              <a:solidFill>
                <a:srgbClr val="FF0000"/>
              </a:solidFill>
              <a:latin typeface="メイリオ" panose="020B0604030504040204" pitchFamily="50" charset="-128"/>
              <a:ea typeface="メイリオ" panose="020B0604030504040204" pitchFamily="50" charset="-128"/>
            </a:endParaRPr>
          </a:p>
        </p:txBody>
      </p:sp>
      <p:grpSp>
        <p:nvGrpSpPr>
          <p:cNvPr id="28" name="グループ化 27">
            <a:extLst>
              <a:ext uri="{FF2B5EF4-FFF2-40B4-BE49-F238E27FC236}">
                <a16:creationId xmlns:a16="http://schemas.microsoft.com/office/drawing/2014/main" xmlns="" id="{23FD75D0-9953-40E0-9BDB-FF4CCE938782}"/>
              </a:ext>
            </a:extLst>
          </p:cNvPr>
          <p:cNvGrpSpPr/>
          <p:nvPr/>
        </p:nvGrpSpPr>
        <p:grpSpPr>
          <a:xfrm>
            <a:off x="411887" y="2830023"/>
            <a:ext cx="4300266" cy="1757493"/>
            <a:chOff x="887724" y="3030537"/>
            <a:chExt cx="4300266" cy="1757493"/>
          </a:xfrm>
        </p:grpSpPr>
        <p:pic>
          <p:nvPicPr>
            <p:cNvPr id="14" name="図 13">
              <a:extLst>
                <a:ext uri="{FF2B5EF4-FFF2-40B4-BE49-F238E27FC236}">
                  <a16:creationId xmlns:a16="http://schemas.microsoft.com/office/drawing/2014/main" xmlns="" id="{48E9139C-C6BA-4527-8491-F71FFA1E1214}"/>
                </a:ext>
              </a:extLst>
            </p:cNvPr>
            <p:cNvPicPr>
              <a:picLocks noChangeAspect="1"/>
            </p:cNvPicPr>
            <p:nvPr/>
          </p:nvPicPr>
          <p:blipFill>
            <a:blip r:embed="rId2"/>
            <a:stretch>
              <a:fillRect/>
            </a:stretch>
          </p:blipFill>
          <p:spPr>
            <a:xfrm>
              <a:off x="1768515" y="3030537"/>
              <a:ext cx="3419475" cy="1714500"/>
            </a:xfrm>
            <a:prstGeom prst="rect">
              <a:avLst/>
            </a:prstGeom>
          </p:spPr>
        </p:pic>
        <p:sp>
          <p:nvSpPr>
            <p:cNvPr id="21" name="テキスト ボックス 20">
              <a:extLst>
                <a:ext uri="{FF2B5EF4-FFF2-40B4-BE49-F238E27FC236}">
                  <a16:creationId xmlns:a16="http://schemas.microsoft.com/office/drawing/2014/main" xmlns="" id="{BE5BAA25-AC40-4CE0-9E7F-7230263F90C3}"/>
                </a:ext>
              </a:extLst>
            </p:cNvPr>
            <p:cNvSpPr txBox="1"/>
            <p:nvPr/>
          </p:nvSpPr>
          <p:spPr>
            <a:xfrm>
              <a:off x="887724" y="3030537"/>
              <a:ext cx="955963" cy="369332"/>
            </a:xfrm>
            <a:prstGeom prst="rect">
              <a:avLst/>
            </a:prstGeom>
            <a:noFill/>
          </p:spPr>
          <p:txBody>
            <a:bodyPr wrap="square">
              <a:spAutoFit/>
            </a:bodyPr>
            <a:lstStyle/>
            <a:p>
              <a:pPr>
                <a:spcBef>
                  <a:spcPts val="600"/>
                </a:spcBef>
              </a:pPr>
              <a:r>
                <a:rPr kumimoji="1" lang="en-US" altLang="ja-JP" b="1" dirty="0" err="1">
                  <a:latin typeface="メイリオ" panose="020B0604030504040204" pitchFamily="50" charset="-128"/>
                  <a:ea typeface="メイリオ" panose="020B0604030504040204" pitchFamily="50" charset="-128"/>
                </a:rPr>
                <a:t>TPM</a:t>
              </a:r>
              <a:endParaRPr kumimoji="1" lang="en-US" altLang="ja-JP" b="1"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xmlns="" id="{58E246F6-4F92-4433-9F29-8E1C20B587B2}"/>
                </a:ext>
              </a:extLst>
            </p:cNvPr>
            <p:cNvSpPr txBox="1"/>
            <p:nvPr/>
          </p:nvSpPr>
          <p:spPr>
            <a:xfrm>
              <a:off x="1850432" y="4418698"/>
              <a:ext cx="1877647" cy="369332"/>
            </a:xfrm>
            <a:prstGeom prst="rect">
              <a:avLst/>
            </a:prstGeom>
            <a:noFill/>
          </p:spPr>
          <p:txBody>
            <a:bodyPr wrap="square">
              <a:spAutoFit/>
            </a:bodyPr>
            <a:lstStyle/>
            <a:p>
              <a:pPr>
                <a:spcBef>
                  <a:spcPts val="600"/>
                </a:spcBef>
              </a:pPr>
              <a:r>
                <a:rPr kumimoji="1" lang="ja-JP" altLang="en-US" b="1" dirty="0">
                  <a:latin typeface="メイリオ" panose="020B0604030504040204" pitchFamily="50" charset="-128"/>
                  <a:ea typeface="メイリオ" panose="020B0604030504040204" pitchFamily="50" charset="-128"/>
                </a:rPr>
                <a:t>■ </a:t>
              </a:r>
              <a:r>
                <a:rPr kumimoji="1" lang="en-US" altLang="ja-JP" b="1" dirty="0">
                  <a:latin typeface="メイリオ" panose="020B0604030504040204" pitchFamily="50" charset="-128"/>
                  <a:ea typeface="メイリオ" panose="020B0604030504040204" pitchFamily="50" charset="-128"/>
                </a:rPr>
                <a:t>Count</a:t>
              </a:r>
              <a:r>
                <a:rPr kumimoji="1" lang="ja-JP" altLang="en-US" b="1" dirty="0">
                  <a:latin typeface="メイリオ" panose="020B0604030504040204" pitchFamily="50" charset="-128"/>
                  <a:ea typeface="メイリオ" panose="020B0604030504040204" pitchFamily="50" charset="-128"/>
                </a:rPr>
                <a:t>＜</a:t>
              </a:r>
              <a:r>
                <a:rPr kumimoji="1" lang="en-US" altLang="ja-JP" b="1" dirty="0">
                  <a:latin typeface="メイリオ" panose="020B0604030504040204" pitchFamily="50" charset="-128"/>
                  <a:ea typeface="メイリオ" panose="020B0604030504040204" pitchFamily="50" charset="-128"/>
                </a:rPr>
                <a:t>20</a:t>
              </a:r>
            </a:p>
          </p:txBody>
        </p:sp>
      </p:grpSp>
      <p:grpSp>
        <p:nvGrpSpPr>
          <p:cNvPr id="29" name="グループ化 28">
            <a:extLst>
              <a:ext uri="{FF2B5EF4-FFF2-40B4-BE49-F238E27FC236}">
                <a16:creationId xmlns:a16="http://schemas.microsoft.com/office/drawing/2014/main" xmlns="" id="{9B7C5536-68BE-418C-8004-97FC72C8AAED}"/>
              </a:ext>
            </a:extLst>
          </p:cNvPr>
          <p:cNvGrpSpPr/>
          <p:nvPr/>
        </p:nvGrpSpPr>
        <p:grpSpPr>
          <a:xfrm>
            <a:off x="411887" y="4581633"/>
            <a:ext cx="4297387" cy="1671507"/>
            <a:chOff x="907229" y="4831023"/>
            <a:chExt cx="4297387" cy="1671507"/>
          </a:xfrm>
        </p:grpSpPr>
        <p:pic>
          <p:nvPicPr>
            <p:cNvPr id="16" name="図 15">
              <a:extLst>
                <a:ext uri="{FF2B5EF4-FFF2-40B4-BE49-F238E27FC236}">
                  <a16:creationId xmlns:a16="http://schemas.microsoft.com/office/drawing/2014/main" xmlns="" id="{2ED6FF44-1210-4BCA-A7D7-748C62B39DFD}"/>
                </a:ext>
              </a:extLst>
            </p:cNvPr>
            <p:cNvPicPr>
              <a:picLocks noChangeAspect="1"/>
            </p:cNvPicPr>
            <p:nvPr/>
          </p:nvPicPr>
          <p:blipFill>
            <a:blip r:embed="rId3"/>
            <a:stretch>
              <a:fillRect/>
            </a:stretch>
          </p:blipFill>
          <p:spPr>
            <a:xfrm>
              <a:off x="1785141" y="4831023"/>
              <a:ext cx="3419475" cy="1647565"/>
            </a:xfrm>
            <a:prstGeom prst="rect">
              <a:avLst/>
            </a:prstGeom>
          </p:spPr>
        </p:pic>
        <p:sp>
          <p:nvSpPr>
            <p:cNvPr id="26" name="テキスト ボックス 25">
              <a:extLst>
                <a:ext uri="{FF2B5EF4-FFF2-40B4-BE49-F238E27FC236}">
                  <a16:creationId xmlns:a16="http://schemas.microsoft.com/office/drawing/2014/main" xmlns="" id="{6EAAD868-9E06-495C-A289-7B12F888813C}"/>
                </a:ext>
              </a:extLst>
            </p:cNvPr>
            <p:cNvSpPr txBox="1"/>
            <p:nvPr/>
          </p:nvSpPr>
          <p:spPr>
            <a:xfrm>
              <a:off x="2581952" y="6133198"/>
              <a:ext cx="1877647" cy="369332"/>
            </a:xfrm>
            <a:prstGeom prst="rect">
              <a:avLst/>
            </a:prstGeom>
            <a:noFill/>
          </p:spPr>
          <p:txBody>
            <a:bodyPr wrap="square">
              <a:spAutoFit/>
            </a:bodyPr>
            <a:lstStyle/>
            <a:p>
              <a:pPr>
                <a:spcBef>
                  <a:spcPts val="600"/>
                </a:spcBef>
              </a:pPr>
              <a:r>
                <a:rPr kumimoji="1" lang="ja-JP" altLang="en-US" b="1" dirty="0">
                  <a:latin typeface="メイリオ" panose="020B0604030504040204" pitchFamily="50" charset="-128"/>
                  <a:ea typeface="メイリオ" panose="020B0604030504040204" pitchFamily="50" charset="-128"/>
                </a:rPr>
                <a:t>■ </a:t>
              </a:r>
              <a:r>
                <a:rPr kumimoji="1" lang="en-US" altLang="ja-JP" b="1" dirty="0">
                  <a:latin typeface="メイリオ" panose="020B0604030504040204" pitchFamily="50" charset="-128"/>
                  <a:ea typeface="メイリオ" panose="020B0604030504040204" pitchFamily="50" charset="-128"/>
                </a:rPr>
                <a:t>Count</a:t>
              </a:r>
              <a:r>
                <a:rPr kumimoji="1" lang="ja-JP" altLang="en-US" b="1" dirty="0">
                  <a:latin typeface="メイリオ" panose="020B0604030504040204" pitchFamily="50" charset="-128"/>
                  <a:ea typeface="メイリオ" panose="020B0604030504040204" pitchFamily="50" charset="-128"/>
                </a:rPr>
                <a:t>＜</a:t>
              </a:r>
              <a:r>
                <a:rPr kumimoji="1" lang="en-US" altLang="ja-JP" b="1" dirty="0">
                  <a:latin typeface="メイリオ" panose="020B0604030504040204" pitchFamily="50" charset="-128"/>
                  <a:ea typeface="メイリオ" panose="020B0604030504040204" pitchFamily="50" charset="-128"/>
                </a:rPr>
                <a:t>20</a:t>
              </a:r>
            </a:p>
          </p:txBody>
        </p:sp>
        <p:sp>
          <p:nvSpPr>
            <p:cNvPr id="27" name="テキスト ボックス 26">
              <a:extLst>
                <a:ext uri="{FF2B5EF4-FFF2-40B4-BE49-F238E27FC236}">
                  <a16:creationId xmlns:a16="http://schemas.microsoft.com/office/drawing/2014/main" xmlns="" id="{62FBBAA5-A533-42F5-82FF-D8F50312280F}"/>
                </a:ext>
              </a:extLst>
            </p:cNvPr>
            <p:cNvSpPr txBox="1"/>
            <p:nvPr/>
          </p:nvSpPr>
          <p:spPr>
            <a:xfrm>
              <a:off x="907229" y="4843081"/>
              <a:ext cx="955963" cy="369332"/>
            </a:xfrm>
            <a:prstGeom prst="rect">
              <a:avLst/>
            </a:prstGeom>
            <a:noFill/>
          </p:spPr>
          <p:txBody>
            <a:bodyPr wrap="square">
              <a:spAutoFit/>
            </a:bodyPr>
            <a:lstStyle/>
            <a:p>
              <a:pPr>
                <a:spcBef>
                  <a:spcPts val="600"/>
                </a:spcBef>
              </a:pPr>
              <a:r>
                <a:rPr kumimoji="1" lang="en-US" altLang="ja-JP" b="1" dirty="0" err="1">
                  <a:latin typeface="メイリオ" panose="020B0604030504040204" pitchFamily="50" charset="-128"/>
                  <a:ea typeface="メイリオ" panose="020B0604030504040204" pitchFamily="50" charset="-128"/>
                </a:rPr>
                <a:t>TPM</a:t>
              </a:r>
              <a:endParaRPr kumimoji="1" lang="en-US" altLang="ja-JP" b="1" dirty="0">
                <a:latin typeface="メイリオ" panose="020B0604030504040204" pitchFamily="50" charset="-128"/>
                <a:ea typeface="メイリオ" panose="020B0604030504040204" pitchFamily="50" charset="-128"/>
              </a:endParaRPr>
            </a:p>
          </p:txBody>
        </p:sp>
      </p:grpSp>
      <p:sp>
        <p:nvSpPr>
          <p:cNvPr id="18" name="テキスト ボックス 17">
            <a:extLst>
              <a:ext uri="{FF2B5EF4-FFF2-40B4-BE49-F238E27FC236}">
                <a16:creationId xmlns:a16="http://schemas.microsoft.com/office/drawing/2014/main" xmlns="" id="{7731FBA1-7FD3-48FD-8663-8455AC831BF9}"/>
              </a:ext>
            </a:extLst>
          </p:cNvPr>
          <p:cNvSpPr txBox="1"/>
          <p:nvPr/>
        </p:nvSpPr>
        <p:spPr>
          <a:xfrm>
            <a:off x="425447" y="6221368"/>
            <a:ext cx="5936240" cy="253916"/>
          </a:xfrm>
          <a:prstGeom prst="rect">
            <a:avLst/>
          </a:prstGeom>
          <a:noFill/>
        </p:spPr>
        <p:txBody>
          <a:bodyPr wrap="none" rtlCol="0">
            <a:spAutoFit/>
          </a:bodyPr>
          <a:lstStyle/>
          <a:p>
            <a:r>
              <a:rPr kumimoji="1" lang="ja-JP" altLang="en-US" sz="1050" b="1" dirty="0"/>
              <a:t>出展： </a:t>
            </a:r>
            <a:r>
              <a:rPr kumimoji="1" lang="en-US" altLang="ja-JP" sz="1050" b="1" dirty="0" err="1"/>
              <a:t>Subio</a:t>
            </a:r>
            <a:r>
              <a:rPr kumimoji="1" lang="en-US" altLang="ja-JP" sz="1050" dirty="0"/>
              <a:t> (</a:t>
            </a:r>
            <a:r>
              <a:rPr kumimoji="1" lang="en-US" altLang="ja-JP" sz="1050" dirty="0">
                <a:hlinkClick r:id="rId4"/>
              </a:rPr>
              <a:t>https://</a:t>
            </a:r>
            <a:r>
              <a:rPr kumimoji="1" lang="en-US" altLang="ja-JP" sz="1050" dirty="0" err="1">
                <a:hlinkClick r:id="rId4"/>
              </a:rPr>
              <a:t>www.subioplatform.com</a:t>
            </a:r>
            <a:r>
              <a:rPr kumimoji="1" lang="en-US" altLang="ja-JP" sz="1050" dirty="0">
                <a:hlinkClick r:id="rId4"/>
              </a:rPr>
              <a:t>/ja/products/</a:t>
            </a:r>
            <a:r>
              <a:rPr kumimoji="1" lang="en-US" altLang="ja-JP" sz="1050" dirty="0" err="1">
                <a:hlinkClick r:id="rId4"/>
              </a:rPr>
              <a:t>subioplatform</a:t>
            </a:r>
            <a:r>
              <a:rPr kumimoji="1" lang="en-US" altLang="ja-JP" sz="1050" dirty="0">
                <a:hlinkClick r:id="rId4"/>
              </a:rPr>
              <a:t>/the-dynamic-range-of-</a:t>
            </a:r>
            <a:r>
              <a:rPr kumimoji="1" lang="en-US" altLang="ja-JP" sz="1050" dirty="0" err="1">
                <a:hlinkClick r:id="rId4"/>
              </a:rPr>
              <a:t>rna</a:t>
            </a:r>
            <a:r>
              <a:rPr kumimoji="1" lang="en-US" altLang="ja-JP" sz="1050" dirty="0">
                <a:hlinkClick r:id="rId4"/>
              </a:rPr>
              <a:t>-seq</a:t>
            </a:r>
            <a:r>
              <a:rPr kumimoji="1" lang="en-US" altLang="ja-JP" sz="1050" dirty="0"/>
              <a:t>)</a:t>
            </a:r>
            <a:endParaRPr kumimoji="1" lang="ja-JP" altLang="en-US" sz="1050" dirty="0"/>
          </a:p>
        </p:txBody>
      </p:sp>
      <p:grpSp>
        <p:nvGrpSpPr>
          <p:cNvPr id="31" name="グループ化 30">
            <a:extLst>
              <a:ext uri="{FF2B5EF4-FFF2-40B4-BE49-F238E27FC236}">
                <a16:creationId xmlns:a16="http://schemas.microsoft.com/office/drawing/2014/main" xmlns="" id="{34ADFA5B-DF12-4046-A789-F450E1E93D39}"/>
              </a:ext>
            </a:extLst>
          </p:cNvPr>
          <p:cNvGrpSpPr/>
          <p:nvPr/>
        </p:nvGrpSpPr>
        <p:grpSpPr>
          <a:xfrm>
            <a:off x="420200" y="1077072"/>
            <a:ext cx="4300266" cy="1758835"/>
            <a:chOff x="679905" y="1077072"/>
            <a:chExt cx="4300266" cy="1758835"/>
          </a:xfrm>
        </p:grpSpPr>
        <p:grpSp>
          <p:nvGrpSpPr>
            <p:cNvPr id="19" name="グループ化 18">
              <a:extLst>
                <a:ext uri="{FF2B5EF4-FFF2-40B4-BE49-F238E27FC236}">
                  <a16:creationId xmlns:a16="http://schemas.microsoft.com/office/drawing/2014/main" xmlns="" id="{616B53C9-959F-4606-A6BA-58B130BE0919}"/>
                </a:ext>
              </a:extLst>
            </p:cNvPr>
            <p:cNvGrpSpPr/>
            <p:nvPr/>
          </p:nvGrpSpPr>
          <p:grpSpPr>
            <a:xfrm>
              <a:off x="679905" y="1077072"/>
              <a:ext cx="4300266" cy="1758835"/>
              <a:chOff x="896037" y="1160202"/>
              <a:chExt cx="4300266" cy="1758835"/>
            </a:xfrm>
          </p:grpSpPr>
          <p:pic>
            <p:nvPicPr>
              <p:cNvPr id="12" name="図 11">
                <a:extLst>
                  <a:ext uri="{FF2B5EF4-FFF2-40B4-BE49-F238E27FC236}">
                    <a16:creationId xmlns:a16="http://schemas.microsoft.com/office/drawing/2014/main" xmlns="" id="{3F22AD87-87A1-4A26-A318-5C56DE7D6192}"/>
                  </a:ext>
                </a:extLst>
              </p:cNvPr>
              <p:cNvPicPr>
                <a:picLocks noChangeAspect="1"/>
              </p:cNvPicPr>
              <p:nvPr/>
            </p:nvPicPr>
            <p:blipFill>
              <a:blip r:embed="rId5"/>
              <a:stretch>
                <a:fillRect/>
              </a:stretch>
            </p:blipFill>
            <p:spPr>
              <a:xfrm>
                <a:off x="1767303" y="1160202"/>
                <a:ext cx="3429000" cy="1733550"/>
              </a:xfrm>
              <a:prstGeom prst="rect">
                <a:avLst/>
              </a:prstGeom>
            </p:spPr>
          </p:pic>
          <p:sp>
            <p:nvSpPr>
              <p:cNvPr id="20" name="テキスト ボックス 19">
                <a:extLst>
                  <a:ext uri="{FF2B5EF4-FFF2-40B4-BE49-F238E27FC236}">
                    <a16:creationId xmlns:a16="http://schemas.microsoft.com/office/drawing/2014/main" xmlns="" id="{931383C7-0182-4CF1-A159-80A5531188DD}"/>
                  </a:ext>
                </a:extLst>
              </p:cNvPr>
              <p:cNvSpPr txBox="1"/>
              <p:nvPr/>
            </p:nvSpPr>
            <p:spPr>
              <a:xfrm>
                <a:off x="896037" y="1160202"/>
                <a:ext cx="955963" cy="369332"/>
              </a:xfrm>
              <a:prstGeom prst="rect">
                <a:avLst/>
              </a:prstGeom>
              <a:noFill/>
            </p:spPr>
            <p:txBody>
              <a:bodyPr wrap="square">
                <a:spAutoFit/>
              </a:bodyPr>
              <a:lstStyle/>
              <a:p>
                <a:pPr>
                  <a:spcBef>
                    <a:spcPts val="600"/>
                  </a:spcBef>
                </a:pPr>
                <a:r>
                  <a:rPr kumimoji="1" lang="en-US" altLang="ja-JP" b="1" dirty="0">
                    <a:latin typeface="メイリオ" panose="020B0604030504040204" pitchFamily="50" charset="-128"/>
                    <a:ea typeface="メイリオ" panose="020B0604030504040204" pitchFamily="50" charset="-128"/>
                  </a:rPr>
                  <a:t>Count</a:t>
                </a:r>
              </a:p>
            </p:txBody>
          </p:sp>
          <p:sp>
            <p:nvSpPr>
              <p:cNvPr id="22" name="テキスト ボックス 21">
                <a:extLst>
                  <a:ext uri="{FF2B5EF4-FFF2-40B4-BE49-F238E27FC236}">
                    <a16:creationId xmlns:a16="http://schemas.microsoft.com/office/drawing/2014/main" xmlns="" id="{F6AD3213-DB56-4FA1-903C-3262DC08DD74}"/>
                  </a:ext>
                </a:extLst>
              </p:cNvPr>
              <p:cNvSpPr txBox="1"/>
              <p:nvPr/>
            </p:nvSpPr>
            <p:spPr>
              <a:xfrm>
                <a:off x="1850432" y="2549705"/>
                <a:ext cx="1877647" cy="369332"/>
              </a:xfrm>
              <a:prstGeom prst="rect">
                <a:avLst/>
              </a:prstGeom>
              <a:noFill/>
            </p:spPr>
            <p:txBody>
              <a:bodyPr wrap="square">
                <a:spAutoFit/>
              </a:bodyPr>
              <a:lstStyle/>
              <a:p>
                <a:pPr>
                  <a:spcBef>
                    <a:spcPts val="600"/>
                  </a:spcBef>
                </a:pPr>
                <a:r>
                  <a:rPr kumimoji="1" lang="ja-JP" altLang="en-US" b="1" dirty="0">
                    <a:latin typeface="メイリオ" panose="020B0604030504040204" pitchFamily="50" charset="-128"/>
                    <a:ea typeface="メイリオ" panose="020B0604030504040204" pitchFamily="50" charset="-128"/>
                  </a:rPr>
                  <a:t>■ </a:t>
                </a:r>
                <a:r>
                  <a:rPr kumimoji="1" lang="en-US" altLang="ja-JP" b="1" dirty="0">
                    <a:latin typeface="メイリオ" panose="020B0604030504040204" pitchFamily="50" charset="-128"/>
                    <a:ea typeface="メイリオ" panose="020B0604030504040204" pitchFamily="50" charset="-128"/>
                  </a:rPr>
                  <a:t>Count</a:t>
                </a:r>
                <a:r>
                  <a:rPr kumimoji="1" lang="ja-JP" altLang="en-US" b="1" dirty="0">
                    <a:latin typeface="メイリオ" panose="020B0604030504040204" pitchFamily="50" charset="-128"/>
                    <a:ea typeface="メイリオ" panose="020B0604030504040204" pitchFamily="50" charset="-128"/>
                  </a:rPr>
                  <a:t>＜</a:t>
                </a:r>
                <a:r>
                  <a:rPr kumimoji="1" lang="en-US" altLang="ja-JP" b="1" dirty="0">
                    <a:latin typeface="メイリオ" panose="020B0604030504040204" pitchFamily="50" charset="-128"/>
                    <a:ea typeface="メイリオ" panose="020B0604030504040204" pitchFamily="50" charset="-128"/>
                  </a:rPr>
                  <a:t>20</a:t>
                </a:r>
              </a:p>
            </p:txBody>
          </p:sp>
        </p:grpSp>
        <p:sp>
          <p:nvSpPr>
            <p:cNvPr id="30" name="正方形/長方形 29">
              <a:extLst>
                <a:ext uri="{FF2B5EF4-FFF2-40B4-BE49-F238E27FC236}">
                  <a16:creationId xmlns:a16="http://schemas.microsoft.com/office/drawing/2014/main" xmlns="" id="{E342FD48-51D7-4FB1-A788-7D10BF3EEFE7}"/>
                </a:ext>
              </a:extLst>
            </p:cNvPr>
            <p:cNvSpPr/>
            <p:nvPr/>
          </p:nvSpPr>
          <p:spPr>
            <a:xfrm>
              <a:off x="2044921" y="2053244"/>
              <a:ext cx="731520" cy="376221"/>
            </a:xfrm>
            <a:prstGeom prst="rect">
              <a:avLst/>
            </a:prstGeom>
            <a:noFill/>
            <a:ln w="28575">
              <a:solidFill>
                <a:srgbClr val="3333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6376992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14287"/>
            <a:ext cx="8761045" cy="90610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2800" dirty="0" err="1">
                <a:solidFill>
                  <a:srgbClr val="161616"/>
                </a:solidFill>
              </a:rPr>
              <a:t>NCBI</a:t>
            </a:r>
            <a:r>
              <a:rPr lang="ja-JP" altLang="en-US" sz="2800" dirty="0">
                <a:solidFill>
                  <a:srgbClr val="161616"/>
                </a:solidFill>
              </a:rPr>
              <a:t> </a:t>
            </a:r>
            <a:r>
              <a:rPr lang="en-US" altLang="ja-JP" sz="2800" dirty="0" err="1">
                <a:solidFill>
                  <a:srgbClr val="161616"/>
                </a:solidFill>
              </a:rPr>
              <a:t>SRA</a:t>
            </a:r>
            <a:r>
              <a:rPr lang="ja-JP" altLang="en-US" sz="2800" dirty="0">
                <a:solidFill>
                  <a:srgbClr val="161616"/>
                </a:solidFill>
              </a:rPr>
              <a:t> </a:t>
            </a:r>
            <a:r>
              <a:rPr lang="en-US" altLang="ja-JP" sz="2800" dirty="0">
                <a:solidFill>
                  <a:srgbClr val="161616"/>
                </a:solidFill>
              </a:rPr>
              <a:t>RNA-</a:t>
            </a:r>
            <a:r>
              <a:rPr lang="en-US" altLang="ja-JP" sz="2800" dirty="0" err="1">
                <a:solidFill>
                  <a:srgbClr val="161616"/>
                </a:solidFill>
              </a:rPr>
              <a:t>seq</a:t>
            </a:r>
            <a:r>
              <a:rPr lang="ja-JP" altLang="en-US" sz="2800" dirty="0">
                <a:solidFill>
                  <a:srgbClr val="161616"/>
                </a:solidFill>
              </a:rPr>
              <a:t>データの品質（ヒト）</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71</a:t>
            </a:fld>
            <a:endParaRPr lang="ja-JP" altLang="en-US" sz="1200">
              <a:solidFill>
                <a:srgbClr val="003A6F"/>
              </a:solidFill>
            </a:endParaRPr>
          </a:p>
        </p:txBody>
      </p:sp>
      <p:graphicFrame>
        <p:nvGraphicFramePr>
          <p:cNvPr id="3" name="表 2"/>
          <p:cNvGraphicFramePr>
            <a:graphicFrameLocks noGrp="1"/>
          </p:cNvGraphicFramePr>
          <p:nvPr>
            <p:extLst>
              <p:ext uri="{D42A27DB-BD31-4B8C-83A1-F6EECF244321}">
                <p14:modId xmlns:p14="http://schemas.microsoft.com/office/powerpoint/2010/main" val="2090656256"/>
              </p:ext>
            </p:extLst>
          </p:nvPr>
        </p:nvGraphicFramePr>
        <p:xfrm>
          <a:off x="873939" y="1213807"/>
          <a:ext cx="4657541" cy="1758725"/>
        </p:xfrm>
        <a:graphic>
          <a:graphicData uri="http://schemas.openxmlformats.org/drawingml/2006/table">
            <a:tbl>
              <a:tblPr>
                <a:tableStyleId>{5C22544A-7EE6-4342-B048-85BDC9FD1C3A}</a:tableStyleId>
              </a:tblPr>
              <a:tblGrid>
                <a:gridCol w="2318943">
                  <a:extLst>
                    <a:ext uri="{9D8B030D-6E8A-4147-A177-3AD203B41FA5}">
                      <a16:colId xmlns:a16="http://schemas.microsoft.com/office/drawing/2014/main" xmlns="" val="20000"/>
                    </a:ext>
                  </a:extLst>
                </a:gridCol>
                <a:gridCol w="1302817">
                  <a:extLst>
                    <a:ext uri="{9D8B030D-6E8A-4147-A177-3AD203B41FA5}">
                      <a16:colId xmlns:a16="http://schemas.microsoft.com/office/drawing/2014/main" xmlns="" val="20001"/>
                    </a:ext>
                  </a:extLst>
                </a:gridCol>
                <a:gridCol w="1035781">
                  <a:extLst>
                    <a:ext uri="{9D8B030D-6E8A-4147-A177-3AD203B41FA5}">
                      <a16:colId xmlns:a16="http://schemas.microsoft.com/office/drawing/2014/main" xmlns="" val="20002"/>
                    </a:ext>
                  </a:extLst>
                </a:gridCol>
              </a:tblGrid>
              <a:tr h="351745">
                <a:tc>
                  <a:txBody>
                    <a:bodyPr/>
                    <a:lstStyle/>
                    <a:p>
                      <a:pPr algn="l" fontAlgn="ctr"/>
                      <a:r>
                        <a:rPr lang="ja-JP" altLang="en-US" sz="1800" b="1" u="none" strike="noStrike" dirty="0">
                          <a:effectLst/>
                        </a:rPr>
                        <a:t>　</a:t>
                      </a:r>
                      <a:r>
                        <a:rPr lang="en-US" altLang="ja-JP" sz="1800" b="1" u="none" strike="noStrike" dirty="0">
                          <a:effectLst/>
                        </a:rPr>
                        <a:t>QC</a:t>
                      </a:r>
                      <a:r>
                        <a:rPr lang="ja-JP" altLang="en-US" sz="1800" b="1" u="none" strike="noStrike" dirty="0">
                          <a:effectLst/>
                        </a:rPr>
                        <a:t> </a:t>
                      </a:r>
                      <a:r>
                        <a:rPr lang="en-US" sz="1800" b="1" u="none" strike="noStrike" dirty="0">
                          <a:effectLst/>
                        </a:rPr>
                        <a:t>Metric</a:t>
                      </a:r>
                      <a:endParaRPr lang="en-US" sz="1800" b="1" i="0" u="none" strike="noStrike" dirty="0">
                        <a:solidFill>
                          <a:srgbClr val="000000"/>
                        </a:solidFill>
                        <a:effectLst/>
                        <a:latin typeface="ＭＳ Ｐゴシック"/>
                      </a:endParaRPr>
                    </a:p>
                  </a:txBody>
                  <a:tcPr marL="9525" marR="9525" marT="9525" marB="0" anchor="ctr">
                    <a:solidFill>
                      <a:schemeClr val="accent3">
                        <a:lumMod val="40000"/>
                        <a:lumOff val="60000"/>
                      </a:schemeClr>
                    </a:solidFill>
                  </a:tcPr>
                </a:tc>
                <a:tc>
                  <a:txBody>
                    <a:bodyPr/>
                    <a:lstStyle/>
                    <a:p>
                      <a:pPr algn="ctr" fontAlgn="ctr"/>
                      <a:r>
                        <a:rPr lang="en-US" sz="1800" b="1" u="none" strike="noStrike" dirty="0" err="1">
                          <a:effectLst/>
                        </a:rPr>
                        <a:t>Num</a:t>
                      </a:r>
                      <a:endParaRPr lang="en-US" sz="1800" b="1" i="0" u="none" strike="noStrike" dirty="0">
                        <a:solidFill>
                          <a:srgbClr val="000000"/>
                        </a:solidFill>
                        <a:effectLst/>
                        <a:latin typeface="ＭＳ Ｐゴシック"/>
                      </a:endParaRPr>
                    </a:p>
                  </a:txBody>
                  <a:tcPr marL="9525" marR="9525" marT="9525" marB="0" anchor="ctr">
                    <a:solidFill>
                      <a:schemeClr val="accent3">
                        <a:lumMod val="40000"/>
                        <a:lumOff val="60000"/>
                      </a:schemeClr>
                    </a:solidFill>
                  </a:tcPr>
                </a:tc>
                <a:tc>
                  <a:txBody>
                    <a:bodyPr/>
                    <a:lstStyle/>
                    <a:p>
                      <a:pPr algn="ctr" fontAlgn="ctr"/>
                      <a:r>
                        <a:rPr lang="en-US" sz="1800" b="1" u="none" strike="noStrike" dirty="0">
                          <a:effectLst/>
                        </a:rPr>
                        <a:t>Ratio</a:t>
                      </a:r>
                      <a:endParaRPr lang="en-US" sz="1800" b="1" i="0" u="none" strike="noStrike" dirty="0">
                        <a:solidFill>
                          <a:srgbClr val="000000"/>
                        </a:solidFill>
                        <a:effectLst/>
                        <a:latin typeface="ＭＳ Ｐゴシック"/>
                      </a:endParaRPr>
                    </a:p>
                  </a:txBody>
                  <a:tcPr marL="9525" marR="9525" marT="9525" marB="0" anchor="ctr">
                    <a:solidFill>
                      <a:schemeClr val="accent3">
                        <a:lumMod val="40000"/>
                        <a:lumOff val="60000"/>
                      </a:schemeClr>
                    </a:solidFill>
                  </a:tcPr>
                </a:tc>
                <a:extLst>
                  <a:ext uri="{0D108BD9-81ED-4DB2-BD59-A6C34878D82A}">
                    <a16:rowId xmlns:a16="http://schemas.microsoft.com/office/drawing/2014/main" xmlns="" val="10000"/>
                  </a:ext>
                </a:extLst>
              </a:tr>
              <a:tr h="351745">
                <a:tc>
                  <a:txBody>
                    <a:bodyPr/>
                    <a:lstStyle/>
                    <a:p>
                      <a:pPr algn="l" fontAlgn="ctr"/>
                      <a:r>
                        <a:rPr lang="ja-JP" altLang="en-US" sz="2000" b="1" u="none" strike="noStrike" dirty="0">
                          <a:solidFill>
                            <a:srgbClr val="3333FF"/>
                          </a:solidFill>
                          <a:effectLst/>
                        </a:rPr>
                        <a:t>　</a:t>
                      </a:r>
                      <a:r>
                        <a:rPr lang="en-US" sz="2000" b="1" u="none" strike="noStrike" dirty="0">
                          <a:solidFill>
                            <a:srgbClr val="3333FF"/>
                          </a:solidFill>
                          <a:effectLst/>
                        </a:rPr>
                        <a:t>PASS</a:t>
                      </a:r>
                      <a:endParaRPr lang="en-US" sz="2000" b="1" i="0" u="none" strike="noStrike" dirty="0">
                        <a:solidFill>
                          <a:srgbClr val="3333FF"/>
                        </a:solidFill>
                        <a:effectLst/>
                        <a:latin typeface="ＭＳ Ｐゴシック"/>
                      </a:endParaRPr>
                    </a:p>
                  </a:txBody>
                  <a:tcPr marL="9525" marR="9525" marT="9525" marB="0" anchor="ctr">
                    <a:solidFill>
                      <a:schemeClr val="accent3">
                        <a:lumMod val="20000"/>
                        <a:lumOff val="80000"/>
                      </a:schemeClr>
                    </a:solidFill>
                  </a:tcPr>
                </a:tc>
                <a:tc>
                  <a:txBody>
                    <a:bodyPr/>
                    <a:lstStyle/>
                    <a:p>
                      <a:pPr algn="r" fontAlgn="ctr"/>
                      <a:r>
                        <a:rPr lang="en-US" altLang="ja-JP" sz="2000" b="0" u="none" strike="noStrike" dirty="0">
                          <a:solidFill>
                            <a:srgbClr val="3333FF"/>
                          </a:solidFill>
                          <a:effectLst/>
                        </a:rPr>
                        <a:t>2,275</a:t>
                      </a:r>
                      <a:endParaRPr lang="en-US" altLang="ja-JP" sz="2000" b="0" i="0" u="none" strike="noStrike" dirty="0">
                        <a:solidFill>
                          <a:srgbClr val="3333FF"/>
                        </a:solidFill>
                        <a:effectLst/>
                        <a:latin typeface="ＭＳ Ｐゴシック"/>
                      </a:endParaRPr>
                    </a:p>
                  </a:txBody>
                  <a:tcPr marL="9525" marR="9525" marT="9525" marB="0" anchor="ctr">
                    <a:solidFill>
                      <a:schemeClr val="accent3">
                        <a:lumMod val="20000"/>
                        <a:lumOff val="80000"/>
                      </a:schemeClr>
                    </a:solidFill>
                  </a:tcPr>
                </a:tc>
                <a:tc>
                  <a:txBody>
                    <a:bodyPr/>
                    <a:lstStyle/>
                    <a:p>
                      <a:pPr algn="r" fontAlgn="ctr"/>
                      <a:r>
                        <a:rPr lang="en-US" altLang="ja-JP" sz="2000" b="0" u="none" strike="noStrike" dirty="0">
                          <a:solidFill>
                            <a:srgbClr val="3333FF"/>
                          </a:solidFill>
                          <a:effectLst/>
                        </a:rPr>
                        <a:t>21.8%</a:t>
                      </a:r>
                      <a:endParaRPr lang="en-US" altLang="ja-JP" sz="2000" b="0" i="0" u="none" strike="noStrike" dirty="0">
                        <a:solidFill>
                          <a:srgbClr val="3333FF"/>
                        </a:solidFill>
                        <a:effectLst/>
                        <a:latin typeface="ＭＳ Ｐゴシック"/>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xmlns="" val="10001"/>
                  </a:ext>
                </a:extLst>
              </a:tr>
              <a:tr h="351745">
                <a:tc>
                  <a:txBody>
                    <a:bodyPr/>
                    <a:lstStyle/>
                    <a:p>
                      <a:pPr algn="l" fontAlgn="ctr"/>
                      <a:r>
                        <a:rPr lang="ja-JP" altLang="en-US" sz="2000" b="1" u="none" strike="noStrike" dirty="0">
                          <a:effectLst/>
                        </a:rPr>
                        <a:t>　</a:t>
                      </a:r>
                      <a:r>
                        <a:rPr lang="en-US" sz="2000" b="1" u="none" strike="noStrike" dirty="0">
                          <a:effectLst/>
                        </a:rPr>
                        <a:t>WARN</a:t>
                      </a:r>
                      <a:endParaRPr lang="en-US" sz="2000" b="1" i="0" u="none" strike="noStrike" dirty="0">
                        <a:solidFill>
                          <a:srgbClr val="000000"/>
                        </a:solidFill>
                        <a:effectLst/>
                        <a:latin typeface="ＭＳ Ｐゴシック"/>
                      </a:endParaRPr>
                    </a:p>
                  </a:txBody>
                  <a:tcPr marL="9525" marR="9525" marT="9525" marB="0" anchor="ctr">
                    <a:solidFill>
                      <a:schemeClr val="accent3">
                        <a:lumMod val="20000"/>
                        <a:lumOff val="80000"/>
                      </a:schemeClr>
                    </a:solidFill>
                  </a:tcPr>
                </a:tc>
                <a:tc>
                  <a:txBody>
                    <a:bodyPr/>
                    <a:lstStyle/>
                    <a:p>
                      <a:pPr algn="r" fontAlgn="ctr"/>
                      <a:r>
                        <a:rPr lang="en-US" altLang="ja-JP" sz="2000" b="0" u="none" strike="noStrike" dirty="0">
                          <a:effectLst/>
                        </a:rPr>
                        <a:t>2,800</a:t>
                      </a:r>
                      <a:endParaRPr lang="en-US" altLang="ja-JP" sz="2000" b="0" i="0" u="none" strike="noStrike" dirty="0">
                        <a:solidFill>
                          <a:srgbClr val="000000"/>
                        </a:solidFill>
                        <a:effectLst/>
                        <a:latin typeface="ＭＳ Ｐゴシック"/>
                      </a:endParaRPr>
                    </a:p>
                  </a:txBody>
                  <a:tcPr marL="9525" marR="9525" marT="9525" marB="0" anchor="ctr">
                    <a:solidFill>
                      <a:schemeClr val="accent3">
                        <a:lumMod val="20000"/>
                        <a:lumOff val="80000"/>
                      </a:schemeClr>
                    </a:solidFill>
                  </a:tcPr>
                </a:tc>
                <a:tc>
                  <a:txBody>
                    <a:bodyPr/>
                    <a:lstStyle/>
                    <a:p>
                      <a:pPr algn="r" fontAlgn="ctr"/>
                      <a:r>
                        <a:rPr lang="en-US" altLang="ja-JP" sz="2000" b="0" u="none" strike="noStrike" dirty="0">
                          <a:effectLst/>
                        </a:rPr>
                        <a:t>26.8%</a:t>
                      </a:r>
                      <a:endParaRPr lang="en-US" altLang="ja-JP" sz="2000" b="0" i="0" u="none" strike="noStrike" dirty="0">
                        <a:solidFill>
                          <a:srgbClr val="000000"/>
                        </a:solidFill>
                        <a:effectLst/>
                        <a:latin typeface="ＭＳ Ｐゴシック"/>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xmlns="" val="10002"/>
                  </a:ext>
                </a:extLst>
              </a:tr>
              <a:tr h="351745">
                <a:tc>
                  <a:txBody>
                    <a:bodyPr/>
                    <a:lstStyle/>
                    <a:p>
                      <a:pPr algn="l" fontAlgn="ctr"/>
                      <a:r>
                        <a:rPr lang="ja-JP" altLang="en-US" sz="2000" b="1" u="none" strike="noStrike" dirty="0">
                          <a:solidFill>
                            <a:srgbClr val="FF0000"/>
                          </a:solidFill>
                          <a:effectLst/>
                        </a:rPr>
                        <a:t>　</a:t>
                      </a:r>
                      <a:r>
                        <a:rPr lang="en-US" sz="2000" b="1" u="none" strike="noStrike" dirty="0">
                          <a:solidFill>
                            <a:srgbClr val="FF0000"/>
                          </a:solidFill>
                          <a:effectLst/>
                        </a:rPr>
                        <a:t>FAIL</a:t>
                      </a:r>
                      <a:endParaRPr lang="en-US" sz="2000" b="1" i="0" u="none" strike="noStrike" dirty="0">
                        <a:solidFill>
                          <a:srgbClr val="FF0000"/>
                        </a:solidFill>
                        <a:effectLst/>
                        <a:latin typeface="ＭＳ Ｐゴシック"/>
                      </a:endParaRPr>
                    </a:p>
                  </a:txBody>
                  <a:tcPr marL="9525" marR="9525" marT="9525" marB="0" anchor="ctr">
                    <a:solidFill>
                      <a:schemeClr val="accent3">
                        <a:lumMod val="20000"/>
                        <a:lumOff val="80000"/>
                      </a:schemeClr>
                    </a:solidFill>
                  </a:tcPr>
                </a:tc>
                <a:tc>
                  <a:txBody>
                    <a:bodyPr/>
                    <a:lstStyle/>
                    <a:p>
                      <a:pPr algn="r" fontAlgn="ctr"/>
                      <a:r>
                        <a:rPr lang="en-US" altLang="ja-JP" sz="2000" b="0" u="none" strike="noStrike" dirty="0">
                          <a:solidFill>
                            <a:srgbClr val="FF0000"/>
                          </a:solidFill>
                          <a:effectLst/>
                        </a:rPr>
                        <a:t>5,358</a:t>
                      </a:r>
                      <a:endParaRPr lang="en-US" altLang="ja-JP" sz="2000" b="0" i="0" u="none" strike="noStrike" dirty="0">
                        <a:solidFill>
                          <a:srgbClr val="FF0000"/>
                        </a:solidFill>
                        <a:effectLst/>
                        <a:latin typeface="ＭＳ Ｐゴシック"/>
                      </a:endParaRPr>
                    </a:p>
                  </a:txBody>
                  <a:tcPr marL="9525" marR="9525" marT="9525" marB="0" anchor="ctr">
                    <a:solidFill>
                      <a:schemeClr val="accent3">
                        <a:lumMod val="20000"/>
                        <a:lumOff val="80000"/>
                      </a:schemeClr>
                    </a:solidFill>
                  </a:tcPr>
                </a:tc>
                <a:tc>
                  <a:txBody>
                    <a:bodyPr/>
                    <a:lstStyle/>
                    <a:p>
                      <a:pPr algn="r" fontAlgn="ctr"/>
                      <a:r>
                        <a:rPr lang="en-US" altLang="ja-JP" sz="2000" b="0" u="none" strike="noStrike" dirty="0">
                          <a:solidFill>
                            <a:srgbClr val="FF0000"/>
                          </a:solidFill>
                          <a:effectLst/>
                        </a:rPr>
                        <a:t>51.4%</a:t>
                      </a:r>
                      <a:endParaRPr lang="en-US" altLang="ja-JP" sz="2000" b="0" i="0" u="none" strike="noStrike" dirty="0">
                        <a:solidFill>
                          <a:srgbClr val="FF0000"/>
                        </a:solidFill>
                        <a:effectLst/>
                        <a:latin typeface="ＭＳ Ｐゴシック"/>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xmlns="" val="10003"/>
                  </a:ext>
                </a:extLst>
              </a:tr>
              <a:tr h="351745">
                <a:tc>
                  <a:txBody>
                    <a:bodyPr/>
                    <a:lstStyle/>
                    <a:p>
                      <a:pPr algn="l" fontAlgn="ctr"/>
                      <a:r>
                        <a:rPr lang="ja-JP" altLang="en-US" sz="2000" b="1" u="none" strike="noStrike" dirty="0">
                          <a:effectLst/>
                        </a:rPr>
                        <a:t>　</a:t>
                      </a:r>
                      <a:r>
                        <a:rPr lang="en-US" sz="2000" b="1" u="none" strike="noStrike" dirty="0">
                          <a:effectLst/>
                        </a:rPr>
                        <a:t>Total</a:t>
                      </a:r>
                      <a:endParaRPr lang="en-US" sz="2000" b="1" i="0" u="none" strike="noStrike" dirty="0">
                        <a:solidFill>
                          <a:srgbClr val="000000"/>
                        </a:solidFill>
                        <a:effectLst/>
                        <a:latin typeface="ＭＳ Ｐゴシック"/>
                      </a:endParaRPr>
                    </a:p>
                  </a:txBody>
                  <a:tcPr marL="9525" marR="9525" marT="9525" marB="0" anchor="ctr">
                    <a:solidFill>
                      <a:schemeClr val="bg1">
                        <a:lumMod val="95000"/>
                      </a:schemeClr>
                    </a:solidFill>
                  </a:tcPr>
                </a:tc>
                <a:tc>
                  <a:txBody>
                    <a:bodyPr/>
                    <a:lstStyle/>
                    <a:p>
                      <a:pPr algn="r" fontAlgn="ctr"/>
                      <a:r>
                        <a:rPr lang="en-US" altLang="ja-JP" sz="2000" b="0" u="none" strike="noStrike" dirty="0">
                          <a:effectLst/>
                        </a:rPr>
                        <a:t>10,433</a:t>
                      </a:r>
                      <a:endParaRPr lang="en-US" altLang="ja-JP" sz="2000" b="0" i="0" u="none" strike="noStrike" dirty="0">
                        <a:solidFill>
                          <a:srgbClr val="000000"/>
                        </a:solidFill>
                        <a:effectLst/>
                        <a:latin typeface="ＭＳ Ｐゴシック"/>
                      </a:endParaRPr>
                    </a:p>
                  </a:txBody>
                  <a:tcPr marL="9525" marR="9525" marT="9525" marB="0" anchor="ctr">
                    <a:solidFill>
                      <a:schemeClr val="bg1">
                        <a:lumMod val="95000"/>
                      </a:schemeClr>
                    </a:solidFill>
                  </a:tcPr>
                </a:tc>
                <a:tc>
                  <a:txBody>
                    <a:bodyPr/>
                    <a:lstStyle/>
                    <a:p>
                      <a:pPr algn="r" fontAlgn="ctr"/>
                      <a:r>
                        <a:rPr lang="en-US" altLang="ja-JP" sz="2000" b="0" u="none" strike="noStrike" dirty="0">
                          <a:effectLst/>
                        </a:rPr>
                        <a:t>100.0%</a:t>
                      </a:r>
                      <a:endParaRPr lang="en-US" altLang="ja-JP" sz="2000" b="0" i="0" u="none" strike="noStrike" dirty="0">
                        <a:solidFill>
                          <a:srgbClr val="000000"/>
                        </a:solidFill>
                        <a:effectLst/>
                        <a:latin typeface="ＭＳ Ｐゴシック"/>
                      </a:endParaRPr>
                    </a:p>
                  </a:txBody>
                  <a:tcPr marL="9525" marR="9525" marT="9525" marB="0" anchor="ctr">
                    <a:solidFill>
                      <a:schemeClr val="bg1">
                        <a:lumMod val="95000"/>
                      </a:schemeClr>
                    </a:solidFill>
                  </a:tcPr>
                </a:tc>
                <a:extLst>
                  <a:ext uri="{0D108BD9-81ED-4DB2-BD59-A6C34878D82A}">
                    <a16:rowId xmlns:a16="http://schemas.microsoft.com/office/drawing/2014/main" xmlns="" val="10004"/>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772833803"/>
              </p:ext>
            </p:extLst>
          </p:nvPr>
        </p:nvGraphicFramePr>
        <p:xfrm>
          <a:off x="873939" y="3091153"/>
          <a:ext cx="8577559" cy="3026421"/>
        </p:xfrm>
        <a:graphic>
          <a:graphicData uri="http://schemas.openxmlformats.org/drawingml/2006/table">
            <a:tbl>
              <a:tblPr>
                <a:tableStyleId>{5C22544A-7EE6-4342-B048-85BDC9FD1C3A}</a:tableStyleId>
              </a:tblPr>
              <a:tblGrid>
                <a:gridCol w="546701">
                  <a:extLst>
                    <a:ext uri="{9D8B030D-6E8A-4147-A177-3AD203B41FA5}">
                      <a16:colId xmlns:a16="http://schemas.microsoft.com/office/drawing/2014/main" xmlns="" val="20000"/>
                    </a:ext>
                  </a:extLst>
                </a:gridCol>
                <a:gridCol w="2017140">
                  <a:extLst>
                    <a:ext uri="{9D8B030D-6E8A-4147-A177-3AD203B41FA5}">
                      <a16:colId xmlns:a16="http://schemas.microsoft.com/office/drawing/2014/main" xmlns="" val="20001"/>
                    </a:ext>
                  </a:extLst>
                </a:gridCol>
                <a:gridCol w="1809770">
                  <a:extLst>
                    <a:ext uri="{9D8B030D-6E8A-4147-A177-3AD203B41FA5}">
                      <a16:colId xmlns:a16="http://schemas.microsoft.com/office/drawing/2014/main" xmlns="" val="20002"/>
                    </a:ext>
                  </a:extLst>
                </a:gridCol>
                <a:gridCol w="622109">
                  <a:extLst>
                    <a:ext uri="{9D8B030D-6E8A-4147-A177-3AD203B41FA5}">
                      <a16:colId xmlns:a16="http://schemas.microsoft.com/office/drawing/2014/main" xmlns="" val="20003"/>
                    </a:ext>
                  </a:extLst>
                </a:gridCol>
                <a:gridCol w="622109">
                  <a:extLst>
                    <a:ext uri="{9D8B030D-6E8A-4147-A177-3AD203B41FA5}">
                      <a16:colId xmlns:a16="http://schemas.microsoft.com/office/drawing/2014/main" xmlns="" val="20004"/>
                    </a:ext>
                  </a:extLst>
                </a:gridCol>
                <a:gridCol w="1715512">
                  <a:extLst>
                    <a:ext uri="{9D8B030D-6E8A-4147-A177-3AD203B41FA5}">
                      <a16:colId xmlns:a16="http://schemas.microsoft.com/office/drawing/2014/main" xmlns="" val="20005"/>
                    </a:ext>
                  </a:extLst>
                </a:gridCol>
                <a:gridCol w="622109">
                  <a:extLst>
                    <a:ext uri="{9D8B030D-6E8A-4147-A177-3AD203B41FA5}">
                      <a16:colId xmlns:a16="http://schemas.microsoft.com/office/drawing/2014/main" xmlns="" val="20006"/>
                    </a:ext>
                  </a:extLst>
                </a:gridCol>
                <a:gridCol w="622109">
                  <a:extLst>
                    <a:ext uri="{9D8B030D-6E8A-4147-A177-3AD203B41FA5}">
                      <a16:colId xmlns:a16="http://schemas.microsoft.com/office/drawing/2014/main" xmlns="" val="20007"/>
                    </a:ext>
                  </a:extLst>
                </a:gridCol>
              </a:tblGrid>
              <a:tr h="336269">
                <a:tc>
                  <a:txBody>
                    <a:bodyPr/>
                    <a:lstStyle/>
                    <a:p>
                      <a:pPr algn="ctr" fontAlgn="ctr"/>
                      <a:r>
                        <a:rPr lang="en-US" sz="1200" b="1" u="none" strike="noStrike" dirty="0">
                          <a:effectLst/>
                          <a:latin typeface="メイリオ" panose="020B0604030504040204" pitchFamily="50" charset="-128"/>
                          <a:ea typeface="メイリオ" panose="020B0604030504040204" pitchFamily="50" charset="-128"/>
                        </a:rPr>
                        <a:t>Code</a:t>
                      </a:r>
                      <a:endParaRPr lang="en-US" sz="12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5">
                        <a:lumMod val="40000"/>
                        <a:lumOff val="60000"/>
                      </a:schemeClr>
                    </a:solidFill>
                  </a:tcPr>
                </a:tc>
                <a:tc>
                  <a:txBody>
                    <a:bodyPr/>
                    <a:lstStyle/>
                    <a:p>
                      <a:pPr algn="l" fontAlgn="ctr"/>
                      <a:r>
                        <a:rPr lang="en-US" sz="1400" b="1" u="none" strike="noStrike" dirty="0">
                          <a:effectLst/>
                          <a:latin typeface="メイリオ" panose="020B0604030504040204" pitchFamily="50" charset="-128"/>
                          <a:ea typeface="メイリオ" panose="020B0604030504040204" pitchFamily="50" charset="-128"/>
                        </a:rPr>
                        <a:t>Metric</a:t>
                      </a:r>
                      <a:endParaRPr lang="en-US" sz="14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5">
                        <a:lumMod val="40000"/>
                        <a:lumOff val="60000"/>
                      </a:schemeClr>
                    </a:solidFill>
                  </a:tcPr>
                </a:tc>
                <a:tc>
                  <a:txBody>
                    <a:bodyPr/>
                    <a:lstStyle/>
                    <a:p>
                      <a:pPr algn="ctr" fontAlgn="ctr"/>
                      <a:r>
                        <a:rPr lang="en-US" sz="1400" b="1" u="none" strike="noStrike" dirty="0">
                          <a:effectLst/>
                          <a:latin typeface="メイリオ" panose="020B0604030504040204" pitchFamily="50" charset="-128"/>
                          <a:ea typeface="メイリオ" panose="020B0604030504040204" pitchFamily="50" charset="-128"/>
                        </a:rPr>
                        <a:t>Warn threshold</a:t>
                      </a:r>
                      <a:endParaRPr lang="en-US" sz="14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40000"/>
                        <a:lumOff val="60000"/>
                      </a:schemeClr>
                    </a:solidFill>
                  </a:tcPr>
                </a:tc>
                <a:tc gridSpan="2">
                  <a:txBody>
                    <a:bodyPr/>
                    <a:lstStyle/>
                    <a:p>
                      <a:pPr algn="ctr" fontAlgn="ctr"/>
                      <a:r>
                        <a:rPr lang="en-US" sz="1400" b="1" u="none" strike="noStrike" dirty="0">
                          <a:effectLst/>
                          <a:latin typeface="メイリオ" panose="020B0604030504040204" pitchFamily="50" charset="-128"/>
                          <a:ea typeface="メイリオ" panose="020B0604030504040204" pitchFamily="50" charset="-128"/>
                        </a:rPr>
                        <a:t>WARN</a:t>
                      </a:r>
                      <a:endParaRPr lang="en-US" sz="14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40000"/>
                        <a:lumOff val="60000"/>
                      </a:schemeClr>
                    </a:solidFill>
                  </a:tcPr>
                </a:tc>
                <a:tc hMerge="1">
                  <a:txBody>
                    <a:bodyPr/>
                    <a:lstStyle/>
                    <a:p>
                      <a:endParaRPr kumimoji="1" lang="ja-JP" altLang="en-US"/>
                    </a:p>
                  </a:txBody>
                  <a:tcPr/>
                </a:tc>
                <a:tc>
                  <a:txBody>
                    <a:bodyPr/>
                    <a:lstStyle/>
                    <a:p>
                      <a:pPr algn="ctr" fontAlgn="ctr"/>
                      <a:r>
                        <a:rPr lang="en-US" sz="1400" b="1" u="none" strike="noStrike" dirty="0">
                          <a:effectLst/>
                          <a:latin typeface="メイリオ" panose="020B0604030504040204" pitchFamily="50" charset="-128"/>
                          <a:ea typeface="メイリオ" panose="020B0604030504040204" pitchFamily="50" charset="-128"/>
                        </a:rPr>
                        <a:t>Fail threshold</a:t>
                      </a:r>
                      <a:endParaRPr lang="en-US" sz="14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40000"/>
                        <a:lumOff val="60000"/>
                      </a:schemeClr>
                    </a:solidFill>
                  </a:tcPr>
                </a:tc>
                <a:tc gridSpan="2">
                  <a:txBody>
                    <a:bodyPr/>
                    <a:lstStyle/>
                    <a:p>
                      <a:pPr algn="ctr" fontAlgn="ctr"/>
                      <a:r>
                        <a:rPr lang="en-US" sz="1400" b="1" u="none" strike="noStrike" dirty="0">
                          <a:effectLst/>
                          <a:latin typeface="メイリオ" panose="020B0604030504040204" pitchFamily="50" charset="-128"/>
                          <a:ea typeface="メイリオ" panose="020B0604030504040204" pitchFamily="50" charset="-128"/>
                        </a:rPr>
                        <a:t>FAIL</a:t>
                      </a:r>
                      <a:endParaRPr lang="en-US" sz="14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40000"/>
                        <a:lumOff val="60000"/>
                      </a:schemeClr>
                    </a:solidFill>
                  </a:tcPr>
                </a:tc>
                <a:tc hMerge="1">
                  <a:txBody>
                    <a:bodyPr/>
                    <a:lstStyle/>
                    <a:p>
                      <a:endParaRPr kumimoji="1" lang="ja-JP" altLang="en-US"/>
                    </a:p>
                  </a:txBody>
                  <a:tcPr/>
                </a:tc>
                <a:extLst>
                  <a:ext uri="{0D108BD9-81ED-4DB2-BD59-A6C34878D82A}">
                    <a16:rowId xmlns:a16="http://schemas.microsoft.com/office/drawing/2014/main" xmlns="" val="10000"/>
                  </a:ext>
                </a:extLst>
              </a:tr>
              <a:tr h="336269">
                <a:tc>
                  <a:txBody>
                    <a:bodyPr/>
                    <a:lstStyle/>
                    <a:p>
                      <a:pPr algn="ctr" fontAlgn="ctr"/>
                      <a:r>
                        <a:rPr lang="en-US" altLang="ja-JP" sz="1100" b="1" u="none" strike="noStrike" dirty="0">
                          <a:solidFill>
                            <a:srgbClr val="FF0000"/>
                          </a:solidFill>
                          <a:effectLst/>
                          <a:latin typeface="メイリオ" panose="020B0604030504040204" pitchFamily="50" charset="-128"/>
                          <a:ea typeface="メイリオ" panose="020B0604030504040204" pitchFamily="50" charset="-128"/>
                        </a:rPr>
                        <a:t>1</a:t>
                      </a:r>
                      <a:endParaRPr lang="en-US" altLang="ja-JP" sz="1100" b="1"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5">
                        <a:lumMod val="20000"/>
                        <a:lumOff val="80000"/>
                      </a:schemeClr>
                    </a:solidFill>
                  </a:tcPr>
                </a:tc>
                <a:tc>
                  <a:txBody>
                    <a:bodyPr/>
                    <a:lstStyle/>
                    <a:p>
                      <a:pPr algn="l" fontAlgn="ctr"/>
                      <a:r>
                        <a:rPr lang="ja-JP" altLang="en-US" sz="1100" b="1" u="none" strike="noStrike" dirty="0">
                          <a:solidFill>
                            <a:srgbClr val="FF0000"/>
                          </a:solidFill>
                          <a:effectLst/>
                          <a:latin typeface="メイリオ" panose="020B0604030504040204" pitchFamily="50" charset="-128"/>
                          <a:ea typeface="メイリオ" panose="020B0604030504040204" pitchFamily="50" charset="-128"/>
                        </a:rPr>
                        <a:t>　</a:t>
                      </a:r>
                      <a:r>
                        <a:rPr lang="en-US" sz="1100" b="1" u="none" strike="noStrike" dirty="0" err="1">
                          <a:solidFill>
                            <a:srgbClr val="FF0000"/>
                          </a:solidFill>
                          <a:effectLst/>
                          <a:latin typeface="メイリオ" panose="020B0604030504040204" pitchFamily="50" charset="-128"/>
                          <a:ea typeface="メイリオ" panose="020B0604030504040204" pitchFamily="50" charset="-128"/>
                        </a:rPr>
                        <a:t>NumReadsQcPass</a:t>
                      </a:r>
                      <a:endParaRPr lang="en-US" sz="1100" b="1"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5">
                        <a:lumMod val="20000"/>
                        <a:lumOff val="80000"/>
                      </a:schemeClr>
                    </a:solidFill>
                  </a:tcPr>
                </a:tc>
                <a:tc>
                  <a:txBody>
                    <a:bodyPr/>
                    <a:lstStyle/>
                    <a:p>
                      <a:pPr algn="l" fontAlgn="ctr"/>
                      <a:r>
                        <a:rPr lang="en-US" sz="1100" b="1" u="none" strike="noStrike" dirty="0">
                          <a:solidFill>
                            <a:srgbClr val="FF0000"/>
                          </a:solidFill>
                          <a:effectLst/>
                          <a:latin typeface="メイリオ" panose="020B0604030504040204" pitchFamily="50" charset="-128"/>
                          <a:ea typeface="メイリオ" panose="020B0604030504040204" pitchFamily="50" charset="-128"/>
                        </a:rPr>
                        <a:t>&lt; 500 reads per gene</a:t>
                      </a:r>
                      <a:endParaRPr lang="en-US" sz="1100" b="1"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r" fontAlgn="ctr"/>
                      <a:r>
                        <a:rPr lang="en-US" altLang="ja-JP" sz="1200" u="none" strike="noStrike" dirty="0">
                          <a:solidFill>
                            <a:srgbClr val="FF0000"/>
                          </a:solidFill>
                          <a:effectLst/>
                          <a:latin typeface="メイリオ" panose="020B0604030504040204" pitchFamily="50" charset="-128"/>
                          <a:ea typeface="メイリオ" panose="020B0604030504040204" pitchFamily="50" charset="-128"/>
                        </a:rPr>
                        <a:t>2,322</a:t>
                      </a:r>
                      <a:endParaRPr lang="en-US" altLang="ja-JP" sz="1200" b="0"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r" fontAlgn="ctr"/>
                      <a:r>
                        <a:rPr lang="en-US" altLang="ja-JP" sz="1200" u="none" strike="noStrike" dirty="0">
                          <a:solidFill>
                            <a:srgbClr val="FF0000"/>
                          </a:solidFill>
                          <a:effectLst/>
                          <a:latin typeface="メイリオ" panose="020B0604030504040204" pitchFamily="50" charset="-128"/>
                          <a:ea typeface="メイリオ" panose="020B0604030504040204" pitchFamily="50" charset="-128"/>
                        </a:rPr>
                        <a:t>22.3%</a:t>
                      </a:r>
                      <a:endParaRPr lang="en-US" altLang="ja-JP" sz="1200" b="0"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l" fontAlgn="ctr"/>
                      <a:r>
                        <a:rPr lang="en-US" sz="1100" b="1" u="none" strike="noStrike" dirty="0">
                          <a:solidFill>
                            <a:srgbClr val="FF0000"/>
                          </a:solidFill>
                          <a:effectLst/>
                          <a:latin typeface="メイリオ" panose="020B0604030504040204" pitchFamily="50" charset="-128"/>
                          <a:ea typeface="メイリオ" panose="020B0604030504040204" pitchFamily="50" charset="-128"/>
                        </a:rPr>
                        <a:t>&lt; 50 reads per gene</a:t>
                      </a:r>
                      <a:endParaRPr lang="en-US" sz="1100" b="1"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tc>
                  <a:txBody>
                    <a:bodyPr/>
                    <a:lstStyle/>
                    <a:p>
                      <a:pPr algn="r" fontAlgn="ctr"/>
                      <a:r>
                        <a:rPr lang="en-US" altLang="ja-JP" sz="1200" u="none" strike="noStrike" dirty="0">
                          <a:solidFill>
                            <a:srgbClr val="FF0000"/>
                          </a:solidFill>
                          <a:effectLst/>
                          <a:latin typeface="メイリオ" panose="020B0604030504040204" pitchFamily="50" charset="-128"/>
                          <a:ea typeface="メイリオ" panose="020B0604030504040204" pitchFamily="50" charset="-128"/>
                        </a:rPr>
                        <a:t>639</a:t>
                      </a:r>
                      <a:endParaRPr lang="en-US" altLang="ja-JP" sz="1200" b="0"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tc>
                  <a:txBody>
                    <a:bodyPr/>
                    <a:lstStyle/>
                    <a:p>
                      <a:pPr algn="r" fontAlgn="ctr"/>
                      <a:r>
                        <a:rPr lang="en-US" altLang="ja-JP" sz="1200" u="none" strike="noStrike" dirty="0">
                          <a:solidFill>
                            <a:srgbClr val="FF0000"/>
                          </a:solidFill>
                          <a:effectLst/>
                          <a:latin typeface="メイリオ" panose="020B0604030504040204" pitchFamily="50" charset="-128"/>
                          <a:ea typeface="メイリオ" panose="020B0604030504040204" pitchFamily="50" charset="-128"/>
                        </a:rPr>
                        <a:t>6.1%</a:t>
                      </a:r>
                      <a:endParaRPr lang="en-US" altLang="ja-JP" sz="1200" b="0"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10001"/>
                  </a:ext>
                </a:extLst>
              </a:tr>
              <a:tr h="336269">
                <a:tc>
                  <a:txBody>
                    <a:bodyPr/>
                    <a:lstStyle/>
                    <a:p>
                      <a:pPr algn="ctr" fontAlgn="ctr"/>
                      <a:r>
                        <a:rPr lang="en-US" altLang="ja-JP" sz="1100" b="1" u="none" strike="noStrike" dirty="0">
                          <a:effectLst/>
                          <a:latin typeface="メイリオ" panose="020B0604030504040204" pitchFamily="50" charset="-128"/>
                          <a:ea typeface="メイリオ" panose="020B0604030504040204" pitchFamily="50" charset="-128"/>
                        </a:rPr>
                        <a:t>2</a:t>
                      </a:r>
                      <a:endParaRPr lang="en-US" altLang="ja-JP" sz="11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5">
                        <a:lumMod val="20000"/>
                        <a:lumOff val="80000"/>
                      </a:schemeClr>
                    </a:solidFill>
                  </a:tcPr>
                </a:tc>
                <a:tc>
                  <a:txBody>
                    <a:bodyPr/>
                    <a:lstStyle/>
                    <a:p>
                      <a:pPr algn="l" fontAlgn="ctr"/>
                      <a:r>
                        <a:rPr lang="ja-JP" altLang="en-US" sz="1100" b="1" u="none" strike="noStrike" dirty="0">
                          <a:effectLst/>
                          <a:latin typeface="メイリオ" panose="020B0604030504040204" pitchFamily="50" charset="-128"/>
                          <a:ea typeface="メイリオ" panose="020B0604030504040204" pitchFamily="50" charset="-128"/>
                        </a:rPr>
                        <a:t>　</a:t>
                      </a:r>
                      <a:r>
                        <a:rPr lang="en-US" sz="1100" b="1" u="none" strike="noStrike" dirty="0" err="1">
                          <a:effectLst/>
                          <a:latin typeface="メイリオ" panose="020B0604030504040204" pitchFamily="50" charset="-128"/>
                          <a:ea typeface="メイリオ" panose="020B0604030504040204" pitchFamily="50" charset="-128"/>
                        </a:rPr>
                        <a:t>QcPassRate</a:t>
                      </a:r>
                      <a:endParaRPr lang="en-US" sz="11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5">
                        <a:lumMod val="20000"/>
                        <a:lumOff val="80000"/>
                      </a:schemeClr>
                    </a:solidFill>
                  </a:tcPr>
                </a:tc>
                <a:tc>
                  <a:txBody>
                    <a:bodyPr/>
                    <a:lstStyle/>
                    <a:p>
                      <a:pPr algn="l" fontAlgn="ctr"/>
                      <a:r>
                        <a:rPr lang="en-US" altLang="ja-JP" sz="1100" b="1" u="none" strike="noStrike" dirty="0">
                          <a:effectLst/>
                          <a:latin typeface="メイリオ" panose="020B0604030504040204" pitchFamily="50" charset="-128"/>
                          <a:ea typeface="メイリオ" panose="020B0604030504040204" pitchFamily="50" charset="-128"/>
                        </a:rPr>
                        <a:t>&lt; 80%</a:t>
                      </a:r>
                      <a:endParaRPr lang="en-US" altLang="ja-JP" sz="11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r" fontAlgn="ctr"/>
                      <a:r>
                        <a:rPr lang="en-US" altLang="ja-JP" sz="1200" u="none" strike="noStrike" dirty="0">
                          <a:effectLst/>
                          <a:latin typeface="メイリオ" panose="020B0604030504040204" pitchFamily="50" charset="-128"/>
                          <a:ea typeface="メイリオ" panose="020B0604030504040204" pitchFamily="50" charset="-128"/>
                        </a:rPr>
                        <a:t>343</a:t>
                      </a:r>
                      <a:endParaRPr lang="en-US" altLang="ja-JP" sz="12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r" fontAlgn="ctr"/>
                      <a:r>
                        <a:rPr lang="en-US" altLang="ja-JP" sz="1200" u="none" strike="noStrike">
                          <a:effectLst/>
                          <a:latin typeface="メイリオ" panose="020B0604030504040204" pitchFamily="50" charset="-128"/>
                          <a:ea typeface="メイリオ" panose="020B0604030504040204" pitchFamily="50" charset="-128"/>
                        </a:rPr>
                        <a:t>3.3%</a:t>
                      </a:r>
                      <a:endParaRPr lang="en-US" altLang="ja-JP" sz="12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l" fontAlgn="ctr"/>
                      <a:r>
                        <a:rPr lang="en-US" altLang="ja-JP" sz="1100" b="1" u="none" strike="noStrike" dirty="0">
                          <a:effectLst/>
                          <a:latin typeface="メイリオ" panose="020B0604030504040204" pitchFamily="50" charset="-128"/>
                          <a:ea typeface="メイリオ" panose="020B0604030504040204" pitchFamily="50" charset="-128"/>
                        </a:rPr>
                        <a:t>&lt; 60%</a:t>
                      </a:r>
                      <a:endParaRPr lang="en-US" altLang="ja-JP" sz="11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tc>
                  <a:txBody>
                    <a:bodyPr/>
                    <a:lstStyle/>
                    <a:p>
                      <a:pPr algn="r" fontAlgn="ctr"/>
                      <a:r>
                        <a:rPr lang="en-US" altLang="ja-JP" sz="1200" u="none" strike="noStrike" dirty="0">
                          <a:effectLst/>
                          <a:latin typeface="メイリオ" panose="020B0604030504040204" pitchFamily="50" charset="-128"/>
                          <a:ea typeface="メイリオ" panose="020B0604030504040204" pitchFamily="50" charset="-128"/>
                        </a:rPr>
                        <a:t>592</a:t>
                      </a:r>
                      <a:endParaRPr lang="en-US" altLang="ja-JP" sz="12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tc>
                  <a:txBody>
                    <a:bodyPr/>
                    <a:lstStyle/>
                    <a:p>
                      <a:pPr algn="r" fontAlgn="ctr"/>
                      <a:r>
                        <a:rPr lang="en-US" altLang="ja-JP" sz="1200" u="none" strike="noStrike" dirty="0">
                          <a:effectLst/>
                          <a:latin typeface="メイリオ" panose="020B0604030504040204" pitchFamily="50" charset="-128"/>
                          <a:ea typeface="メイリオ" panose="020B0604030504040204" pitchFamily="50" charset="-128"/>
                        </a:rPr>
                        <a:t>5.7%</a:t>
                      </a:r>
                      <a:endParaRPr lang="en-US" altLang="ja-JP" sz="12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10002"/>
                  </a:ext>
                </a:extLst>
              </a:tr>
              <a:tr h="336269">
                <a:tc>
                  <a:txBody>
                    <a:bodyPr/>
                    <a:lstStyle/>
                    <a:p>
                      <a:pPr algn="ctr" fontAlgn="ctr"/>
                      <a:r>
                        <a:rPr lang="en-US" altLang="ja-JP" sz="1100" b="1" u="none" strike="noStrike" dirty="0">
                          <a:effectLst/>
                          <a:latin typeface="メイリオ" panose="020B0604030504040204" pitchFamily="50" charset="-128"/>
                          <a:ea typeface="メイリオ" panose="020B0604030504040204" pitchFamily="50" charset="-128"/>
                        </a:rPr>
                        <a:t>3</a:t>
                      </a:r>
                      <a:endParaRPr lang="en-US" altLang="ja-JP" sz="11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5">
                        <a:lumMod val="20000"/>
                        <a:lumOff val="80000"/>
                      </a:schemeClr>
                    </a:solidFill>
                  </a:tcPr>
                </a:tc>
                <a:tc>
                  <a:txBody>
                    <a:bodyPr/>
                    <a:lstStyle/>
                    <a:p>
                      <a:pPr algn="l" fontAlgn="ctr"/>
                      <a:r>
                        <a:rPr lang="ja-JP" altLang="en-US" sz="1100" b="1" u="none" strike="noStrike" dirty="0">
                          <a:effectLst/>
                          <a:latin typeface="メイリオ" panose="020B0604030504040204" pitchFamily="50" charset="-128"/>
                          <a:ea typeface="メイリオ" panose="020B0604030504040204" pitchFamily="50" charset="-128"/>
                        </a:rPr>
                        <a:t>　</a:t>
                      </a:r>
                      <a:r>
                        <a:rPr lang="en-US" sz="1100" b="1" u="none" strike="noStrike" dirty="0" err="1">
                          <a:effectLst/>
                          <a:latin typeface="メイリオ" panose="020B0604030504040204" pitchFamily="50" charset="-128"/>
                          <a:ea typeface="メイリオ" panose="020B0604030504040204" pitchFamily="50" charset="-128"/>
                        </a:rPr>
                        <a:t>STAR_UniqMapRate</a:t>
                      </a:r>
                      <a:endParaRPr lang="en-US" sz="11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5">
                        <a:lumMod val="20000"/>
                        <a:lumOff val="80000"/>
                      </a:schemeClr>
                    </a:solidFill>
                  </a:tcPr>
                </a:tc>
                <a:tc>
                  <a:txBody>
                    <a:bodyPr/>
                    <a:lstStyle/>
                    <a:p>
                      <a:pPr algn="l" fontAlgn="ctr"/>
                      <a:r>
                        <a:rPr lang="en-US" altLang="ja-JP" sz="1100" b="1" u="none" strike="noStrike" dirty="0">
                          <a:effectLst/>
                          <a:latin typeface="メイリオ" panose="020B0604030504040204" pitchFamily="50" charset="-128"/>
                          <a:ea typeface="メイリオ" panose="020B0604030504040204" pitchFamily="50" charset="-128"/>
                        </a:rPr>
                        <a:t>&lt; 70%</a:t>
                      </a:r>
                      <a:endParaRPr lang="en-US" altLang="ja-JP" sz="11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r" fontAlgn="ctr"/>
                      <a:r>
                        <a:rPr lang="en-US" altLang="ja-JP" sz="1200" u="none" strike="noStrike" dirty="0">
                          <a:effectLst/>
                          <a:latin typeface="メイリオ" panose="020B0604030504040204" pitchFamily="50" charset="-128"/>
                          <a:ea typeface="メイリオ" panose="020B0604030504040204" pitchFamily="50" charset="-128"/>
                        </a:rPr>
                        <a:t>463</a:t>
                      </a:r>
                      <a:endParaRPr lang="en-US" altLang="ja-JP" sz="12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r" fontAlgn="ctr"/>
                      <a:r>
                        <a:rPr lang="en-US" altLang="ja-JP" sz="1200" u="none" strike="noStrike">
                          <a:effectLst/>
                          <a:latin typeface="メイリオ" panose="020B0604030504040204" pitchFamily="50" charset="-128"/>
                          <a:ea typeface="メイリオ" panose="020B0604030504040204" pitchFamily="50" charset="-128"/>
                        </a:rPr>
                        <a:t>4.4%</a:t>
                      </a:r>
                      <a:endParaRPr lang="en-US" altLang="ja-JP" sz="12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l" fontAlgn="ctr"/>
                      <a:r>
                        <a:rPr lang="en-US" altLang="ja-JP" sz="1100" b="1" u="none" strike="noStrike" dirty="0">
                          <a:effectLst/>
                          <a:latin typeface="メイリオ" panose="020B0604030504040204" pitchFamily="50" charset="-128"/>
                          <a:ea typeface="メイリオ" panose="020B0604030504040204" pitchFamily="50" charset="-128"/>
                        </a:rPr>
                        <a:t>&lt; 50%</a:t>
                      </a:r>
                      <a:endParaRPr lang="en-US" altLang="ja-JP" sz="11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tc>
                  <a:txBody>
                    <a:bodyPr/>
                    <a:lstStyle/>
                    <a:p>
                      <a:pPr algn="r" fontAlgn="ctr"/>
                      <a:r>
                        <a:rPr lang="en-US" altLang="ja-JP" sz="1200" u="none" strike="noStrike">
                          <a:effectLst/>
                          <a:latin typeface="メイリオ" panose="020B0604030504040204" pitchFamily="50" charset="-128"/>
                          <a:ea typeface="メイリオ" panose="020B0604030504040204" pitchFamily="50" charset="-128"/>
                        </a:rPr>
                        <a:t>2,771</a:t>
                      </a:r>
                      <a:endParaRPr lang="en-US" altLang="ja-JP" sz="12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tc>
                  <a:txBody>
                    <a:bodyPr/>
                    <a:lstStyle/>
                    <a:p>
                      <a:pPr algn="r" fontAlgn="ctr"/>
                      <a:r>
                        <a:rPr lang="en-US" altLang="ja-JP" sz="1200" u="none" strike="noStrike" dirty="0">
                          <a:effectLst/>
                          <a:latin typeface="メイリオ" panose="020B0604030504040204" pitchFamily="50" charset="-128"/>
                          <a:ea typeface="メイリオ" panose="020B0604030504040204" pitchFamily="50" charset="-128"/>
                        </a:rPr>
                        <a:t>26.6%</a:t>
                      </a:r>
                      <a:endParaRPr lang="en-US" altLang="ja-JP" sz="12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10003"/>
                  </a:ext>
                </a:extLst>
              </a:tr>
              <a:tr h="336269">
                <a:tc>
                  <a:txBody>
                    <a:bodyPr/>
                    <a:lstStyle/>
                    <a:p>
                      <a:pPr algn="ctr" fontAlgn="ctr"/>
                      <a:r>
                        <a:rPr lang="en-US" altLang="ja-JP" sz="1100" b="1" u="none" strike="noStrike" dirty="0">
                          <a:effectLst/>
                          <a:latin typeface="メイリオ" panose="020B0604030504040204" pitchFamily="50" charset="-128"/>
                          <a:ea typeface="メイリオ" panose="020B0604030504040204" pitchFamily="50" charset="-128"/>
                        </a:rPr>
                        <a:t>4</a:t>
                      </a:r>
                      <a:endParaRPr lang="en-US" altLang="ja-JP" sz="11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5">
                        <a:lumMod val="20000"/>
                        <a:lumOff val="80000"/>
                      </a:schemeClr>
                    </a:solidFill>
                  </a:tcPr>
                </a:tc>
                <a:tc>
                  <a:txBody>
                    <a:bodyPr/>
                    <a:lstStyle/>
                    <a:p>
                      <a:pPr algn="l" fontAlgn="ctr"/>
                      <a:r>
                        <a:rPr lang="ja-JP" altLang="en-US" sz="1100" b="1" u="none" strike="noStrike" dirty="0">
                          <a:effectLst/>
                          <a:latin typeface="メイリオ" panose="020B0604030504040204" pitchFamily="50" charset="-128"/>
                          <a:ea typeface="メイリオ" panose="020B0604030504040204" pitchFamily="50" charset="-128"/>
                        </a:rPr>
                        <a:t>　</a:t>
                      </a:r>
                      <a:r>
                        <a:rPr lang="en-US" sz="1100" b="1" u="none" strike="noStrike" dirty="0" err="1">
                          <a:effectLst/>
                          <a:latin typeface="メイリオ" panose="020B0604030504040204" pitchFamily="50" charset="-128"/>
                          <a:ea typeface="メイリオ" panose="020B0604030504040204" pitchFamily="50" charset="-128"/>
                        </a:rPr>
                        <a:t>STAR_AssignRate</a:t>
                      </a:r>
                      <a:endParaRPr lang="en-US" sz="11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5">
                        <a:lumMod val="20000"/>
                        <a:lumOff val="80000"/>
                      </a:schemeClr>
                    </a:solidFill>
                  </a:tcPr>
                </a:tc>
                <a:tc>
                  <a:txBody>
                    <a:bodyPr/>
                    <a:lstStyle/>
                    <a:p>
                      <a:pPr algn="l" fontAlgn="ctr"/>
                      <a:r>
                        <a:rPr lang="en-US" altLang="ja-JP" sz="1100" b="1" u="none" strike="noStrike" dirty="0">
                          <a:effectLst/>
                          <a:latin typeface="メイリオ" panose="020B0604030504040204" pitchFamily="50" charset="-128"/>
                          <a:ea typeface="メイリオ" panose="020B0604030504040204" pitchFamily="50" charset="-128"/>
                        </a:rPr>
                        <a:t>&lt; 60%</a:t>
                      </a:r>
                      <a:endParaRPr lang="en-US" altLang="ja-JP" sz="11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r" fontAlgn="ctr"/>
                      <a:r>
                        <a:rPr lang="en-US" altLang="ja-JP" sz="1200" u="none" strike="noStrike" dirty="0">
                          <a:effectLst/>
                          <a:latin typeface="メイリオ" panose="020B0604030504040204" pitchFamily="50" charset="-128"/>
                          <a:ea typeface="メイリオ" panose="020B0604030504040204" pitchFamily="50" charset="-128"/>
                        </a:rPr>
                        <a:t>1,045</a:t>
                      </a:r>
                      <a:endParaRPr lang="en-US" altLang="ja-JP" sz="12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r" fontAlgn="ctr"/>
                      <a:r>
                        <a:rPr lang="en-US" altLang="ja-JP" sz="1200" u="none" strike="noStrike">
                          <a:effectLst/>
                          <a:latin typeface="メイリオ" panose="020B0604030504040204" pitchFamily="50" charset="-128"/>
                          <a:ea typeface="メイリオ" panose="020B0604030504040204" pitchFamily="50" charset="-128"/>
                        </a:rPr>
                        <a:t>10.0%</a:t>
                      </a:r>
                      <a:endParaRPr lang="en-US" altLang="ja-JP" sz="12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l" fontAlgn="ctr"/>
                      <a:r>
                        <a:rPr lang="en-US" altLang="ja-JP" sz="1100" b="1" u="none" strike="noStrike" dirty="0">
                          <a:effectLst/>
                          <a:latin typeface="メイリオ" panose="020B0604030504040204" pitchFamily="50" charset="-128"/>
                          <a:ea typeface="メイリオ" panose="020B0604030504040204" pitchFamily="50" charset="-128"/>
                        </a:rPr>
                        <a:t>&lt; 40%</a:t>
                      </a:r>
                      <a:endParaRPr lang="en-US" altLang="ja-JP" sz="11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tc>
                  <a:txBody>
                    <a:bodyPr/>
                    <a:lstStyle/>
                    <a:p>
                      <a:pPr algn="r" fontAlgn="ctr"/>
                      <a:r>
                        <a:rPr lang="en-US" altLang="ja-JP" sz="1200" u="none" strike="noStrike">
                          <a:effectLst/>
                          <a:latin typeface="メイリオ" panose="020B0604030504040204" pitchFamily="50" charset="-128"/>
                          <a:ea typeface="メイリオ" panose="020B0604030504040204" pitchFamily="50" charset="-128"/>
                        </a:rPr>
                        <a:t>3,318</a:t>
                      </a:r>
                      <a:endParaRPr lang="en-US" altLang="ja-JP" sz="12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tc>
                  <a:txBody>
                    <a:bodyPr/>
                    <a:lstStyle/>
                    <a:p>
                      <a:pPr algn="r" fontAlgn="ctr"/>
                      <a:r>
                        <a:rPr lang="en-US" altLang="ja-JP" sz="1200" u="none" strike="noStrike" dirty="0">
                          <a:effectLst/>
                          <a:latin typeface="メイリオ" panose="020B0604030504040204" pitchFamily="50" charset="-128"/>
                          <a:ea typeface="メイリオ" panose="020B0604030504040204" pitchFamily="50" charset="-128"/>
                        </a:rPr>
                        <a:t>31.8%</a:t>
                      </a:r>
                      <a:endParaRPr lang="en-US" altLang="ja-JP" sz="12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10004"/>
                  </a:ext>
                </a:extLst>
              </a:tr>
              <a:tr h="336269">
                <a:tc>
                  <a:txBody>
                    <a:bodyPr/>
                    <a:lstStyle/>
                    <a:p>
                      <a:pPr algn="ctr" fontAlgn="ctr"/>
                      <a:r>
                        <a:rPr lang="en-US" altLang="ja-JP" sz="1100" b="1" u="none" strike="noStrike" dirty="0">
                          <a:solidFill>
                            <a:srgbClr val="FF0000"/>
                          </a:solidFill>
                          <a:effectLst/>
                          <a:latin typeface="メイリオ" panose="020B0604030504040204" pitchFamily="50" charset="-128"/>
                          <a:ea typeface="メイリオ" panose="020B0604030504040204" pitchFamily="50" charset="-128"/>
                        </a:rPr>
                        <a:t>5</a:t>
                      </a:r>
                      <a:endParaRPr lang="en-US" altLang="ja-JP" sz="1100" b="1"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5">
                        <a:lumMod val="20000"/>
                        <a:lumOff val="80000"/>
                      </a:schemeClr>
                    </a:solidFill>
                  </a:tcPr>
                </a:tc>
                <a:tc>
                  <a:txBody>
                    <a:bodyPr/>
                    <a:lstStyle/>
                    <a:p>
                      <a:pPr algn="l" fontAlgn="ctr"/>
                      <a:r>
                        <a:rPr lang="ja-JP" altLang="en-US" sz="1100" b="1" u="none" strike="noStrike" dirty="0">
                          <a:solidFill>
                            <a:srgbClr val="FF0000"/>
                          </a:solidFill>
                          <a:effectLst/>
                          <a:latin typeface="メイリオ" panose="020B0604030504040204" pitchFamily="50" charset="-128"/>
                          <a:ea typeface="メイリオ" panose="020B0604030504040204" pitchFamily="50" charset="-128"/>
                        </a:rPr>
                        <a:t>　</a:t>
                      </a:r>
                      <a:r>
                        <a:rPr lang="en-US" sz="1100" b="1" u="none" strike="noStrike" dirty="0" err="1">
                          <a:solidFill>
                            <a:srgbClr val="FF0000"/>
                          </a:solidFill>
                          <a:effectLst/>
                          <a:latin typeface="メイリオ" panose="020B0604030504040204" pitchFamily="50" charset="-128"/>
                          <a:ea typeface="メイリオ" panose="020B0604030504040204" pitchFamily="50" charset="-128"/>
                        </a:rPr>
                        <a:t>STAR_AssignedReads</a:t>
                      </a:r>
                      <a:endParaRPr lang="en-US" sz="1100" b="1"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5">
                        <a:lumMod val="20000"/>
                        <a:lumOff val="80000"/>
                      </a:schemeClr>
                    </a:solidFill>
                  </a:tcPr>
                </a:tc>
                <a:tc>
                  <a:txBody>
                    <a:bodyPr/>
                    <a:lstStyle/>
                    <a:p>
                      <a:pPr algn="l" fontAlgn="ctr"/>
                      <a:r>
                        <a:rPr lang="en-US" sz="1100" b="1" u="none" strike="noStrike" dirty="0">
                          <a:solidFill>
                            <a:srgbClr val="FF0000"/>
                          </a:solidFill>
                          <a:effectLst/>
                          <a:latin typeface="メイリオ" panose="020B0604030504040204" pitchFamily="50" charset="-128"/>
                          <a:ea typeface="メイリオ" panose="020B0604030504040204" pitchFamily="50" charset="-128"/>
                        </a:rPr>
                        <a:t>&lt; 500 reads per gene</a:t>
                      </a:r>
                      <a:endParaRPr lang="en-US" sz="1100" b="1"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r" fontAlgn="ctr"/>
                      <a:r>
                        <a:rPr lang="en-US" altLang="ja-JP" sz="1200" u="none" strike="noStrike" dirty="0">
                          <a:solidFill>
                            <a:srgbClr val="FF0000"/>
                          </a:solidFill>
                          <a:effectLst/>
                          <a:latin typeface="メイリオ" panose="020B0604030504040204" pitchFamily="50" charset="-128"/>
                          <a:ea typeface="メイリオ" panose="020B0604030504040204" pitchFamily="50" charset="-128"/>
                        </a:rPr>
                        <a:t>2,566</a:t>
                      </a:r>
                      <a:endParaRPr lang="en-US" altLang="ja-JP" sz="1200" b="0"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r" fontAlgn="ctr"/>
                      <a:r>
                        <a:rPr lang="en-US" altLang="ja-JP" sz="1200" u="none" strike="noStrike" dirty="0">
                          <a:solidFill>
                            <a:srgbClr val="FF0000"/>
                          </a:solidFill>
                          <a:effectLst/>
                          <a:latin typeface="メイリオ" panose="020B0604030504040204" pitchFamily="50" charset="-128"/>
                          <a:ea typeface="メイリオ" panose="020B0604030504040204" pitchFamily="50" charset="-128"/>
                        </a:rPr>
                        <a:t>24.6%</a:t>
                      </a:r>
                      <a:endParaRPr lang="en-US" altLang="ja-JP" sz="1200" b="0"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l" fontAlgn="ctr"/>
                      <a:r>
                        <a:rPr lang="en-US" sz="1100" b="1" u="none" strike="noStrike" dirty="0">
                          <a:solidFill>
                            <a:srgbClr val="FF0000"/>
                          </a:solidFill>
                          <a:effectLst/>
                          <a:latin typeface="メイリオ" panose="020B0604030504040204" pitchFamily="50" charset="-128"/>
                          <a:ea typeface="メイリオ" panose="020B0604030504040204" pitchFamily="50" charset="-128"/>
                        </a:rPr>
                        <a:t>&lt; 50 reads per gene</a:t>
                      </a:r>
                      <a:endParaRPr lang="en-US" sz="1100" b="1"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tc>
                  <a:txBody>
                    <a:bodyPr/>
                    <a:lstStyle/>
                    <a:p>
                      <a:pPr algn="r" fontAlgn="ctr"/>
                      <a:r>
                        <a:rPr lang="en-US" altLang="ja-JP" sz="1200" u="none" strike="noStrike" dirty="0">
                          <a:solidFill>
                            <a:srgbClr val="FF0000"/>
                          </a:solidFill>
                          <a:effectLst/>
                          <a:latin typeface="メイリオ" panose="020B0604030504040204" pitchFamily="50" charset="-128"/>
                          <a:ea typeface="メイリオ" panose="020B0604030504040204" pitchFamily="50" charset="-128"/>
                        </a:rPr>
                        <a:t>2,941</a:t>
                      </a:r>
                      <a:endParaRPr lang="en-US" altLang="ja-JP" sz="1200" b="0"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tc>
                  <a:txBody>
                    <a:bodyPr/>
                    <a:lstStyle/>
                    <a:p>
                      <a:pPr algn="r" fontAlgn="ctr"/>
                      <a:r>
                        <a:rPr lang="en-US" altLang="ja-JP" sz="1200" u="none" strike="noStrike" dirty="0">
                          <a:solidFill>
                            <a:srgbClr val="FF0000"/>
                          </a:solidFill>
                          <a:effectLst/>
                          <a:latin typeface="メイリオ" panose="020B0604030504040204" pitchFamily="50" charset="-128"/>
                          <a:ea typeface="メイリオ" panose="020B0604030504040204" pitchFamily="50" charset="-128"/>
                        </a:rPr>
                        <a:t>28.2%</a:t>
                      </a:r>
                      <a:endParaRPr lang="en-US" altLang="ja-JP" sz="1200" b="0"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10005"/>
                  </a:ext>
                </a:extLst>
              </a:tr>
              <a:tr h="336269">
                <a:tc>
                  <a:txBody>
                    <a:bodyPr/>
                    <a:lstStyle/>
                    <a:p>
                      <a:pPr algn="ctr" fontAlgn="ctr"/>
                      <a:r>
                        <a:rPr lang="en-US" altLang="ja-JP" sz="1100" b="1" u="none" strike="noStrike" dirty="0">
                          <a:effectLst/>
                          <a:latin typeface="メイリオ" panose="020B0604030504040204" pitchFamily="50" charset="-128"/>
                          <a:ea typeface="メイリオ" panose="020B0604030504040204" pitchFamily="50" charset="-128"/>
                        </a:rPr>
                        <a:t>6</a:t>
                      </a:r>
                      <a:endParaRPr lang="en-US" altLang="ja-JP" sz="11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5">
                        <a:lumMod val="20000"/>
                        <a:lumOff val="80000"/>
                      </a:schemeClr>
                    </a:solidFill>
                  </a:tcPr>
                </a:tc>
                <a:tc>
                  <a:txBody>
                    <a:bodyPr/>
                    <a:lstStyle/>
                    <a:p>
                      <a:pPr algn="l" fontAlgn="ctr"/>
                      <a:r>
                        <a:rPr lang="ja-JP" altLang="en-US" sz="1100" b="1" u="none" strike="noStrike" dirty="0">
                          <a:effectLst/>
                          <a:latin typeface="メイリオ" panose="020B0604030504040204" pitchFamily="50" charset="-128"/>
                          <a:ea typeface="メイリオ" panose="020B0604030504040204" pitchFamily="50" charset="-128"/>
                        </a:rPr>
                        <a:t>　</a:t>
                      </a:r>
                      <a:r>
                        <a:rPr lang="en-US" sz="1100" b="1" u="none" strike="noStrike" dirty="0" err="1">
                          <a:effectLst/>
                          <a:latin typeface="メイリオ" panose="020B0604030504040204" pitchFamily="50" charset="-128"/>
                          <a:ea typeface="メイリオ" panose="020B0604030504040204" pitchFamily="50" charset="-128"/>
                        </a:rPr>
                        <a:t>Kallisto_MapRate</a:t>
                      </a:r>
                      <a:endParaRPr lang="en-US" sz="11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5">
                        <a:lumMod val="20000"/>
                        <a:lumOff val="80000"/>
                      </a:schemeClr>
                    </a:solidFill>
                  </a:tcPr>
                </a:tc>
                <a:tc>
                  <a:txBody>
                    <a:bodyPr/>
                    <a:lstStyle/>
                    <a:p>
                      <a:pPr algn="l" fontAlgn="ctr"/>
                      <a:r>
                        <a:rPr lang="en-US" altLang="ja-JP" sz="1100" b="1" u="none" strike="noStrike" dirty="0">
                          <a:effectLst/>
                          <a:latin typeface="メイリオ" panose="020B0604030504040204" pitchFamily="50" charset="-128"/>
                          <a:ea typeface="メイリオ" panose="020B0604030504040204" pitchFamily="50" charset="-128"/>
                        </a:rPr>
                        <a:t>&lt; 60%</a:t>
                      </a:r>
                      <a:endParaRPr lang="en-US" altLang="ja-JP" sz="11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r" fontAlgn="ctr"/>
                      <a:r>
                        <a:rPr lang="en-US" altLang="ja-JP" sz="1200" u="none" strike="noStrike" dirty="0">
                          <a:effectLst/>
                          <a:latin typeface="メイリオ" panose="020B0604030504040204" pitchFamily="50" charset="-128"/>
                          <a:ea typeface="メイリオ" panose="020B0604030504040204" pitchFamily="50" charset="-128"/>
                        </a:rPr>
                        <a:t>184</a:t>
                      </a:r>
                      <a:endParaRPr lang="en-US" altLang="ja-JP" sz="12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r" fontAlgn="ctr"/>
                      <a:r>
                        <a:rPr lang="en-US" altLang="ja-JP" sz="1200" u="none" strike="noStrike">
                          <a:effectLst/>
                          <a:latin typeface="メイリオ" panose="020B0604030504040204" pitchFamily="50" charset="-128"/>
                          <a:ea typeface="メイリオ" panose="020B0604030504040204" pitchFamily="50" charset="-128"/>
                        </a:rPr>
                        <a:t>1.8%</a:t>
                      </a:r>
                      <a:endParaRPr lang="en-US" altLang="ja-JP" sz="12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l" fontAlgn="ctr"/>
                      <a:r>
                        <a:rPr lang="en-US" altLang="ja-JP" sz="1100" b="1" u="none" strike="noStrike" dirty="0">
                          <a:effectLst/>
                          <a:latin typeface="メイリオ" panose="020B0604030504040204" pitchFamily="50" charset="-128"/>
                          <a:ea typeface="メイリオ" panose="020B0604030504040204" pitchFamily="50" charset="-128"/>
                        </a:rPr>
                        <a:t>&lt; 40%</a:t>
                      </a:r>
                      <a:endParaRPr lang="en-US" altLang="ja-JP" sz="11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tc>
                  <a:txBody>
                    <a:bodyPr/>
                    <a:lstStyle/>
                    <a:p>
                      <a:pPr algn="r" fontAlgn="ctr"/>
                      <a:r>
                        <a:rPr lang="en-US" altLang="ja-JP" sz="1200" u="none" strike="noStrike" dirty="0">
                          <a:effectLst/>
                          <a:latin typeface="メイリオ" panose="020B0604030504040204" pitchFamily="50" charset="-128"/>
                          <a:ea typeface="メイリオ" panose="020B0604030504040204" pitchFamily="50" charset="-128"/>
                        </a:rPr>
                        <a:t>3,291</a:t>
                      </a:r>
                      <a:endParaRPr lang="en-US" altLang="ja-JP" sz="12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tc>
                  <a:txBody>
                    <a:bodyPr/>
                    <a:lstStyle/>
                    <a:p>
                      <a:pPr algn="r" fontAlgn="ctr"/>
                      <a:r>
                        <a:rPr lang="en-US" altLang="ja-JP" sz="1200" u="none" strike="noStrike" dirty="0">
                          <a:effectLst/>
                          <a:latin typeface="メイリオ" panose="020B0604030504040204" pitchFamily="50" charset="-128"/>
                          <a:ea typeface="メイリオ" panose="020B0604030504040204" pitchFamily="50" charset="-128"/>
                        </a:rPr>
                        <a:t>31.5%</a:t>
                      </a:r>
                      <a:endParaRPr lang="en-US" altLang="ja-JP" sz="12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10006"/>
                  </a:ext>
                </a:extLst>
              </a:tr>
              <a:tr h="336269">
                <a:tc>
                  <a:txBody>
                    <a:bodyPr/>
                    <a:lstStyle/>
                    <a:p>
                      <a:pPr algn="ctr" fontAlgn="ctr"/>
                      <a:r>
                        <a:rPr lang="en-US" altLang="ja-JP" sz="1100" b="1" u="none" strike="noStrike" dirty="0">
                          <a:solidFill>
                            <a:srgbClr val="FF0000"/>
                          </a:solidFill>
                          <a:effectLst/>
                          <a:latin typeface="メイリオ" panose="020B0604030504040204" pitchFamily="50" charset="-128"/>
                          <a:ea typeface="メイリオ" panose="020B0604030504040204" pitchFamily="50" charset="-128"/>
                        </a:rPr>
                        <a:t>7</a:t>
                      </a:r>
                      <a:endParaRPr lang="en-US" altLang="ja-JP" sz="1100" b="1"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5">
                        <a:lumMod val="20000"/>
                        <a:lumOff val="80000"/>
                      </a:schemeClr>
                    </a:solidFill>
                  </a:tcPr>
                </a:tc>
                <a:tc>
                  <a:txBody>
                    <a:bodyPr/>
                    <a:lstStyle/>
                    <a:p>
                      <a:pPr algn="l" fontAlgn="ctr"/>
                      <a:r>
                        <a:rPr lang="ja-JP" altLang="en-US" sz="1100" b="1" u="none" strike="noStrike" dirty="0">
                          <a:solidFill>
                            <a:srgbClr val="FF0000"/>
                          </a:solidFill>
                          <a:effectLst/>
                          <a:latin typeface="メイリオ" panose="020B0604030504040204" pitchFamily="50" charset="-128"/>
                          <a:ea typeface="メイリオ" panose="020B0604030504040204" pitchFamily="50" charset="-128"/>
                        </a:rPr>
                        <a:t>　</a:t>
                      </a:r>
                      <a:r>
                        <a:rPr lang="en-US" sz="1100" b="1" u="none" strike="noStrike" dirty="0" err="1">
                          <a:solidFill>
                            <a:srgbClr val="FF0000"/>
                          </a:solidFill>
                          <a:effectLst/>
                          <a:latin typeface="メイリオ" panose="020B0604030504040204" pitchFamily="50" charset="-128"/>
                          <a:ea typeface="メイリオ" panose="020B0604030504040204" pitchFamily="50" charset="-128"/>
                        </a:rPr>
                        <a:t>Kallisto_MappedReads</a:t>
                      </a:r>
                      <a:endParaRPr lang="en-US" sz="1100" b="1"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5">
                        <a:lumMod val="20000"/>
                        <a:lumOff val="80000"/>
                      </a:schemeClr>
                    </a:solidFill>
                  </a:tcPr>
                </a:tc>
                <a:tc>
                  <a:txBody>
                    <a:bodyPr/>
                    <a:lstStyle/>
                    <a:p>
                      <a:pPr algn="l" fontAlgn="ctr"/>
                      <a:r>
                        <a:rPr lang="en-US" sz="1100" b="1" u="none" strike="noStrike" dirty="0">
                          <a:solidFill>
                            <a:srgbClr val="FF0000"/>
                          </a:solidFill>
                          <a:effectLst/>
                          <a:latin typeface="メイリオ" panose="020B0604030504040204" pitchFamily="50" charset="-128"/>
                          <a:ea typeface="メイリオ" panose="020B0604030504040204" pitchFamily="50" charset="-128"/>
                        </a:rPr>
                        <a:t>&lt; 500 reads per gene</a:t>
                      </a:r>
                      <a:endParaRPr lang="en-US" sz="1100" b="1"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r" fontAlgn="ctr"/>
                      <a:r>
                        <a:rPr lang="en-US" altLang="ja-JP" sz="1200" u="none" strike="noStrike" dirty="0">
                          <a:solidFill>
                            <a:srgbClr val="FF0000"/>
                          </a:solidFill>
                          <a:effectLst/>
                          <a:latin typeface="メイリオ" panose="020B0604030504040204" pitchFamily="50" charset="-128"/>
                          <a:ea typeface="メイリオ" panose="020B0604030504040204" pitchFamily="50" charset="-128"/>
                        </a:rPr>
                        <a:t>2,520</a:t>
                      </a:r>
                      <a:endParaRPr lang="en-US" altLang="ja-JP" sz="1200" b="0"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r" fontAlgn="ctr"/>
                      <a:r>
                        <a:rPr lang="en-US" altLang="ja-JP" sz="1200" u="none" strike="noStrike" dirty="0">
                          <a:solidFill>
                            <a:srgbClr val="FF0000"/>
                          </a:solidFill>
                          <a:effectLst/>
                          <a:latin typeface="メイリオ" panose="020B0604030504040204" pitchFamily="50" charset="-128"/>
                          <a:ea typeface="メイリオ" panose="020B0604030504040204" pitchFamily="50" charset="-128"/>
                        </a:rPr>
                        <a:t>24.2%</a:t>
                      </a:r>
                      <a:endParaRPr lang="en-US" altLang="ja-JP" sz="1200" b="0"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l" fontAlgn="ctr"/>
                      <a:r>
                        <a:rPr lang="en-US" sz="1100" b="1" u="none" strike="noStrike" dirty="0">
                          <a:solidFill>
                            <a:srgbClr val="FF0000"/>
                          </a:solidFill>
                          <a:effectLst/>
                          <a:latin typeface="メイリオ" panose="020B0604030504040204" pitchFamily="50" charset="-128"/>
                          <a:ea typeface="メイリオ" panose="020B0604030504040204" pitchFamily="50" charset="-128"/>
                        </a:rPr>
                        <a:t>&lt; 50 reads per gene</a:t>
                      </a:r>
                      <a:endParaRPr lang="en-US" sz="1100" b="1"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tc>
                  <a:txBody>
                    <a:bodyPr/>
                    <a:lstStyle/>
                    <a:p>
                      <a:pPr algn="r" fontAlgn="ctr"/>
                      <a:r>
                        <a:rPr lang="en-US" altLang="ja-JP" sz="1200" u="none" strike="noStrike" dirty="0">
                          <a:solidFill>
                            <a:srgbClr val="FF0000"/>
                          </a:solidFill>
                          <a:effectLst/>
                          <a:latin typeface="メイリオ" panose="020B0604030504040204" pitchFamily="50" charset="-128"/>
                          <a:ea typeface="メイリオ" panose="020B0604030504040204" pitchFamily="50" charset="-128"/>
                        </a:rPr>
                        <a:t>1,954</a:t>
                      </a:r>
                      <a:endParaRPr lang="en-US" altLang="ja-JP" sz="1200" b="0"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tc>
                  <a:txBody>
                    <a:bodyPr/>
                    <a:lstStyle/>
                    <a:p>
                      <a:pPr algn="r" fontAlgn="ctr"/>
                      <a:r>
                        <a:rPr lang="en-US" altLang="ja-JP" sz="1200" u="none" strike="noStrike" dirty="0">
                          <a:solidFill>
                            <a:srgbClr val="FF0000"/>
                          </a:solidFill>
                          <a:effectLst/>
                          <a:latin typeface="メイリオ" panose="020B0604030504040204" pitchFamily="50" charset="-128"/>
                          <a:ea typeface="メイリオ" panose="020B0604030504040204" pitchFamily="50" charset="-128"/>
                        </a:rPr>
                        <a:t>18.7%</a:t>
                      </a:r>
                      <a:endParaRPr lang="en-US" altLang="ja-JP" sz="1200" b="0" i="0" u="none" strike="noStrike" dirty="0">
                        <a:solidFill>
                          <a:srgbClr val="FF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10007"/>
                  </a:ext>
                </a:extLst>
              </a:tr>
              <a:tr h="336269">
                <a:tc>
                  <a:txBody>
                    <a:bodyPr/>
                    <a:lstStyle/>
                    <a:p>
                      <a:pPr algn="ctr" fontAlgn="ctr"/>
                      <a:r>
                        <a:rPr lang="en-US" altLang="ja-JP" sz="1100" b="1" u="none" strike="noStrike" dirty="0">
                          <a:effectLst/>
                          <a:latin typeface="メイリオ" panose="020B0604030504040204" pitchFamily="50" charset="-128"/>
                          <a:ea typeface="メイリオ" panose="020B0604030504040204" pitchFamily="50" charset="-128"/>
                        </a:rPr>
                        <a:t>8</a:t>
                      </a:r>
                      <a:endParaRPr lang="en-US" altLang="ja-JP" sz="11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5">
                        <a:lumMod val="20000"/>
                        <a:lumOff val="80000"/>
                      </a:schemeClr>
                    </a:solidFill>
                  </a:tcPr>
                </a:tc>
                <a:tc>
                  <a:txBody>
                    <a:bodyPr/>
                    <a:lstStyle/>
                    <a:p>
                      <a:pPr algn="l" fontAlgn="ctr"/>
                      <a:r>
                        <a:rPr lang="ja-JP" altLang="en-US" sz="1100" b="1" u="none" strike="noStrike" dirty="0">
                          <a:effectLst/>
                          <a:latin typeface="メイリオ" panose="020B0604030504040204" pitchFamily="50" charset="-128"/>
                          <a:ea typeface="メイリオ" panose="020B0604030504040204" pitchFamily="50" charset="-128"/>
                        </a:rPr>
                        <a:t>　</a:t>
                      </a:r>
                      <a:r>
                        <a:rPr lang="en-US" sz="1100" b="1" u="none" strike="noStrike" dirty="0" err="1">
                          <a:effectLst/>
                          <a:latin typeface="メイリオ" panose="020B0604030504040204" pitchFamily="50" charset="-128"/>
                          <a:ea typeface="メイリオ" panose="020B0604030504040204" pitchFamily="50" charset="-128"/>
                        </a:rPr>
                        <a:t>DatasetCorrel</a:t>
                      </a:r>
                      <a:endParaRPr lang="en-US" sz="11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5">
                        <a:lumMod val="20000"/>
                        <a:lumOff val="80000"/>
                      </a:schemeClr>
                    </a:solidFill>
                  </a:tcPr>
                </a:tc>
                <a:tc>
                  <a:txBody>
                    <a:bodyPr/>
                    <a:lstStyle/>
                    <a:p>
                      <a:pPr algn="l" fontAlgn="ctr"/>
                      <a:r>
                        <a:rPr lang="en-US" altLang="ja-JP" sz="1100" b="1" u="none" strike="noStrike" dirty="0">
                          <a:effectLst/>
                          <a:latin typeface="メイリオ" panose="020B0604030504040204" pitchFamily="50" charset="-128"/>
                          <a:ea typeface="メイリオ" panose="020B0604030504040204" pitchFamily="50" charset="-128"/>
                        </a:rPr>
                        <a:t>&lt; 0.5</a:t>
                      </a:r>
                      <a:endParaRPr lang="en-US" altLang="ja-JP" sz="11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r" fontAlgn="ctr"/>
                      <a:r>
                        <a:rPr lang="en-US" altLang="ja-JP" sz="1200" u="none" strike="noStrike" dirty="0">
                          <a:effectLst/>
                          <a:latin typeface="メイリオ" panose="020B0604030504040204" pitchFamily="50" charset="-128"/>
                          <a:ea typeface="メイリオ" panose="020B0604030504040204" pitchFamily="50" charset="-128"/>
                        </a:rPr>
                        <a:t>0</a:t>
                      </a:r>
                      <a:endParaRPr lang="en-US" altLang="ja-JP" sz="12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r" fontAlgn="ctr"/>
                      <a:r>
                        <a:rPr lang="en-US" altLang="ja-JP" sz="1200" u="none" strike="noStrike" dirty="0">
                          <a:effectLst/>
                          <a:latin typeface="メイリオ" panose="020B0604030504040204" pitchFamily="50" charset="-128"/>
                          <a:ea typeface="メイリオ" panose="020B0604030504040204" pitchFamily="50" charset="-128"/>
                        </a:rPr>
                        <a:t>0.0%</a:t>
                      </a:r>
                      <a:endParaRPr lang="en-US" altLang="ja-JP" sz="12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6">
                        <a:lumMod val="20000"/>
                        <a:lumOff val="80000"/>
                      </a:schemeClr>
                    </a:solidFill>
                  </a:tcPr>
                </a:tc>
                <a:tc>
                  <a:txBody>
                    <a:bodyPr/>
                    <a:lstStyle/>
                    <a:p>
                      <a:pPr algn="l" fontAlgn="ctr"/>
                      <a:r>
                        <a:rPr lang="en-US" altLang="ja-JP" sz="1100" b="1" u="none" strike="noStrike" dirty="0">
                          <a:effectLst/>
                          <a:latin typeface="メイリオ" panose="020B0604030504040204" pitchFamily="50" charset="-128"/>
                          <a:ea typeface="メイリオ" panose="020B0604030504040204" pitchFamily="50" charset="-128"/>
                        </a:rPr>
                        <a:t>-</a:t>
                      </a:r>
                      <a:endParaRPr lang="en-US" altLang="ja-JP" sz="1100" b="1"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tc>
                  <a:txBody>
                    <a:bodyPr/>
                    <a:lstStyle/>
                    <a:p>
                      <a:pPr algn="r" fontAlgn="ctr"/>
                      <a:r>
                        <a:rPr lang="en-US" altLang="ja-JP" sz="1200" u="none" strike="noStrike" dirty="0">
                          <a:effectLst/>
                          <a:latin typeface="メイリオ" panose="020B0604030504040204" pitchFamily="50" charset="-128"/>
                          <a:ea typeface="メイリオ" panose="020B0604030504040204" pitchFamily="50" charset="-128"/>
                        </a:rPr>
                        <a:t>0</a:t>
                      </a:r>
                      <a:endParaRPr lang="en-US" altLang="ja-JP" sz="12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tc>
                  <a:txBody>
                    <a:bodyPr/>
                    <a:lstStyle/>
                    <a:p>
                      <a:pPr algn="r" fontAlgn="ctr"/>
                      <a:r>
                        <a:rPr lang="en-US" altLang="ja-JP" sz="1200" u="none" strike="noStrike" dirty="0">
                          <a:effectLst/>
                          <a:latin typeface="メイリオ" panose="020B0604030504040204" pitchFamily="50" charset="-128"/>
                          <a:ea typeface="メイリオ" panose="020B0604030504040204" pitchFamily="50" charset="-128"/>
                        </a:rPr>
                        <a:t>0.0%</a:t>
                      </a:r>
                      <a:endParaRPr lang="en-US" altLang="ja-JP" sz="12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10008"/>
                  </a:ext>
                </a:extLst>
              </a:tr>
            </a:tbl>
          </a:graphicData>
        </a:graphic>
      </p:graphicFrame>
      <p:sp>
        <p:nvSpPr>
          <p:cNvPr id="5" name="テキスト ボックス 4"/>
          <p:cNvSpPr txBox="1"/>
          <p:nvPr/>
        </p:nvSpPr>
        <p:spPr>
          <a:xfrm>
            <a:off x="865848" y="6190407"/>
            <a:ext cx="5295873" cy="276999"/>
          </a:xfrm>
          <a:prstGeom prst="rect">
            <a:avLst/>
          </a:prstGeom>
          <a:noFill/>
        </p:spPr>
        <p:txBody>
          <a:bodyPr wrap="none" rtlCol="0">
            <a:spAutoFit/>
          </a:bodyPr>
          <a:lstStyle/>
          <a:p>
            <a:r>
              <a:rPr kumimoji="1" lang="en-US" altLang="ja-JP" sz="1200" dirty="0" err="1">
                <a:latin typeface="メイリオ" panose="020B0604030504040204" pitchFamily="50" charset="-128"/>
                <a:ea typeface="メイリオ" panose="020B0604030504040204" pitchFamily="50" charset="-128"/>
              </a:rPr>
              <a:t>DEE2</a:t>
            </a:r>
            <a:r>
              <a:rPr kumimoji="1" lang="ja-JP" altLang="en-US" sz="12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http://</a:t>
            </a:r>
            <a:r>
              <a:rPr lang="en-US" altLang="ja-JP" sz="1200" dirty="0" err="1">
                <a:latin typeface="メイリオ" panose="020B0604030504040204" pitchFamily="50" charset="-128"/>
                <a:ea typeface="メイリオ" panose="020B0604030504040204" pitchFamily="50" charset="-128"/>
              </a:rPr>
              <a:t>dee2.io</a:t>
            </a:r>
            <a:r>
              <a:rPr lang="en-US" altLang="ja-JP" sz="1200" dirty="0">
                <a:latin typeface="メイリオ" panose="020B0604030504040204" pitchFamily="50" charset="-128"/>
                <a:ea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rPr>
              <a:t>index.html</a:t>
            </a:r>
            <a:r>
              <a:rPr lang="ja-JP" altLang="en-US" sz="1200" dirty="0">
                <a:latin typeface="メイリオ" panose="020B0604030504040204" pitchFamily="50" charset="-128"/>
                <a:ea typeface="メイリオ" panose="020B0604030504040204" pitchFamily="50" charset="-128"/>
              </a:rPr>
              <a:t>）での評価を集計（</a:t>
            </a:r>
            <a:r>
              <a:rPr lang="en-US" altLang="ja-JP" sz="1200" dirty="0">
                <a:latin typeface="メイリオ" panose="020B0604030504040204" pitchFamily="50" charset="-128"/>
                <a:ea typeface="メイリオ" panose="020B0604030504040204" pitchFamily="50" charset="-128"/>
              </a:rPr>
              <a:t>2021.5.28</a:t>
            </a:r>
            <a:r>
              <a:rPr lang="ja-JP" altLang="en-US" sz="1200" dirty="0">
                <a:latin typeface="メイリオ" panose="020B0604030504040204" pitchFamily="50" charset="-128"/>
                <a:ea typeface="メイリオ" panose="020B0604030504040204" pitchFamily="50" charset="-128"/>
              </a:rPr>
              <a:t>現在）</a:t>
            </a:r>
            <a:endParaRPr kumimoji="1" lang="ja-JP" altLang="en-US" sz="1200" dirty="0">
              <a:latin typeface="メイリオ" panose="020B0604030504040204" pitchFamily="50" charset="-128"/>
              <a:ea typeface="メイリオ" panose="020B0604030504040204" pitchFamily="50" charset="-128"/>
            </a:endParaRPr>
          </a:p>
        </p:txBody>
      </p:sp>
      <p:sp>
        <p:nvSpPr>
          <p:cNvPr id="2" name="テキスト ボックス 1"/>
          <p:cNvSpPr txBox="1"/>
          <p:nvPr/>
        </p:nvSpPr>
        <p:spPr>
          <a:xfrm>
            <a:off x="5745346" y="1594131"/>
            <a:ext cx="3924638" cy="1200329"/>
          </a:xfrm>
          <a:prstGeom prst="rect">
            <a:avLst/>
          </a:prstGeom>
          <a:noFill/>
        </p:spPr>
        <p:txBody>
          <a:bodyPr wrap="square" rtlCol="0">
            <a:spAutoFit/>
          </a:bodyPr>
          <a:lstStyle/>
          <a:p>
            <a:pPr marL="444500" indent="-444500"/>
            <a:r>
              <a:rPr kumimoji="1" lang="ja-JP" altLang="en-US" dirty="0">
                <a:solidFill>
                  <a:srgbClr val="3333FF"/>
                </a:solidFill>
                <a:latin typeface="メイリオ" panose="020B0604030504040204" pitchFamily="50" charset="-128"/>
                <a:ea typeface="メイリオ" panose="020B0604030504040204" pitchFamily="50" charset="-128"/>
              </a:rPr>
              <a:t>←　十分な品質が確保できている</a:t>
            </a:r>
            <a:r>
              <a:rPr kumimoji="1" lang="en-US" altLang="ja-JP" dirty="0">
                <a:solidFill>
                  <a:srgbClr val="3333FF"/>
                </a:solidFill>
                <a:latin typeface="メイリオ" panose="020B0604030504040204" pitchFamily="50" charset="-128"/>
                <a:ea typeface="メイリオ" panose="020B0604030504040204" pitchFamily="50" charset="-128"/>
              </a:rPr>
              <a:t>RNA-</a:t>
            </a:r>
            <a:r>
              <a:rPr kumimoji="1" lang="en-US" altLang="ja-JP" dirty="0" err="1">
                <a:solidFill>
                  <a:srgbClr val="3333FF"/>
                </a:solidFill>
                <a:latin typeface="メイリオ" panose="020B0604030504040204" pitchFamily="50" charset="-128"/>
                <a:ea typeface="メイリオ" panose="020B0604030504040204" pitchFamily="50" charset="-128"/>
              </a:rPr>
              <a:t>seq</a:t>
            </a:r>
            <a:r>
              <a:rPr kumimoji="1" lang="ja-JP" altLang="en-US" dirty="0">
                <a:solidFill>
                  <a:srgbClr val="3333FF"/>
                </a:solidFill>
                <a:latin typeface="メイリオ" panose="020B0604030504040204" pitchFamily="50" charset="-128"/>
                <a:ea typeface="メイリオ" panose="020B0604030504040204" pitchFamily="50" charset="-128"/>
              </a:rPr>
              <a:t>データはわずか２割。</a:t>
            </a:r>
            <a:endParaRPr kumimoji="1" lang="en-US" altLang="ja-JP" dirty="0">
              <a:solidFill>
                <a:srgbClr val="3333FF"/>
              </a:solidFill>
              <a:latin typeface="メイリオ" panose="020B0604030504040204" pitchFamily="50" charset="-128"/>
              <a:ea typeface="メイリオ" panose="020B0604030504040204" pitchFamily="50" charset="-128"/>
            </a:endParaRPr>
          </a:p>
          <a:p>
            <a:pPr marL="444500" indent="-444500"/>
            <a:r>
              <a:rPr lang="en-US" altLang="ja-JP" dirty="0">
                <a:solidFill>
                  <a:srgbClr val="3333FF"/>
                </a:solidFill>
                <a:latin typeface="メイリオ" panose="020B0604030504040204" pitchFamily="50" charset="-128"/>
                <a:ea typeface="メイリオ" panose="020B0604030504040204" pitchFamily="50" charset="-128"/>
              </a:rPr>
              <a:t>	</a:t>
            </a:r>
            <a:r>
              <a:rPr lang="ja-JP" altLang="en-US" dirty="0">
                <a:solidFill>
                  <a:srgbClr val="3333FF"/>
                </a:solidFill>
                <a:latin typeface="メイリオ" panose="020B0604030504040204" pitchFamily="50" charset="-128"/>
                <a:ea typeface="メイリオ" panose="020B0604030504040204" pitchFamily="50" charset="-128"/>
              </a:rPr>
              <a:t>多くはマップされたリード数の不足が原因。</a:t>
            </a:r>
            <a:endParaRPr kumimoji="1" lang="ja-JP" altLang="en-US" dirty="0">
              <a:solidFill>
                <a:srgbClr val="3333FF"/>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77091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14288"/>
            <a:ext cx="8761045" cy="8834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200" dirty="0">
                <a:solidFill>
                  <a:srgbClr val="161616"/>
                </a:solidFill>
              </a:rPr>
              <a:t>計測値の感度と機能の変化の関係</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72</a:t>
            </a:fld>
            <a:endParaRPr lang="ja-JP" altLang="en-US" sz="1200">
              <a:solidFill>
                <a:srgbClr val="003A6F"/>
              </a:solidFill>
            </a:endParaRPr>
          </a:p>
        </p:txBody>
      </p:sp>
      <p:grpSp>
        <p:nvGrpSpPr>
          <p:cNvPr id="18463" name="グループ化 18462"/>
          <p:cNvGrpSpPr/>
          <p:nvPr/>
        </p:nvGrpSpPr>
        <p:grpSpPr>
          <a:xfrm>
            <a:off x="440925" y="1047378"/>
            <a:ext cx="3933151" cy="4890253"/>
            <a:chOff x="452731" y="1217683"/>
            <a:chExt cx="4467421" cy="5234334"/>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31" y="1217683"/>
              <a:ext cx="4467421" cy="5053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670371" y="6190407"/>
              <a:ext cx="2159566" cy="261610"/>
            </a:xfrm>
            <a:prstGeom prst="rect">
              <a:avLst/>
            </a:prstGeom>
            <a:noFill/>
          </p:spPr>
          <p:txBody>
            <a:bodyPr wrap="none" rtlCol="0">
              <a:spAutoFit/>
            </a:bodyPr>
            <a:lstStyle/>
            <a:p>
              <a:r>
                <a:rPr kumimoji="1" lang="ja-JP" altLang="en-US" sz="1100" dirty="0"/>
                <a:t>（</a:t>
              </a:r>
              <a:r>
                <a:rPr kumimoji="1" lang="en-US" altLang="ja-JP" sz="1100" dirty="0"/>
                <a:t>Agilent</a:t>
              </a:r>
              <a:r>
                <a:rPr kumimoji="1" lang="ja-JP" altLang="en-US" sz="1100" dirty="0"/>
                <a:t> </a:t>
              </a:r>
              <a:r>
                <a:rPr kumimoji="1" lang="en-US" altLang="ja-JP" sz="1100" dirty="0"/>
                <a:t>Technologies</a:t>
              </a:r>
              <a:r>
                <a:rPr kumimoji="1" lang="ja-JP" altLang="en-US" sz="1100" dirty="0"/>
                <a:t>社資料より）</a:t>
              </a:r>
            </a:p>
          </p:txBody>
        </p:sp>
      </p:grpSp>
      <p:sp>
        <p:nvSpPr>
          <p:cNvPr id="330" name="正方形/長方形 329"/>
          <p:cNvSpPr/>
          <p:nvPr/>
        </p:nvSpPr>
        <p:spPr>
          <a:xfrm>
            <a:off x="7953123" y="1444088"/>
            <a:ext cx="1367554" cy="430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rgbClr val="0070C0"/>
              </a:solidFill>
              <a:latin typeface="メイリオ" panose="020B0604030504040204" pitchFamily="50" charset="-128"/>
              <a:ea typeface="メイリオ" panose="020B0604030504040204" pitchFamily="50" charset="-128"/>
            </a:endParaRPr>
          </a:p>
        </p:txBody>
      </p:sp>
      <p:grpSp>
        <p:nvGrpSpPr>
          <p:cNvPr id="5" name="グループ化 4"/>
          <p:cNvGrpSpPr/>
          <p:nvPr/>
        </p:nvGrpSpPr>
        <p:grpSpPr>
          <a:xfrm>
            <a:off x="4599097" y="1165150"/>
            <a:ext cx="5117717" cy="5354196"/>
            <a:chOff x="436969" y="1156990"/>
            <a:chExt cx="5117717" cy="5354196"/>
          </a:xfrm>
        </p:grpSpPr>
        <p:sp>
          <p:nvSpPr>
            <p:cNvPr id="320" name="円/楕円 319"/>
            <p:cNvSpPr/>
            <p:nvPr/>
          </p:nvSpPr>
          <p:spPr>
            <a:xfrm>
              <a:off x="4098616" y="4559863"/>
              <a:ext cx="283222" cy="15509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 name="円/楕円 320"/>
            <p:cNvSpPr/>
            <p:nvPr/>
          </p:nvSpPr>
          <p:spPr>
            <a:xfrm>
              <a:off x="2805239" y="4884893"/>
              <a:ext cx="283222" cy="15509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円/楕円 321"/>
            <p:cNvSpPr/>
            <p:nvPr/>
          </p:nvSpPr>
          <p:spPr>
            <a:xfrm>
              <a:off x="1657518" y="4214603"/>
              <a:ext cx="283222" cy="15509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3" name="円/楕円 322"/>
            <p:cNvSpPr/>
            <p:nvPr/>
          </p:nvSpPr>
          <p:spPr>
            <a:xfrm>
              <a:off x="4145819" y="4663712"/>
              <a:ext cx="283222" cy="25624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円/楕円 323"/>
            <p:cNvSpPr/>
            <p:nvPr/>
          </p:nvSpPr>
          <p:spPr>
            <a:xfrm>
              <a:off x="2852442" y="4988742"/>
              <a:ext cx="283222" cy="25624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円/楕円 324"/>
            <p:cNvSpPr/>
            <p:nvPr/>
          </p:nvSpPr>
          <p:spPr>
            <a:xfrm>
              <a:off x="1704721" y="4318452"/>
              <a:ext cx="283222" cy="25624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円/楕円 258"/>
            <p:cNvSpPr/>
            <p:nvPr/>
          </p:nvSpPr>
          <p:spPr>
            <a:xfrm>
              <a:off x="3606351" y="4318450"/>
              <a:ext cx="283222" cy="453154"/>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0" name="グループ化 259"/>
            <p:cNvGrpSpPr/>
            <p:nvPr/>
          </p:nvGrpSpPr>
          <p:grpSpPr>
            <a:xfrm>
              <a:off x="3104645" y="4454664"/>
              <a:ext cx="1590764" cy="287407"/>
              <a:chOff x="5486400" y="4441177"/>
              <a:chExt cx="1590764" cy="287407"/>
            </a:xfrm>
          </p:grpSpPr>
          <p:cxnSp>
            <p:nvCxnSpPr>
              <p:cNvPr id="261" name="直線コネクタ 260"/>
              <p:cNvCxnSpPr/>
              <p:nvPr/>
            </p:nvCxnSpPr>
            <p:spPr>
              <a:xfrm>
                <a:off x="5486400" y="4548396"/>
                <a:ext cx="1537486" cy="0"/>
              </a:xfrm>
              <a:prstGeom prst="line">
                <a:avLst/>
              </a:prstGeom>
              <a:ln w="47625" cmpd="dbl">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62" name="グループ化 261"/>
              <p:cNvGrpSpPr>
                <a:grpSpLocks/>
              </p:cNvGrpSpPr>
              <p:nvPr/>
            </p:nvGrpSpPr>
            <p:grpSpPr>
              <a:xfrm>
                <a:off x="5828289" y="4441177"/>
                <a:ext cx="335821" cy="214439"/>
                <a:chOff x="6358993" y="4303614"/>
                <a:chExt cx="671640" cy="428877"/>
              </a:xfrm>
            </p:grpSpPr>
            <p:sp>
              <p:nvSpPr>
                <p:cNvPr id="303" name="円/楕円 302"/>
                <p:cNvSpPr/>
                <p:nvPr/>
              </p:nvSpPr>
              <p:spPr>
                <a:xfrm>
                  <a:off x="6358993" y="4352166"/>
                  <a:ext cx="671639" cy="38032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00" b="1" dirty="0" err="1">
                      <a:latin typeface="メイリオ" panose="020B0604030504040204" pitchFamily="50" charset="-128"/>
                      <a:ea typeface="メイリオ" panose="020B0604030504040204" pitchFamily="50" charset="-128"/>
                    </a:rPr>
                    <a:t>TF</a:t>
                  </a:r>
                  <a:endParaRPr kumimoji="1" lang="ja-JP" altLang="en-US" sz="300" b="1" dirty="0">
                    <a:latin typeface="メイリオ" panose="020B0604030504040204" pitchFamily="50" charset="-128"/>
                    <a:ea typeface="メイリオ" panose="020B0604030504040204" pitchFamily="50" charset="-128"/>
                  </a:endParaRPr>
                </a:p>
              </p:txBody>
            </p:sp>
            <p:sp>
              <p:nvSpPr>
                <p:cNvPr id="304" name="円/楕円 303"/>
                <p:cNvSpPr/>
                <p:nvPr/>
              </p:nvSpPr>
              <p:spPr>
                <a:xfrm>
                  <a:off x="6893067" y="4303614"/>
                  <a:ext cx="137566" cy="12947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00" b="1">
                    <a:latin typeface="メイリオ" panose="020B0604030504040204" pitchFamily="50" charset="-128"/>
                    <a:ea typeface="メイリオ" panose="020B0604030504040204" pitchFamily="50" charset="-128"/>
                  </a:endParaRPr>
                </a:p>
              </p:txBody>
            </p:sp>
          </p:grpSp>
          <p:grpSp>
            <p:nvGrpSpPr>
              <p:cNvPr id="263" name="グループ化 262"/>
              <p:cNvGrpSpPr/>
              <p:nvPr/>
            </p:nvGrpSpPr>
            <p:grpSpPr>
              <a:xfrm rot="975879">
                <a:off x="6174223" y="4692035"/>
                <a:ext cx="902941" cy="36549"/>
                <a:chOff x="5899095" y="4789139"/>
                <a:chExt cx="902941" cy="36549"/>
              </a:xfrm>
            </p:grpSpPr>
            <p:grpSp>
              <p:nvGrpSpPr>
                <p:cNvPr id="264" name="グループ化 263"/>
                <p:cNvGrpSpPr/>
                <p:nvPr/>
              </p:nvGrpSpPr>
              <p:grpSpPr>
                <a:xfrm>
                  <a:off x="5899095" y="4789139"/>
                  <a:ext cx="69457" cy="36549"/>
                  <a:chOff x="5195087" y="1220548"/>
                  <a:chExt cx="694566" cy="365491"/>
                </a:xfrm>
              </p:grpSpPr>
              <p:sp>
                <p:nvSpPr>
                  <p:cNvPr id="301" name="円弧 300"/>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2" name="円弧 301"/>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65" name="グループ化 264"/>
                <p:cNvGrpSpPr/>
                <p:nvPr/>
              </p:nvGrpSpPr>
              <p:grpSpPr>
                <a:xfrm>
                  <a:off x="5968552" y="4789139"/>
                  <a:ext cx="69457" cy="36549"/>
                  <a:chOff x="5195087" y="1220548"/>
                  <a:chExt cx="694566" cy="365491"/>
                </a:xfrm>
              </p:grpSpPr>
              <p:sp>
                <p:nvSpPr>
                  <p:cNvPr id="299" name="円弧 298"/>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0" name="円弧 299"/>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66" name="グループ化 265"/>
                <p:cNvGrpSpPr/>
                <p:nvPr/>
              </p:nvGrpSpPr>
              <p:grpSpPr>
                <a:xfrm>
                  <a:off x="6038009" y="4789139"/>
                  <a:ext cx="69457" cy="36549"/>
                  <a:chOff x="5195087" y="1220548"/>
                  <a:chExt cx="694566" cy="365491"/>
                </a:xfrm>
              </p:grpSpPr>
              <p:sp>
                <p:nvSpPr>
                  <p:cNvPr id="297" name="円弧 296"/>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8" name="円弧 297"/>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67" name="グループ化 266"/>
                <p:cNvGrpSpPr/>
                <p:nvPr/>
              </p:nvGrpSpPr>
              <p:grpSpPr>
                <a:xfrm>
                  <a:off x="6107466" y="4789139"/>
                  <a:ext cx="69457" cy="36549"/>
                  <a:chOff x="5195087" y="1220548"/>
                  <a:chExt cx="694566" cy="365491"/>
                </a:xfrm>
              </p:grpSpPr>
              <p:sp>
                <p:nvSpPr>
                  <p:cNvPr id="295" name="円弧 294"/>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6" name="円弧 295"/>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68" name="グループ化 267"/>
                <p:cNvGrpSpPr/>
                <p:nvPr/>
              </p:nvGrpSpPr>
              <p:grpSpPr>
                <a:xfrm>
                  <a:off x="6176923" y="4789139"/>
                  <a:ext cx="69457" cy="36549"/>
                  <a:chOff x="5195087" y="1220548"/>
                  <a:chExt cx="694566" cy="365491"/>
                </a:xfrm>
              </p:grpSpPr>
              <p:sp>
                <p:nvSpPr>
                  <p:cNvPr id="293" name="円弧 292"/>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4" name="円弧 293"/>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69" name="グループ化 268"/>
                <p:cNvGrpSpPr/>
                <p:nvPr/>
              </p:nvGrpSpPr>
              <p:grpSpPr>
                <a:xfrm>
                  <a:off x="6246380" y="4789139"/>
                  <a:ext cx="69457" cy="36549"/>
                  <a:chOff x="5195087" y="1220548"/>
                  <a:chExt cx="694566" cy="365491"/>
                </a:xfrm>
              </p:grpSpPr>
              <p:sp>
                <p:nvSpPr>
                  <p:cNvPr id="291" name="円弧 290"/>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2" name="円弧 291"/>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70" name="グループ化 269"/>
                <p:cNvGrpSpPr/>
                <p:nvPr/>
              </p:nvGrpSpPr>
              <p:grpSpPr>
                <a:xfrm>
                  <a:off x="6315837" y="4789139"/>
                  <a:ext cx="69457" cy="36549"/>
                  <a:chOff x="5195087" y="1220548"/>
                  <a:chExt cx="694566" cy="365491"/>
                </a:xfrm>
              </p:grpSpPr>
              <p:sp>
                <p:nvSpPr>
                  <p:cNvPr id="289" name="円弧 288"/>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0" name="円弧 289"/>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71" name="グループ化 270"/>
                <p:cNvGrpSpPr/>
                <p:nvPr/>
              </p:nvGrpSpPr>
              <p:grpSpPr>
                <a:xfrm>
                  <a:off x="6385294" y="4789139"/>
                  <a:ext cx="69457" cy="36549"/>
                  <a:chOff x="5195087" y="1220548"/>
                  <a:chExt cx="694566" cy="365491"/>
                </a:xfrm>
              </p:grpSpPr>
              <p:sp>
                <p:nvSpPr>
                  <p:cNvPr id="287" name="円弧 286"/>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8" name="円弧 287"/>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72" name="グループ化 271"/>
                <p:cNvGrpSpPr/>
                <p:nvPr/>
              </p:nvGrpSpPr>
              <p:grpSpPr>
                <a:xfrm>
                  <a:off x="6454751" y="4789139"/>
                  <a:ext cx="69457" cy="36549"/>
                  <a:chOff x="5195087" y="1220548"/>
                  <a:chExt cx="694566" cy="365491"/>
                </a:xfrm>
              </p:grpSpPr>
              <p:sp>
                <p:nvSpPr>
                  <p:cNvPr id="285" name="円弧 284"/>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6" name="円弧 285"/>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73" name="グループ化 272"/>
                <p:cNvGrpSpPr/>
                <p:nvPr/>
              </p:nvGrpSpPr>
              <p:grpSpPr>
                <a:xfrm>
                  <a:off x="6524208" y="4789139"/>
                  <a:ext cx="69457" cy="36549"/>
                  <a:chOff x="5195087" y="1220548"/>
                  <a:chExt cx="694566" cy="365491"/>
                </a:xfrm>
              </p:grpSpPr>
              <p:sp>
                <p:nvSpPr>
                  <p:cNvPr id="283" name="円弧 282"/>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4" name="円弧 283"/>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74" name="グループ化 273"/>
                <p:cNvGrpSpPr/>
                <p:nvPr/>
              </p:nvGrpSpPr>
              <p:grpSpPr>
                <a:xfrm>
                  <a:off x="6593665" y="4789139"/>
                  <a:ext cx="69457" cy="36549"/>
                  <a:chOff x="5195087" y="1220548"/>
                  <a:chExt cx="694566" cy="365491"/>
                </a:xfrm>
              </p:grpSpPr>
              <p:sp>
                <p:nvSpPr>
                  <p:cNvPr id="281" name="円弧 280"/>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2" name="円弧 281"/>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75" name="グループ化 274"/>
                <p:cNvGrpSpPr/>
                <p:nvPr/>
              </p:nvGrpSpPr>
              <p:grpSpPr>
                <a:xfrm>
                  <a:off x="6663122" y="4789139"/>
                  <a:ext cx="69457" cy="36549"/>
                  <a:chOff x="5195087" y="1220548"/>
                  <a:chExt cx="694566" cy="365491"/>
                </a:xfrm>
              </p:grpSpPr>
              <p:sp>
                <p:nvSpPr>
                  <p:cNvPr id="279" name="円弧 278"/>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0" name="円弧 279"/>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76" name="グループ化 275"/>
                <p:cNvGrpSpPr/>
                <p:nvPr/>
              </p:nvGrpSpPr>
              <p:grpSpPr>
                <a:xfrm>
                  <a:off x="6732579" y="4789139"/>
                  <a:ext cx="69457" cy="36549"/>
                  <a:chOff x="5195087" y="1220548"/>
                  <a:chExt cx="694566" cy="365491"/>
                </a:xfrm>
              </p:grpSpPr>
              <p:sp>
                <p:nvSpPr>
                  <p:cNvPr id="277" name="円弧 276"/>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8" name="円弧 277"/>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grpSp>
        <p:sp>
          <p:nvSpPr>
            <p:cNvPr id="212" name="円/楕円 211"/>
            <p:cNvSpPr/>
            <p:nvPr/>
          </p:nvSpPr>
          <p:spPr>
            <a:xfrm>
              <a:off x="2312974" y="4643480"/>
              <a:ext cx="283222" cy="453154"/>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3" name="グループ化 212"/>
            <p:cNvGrpSpPr/>
            <p:nvPr/>
          </p:nvGrpSpPr>
          <p:grpSpPr>
            <a:xfrm>
              <a:off x="1811268" y="4779694"/>
              <a:ext cx="1590764" cy="287407"/>
              <a:chOff x="5486400" y="4441177"/>
              <a:chExt cx="1590764" cy="287407"/>
            </a:xfrm>
          </p:grpSpPr>
          <p:cxnSp>
            <p:nvCxnSpPr>
              <p:cNvPr id="214" name="直線コネクタ 213"/>
              <p:cNvCxnSpPr/>
              <p:nvPr/>
            </p:nvCxnSpPr>
            <p:spPr>
              <a:xfrm>
                <a:off x="5486400" y="4548396"/>
                <a:ext cx="1537486" cy="0"/>
              </a:xfrm>
              <a:prstGeom prst="line">
                <a:avLst/>
              </a:prstGeom>
              <a:ln w="47625" cmpd="dbl">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15" name="グループ化 214"/>
              <p:cNvGrpSpPr>
                <a:grpSpLocks/>
              </p:cNvGrpSpPr>
              <p:nvPr/>
            </p:nvGrpSpPr>
            <p:grpSpPr>
              <a:xfrm>
                <a:off x="5828289" y="4441177"/>
                <a:ext cx="335821" cy="214439"/>
                <a:chOff x="6358993" y="4303614"/>
                <a:chExt cx="671640" cy="428877"/>
              </a:xfrm>
            </p:grpSpPr>
            <p:sp>
              <p:nvSpPr>
                <p:cNvPr id="256" name="円/楕円 255"/>
                <p:cNvSpPr/>
                <p:nvPr/>
              </p:nvSpPr>
              <p:spPr>
                <a:xfrm>
                  <a:off x="6358993" y="4352166"/>
                  <a:ext cx="671639" cy="38032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00" b="1" dirty="0" err="1">
                      <a:latin typeface="メイリオ" panose="020B0604030504040204" pitchFamily="50" charset="-128"/>
                      <a:ea typeface="メイリオ" panose="020B0604030504040204" pitchFamily="50" charset="-128"/>
                    </a:rPr>
                    <a:t>TF</a:t>
                  </a:r>
                  <a:endParaRPr kumimoji="1" lang="ja-JP" altLang="en-US" sz="300" b="1" dirty="0">
                    <a:latin typeface="メイリオ" panose="020B0604030504040204" pitchFamily="50" charset="-128"/>
                    <a:ea typeface="メイリオ" panose="020B0604030504040204" pitchFamily="50" charset="-128"/>
                  </a:endParaRPr>
                </a:p>
              </p:txBody>
            </p:sp>
            <p:sp>
              <p:nvSpPr>
                <p:cNvPr id="257" name="円/楕円 256"/>
                <p:cNvSpPr/>
                <p:nvPr/>
              </p:nvSpPr>
              <p:spPr>
                <a:xfrm>
                  <a:off x="6893067" y="4303614"/>
                  <a:ext cx="137566" cy="12947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00" b="1">
                    <a:latin typeface="メイリオ" panose="020B0604030504040204" pitchFamily="50" charset="-128"/>
                    <a:ea typeface="メイリオ" panose="020B0604030504040204" pitchFamily="50" charset="-128"/>
                  </a:endParaRPr>
                </a:p>
              </p:txBody>
            </p:sp>
          </p:grpSp>
          <p:grpSp>
            <p:nvGrpSpPr>
              <p:cNvPr id="216" name="グループ化 215"/>
              <p:cNvGrpSpPr/>
              <p:nvPr/>
            </p:nvGrpSpPr>
            <p:grpSpPr>
              <a:xfrm rot="975879">
                <a:off x="6174223" y="4692035"/>
                <a:ext cx="902941" cy="36549"/>
                <a:chOff x="5899095" y="4789139"/>
                <a:chExt cx="902941" cy="36549"/>
              </a:xfrm>
            </p:grpSpPr>
            <p:grpSp>
              <p:nvGrpSpPr>
                <p:cNvPr id="217" name="グループ化 216"/>
                <p:cNvGrpSpPr/>
                <p:nvPr/>
              </p:nvGrpSpPr>
              <p:grpSpPr>
                <a:xfrm>
                  <a:off x="5899095" y="4789139"/>
                  <a:ext cx="69457" cy="36549"/>
                  <a:chOff x="5195087" y="1220548"/>
                  <a:chExt cx="694566" cy="365491"/>
                </a:xfrm>
              </p:grpSpPr>
              <p:sp>
                <p:nvSpPr>
                  <p:cNvPr id="254" name="円弧 253"/>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5" name="円弧 254"/>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18" name="グループ化 217"/>
                <p:cNvGrpSpPr/>
                <p:nvPr/>
              </p:nvGrpSpPr>
              <p:grpSpPr>
                <a:xfrm>
                  <a:off x="5968552" y="4789139"/>
                  <a:ext cx="69457" cy="36549"/>
                  <a:chOff x="5195087" y="1220548"/>
                  <a:chExt cx="694566" cy="365491"/>
                </a:xfrm>
              </p:grpSpPr>
              <p:sp>
                <p:nvSpPr>
                  <p:cNvPr id="252" name="円弧 251"/>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3" name="円弧 252"/>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19" name="グループ化 218"/>
                <p:cNvGrpSpPr/>
                <p:nvPr/>
              </p:nvGrpSpPr>
              <p:grpSpPr>
                <a:xfrm>
                  <a:off x="6038009" y="4789139"/>
                  <a:ext cx="69457" cy="36549"/>
                  <a:chOff x="5195087" y="1220548"/>
                  <a:chExt cx="694566" cy="365491"/>
                </a:xfrm>
              </p:grpSpPr>
              <p:sp>
                <p:nvSpPr>
                  <p:cNvPr id="250" name="円弧 249"/>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1" name="円弧 250"/>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20" name="グループ化 219"/>
                <p:cNvGrpSpPr/>
                <p:nvPr/>
              </p:nvGrpSpPr>
              <p:grpSpPr>
                <a:xfrm>
                  <a:off x="6107466" y="4789139"/>
                  <a:ext cx="69457" cy="36549"/>
                  <a:chOff x="5195087" y="1220548"/>
                  <a:chExt cx="694566" cy="365491"/>
                </a:xfrm>
              </p:grpSpPr>
              <p:sp>
                <p:nvSpPr>
                  <p:cNvPr id="248" name="円弧 247"/>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9" name="円弧 248"/>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21" name="グループ化 220"/>
                <p:cNvGrpSpPr/>
                <p:nvPr/>
              </p:nvGrpSpPr>
              <p:grpSpPr>
                <a:xfrm>
                  <a:off x="6176923" y="4789139"/>
                  <a:ext cx="69457" cy="36549"/>
                  <a:chOff x="5195087" y="1220548"/>
                  <a:chExt cx="694566" cy="365491"/>
                </a:xfrm>
              </p:grpSpPr>
              <p:sp>
                <p:nvSpPr>
                  <p:cNvPr id="246" name="円弧 245"/>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7" name="円弧 246"/>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22" name="グループ化 221"/>
                <p:cNvGrpSpPr/>
                <p:nvPr/>
              </p:nvGrpSpPr>
              <p:grpSpPr>
                <a:xfrm>
                  <a:off x="6246380" y="4789139"/>
                  <a:ext cx="69457" cy="36549"/>
                  <a:chOff x="5195087" y="1220548"/>
                  <a:chExt cx="694566" cy="365491"/>
                </a:xfrm>
              </p:grpSpPr>
              <p:sp>
                <p:nvSpPr>
                  <p:cNvPr id="244" name="円弧 243"/>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5" name="円弧 244"/>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23" name="グループ化 222"/>
                <p:cNvGrpSpPr/>
                <p:nvPr/>
              </p:nvGrpSpPr>
              <p:grpSpPr>
                <a:xfrm>
                  <a:off x="6315837" y="4789139"/>
                  <a:ext cx="69457" cy="36549"/>
                  <a:chOff x="5195087" y="1220548"/>
                  <a:chExt cx="694566" cy="365491"/>
                </a:xfrm>
              </p:grpSpPr>
              <p:sp>
                <p:nvSpPr>
                  <p:cNvPr id="242" name="円弧 241"/>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3" name="円弧 242"/>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24" name="グループ化 223"/>
                <p:cNvGrpSpPr/>
                <p:nvPr/>
              </p:nvGrpSpPr>
              <p:grpSpPr>
                <a:xfrm>
                  <a:off x="6385294" y="4789139"/>
                  <a:ext cx="69457" cy="36549"/>
                  <a:chOff x="5195087" y="1220548"/>
                  <a:chExt cx="694566" cy="365491"/>
                </a:xfrm>
              </p:grpSpPr>
              <p:sp>
                <p:nvSpPr>
                  <p:cNvPr id="240" name="円弧 239"/>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1" name="円弧 240"/>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25" name="グループ化 224"/>
                <p:cNvGrpSpPr/>
                <p:nvPr/>
              </p:nvGrpSpPr>
              <p:grpSpPr>
                <a:xfrm>
                  <a:off x="6454751" y="4789139"/>
                  <a:ext cx="69457" cy="36549"/>
                  <a:chOff x="5195087" y="1220548"/>
                  <a:chExt cx="694566" cy="365491"/>
                </a:xfrm>
              </p:grpSpPr>
              <p:sp>
                <p:nvSpPr>
                  <p:cNvPr id="238" name="円弧 237"/>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9" name="円弧 238"/>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26" name="グループ化 225"/>
                <p:cNvGrpSpPr/>
                <p:nvPr/>
              </p:nvGrpSpPr>
              <p:grpSpPr>
                <a:xfrm>
                  <a:off x="6524208" y="4789139"/>
                  <a:ext cx="69457" cy="36549"/>
                  <a:chOff x="5195087" y="1220548"/>
                  <a:chExt cx="694566" cy="365491"/>
                </a:xfrm>
              </p:grpSpPr>
              <p:sp>
                <p:nvSpPr>
                  <p:cNvPr id="236" name="円弧 235"/>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7" name="円弧 236"/>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27" name="グループ化 226"/>
                <p:cNvGrpSpPr/>
                <p:nvPr/>
              </p:nvGrpSpPr>
              <p:grpSpPr>
                <a:xfrm>
                  <a:off x="6593665" y="4789139"/>
                  <a:ext cx="69457" cy="36549"/>
                  <a:chOff x="5195087" y="1220548"/>
                  <a:chExt cx="694566" cy="365491"/>
                </a:xfrm>
              </p:grpSpPr>
              <p:sp>
                <p:nvSpPr>
                  <p:cNvPr id="234" name="円弧 233"/>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5" name="円弧 234"/>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28" name="グループ化 227"/>
                <p:cNvGrpSpPr/>
                <p:nvPr/>
              </p:nvGrpSpPr>
              <p:grpSpPr>
                <a:xfrm>
                  <a:off x="6663122" y="4789139"/>
                  <a:ext cx="69457" cy="36549"/>
                  <a:chOff x="5195087" y="1220548"/>
                  <a:chExt cx="694566" cy="365491"/>
                </a:xfrm>
              </p:grpSpPr>
              <p:sp>
                <p:nvSpPr>
                  <p:cNvPr id="232" name="円弧 231"/>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3" name="円弧 232"/>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29" name="グループ化 228"/>
                <p:cNvGrpSpPr/>
                <p:nvPr/>
              </p:nvGrpSpPr>
              <p:grpSpPr>
                <a:xfrm>
                  <a:off x="6732579" y="4789139"/>
                  <a:ext cx="69457" cy="36549"/>
                  <a:chOff x="5195087" y="1220548"/>
                  <a:chExt cx="694566" cy="365491"/>
                </a:xfrm>
              </p:grpSpPr>
              <p:sp>
                <p:nvSpPr>
                  <p:cNvPr id="230" name="円弧 229"/>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1" name="円弧 230"/>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grpSp>
        <p:sp>
          <p:nvSpPr>
            <p:cNvPr id="18457" name="円/楕円 18456"/>
            <p:cNvSpPr/>
            <p:nvPr/>
          </p:nvSpPr>
          <p:spPr>
            <a:xfrm>
              <a:off x="1165253" y="3973190"/>
              <a:ext cx="283222" cy="453154"/>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456" name="グループ化 18455"/>
            <p:cNvGrpSpPr/>
            <p:nvPr/>
          </p:nvGrpSpPr>
          <p:grpSpPr>
            <a:xfrm>
              <a:off x="663547" y="4109404"/>
              <a:ext cx="1590764" cy="287407"/>
              <a:chOff x="5486400" y="4441177"/>
              <a:chExt cx="1590764" cy="287407"/>
            </a:xfrm>
          </p:grpSpPr>
          <p:cxnSp>
            <p:nvCxnSpPr>
              <p:cNvPr id="31" name="直線コネクタ 30"/>
              <p:cNvCxnSpPr/>
              <p:nvPr/>
            </p:nvCxnSpPr>
            <p:spPr>
              <a:xfrm>
                <a:off x="5486400" y="4548396"/>
                <a:ext cx="1537486" cy="0"/>
              </a:xfrm>
              <a:prstGeom prst="line">
                <a:avLst/>
              </a:prstGeom>
              <a:ln w="47625" cmpd="dbl">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 name="グループ化 36"/>
              <p:cNvGrpSpPr>
                <a:grpSpLocks/>
              </p:cNvGrpSpPr>
              <p:nvPr/>
            </p:nvGrpSpPr>
            <p:grpSpPr>
              <a:xfrm>
                <a:off x="5828289" y="4441177"/>
                <a:ext cx="335821" cy="214439"/>
                <a:chOff x="6358993" y="4303614"/>
                <a:chExt cx="671640" cy="428877"/>
              </a:xfrm>
            </p:grpSpPr>
            <p:sp>
              <p:nvSpPr>
                <p:cNvPr id="39" name="円/楕円 38"/>
                <p:cNvSpPr/>
                <p:nvPr/>
              </p:nvSpPr>
              <p:spPr>
                <a:xfrm>
                  <a:off x="6358993" y="4352166"/>
                  <a:ext cx="671639" cy="38032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00" b="1" dirty="0" err="1">
                      <a:latin typeface="メイリオ" panose="020B0604030504040204" pitchFamily="50" charset="-128"/>
                      <a:ea typeface="メイリオ" panose="020B0604030504040204" pitchFamily="50" charset="-128"/>
                    </a:rPr>
                    <a:t>TF</a:t>
                  </a:r>
                  <a:endParaRPr kumimoji="1" lang="ja-JP" altLang="en-US" sz="300" b="1" dirty="0">
                    <a:latin typeface="メイリオ" panose="020B0604030504040204" pitchFamily="50" charset="-128"/>
                    <a:ea typeface="メイリオ" panose="020B0604030504040204" pitchFamily="50" charset="-128"/>
                  </a:endParaRPr>
                </a:p>
              </p:txBody>
            </p:sp>
            <p:sp>
              <p:nvSpPr>
                <p:cNvPr id="40" name="円/楕円 39"/>
                <p:cNvSpPr/>
                <p:nvPr/>
              </p:nvSpPr>
              <p:spPr>
                <a:xfrm>
                  <a:off x="6893067" y="4303614"/>
                  <a:ext cx="137566" cy="12947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00" b="1">
                    <a:latin typeface="メイリオ" panose="020B0604030504040204" pitchFamily="50" charset="-128"/>
                    <a:ea typeface="メイリオ" panose="020B0604030504040204" pitchFamily="50" charset="-128"/>
                  </a:endParaRPr>
                </a:p>
              </p:txBody>
            </p:sp>
          </p:grpSp>
          <p:grpSp>
            <p:nvGrpSpPr>
              <p:cNvPr id="18455" name="グループ化 18454"/>
              <p:cNvGrpSpPr/>
              <p:nvPr/>
            </p:nvGrpSpPr>
            <p:grpSpPr>
              <a:xfrm rot="975879">
                <a:off x="6174223" y="4692035"/>
                <a:ext cx="902941" cy="36549"/>
                <a:chOff x="5899095" y="4789139"/>
                <a:chExt cx="902941" cy="36549"/>
              </a:xfrm>
            </p:grpSpPr>
            <p:grpSp>
              <p:nvGrpSpPr>
                <p:cNvPr id="18453" name="グループ化 18452"/>
                <p:cNvGrpSpPr/>
                <p:nvPr/>
              </p:nvGrpSpPr>
              <p:grpSpPr>
                <a:xfrm>
                  <a:off x="5899095" y="4789139"/>
                  <a:ext cx="69457" cy="36549"/>
                  <a:chOff x="5195087" y="1220548"/>
                  <a:chExt cx="694566" cy="365491"/>
                </a:xfrm>
              </p:grpSpPr>
              <p:sp>
                <p:nvSpPr>
                  <p:cNvPr id="18452" name="円弧 18451"/>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8" name="円弧 127"/>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30" name="グループ化 129"/>
                <p:cNvGrpSpPr/>
                <p:nvPr/>
              </p:nvGrpSpPr>
              <p:grpSpPr>
                <a:xfrm>
                  <a:off x="5968552" y="4789139"/>
                  <a:ext cx="69457" cy="36549"/>
                  <a:chOff x="5195087" y="1220548"/>
                  <a:chExt cx="694566" cy="365491"/>
                </a:xfrm>
              </p:grpSpPr>
              <p:sp>
                <p:nvSpPr>
                  <p:cNvPr id="131" name="円弧 130"/>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2" name="円弧 131"/>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33" name="グループ化 132"/>
                <p:cNvGrpSpPr/>
                <p:nvPr/>
              </p:nvGrpSpPr>
              <p:grpSpPr>
                <a:xfrm>
                  <a:off x="6038009" y="4789139"/>
                  <a:ext cx="69457" cy="36549"/>
                  <a:chOff x="5195087" y="1220548"/>
                  <a:chExt cx="694566" cy="365491"/>
                </a:xfrm>
              </p:grpSpPr>
              <p:sp>
                <p:nvSpPr>
                  <p:cNvPr id="134" name="円弧 133"/>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5" name="円弧 134"/>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36" name="グループ化 135"/>
                <p:cNvGrpSpPr/>
                <p:nvPr/>
              </p:nvGrpSpPr>
              <p:grpSpPr>
                <a:xfrm>
                  <a:off x="6107466" y="4789139"/>
                  <a:ext cx="69457" cy="36549"/>
                  <a:chOff x="5195087" y="1220548"/>
                  <a:chExt cx="694566" cy="365491"/>
                </a:xfrm>
              </p:grpSpPr>
              <p:sp>
                <p:nvSpPr>
                  <p:cNvPr id="137" name="円弧 136"/>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8" name="円弧 137"/>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39" name="グループ化 138"/>
                <p:cNvGrpSpPr/>
                <p:nvPr/>
              </p:nvGrpSpPr>
              <p:grpSpPr>
                <a:xfrm>
                  <a:off x="6176923" y="4789139"/>
                  <a:ext cx="69457" cy="36549"/>
                  <a:chOff x="5195087" y="1220548"/>
                  <a:chExt cx="694566" cy="365491"/>
                </a:xfrm>
              </p:grpSpPr>
              <p:sp>
                <p:nvSpPr>
                  <p:cNvPr id="140" name="円弧 139"/>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1" name="円弧 140"/>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42" name="グループ化 141"/>
                <p:cNvGrpSpPr/>
                <p:nvPr/>
              </p:nvGrpSpPr>
              <p:grpSpPr>
                <a:xfrm>
                  <a:off x="6246380" y="4789139"/>
                  <a:ext cx="69457" cy="36549"/>
                  <a:chOff x="5195087" y="1220548"/>
                  <a:chExt cx="694566" cy="365491"/>
                </a:xfrm>
              </p:grpSpPr>
              <p:sp>
                <p:nvSpPr>
                  <p:cNvPr id="143" name="円弧 142"/>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4" name="円弧 143"/>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45" name="グループ化 144"/>
                <p:cNvGrpSpPr/>
                <p:nvPr/>
              </p:nvGrpSpPr>
              <p:grpSpPr>
                <a:xfrm>
                  <a:off x="6315837" y="4789139"/>
                  <a:ext cx="69457" cy="36549"/>
                  <a:chOff x="5195087" y="1220548"/>
                  <a:chExt cx="694566" cy="365491"/>
                </a:xfrm>
              </p:grpSpPr>
              <p:sp>
                <p:nvSpPr>
                  <p:cNvPr id="146" name="円弧 145"/>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7" name="円弧 146"/>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48" name="グループ化 147"/>
                <p:cNvGrpSpPr/>
                <p:nvPr/>
              </p:nvGrpSpPr>
              <p:grpSpPr>
                <a:xfrm>
                  <a:off x="6385294" y="4789139"/>
                  <a:ext cx="69457" cy="36549"/>
                  <a:chOff x="5195087" y="1220548"/>
                  <a:chExt cx="694566" cy="365491"/>
                </a:xfrm>
              </p:grpSpPr>
              <p:sp>
                <p:nvSpPr>
                  <p:cNvPr id="149" name="円弧 148"/>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0" name="円弧 149"/>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51" name="グループ化 150"/>
                <p:cNvGrpSpPr/>
                <p:nvPr/>
              </p:nvGrpSpPr>
              <p:grpSpPr>
                <a:xfrm>
                  <a:off x="6454751" y="4789139"/>
                  <a:ext cx="69457" cy="36549"/>
                  <a:chOff x="5195087" y="1220548"/>
                  <a:chExt cx="694566" cy="365491"/>
                </a:xfrm>
              </p:grpSpPr>
              <p:sp>
                <p:nvSpPr>
                  <p:cNvPr id="152" name="円弧 151"/>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3" name="円弧 152"/>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54" name="グループ化 153"/>
                <p:cNvGrpSpPr/>
                <p:nvPr/>
              </p:nvGrpSpPr>
              <p:grpSpPr>
                <a:xfrm>
                  <a:off x="6524208" y="4789139"/>
                  <a:ext cx="69457" cy="36549"/>
                  <a:chOff x="5195087" y="1220548"/>
                  <a:chExt cx="694566" cy="365491"/>
                </a:xfrm>
              </p:grpSpPr>
              <p:sp>
                <p:nvSpPr>
                  <p:cNvPr id="155" name="円弧 154"/>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6" name="円弧 155"/>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57" name="グループ化 156"/>
                <p:cNvGrpSpPr/>
                <p:nvPr/>
              </p:nvGrpSpPr>
              <p:grpSpPr>
                <a:xfrm>
                  <a:off x="6593665" y="4789139"/>
                  <a:ext cx="69457" cy="36549"/>
                  <a:chOff x="5195087" y="1220548"/>
                  <a:chExt cx="694566" cy="365491"/>
                </a:xfrm>
              </p:grpSpPr>
              <p:sp>
                <p:nvSpPr>
                  <p:cNvPr id="158" name="円弧 157"/>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9" name="円弧 158"/>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60" name="グループ化 159"/>
                <p:cNvGrpSpPr/>
                <p:nvPr/>
              </p:nvGrpSpPr>
              <p:grpSpPr>
                <a:xfrm>
                  <a:off x="6663122" y="4789139"/>
                  <a:ext cx="69457" cy="36549"/>
                  <a:chOff x="5195087" y="1220548"/>
                  <a:chExt cx="694566" cy="365491"/>
                </a:xfrm>
              </p:grpSpPr>
              <p:sp>
                <p:nvSpPr>
                  <p:cNvPr id="161" name="円弧 160"/>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2" name="円弧 161"/>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63" name="グループ化 162"/>
                <p:cNvGrpSpPr/>
                <p:nvPr/>
              </p:nvGrpSpPr>
              <p:grpSpPr>
                <a:xfrm>
                  <a:off x="6732579" y="4789139"/>
                  <a:ext cx="69457" cy="36549"/>
                  <a:chOff x="5195087" y="1220548"/>
                  <a:chExt cx="694566" cy="365491"/>
                </a:xfrm>
              </p:grpSpPr>
              <p:sp>
                <p:nvSpPr>
                  <p:cNvPr id="164" name="円弧 163"/>
                  <p:cNvSpPr/>
                  <p:nvPr/>
                </p:nvSpPr>
                <p:spPr>
                  <a:xfrm>
                    <a:off x="5195087" y="1335186"/>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5" name="円弧 164"/>
                  <p:cNvSpPr/>
                  <p:nvPr/>
                </p:nvSpPr>
                <p:spPr>
                  <a:xfrm flipV="1">
                    <a:off x="5525512" y="1220548"/>
                    <a:ext cx="364141" cy="250853"/>
                  </a:xfrm>
                  <a:prstGeom prst="arc">
                    <a:avLst>
                      <a:gd name="adj1" fmla="val 11936973"/>
                      <a:gd name="adj2" fmla="val 2069257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grpSp>
        <p:cxnSp>
          <p:nvCxnSpPr>
            <p:cNvPr id="122" name="直線コネクタ 121"/>
            <p:cNvCxnSpPr/>
            <p:nvPr/>
          </p:nvCxnSpPr>
          <p:spPr>
            <a:xfrm>
              <a:off x="816621" y="1993335"/>
              <a:ext cx="3058789" cy="0"/>
            </a:xfrm>
            <a:prstGeom prst="line">
              <a:avLst/>
            </a:prstGeom>
            <a:ln w="47625" cmpd="sng">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816621" y="2218564"/>
              <a:ext cx="3058789" cy="0"/>
            </a:xfrm>
            <a:prstGeom prst="line">
              <a:avLst/>
            </a:prstGeom>
            <a:ln w="47625" cmpd="sng">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1965690" y="1181435"/>
              <a:ext cx="760651" cy="291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latin typeface="メイリオ" panose="020B0604030504040204" pitchFamily="50" charset="-128"/>
                  <a:ea typeface="メイリオ" panose="020B0604030504040204" pitchFamily="50" charset="-128"/>
                </a:rPr>
                <a:t>ligand</a:t>
              </a:r>
              <a:endParaRPr kumimoji="1" lang="ja-JP" altLang="en-US" sz="1200" b="1" dirty="0">
                <a:latin typeface="メイリオ" panose="020B0604030504040204" pitchFamily="50" charset="-128"/>
                <a:ea typeface="メイリオ" panose="020B0604030504040204" pitchFamily="50" charset="-128"/>
              </a:endParaRPr>
            </a:p>
          </p:txBody>
        </p:sp>
        <p:grpSp>
          <p:nvGrpSpPr>
            <p:cNvPr id="43" name="グループ化 42"/>
            <p:cNvGrpSpPr/>
            <p:nvPr/>
          </p:nvGrpSpPr>
          <p:grpSpPr>
            <a:xfrm>
              <a:off x="1869259" y="1714835"/>
              <a:ext cx="953512" cy="753234"/>
              <a:chOff x="7315201" y="1561088"/>
              <a:chExt cx="953512" cy="930584"/>
            </a:xfrm>
          </p:grpSpPr>
          <p:sp>
            <p:nvSpPr>
              <p:cNvPr id="12" name="円/楕円 11"/>
              <p:cNvSpPr/>
              <p:nvPr/>
            </p:nvSpPr>
            <p:spPr>
              <a:xfrm>
                <a:off x="7315201" y="1561088"/>
                <a:ext cx="501706" cy="930584"/>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0" name="円/楕円 19"/>
              <p:cNvSpPr/>
              <p:nvPr/>
            </p:nvSpPr>
            <p:spPr>
              <a:xfrm>
                <a:off x="7767007" y="1561088"/>
                <a:ext cx="501706" cy="930584"/>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sp>
          <p:nvSpPr>
            <p:cNvPr id="21" name="正方形/長方形 20"/>
            <p:cNvSpPr/>
            <p:nvPr/>
          </p:nvSpPr>
          <p:spPr>
            <a:xfrm>
              <a:off x="1848353" y="1901289"/>
              <a:ext cx="995321" cy="4288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latin typeface="メイリオ" panose="020B0604030504040204" pitchFamily="50" charset="-128"/>
                  <a:ea typeface="メイリオ" panose="020B0604030504040204" pitchFamily="50" charset="-128"/>
                </a:rPr>
                <a:t>receptor</a:t>
              </a:r>
              <a:endParaRPr kumimoji="1" lang="ja-JP" altLang="en-US" sz="1400" b="1" dirty="0">
                <a:latin typeface="メイリオ" panose="020B0604030504040204" pitchFamily="50" charset="-128"/>
                <a:ea typeface="メイリオ" panose="020B0604030504040204" pitchFamily="50" charset="-128"/>
              </a:endParaRPr>
            </a:p>
          </p:txBody>
        </p:sp>
        <p:grpSp>
          <p:nvGrpSpPr>
            <p:cNvPr id="44" name="グループ化 43"/>
            <p:cNvGrpSpPr/>
            <p:nvPr/>
          </p:nvGrpSpPr>
          <p:grpSpPr>
            <a:xfrm>
              <a:off x="1969735" y="2459978"/>
              <a:ext cx="768746" cy="530028"/>
              <a:chOff x="7173590" y="2573268"/>
              <a:chExt cx="1285286" cy="813248"/>
            </a:xfrm>
          </p:grpSpPr>
          <p:sp>
            <p:nvSpPr>
              <p:cNvPr id="14" name="下矢印 13"/>
              <p:cNvSpPr/>
              <p:nvPr/>
            </p:nvSpPr>
            <p:spPr>
              <a:xfrm>
                <a:off x="7605840" y="2573268"/>
                <a:ext cx="420787" cy="26703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2" name="下矢印 21"/>
              <p:cNvSpPr/>
              <p:nvPr/>
            </p:nvSpPr>
            <p:spPr>
              <a:xfrm>
                <a:off x="7389715" y="2850420"/>
                <a:ext cx="420787" cy="26703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3" name="下矢印 22"/>
              <p:cNvSpPr/>
              <p:nvPr/>
            </p:nvSpPr>
            <p:spPr>
              <a:xfrm>
                <a:off x="7605840" y="3119479"/>
                <a:ext cx="420787" cy="26703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6" name="下矢印 25"/>
              <p:cNvSpPr/>
              <p:nvPr/>
            </p:nvSpPr>
            <p:spPr>
              <a:xfrm>
                <a:off x="7821964" y="2850420"/>
                <a:ext cx="420787" cy="26703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7" name="下矢印 26"/>
              <p:cNvSpPr/>
              <p:nvPr/>
            </p:nvSpPr>
            <p:spPr>
              <a:xfrm>
                <a:off x="7173590" y="3119479"/>
                <a:ext cx="420787" cy="26703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8" name="下矢印 27"/>
              <p:cNvSpPr/>
              <p:nvPr/>
            </p:nvSpPr>
            <p:spPr>
              <a:xfrm>
                <a:off x="8038089" y="3119479"/>
                <a:ext cx="420787" cy="26703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grpSp>
          <p:nvGrpSpPr>
            <p:cNvPr id="32" name="グループ化 31"/>
            <p:cNvGrpSpPr>
              <a:grpSpLocks noChangeAspect="1"/>
            </p:cNvGrpSpPr>
            <p:nvPr/>
          </p:nvGrpSpPr>
          <p:grpSpPr>
            <a:xfrm>
              <a:off x="2759384" y="3083066"/>
              <a:ext cx="537311" cy="343102"/>
              <a:chOff x="8164864" y="3414839"/>
              <a:chExt cx="671639" cy="428877"/>
            </a:xfrm>
          </p:grpSpPr>
          <p:sp>
            <p:nvSpPr>
              <p:cNvPr id="16" name="円/楕円 15"/>
              <p:cNvSpPr/>
              <p:nvPr/>
            </p:nvSpPr>
            <p:spPr>
              <a:xfrm>
                <a:off x="8164864" y="3463391"/>
                <a:ext cx="671639" cy="38032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latin typeface="メイリオ" panose="020B0604030504040204" pitchFamily="50" charset="-128"/>
                    <a:ea typeface="メイリオ" panose="020B0604030504040204" pitchFamily="50" charset="-128"/>
                  </a:rPr>
                  <a:t>TF</a:t>
                </a:r>
                <a:endParaRPr kumimoji="1" lang="ja-JP" altLang="en-US" sz="1200" b="1" dirty="0">
                  <a:latin typeface="メイリオ" panose="020B0604030504040204" pitchFamily="50" charset="-128"/>
                  <a:ea typeface="メイリオ" panose="020B0604030504040204" pitchFamily="50" charset="-128"/>
                </a:endParaRPr>
              </a:p>
            </p:txBody>
          </p:sp>
          <p:sp>
            <p:nvSpPr>
              <p:cNvPr id="29" name="円/楕円 28"/>
              <p:cNvSpPr/>
              <p:nvPr/>
            </p:nvSpPr>
            <p:spPr>
              <a:xfrm>
                <a:off x="8682754" y="3414839"/>
                <a:ext cx="137565" cy="12947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latin typeface="メイリオ" panose="020B0604030504040204" pitchFamily="50" charset="-128"/>
                  <a:ea typeface="メイリオ" panose="020B0604030504040204" pitchFamily="50" charset="-128"/>
                </a:endParaRPr>
              </a:p>
            </p:txBody>
          </p:sp>
        </p:grpSp>
        <p:grpSp>
          <p:nvGrpSpPr>
            <p:cNvPr id="18432" name="グループ化 18431"/>
            <p:cNvGrpSpPr/>
            <p:nvPr/>
          </p:nvGrpSpPr>
          <p:grpSpPr>
            <a:xfrm>
              <a:off x="1864539" y="3107342"/>
              <a:ext cx="962952" cy="459898"/>
              <a:chOff x="6808775" y="3204447"/>
              <a:chExt cx="962952" cy="459898"/>
            </a:xfrm>
          </p:grpSpPr>
          <p:sp>
            <p:nvSpPr>
              <p:cNvPr id="24" name="円弧 23"/>
              <p:cNvSpPr/>
              <p:nvPr/>
            </p:nvSpPr>
            <p:spPr>
              <a:xfrm>
                <a:off x="6889695" y="3204447"/>
                <a:ext cx="882032" cy="372234"/>
              </a:xfrm>
              <a:prstGeom prst="arc">
                <a:avLst>
                  <a:gd name="adj1" fmla="val 11700003"/>
                  <a:gd name="adj2" fmla="val 20898630"/>
                </a:avLst>
              </a:prstGeom>
              <a:ln w="28575">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3" name="円弧 32"/>
              <p:cNvSpPr/>
              <p:nvPr/>
            </p:nvSpPr>
            <p:spPr>
              <a:xfrm flipV="1">
                <a:off x="6808775" y="3292111"/>
                <a:ext cx="882032" cy="372234"/>
              </a:xfrm>
              <a:prstGeom prst="arc">
                <a:avLst>
                  <a:gd name="adj1" fmla="val 11700003"/>
                  <a:gd name="adj2" fmla="val 20898630"/>
                </a:avLst>
              </a:prstGeom>
              <a:ln w="28575">
                <a:solidFill>
                  <a:schemeClr val="bg1">
                    <a:lumMod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grpSp>
          <p:nvGrpSpPr>
            <p:cNvPr id="42" name="グループ化 41"/>
            <p:cNvGrpSpPr>
              <a:grpSpLocks noChangeAspect="1"/>
            </p:cNvGrpSpPr>
            <p:nvPr/>
          </p:nvGrpSpPr>
          <p:grpSpPr>
            <a:xfrm>
              <a:off x="1479494" y="3178822"/>
              <a:ext cx="537311" cy="453154"/>
              <a:chOff x="6884974" y="3510595"/>
              <a:chExt cx="671639" cy="566443"/>
            </a:xfrm>
          </p:grpSpPr>
          <p:sp>
            <p:nvSpPr>
              <p:cNvPr id="25" name="円/楕円 24"/>
              <p:cNvSpPr/>
              <p:nvPr/>
            </p:nvSpPr>
            <p:spPr>
              <a:xfrm>
                <a:off x="6884974" y="3510595"/>
                <a:ext cx="671639" cy="380325"/>
              </a:xfrm>
              <a:prstGeom prst="ellipse">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solidFill>
                      <a:schemeClr val="bg1">
                        <a:lumMod val="50000"/>
                      </a:schemeClr>
                    </a:solidFill>
                    <a:latin typeface="メイリオ" panose="020B0604030504040204" pitchFamily="50" charset="-128"/>
                    <a:ea typeface="メイリオ" panose="020B0604030504040204" pitchFamily="50" charset="-128"/>
                  </a:rPr>
                  <a:t>TF</a:t>
                </a:r>
                <a:endParaRPr kumimoji="1" lang="ja-JP" altLang="en-US" sz="1200" b="1" dirty="0">
                  <a:solidFill>
                    <a:schemeClr val="bg1">
                      <a:lumMod val="50000"/>
                    </a:schemeClr>
                  </a:solidFill>
                  <a:latin typeface="メイリオ" panose="020B0604030504040204" pitchFamily="50" charset="-128"/>
                  <a:ea typeface="メイリオ" panose="020B0604030504040204" pitchFamily="50" charset="-128"/>
                </a:endParaRPr>
              </a:p>
            </p:txBody>
          </p:sp>
          <p:sp>
            <p:nvSpPr>
              <p:cNvPr id="34" name="円/楕円 33"/>
              <p:cNvSpPr/>
              <p:nvPr/>
            </p:nvSpPr>
            <p:spPr>
              <a:xfrm>
                <a:off x="6973986" y="3947566"/>
                <a:ext cx="137565" cy="129472"/>
              </a:xfrm>
              <a:prstGeom prst="ellipse">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b="1">
                  <a:solidFill>
                    <a:schemeClr val="bg1">
                      <a:lumMod val="50000"/>
                    </a:schemeClr>
                  </a:solidFill>
                  <a:latin typeface="メイリオ" panose="020B0604030504040204" pitchFamily="50" charset="-128"/>
                  <a:ea typeface="メイリオ" panose="020B0604030504040204" pitchFamily="50" charset="-128"/>
                </a:endParaRPr>
              </a:p>
            </p:txBody>
          </p:sp>
        </p:grpSp>
        <p:grpSp>
          <p:nvGrpSpPr>
            <p:cNvPr id="56" name="グループ化 55"/>
            <p:cNvGrpSpPr>
              <a:grpSpLocks noChangeAspect="1"/>
            </p:cNvGrpSpPr>
            <p:nvPr/>
          </p:nvGrpSpPr>
          <p:grpSpPr>
            <a:xfrm>
              <a:off x="3073624" y="3453951"/>
              <a:ext cx="537311" cy="343102"/>
              <a:chOff x="8164864" y="3414839"/>
              <a:chExt cx="671639" cy="428877"/>
            </a:xfrm>
          </p:grpSpPr>
          <p:sp>
            <p:nvSpPr>
              <p:cNvPr id="57" name="円/楕円 56"/>
              <p:cNvSpPr/>
              <p:nvPr/>
            </p:nvSpPr>
            <p:spPr>
              <a:xfrm>
                <a:off x="8164864" y="3463391"/>
                <a:ext cx="671639" cy="38032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latin typeface="メイリオ" panose="020B0604030504040204" pitchFamily="50" charset="-128"/>
                    <a:ea typeface="メイリオ" panose="020B0604030504040204" pitchFamily="50" charset="-128"/>
                  </a:rPr>
                  <a:t>TF</a:t>
                </a:r>
                <a:endParaRPr kumimoji="1" lang="ja-JP" altLang="en-US" sz="1200" b="1" dirty="0">
                  <a:latin typeface="メイリオ" panose="020B0604030504040204" pitchFamily="50" charset="-128"/>
                  <a:ea typeface="メイリオ" panose="020B0604030504040204" pitchFamily="50" charset="-128"/>
                </a:endParaRPr>
              </a:p>
            </p:txBody>
          </p:sp>
          <p:sp>
            <p:nvSpPr>
              <p:cNvPr id="58" name="円/楕円 57"/>
              <p:cNvSpPr/>
              <p:nvPr/>
            </p:nvSpPr>
            <p:spPr>
              <a:xfrm>
                <a:off x="8682754" y="3414839"/>
                <a:ext cx="137565" cy="12947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latin typeface="メイリオ" panose="020B0604030504040204" pitchFamily="50" charset="-128"/>
                  <a:ea typeface="メイリオ" panose="020B0604030504040204" pitchFamily="50" charset="-128"/>
                </a:endParaRPr>
              </a:p>
            </p:txBody>
          </p:sp>
        </p:grpSp>
        <p:grpSp>
          <p:nvGrpSpPr>
            <p:cNvPr id="59" name="グループ化 58"/>
            <p:cNvGrpSpPr>
              <a:grpSpLocks noChangeAspect="1"/>
            </p:cNvGrpSpPr>
            <p:nvPr/>
          </p:nvGrpSpPr>
          <p:grpSpPr>
            <a:xfrm>
              <a:off x="3428324" y="2975173"/>
              <a:ext cx="537311" cy="343102"/>
              <a:chOff x="8164864" y="3414839"/>
              <a:chExt cx="671639" cy="428877"/>
            </a:xfrm>
          </p:grpSpPr>
          <p:sp>
            <p:nvSpPr>
              <p:cNvPr id="60" name="円/楕円 59"/>
              <p:cNvSpPr/>
              <p:nvPr/>
            </p:nvSpPr>
            <p:spPr>
              <a:xfrm>
                <a:off x="8164864" y="3463391"/>
                <a:ext cx="671639" cy="38032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latin typeface="メイリオ" panose="020B0604030504040204" pitchFamily="50" charset="-128"/>
                    <a:ea typeface="メイリオ" panose="020B0604030504040204" pitchFamily="50" charset="-128"/>
                  </a:rPr>
                  <a:t>TF</a:t>
                </a:r>
                <a:endParaRPr kumimoji="1" lang="ja-JP" altLang="en-US" sz="1200" b="1" dirty="0">
                  <a:latin typeface="メイリオ" panose="020B0604030504040204" pitchFamily="50" charset="-128"/>
                  <a:ea typeface="メイリオ" panose="020B0604030504040204" pitchFamily="50" charset="-128"/>
                </a:endParaRPr>
              </a:p>
            </p:txBody>
          </p:sp>
          <p:sp>
            <p:nvSpPr>
              <p:cNvPr id="61" name="円/楕円 60"/>
              <p:cNvSpPr/>
              <p:nvPr/>
            </p:nvSpPr>
            <p:spPr>
              <a:xfrm>
                <a:off x="8682754" y="3414839"/>
                <a:ext cx="137565" cy="12947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latin typeface="メイリオ" panose="020B0604030504040204" pitchFamily="50" charset="-128"/>
                  <a:ea typeface="メイリオ" panose="020B0604030504040204" pitchFamily="50" charset="-128"/>
                </a:endParaRPr>
              </a:p>
            </p:txBody>
          </p:sp>
        </p:grpSp>
        <p:grpSp>
          <p:nvGrpSpPr>
            <p:cNvPr id="62" name="グループ化 61"/>
            <p:cNvGrpSpPr>
              <a:grpSpLocks noChangeAspect="1"/>
            </p:cNvGrpSpPr>
            <p:nvPr/>
          </p:nvGrpSpPr>
          <p:grpSpPr>
            <a:xfrm>
              <a:off x="895524" y="2934711"/>
              <a:ext cx="708861" cy="304260"/>
              <a:chOff x="6988149" y="3599607"/>
              <a:chExt cx="886076" cy="380325"/>
            </a:xfrm>
          </p:grpSpPr>
          <p:sp>
            <p:nvSpPr>
              <p:cNvPr id="63" name="円/楕円 62"/>
              <p:cNvSpPr/>
              <p:nvPr/>
            </p:nvSpPr>
            <p:spPr>
              <a:xfrm>
                <a:off x="7202586" y="3599607"/>
                <a:ext cx="671639" cy="380325"/>
              </a:xfrm>
              <a:prstGeom prst="ellipse">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solidFill>
                      <a:schemeClr val="bg1">
                        <a:lumMod val="50000"/>
                      </a:schemeClr>
                    </a:solidFill>
                    <a:latin typeface="メイリオ" panose="020B0604030504040204" pitchFamily="50" charset="-128"/>
                    <a:ea typeface="メイリオ" panose="020B0604030504040204" pitchFamily="50" charset="-128"/>
                  </a:rPr>
                  <a:t>TF</a:t>
                </a:r>
                <a:endParaRPr kumimoji="1" lang="ja-JP" altLang="en-US" sz="1200" b="1" dirty="0">
                  <a:solidFill>
                    <a:schemeClr val="bg1">
                      <a:lumMod val="50000"/>
                    </a:schemeClr>
                  </a:solidFill>
                  <a:latin typeface="メイリオ" panose="020B0604030504040204" pitchFamily="50" charset="-128"/>
                  <a:ea typeface="メイリオ" panose="020B0604030504040204" pitchFamily="50" charset="-128"/>
                </a:endParaRPr>
              </a:p>
            </p:txBody>
          </p:sp>
          <p:sp>
            <p:nvSpPr>
              <p:cNvPr id="64" name="円/楕円 63"/>
              <p:cNvSpPr/>
              <p:nvPr/>
            </p:nvSpPr>
            <p:spPr>
              <a:xfrm>
                <a:off x="6988149" y="3810001"/>
                <a:ext cx="137565" cy="129473"/>
              </a:xfrm>
              <a:prstGeom prst="ellipse">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b="1">
                  <a:solidFill>
                    <a:schemeClr val="bg1">
                      <a:lumMod val="50000"/>
                    </a:schemeClr>
                  </a:solidFill>
                  <a:latin typeface="メイリオ" panose="020B0604030504040204" pitchFamily="50" charset="-128"/>
                  <a:ea typeface="メイリオ" panose="020B0604030504040204" pitchFamily="50" charset="-128"/>
                </a:endParaRPr>
              </a:p>
            </p:txBody>
          </p:sp>
        </p:grpSp>
        <p:grpSp>
          <p:nvGrpSpPr>
            <p:cNvPr id="65" name="グループ化 64"/>
            <p:cNvGrpSpPr>
              <a:grpSpLocks noChangeAspect="1"/>
            </p:cNvGrpSpPr>
            <p:nvPr/>
          </p:nvGrpSpPr>
          <p:grpSpPr>
            <a:xfrm>
              <a:off x="910349" y="3289413"/>
              <a:ext cx="547022" cy="411076"/>
              <a:chOff x="7176286" y="3480250"/>
              <a:chExt cx="683778" cy="513845"/>
            </a:xfrm>
          </p:grpSpPr>
          <p:sp>
            <p:nvSpPr>
              <p:cNvPr id="66" name="円/楕円 65"/>
              <p:cNvSpPr/>
              <p:nvPr/>
            </p:nvSpPr>
            <p:spPr>
              <a:xfrm>
                <a:off x="7188425" y="3480250"/>
                <a:ext cx="671639" cy="380325"/>
              </a:xfrm>
              <a:prstGeom prst="ellipse">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solidFill>
                      <a:schemeClr val="bg1">
                        <a:lumMod val="50000"/>
                      </a:schemeClr>
                    </a:solidFill>
                    <a:latin typeface="メイリオ" panose="020B0604030504040204" pitchFamily="50" charset="-128"/>
                    <a:ea typeface="メイリオ" panose="020B0604030504040204" pitchFamily="50" charset="-128"/>
                  </a:rPr>
                  <a:t>TF</a:t>
                </a:r>
                <a:endParaRPr kumimoji="1" lang="ja-JP" altLang="en-US" sz="1200" b="1" dirty="0">
                  <a:solidFill>
                    <a:schemeClr val="bg1">
                      <a:lumMod val="50000"/>
                    </a:schemeClr>
                  </a:solidFill>
                  <a:latin typeface="メイリオ" panose="020B0604030504040204" pitchFamily="50" charset="-128"/>
                  <a:ea typeface="メイリオ" panose="020B0604030504040204" pitchFamily="50" charset="-128"/>
                </a:endParaRPr>
              </a:p>
            </p:txBody>
          </p:sp>
          <p:sp>
            <p:nvSpPr>
              <p:cNvPr id="67" name="円/楕円 66"/>
              <p:cNvSpPr/>
              <p:nvPr/>
            </p:nvSpPr>
            <p:spPr>
              <a:xfrm>
                <a:off x="7176286" y="3864622"/>
                <a:ext cx="137565" cy="129473"/>
              </a:xfrm>
              <a:prstGeom prst="ellipse">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b="1">
                  <a:solidFill>
                    <a:schemeClr val="bg1">
                      <a:lumMod val="50000"/>
                    </a:schemeClr>
                  </a:solidFill>
                  <a:latin typeface="メイリオ" panose="020B0604030504040204" pitchFamily="50" charset="-128"/>
                  <a:ea typeface="メイリオ" panose="020B0604030504040204" pitchFamily="50" charset="-128"/>
                </a:endParaRPr>
              </a:p>
            </p:txBody>
          </p:sp>
        </p:grpSp>
        <p:sp>
          <p:nvSpPr>
            <p:cNvPr id="72" name="正方形/長方形 71"/>
            <p:cNvSpPr/>
            <p:nvPr/>
          </p:nvSpPr>
          <p:spPr>
            <a:xfrm>
              <a:off x="436969" y="2451444"/>
              <a:ext cx="1658867" cy="430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rgbClr val="008000"/>
                  </a:solidFill>
                  <a:latin typeface="メイリオ" panose="020B0604030504040204" pitchFamily="50" charset="-128"/>
                  <a:ea typeface="メイリオ" panose="020B0604030504040204" pitchFamily="50" charset="-128"/>
                </a:rPr>
                <a:t>シグナルカスケード</a:t>
              </a:r>
              <a:endParaRPr kumimoji="1" lang="en-US" altLang="ja-JP" sz="1200" dirty="0">
                <a:solidFill>
                  <a:srgbClr val="008000"/>
                </a:solidFill>
                <a:latin typeface="メイリオ" panose="020B0604030504040204" pitchFamily="50" charset="-128"/>
                <a:ea typeface="メイリオ" panose="020B0604030504040204" pitchFamily="50" charset="-128"/>
              </a:endParaRPr>
            </a:p>
            <a:p>
              <a:pPr algn="ctr"/>
              <a:r>
                <a:rPr lang="ja-JP" altLang="en-US" sz="1200" dirty="0">
                  <a:solidFill>
                    <a:srgbClr val="008000"/>
                  </a:solidFill>
                  <a:latin typeface="メイリオ" panose="020B0604030504040204" pitchFamily="50" charset="-128"/>
                  <a:ea typeface="メイリオ" panose="020B0604030504040204" pitchFamily="50" charset="-128"/>
                </a:rPr>
                <a:t>（転写を伴わない）</a:t>
              </a:r>
              <a:endParaRPr kumimoji="1" lang="ja-JP" altLang="en-US" sz="1200" dirty="0">
                <a:solidFill>
                  <a:srgbClr val="008000"/>
                </a:solidFill>
                <a:latin typeface="メイリオ" panose="020B0604030504040204" pitchFamily="50" charset="-128"/>
                <a:ea typeface="メイリオ" panose="020B0604030504040204" pitchFamily="50" charset="-128"/>
              </a:endParaRPr>
            </a:p>
          </p:txBody>
        </p:sp>
        <p:sp>
          <p:nvSpPr>
            <p:cNvPr id="73" name="下矢印 72"/>
            <p:cNvSpPr/>
            <p:nvPr/>
          </p:nvSpPr>
          <p:spPr>
            <a:xfrm>
              <a:off x="2135622" y="1545577"/>
              <a:ext cx="420786" cy="169933"/>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8433" name="フリーフォーム 18432"/>
            <p:cNvSpPr/>
            <p:nvPr/>
          </p:nvSpPr>
          <p:spPr>
            <a:xfrm>
              <a:off x="2387150" y="3819440"/>
              <a:ext cx="914400" cy="979136"/>
            </a:xfrm>
            <a:custGeom>
              <a:avLst/>
              <a:gdLst>
                <a:gd name="connsiteX0" fmla="*/ 1901629 w 1901629"/>
                <a:gd name="connsiteY0" fmla="*/ 0 h 671639"/>
                <a:gd name="connsiteX1" fmla="*/ 1181437 w 1901629"/>
                <a:gd name="connsiteY1" fmla="*/ 445062 h 671639"/>
                <a:gd name="connsiteX2" fmla="*/ 356050 w 1901629"/>
                <a:gd name="connsiteY2" fmla="*/ 364141 h 671639"/>
                <a:gd name="connsiteX3" fmla="*/ 0 w 1901629"/>
                <a:gd name="connsiteY3" fmla="*/ 671639 h 671639"/>
                <a:gd name="connsiteX4" fmla="*/ 0 w 1901629"/>
                <a:gd name="connsiteY4" fmla="*/ 671639 h 67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629" h="671639">
                  <a:moveTo>
                    <a:pt x="1901629" y="0"/>
                  </a:moveTo>
                  <a:cubicBezTo>
                    <a:pt x="1670331" y="192186"/>
                    <a:pt x="1439034" y="384372"/>
                    <a:pt x="1181437" y="445062"/>
                  </a:cubicBezTo>
                  <a:cubicBezTo>
                    <a:pt x="923840" y="505752"/>
                    <a:pt x="552956" y="326378"/>
                    <a:pt x="356050" y="364141"/>
                  </a:cubicBezTo>
                  <a:cubicBezTo>
                    <a:pt x="159144" y="401904"/>
                    <a:pt x="0" y="671639"/>
                    <a:pt x="0" y="671639"/>
                  </a:cubicBezTo>
                  <a:lnTo>
                    <a:pt x="0" y="671639"/>
                  </a:lnTo>
                </a:path>
              </a:pathLst>
            </a:custGeom>
            <a:noFill/>
            <a:ln>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38" name="フリーフォーム 18437"/>
            <p:cNvSpPr/>
            <p:nvPr/>
          </p:nvSpPr>
          <p:spPr>
            <a:xfrm>
              <a:off x="3525549" y="3269182"/>
              <a:ext cx="577112" cy="1197621"/>
            </a:xfrm>
            <a:custGeom>
              <a:avLst/>
              <a:gdLst>
                <a:gd name="connsiteX0" fmla="*/ 439548 w 652646"/>
                <a:gd name="connsiteY0" fmla="*/ 0 h 744468"/>
                <a:gd name="connsiteX1" fmla="*/ 633757 w 652646"/>
                <a:gd name="connsiteY1" fmla="*/ 145657 h 744468"/>
                <a:gd name="connsiteX2" fmla="*/ 26854 w 652646"/>
                <a:gd name="connsiteY2" fmla="*/ 485523 h 744468"/>
                <a:gd name="connsiteX3" fmla="*/ 107774 w 652646"/>
                <a:gd name="connsiteY3" fmla="*/ 744468 h 744468"/>
              </a:gdLst>
              <a:ahLst/>
              <a:cxnLst>
                <a:cxn ang="0">
                  <a:pos x="connsiteX0" y="connsiteY0"/>
                </a:cxn>
                <a:cxn ang="0">
                  <a:pos x="connsiteX1" y="connsiteY1"/>
                </a:cxn>
                <a:cxn ang="0">
                  <a:pos x="connsiteX2" y="connsiteY2"/>
                </a:cxn>
                <a:cxn ang="0">
                  <a:pos x="connsiteX3" y="connsiteY3"/>
                </a:cxn>
              </a:cxnLst>
              <a:rect l="l" t="t" r="r" b="b"/>
              <a:pathLst>
                <a:path w="652646" h="744468">
                  <a:moveTo>
                    <a:pt x="439548" y="0"/>
                  </a:moveTo>
                  <a:cubicBezTo>
                    <a:pt x="571043" y="32368"/>
                    <a:pt x="702539" y="64737"/>
                    <a:pt x="633757" y="145657"/>
                  </a:cubicBezTo>
                  <a:cubicBezTo>
                    <a:pt x="564975" y="226578"/>
                    <a:pt x="114518" y="385721"/>
                    <a:pt x="26854" y="485523"/>
                  </a:cubicBezTo>
                  <a:cubicBezTo>
                    <a:pt x="-60810" y="585325"/>
                    <a:pt x="92939" y="697265"/>
                    <a:pt x="107774" y="744468"/>
                  </a:cubicBezTo>
                </a:path>
              </a:pathLst>
            </a:custGeom>
            <a:noFill/>
            <a:ln>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39" name="フリーフォーム 18438"/>
            <p:cNvSpPr/>
            <p:nvPr/>
          </p:nvSpPr>
          <p:spPr>
            <a:xfrm>
              <a:off x="1229989" y="3471483"/>
              <a:ext cx="1666960" cy="663548"/>
            </a:xfrm>
            <a:custGeom>
              <a:avLst/>
              <a:gdLst>
                <a:gd name="connsiteX0" fmla="*/ 1853076 w 1853076"/>
                <a:gd name="connsiteY0" fmla="*/ 0 h 801112"/>
                <a:gd name="connsiteX1" fmla="*/ 1367554 w 1853076"/>
                <a:gd name="connsiteY1" fmla="*/ 372234 h 801112"/>
                <a:gd name="connsiteX2" fmla="*/ 339866 w 1853076"/>
                <a:gd name="connsiteY2" fmla="*/ 420786 h 801112"/>
                <a:gd name="connsiteX3" fmla="*/ 0 w 1853076"/>
                <a:gd name="connsiteY3" fmla="*/ 801112 h 801112"/>
                <a:gd name="connsiteX4" fmla="*/ 0 w 1853076"/>
                <a:gd name="connsiteY4" fmla="*/ 801112 h 801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3076" h="801112">
                  <a:moveTo>
                    <a:pt x="1853076" y="0"/>
                  </a:moveTo>
                  <a:cubicBezTo>
                    <a:pt x="1736416" y="151051"/>
                    <a:pt x="1619756" y="302103"/>
                    <a:pt x="1367554" y="372234"/>
                  </a:cubicBezTo>
                  <a:cubicBezTo>
                    <a:pt x="1115352" y="442365"/>
                    <a:pt x="567792" y="349306"/>
                    <a:pt x="339866" y="420786"/>
                  </a:cubicBezTo>
                  <a:cubicBezTo>
                    <a:pt x="111940" y="492266"/>
                    <a:pt x="0" y="801112"/>
                    <a:pt x="0" y="801112"/>
                  </a:cubicBezTo>
                  <a:lnTo>
                    <a:pt x="0" y="801112"/>
                  </a:lnTo>
                </a:path>
              </a:pathLst>
            </a:custGeom>
            <a:noFill/>
            <a:ln>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1604920" y="5081793"/>
              <a:ext cx="218485" cy="21039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1416107" y="4571996"/>
              <a:ext cx="218485" cy="21039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40" name="正方形/長方形 18439"/>
            <p:cNvSpPr/>
            <p:nvPr/>
          </p:nvSpPr>
          <p:spPr>
            <a:xfrm>
              <a:off x="1456564" y="4841730"/>
              <a:ext cx="218485" cy="21039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1629196" y="4331931"/>
              <a:ext cx="218485" cy="21039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1890164" y="5229474"/>
              <a:ext cx="218485" cy="21039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p:cNvSpPr/>
            <p:nvPr/>
          </p:nvSpPr>
          <p:spPr>
            <a:xfrm>
              <a:off x="2506508" y="5358948"/>
              <a:ext cx="218485" cy="21039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p:cNvSpPr/>
            <p:nvPr/>
          </p:nvSpPr>
          <p:spPr>
            <a:xfrm>
              <a:off x="2202383" y="5289491"/>
              <a:ext cx="218485" cy="21039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p:cNvSpPr/>
            <p:nvPr/>
          </p:nvSpPr>
          <p:spPr>
            <a:xfrm>
              <a:off x="2793100" y="5201827"/>
              <a:ext cx="218485" cy="2103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p:cNvSpPr/>
            <p:nvPr/>
          </p:nvSpPr>
          <p:spPr>
            <a:xfrm>
              <a:off x="3975044" y="5209921"/>
              <a:ext cx="218485" cy="2103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p:cNvSpPr/>
            <p:nvPr/>
          </p:nvSpPr>
          <p:spPr>
            <a:xfrm>
              <a:off x="2766126" y="4961764"/>
              <a:ext cx="218485" cy="2103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正方形/長方形 108"/>
            <p:cNvSpPr/>
            <p:nvPr/>
          </p:nvSpPr>
          <p:spPr>
            <a:xfrm>
              <a:off x="4257760" y="5301630"/>
              <a:ext cx="218485" cy="2103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p:cNvSpPr/>
            <p:nvPr/>
          </p:nvSpPr>
          <p:spPr>
            <a:xfrm>
              <a:off x="3094529" y="5325232"/>
              <a:ext cx="218485" cy="2103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p:cNvSpPr/>
            <p:nvPr/>
          </p:nvSpPr>
          <p:spPr>
            <a:xfrm>
              <a:off x="3692329" y="5309049"/>
              <a:ext cx="218485" cy="2103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p:cNvSpPr/>
            <p:nvPr/>
          </p:nvSpPr>
          <p:spPr>
            <a:xfrm>
              <a:off x="3409613" y="5223407"/>
              <a:ext cx="218485" cy="2103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p:cNvSpPr/>
            <p:nvPr/>
          </p:nvSpPr>
          <p:spPr>
            <a:xfrm>
              <a:off x="4175490" y="4860612"/>
              <a:ext cx="218485" cy="21039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p:cNvSpPr/>
            <p:nvPr/>
          </p:nvSpPr>
          <p:spPr>
            <a:xfrm>
              <a:off x="4051413" y="4612457"/>
              <a:ext cx="218485" cy="21039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p:cNvSpPr/>
            <p:nvPr/>
          </p:nvSpPr>
          <p:spPr>
            <a:xfrm>
              <a:off x="4452644" y="4967833"/>
              <a:ext cx="218485" cy="21039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正方形/長方形 119"/>
            <p:cNvSpPr/>
            <p:nvPr/>
          </p:nvSpPr>
          <p:spPr>
            <a:xfrm>
              <a:off x="4740584" y="5044034"/>
              <a:ext cx="218485" cy="21039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3" name="正方形/長方形 312"/>
            <p:cNvSpPr/>
            <p:nvPr/>
          </p:nvSpPr>
          <p:spPr>
            <a:xfrm>
              <a:off x="4555816" y="5397386"/>
              <a:ext cx="218485" cy="2103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4" name="正方形/長方形 313"/>
            <p:cNvSpPr/>
            <p:nvPr/>
          </p:nvSpPr>
          <p:spPr>
            <a:xfrm>
              <a:off x="3779530" y="4059165"/>
              <a:ext cx="1367554" cy="430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rgbClr val="0070C0"/>
                  </a:solidFill>
                  <a:latin typeface="メイリオ" panose="020B0604030504040204" pitchFamily="50" charset="-128"/>
                  <a:ea typeface="メイリオ" panose="020B0604030504040204" pitchFamily="50" charset="-128"/>
                </a:rPr>
                <a:t>転写変動</a:t>
              </a:r>
            </a:p>
          </p:txBody>
        </p:sp>
        <p:sp>
          <p:nvSpPr>
            <p:cNvPr id="315" name="正方形/長方形 314"/>
            <p:cNvSpPr/>
            <p:nvPr/>
          </p:nvSpPr>
          <p:spPr>
            <a:xfrm>
              <a:off x="2175413" y="5684315"/>
              <a:ext cx="1367554" cy="430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1">
                      <a:lumMod val="50000"/>
                    </a:schemeClr>
                  </a:solidFill>
                  <a:latin typeface="メイリオ" panose="020B0604030504040204" pitchFamily="50" charset="-128"/>
                  <a:ea typeface="メイリオ" panose="020B0604030504040204" pitchFamily="50" charset="-128"/>
                </a:rPr>
                <a:t>機能発現</a:t>
              </a:r>
            </a:p>
          </p:txBody>
        </p:sp>
        <p:sp>
          <p:nvSpPr>
            <p:cNvPr id="316" name="正方形/長方形 315"/>
            <p:cNvSpPr/>
            <p:nvPr/>
          </p:nvSpPr>
          <p:spPr>
            <a:xfrm>
              <a:off x="4018245" y="1912078"/>
              <a:ext cx="890125" cy="430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2">
                      <a:lumMod val="75000"/>
                    </a:schemeClr>
                  </a:solidFill>
                  <a:latin typeface="メイリオ" panose="020B0604030504040204" pitchFamily="50" charset="-128"/>
                  <a:ea typeface="メイリオ" panose="020B0604030504040204" pitchFamily="50" charset="-128"/>
                </a:rPr>
                <a:t>制御</a:t>
              </a:r>
            </a:p>
          </p:txBody>
        </p:sp>
        <p:sp>
          <p:nvSpPr>
            <p:cNvPr id="318" name="正方形/長方形 317"/>
            <p:cNvSpPr/>
            <p:nvPr/>
          </p:nvSpPr>
          <p:spPr>
            <a:xfrm>
              <a:off x="5014365" y="4921304"/>
              <a:ext cx="218485" cy="21039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9" name="正方形/長方形 318"/>
            <p:cNvSpPr/>
            <p:nvPr/>
          </p:nvSpPr>
          <p:spPr>
            <a:xfrm>
              <a:off x="5312422" y="5000876"/>
              <a:ext cx="218485" cy="21039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1205744" y="6141854"/>
              <a:ext cx="4339650" cy="369332"/>
            </a:xfrm>
            <a:prstGeom prst="rect">
              <a:avLst/>
            </a:prstGeom>
            <a:noFill/>
          </p:spPr>
          <p:txBody>
            <a:bodyPr wrap="none" rtlCol="0">
              <a:spAutoFit/>
            </a:bodyPr>
            <a:lstStyle/>
            <a:p>
              <a:pPr algn="ctr"/>
              <a:r>
                <a:rPr kumimoji="1" lang="ja-JP" altLang="en-US" b="1" dirty="0" smtClean="0">
                  <a:solidFill>
                    <a:srgbClr val="FF0000"/>
                  </a:solidFill>
                  <a:latin typeface="メイリオ" panose="020B0604030504040204" pitchFamily="50" charset="-128"/>
                  <a:ea typeface="メイリオ" panose="020B0604030504040204" pitchFamily="50" charset="-128"/>
                </a:rPr>
                <a:t>下流ほど</a:t>
              </a:r>
              <a:r>
                <a:rPr kumimoji="1" lang="ja-JP" altLang="en-US" b="1" dirty="0">
                  <a:solidFill>
                    <a:srgbClr val="FF0000"/>
                  </a:solidFill>
                  <a:latin typeface="メイリオ" panose="020B0604030504040204" pitchFamily="50" charset="-128"/>
                  <a:ea typeface="メイリオ" panose="020B0604030504040204" pitchFamily="50" charset="-128"/>
                </a:rPr>
                <a:t>遺伝子数も多く変動幅も大きい</a:t>
              </a:r>
            </a:p>
          </p:txBody>
        </p:sp>
        <p:sp>
          <p:nvSpPr>
            <p:cNvPr id="258" name="テキスト ボックス 257"/>
            <p:cNvSpPr txBox="1"/>
            <p:nvPr/>
          </p:nvSpPr>
          <p:spPr>
            <a:xfrm>
              <a:off x="3033643" y="1156990"/>
              <a:ext cx="2318263" cy="369332"/>
            </a:xfrm>
            <a:prstGeom prst="rect">
              <a:avLst/>
            </a:prstGeom>
            <a:noFill/>
          </p:spPr>
          <p:txBody>
            <a:bodyPr wrap="none" rtlCol="0">
              <a:spAutoFit/>
            </a:bodyPr>
            <a:lstStyle/>
            <a:p>
              <a:r>
                <a:rPr kumimoji="1" lang="ja-JP" altLang="en-US" b="1" dirty="0">
                  <a:solidFill>
                    <a:srgbClr val="FF0000"/>
                  </a:solidFill>
                  <a:latin typeface="メイリオ" panose="020B0604030504040204" pitchFamily="50" charset="-128"/>
                  <a:ea typeface="メイリオ" panose="020B0604030504040204" pitchFamily="50" charset="-128"/>
                </a:rPr>
                <a:t>トリガーは</a:t>
              </a:r>
              <a:r>
                <a:rPr kumimoji="1" lang="en-US" altLang="ja-JP" b="1" dirty="0">
                  <a:solidFill>
                    <a:srgbClr val="FF0000"/>
                  </a:solidFill>
                  <a:latin typeface="メイリオ" panose="020B0604030504040204" pitchFamily="50" charset="-128"/>
                  <a:ea typeface="メイリオ" panose="020B0604030504040204" pitchFamily="50" charset="-128"/>
                </a:rPr>
                <a:t>ON/OFF</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sp>
          <p:nvSpPr>
            <p:cNvPr id="305" name="テキスト ボックス 304"/>
            <p:cNvSpPr txBox="1"/>
            <p:nvPr/>
          </p:nvSpPr>
          <p:spPr>
            <a:xfrm>
              <a:off x="2830863" y="2482061"/>
              <a:ext cx="2723823" cy="369332"/>
            </a:xfrm>
            <a:prstGeom prst="rect">
              <a:avLst/>
            </a:prstGeom>
            <a:noFill/>
          </p:spPr>
          <p:txBody>
            <a:bodyPr wrap="none" rtlCol="0">
              <a:spAutoFit/>
            </a:bodyPr>
            <a:lstStyle/>
            <a:p>
              <a:r>
                <a:rPr lang="ja-JP" altLang="en-US" b="1" dirty="0">
                  <a:solidFill>
                    <a:srgbClr val="FF0000"/>
                  </a:solidFill>
                  <a:latin typeface="メイリオ" panose="020B0604030504040204" pitchFamily="50" charset="-128"/>
                  <a:ea typeface="メイリオ" panose="020B0604030504040204" pitchFamily="50" charset="-128"/>
                </a:rPr>
                <a:t>（途中経過は見えない）</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grpSp>
      <p:sp>
        <p:nvSpPr>
          <p:cNvPr id="307" name="テキスト ボックス 306"/>
          <p:cNvSpPr txBox="1"/>
          <p:nvPr/>
        </p:nvSpPr>
        <p:spPr>
          <a:xfrm>
            <a:off x="955566" y="6036659"/>
            <a:ext cx="4296369" cy="523220"/>
          </a:xfrm>
          <a:prstGeom prst="rect">
            <a:avLst/>
          </a:prstGeom>
          <a:noFill/>
        </p:spPr>
        <p:txBody>
          <a:bodyPr wrap="none" rtlCol="0">
            <a:spAutoFit/>
          </a:bodyPr>
          <a:lstStyle/>
          <a:p>
            <a:r>
              <a:rPr kumimoji="1" lang="ja-JP" altLang="en-US" b="1" dirty="0">
                <a:solidFill>
                  <a:srgbClr val="FF0000"/>
                </a:solidFill>
                <a:latin typeface="メイリオ" panose="020B0604030504040204" pitchFamily="50" charset="-128"/>
                <a:ea typeface="メイリオ" panose="020B0604030504040204" pitchFamily="50" charset="-128"/>
              </a:rPr>
              <a:t>発現変動のダイナミックレンジは</a:t>
            </a:r>
            <a:r>
              <a:rPr kumimoji="1" lang="en-US" altLang="ja-JP" sz="2800" b="1" dirty="0">
                <a:solidFill>
                  <a:srgbClr val="FF0000"/>
                </a:solidFill>
                <a:latin typeface="メイリオ" panose="020B0604030504040204" pitchFamily="50" charset="-128"/>
                <a:ea typeface="メイリオ" panose="020B0604030504040204" pitchFamily="50" charset="-128"/>
              </a:rPr>
              <a:t>10</a:t>
            </a:r>
            <a:r>
              <a:rPr kumimoji="1" lang="en-US" altLang="ja-JP" sz="2800" b="1" baseline="30000" dirty="0">
                <a:solidFill>
                  <a:srgbClr val="FF0000"/>
                </a:solidFill>
                <a:latin typeface="メイリオ" panose="020B0604030504040204" pitchFamily="50" charset="-128"/>
                <a:ea typeface="メイリオ" panose="020B0604030504040204" pitchFamily="50" charset="-128"/>
              </a:rPr>
              <a:t>6</a:t>
            </a:r>
            <a:endParaRPr kumimoji="1" lang="ja-JP" altLang="en-US" sz="2800" b="1" baseline="30000"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323147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14287"/>
            <a:ext cx="8761045" cy="90610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2800" dirty="0" err="1">
                <a:solidFill>
                  <a:srgbClr val="161616"/>
                </a:solidFill>
              </a:rPr>
              <a:t>ssRNA-seq</a:t>
            </a:r>
            <a:r>
              <a:rPr lang="ja-JP" altLang="en-US" sz="2800" dirty="0">
                <a:solidFill>
                  <a:srgbClr val="161616"/>
                </a:solidFill>
              </a:rPr>
              <a:t>データの信頼区間</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73</a:t>
            </a:fld>
            <a:endParaRPr lang="ja-JP" altLang="en-US" sz="1200">
              <a:solidFill>
                <a:srgbClr val="003A6F"/>
              </a:solidFill>
            </a:endParaRPr>
          </a:p>
        </p:txBody>
      </p:sp>
      <p:sp>
        <p:nvSpPr>
          <p:cNvPr id="8" name="テキスト ボックス 7">
            <a:extLst>
              <a:ext uri="{FF2B5EF4-FFF2-40B4-BE49-F238E27FC236}">
                <a16:creationId xmlns:a16="http://schemas.microsoft.com/office/drawing/2014/main" xmlns="" id="{517017C6-947A-456F-8168-59F21B4338A1}"/>
              </a:ext>
            </a:extLst>
          </p:cNvPr>
          <p:cNvSpPr txBox="1"/>
          <p:nvPr/>
        </p:nvSpPr>
        <p:spPr>
          <a:xfrm>
            <a:off x="5444067" y="1271496"/>
            <a:ext cx="4461933" cy="4862870"/>
          </a:xfrm>
          <a:prstGeom prst="rect">
            <a:avLst/>
          </a:prstGeom>
          <a:noFill/>
        </p:spPr>
        <p:txBody>
          <a:bodyPr wrap="square" rtlCol="0">
            <a:spAutoFit/>
          </a:bodyPr>
          <a:lstStyle/>
          <a:p>
            <a:pPr>
              <a:spcBef>
                <a:spcPts val="600"/>
              </a:spcBef>
              <a:spcAft>
                <a:spcPts val="0"/>
              </a:spcAft>
            </a:pPr>
            <a:r>
              <a:rPr kumimoji="1" lang="en-US" altLang="ja-JP" b="1" dirty="0" err="1">
                <a:latin typeface="メイリオ" panose="020B0604030504040204" pitchFamily="50" charset="-128"/>
                <a:ea typeface="メイリオ" panose="020B0604030504040204" pitchFamily="50" charset="-128"/>
              </a:rPr>
              <a:t>ssRNA-seq</a:t>
            </a:r>
            <a:r>
              <a:rPr kumimoji="1" lang="ja-JP" altLang="en-US" b="1" dirty="0">
                <a:latin typeface="メイリオ" panose="020B0604030504040204" pitchFamily="50" charset="-128"/>
                <a:ea typeface="メイリオ" panose="020B0604030504040204" pitchFamily="50" charset="-128"/>
              </a:rPr>
              <a:t>の</a:t>
            </a:r>
            <a:r>
              <a:rPr kumimoji="1" lang="en-US" altLang="ja-JP" b="1" dirty="0">
                <a:latin typeface="メイリオ" panose="020B0604030504040204" pitchFamily="50" charset="-128"/>
                <a:ea typeface="メイリオ" panose="020B0604030504040204" pitchFamily="50" charset="-128"/>
              </a:rPr>
              <a:t>Count</a:t>
            </a:r>
          </a:p>
          <a:p>
            <a:pPr>
              <a:spcBef>
                <a:spcPts val="600"/>
              </a:spcBef>
              <a:spcAft>
                <a:spcPts val="0"/>
              </a:spcAft>
            </a:pPr>
            <a:r>
              <a:rPr lang="en-US" altLang="ja-JP" sz="1600" dirty="0">
                <a:latin typeface="メイリオ" panose="020B0604030504040204" pitchFamily="50" charset="-128"/>
                <a:ea typeface="メイリオ" panose="020B0604030504040204" pitchFamily="50" charset="-128"/>
              </a:rPr>
              <a:t>13</a:t>
            </a:r>
            <a:r>
              <a:rPr lang="ja-JP" altLang="en-US" sz="1600" dirty="0">
                <a:latin typeface="メイリオ" panose="020B0604030504040204" pitchFamily="50" charset="-128"/>
                <a:ea typeface="メイリオ" panose="020B0604030504040204" pitchFamily="50" charset="-128"/>
              </a:rPr>
              <a:t>細胞サンプル中少なくとも５細胞で</a:t>
            </a:r>
            <a:r>
              <a:rPr lang="en-US" altLang="ja-JP" sz="1600" dirty="0">
                <a:latin typeface="メイリオ" panose="020B0604030504040204" pitchFamily="50" charset="-128"/>
                <a:ea typeface="メイリオ" panose="020B0604030504040204" pitchFamily="50" charset="-128"/>
              </a:rPr>
              <a:t>Count</a:t>
            </a:r>
            <a:r>
              <a:rPr lang="ja-JP" altLang="en-US" sz="1600" dirty="0">
                <a:latin typeface="メイリオ" panose="020B0604030504040204" pitchFamily="50" charset="-128"/>
                <a:ea typeface="メイリオ" panose="020B0604030504040204" pitchFamily="50" charset="-128"/>
              </a:rPr>
              <a:t>値が１以上だったのは</a:t>
            </a:r>
            <a:r>
              <a:rPr lang="en-US" altLang="ja-JP" sz="1600" dirty="0">
                <a:latin typeface="メイリオ" panose="020B0604030504040204" pitchFamily="50" charset="-128"/>
                <a:ea typeface="メイリオ" panose="020B0604030504040204" pitchFamily="50" charset="-128"/>
              </a:rPr>
              <a:t>15,245</a:t>
            </a:r>
            <a:r>
              <a:rPr lang="ja-JP" altLang="en-US" sz="1600" dirty="0">
                <a:latin typeface="メイリオ" panose="020B0604030504040204" pitchFamily="50" charset="-128"/>
                <a:ea typeface="メイリオ" panose="020B0604030504040204" pitchFamily="50" charset="-128"/>
              </a:rPr>
              <a:t>遺伝子。少なくとも１細胞で</a:t>
            </a:r>
            <a:r>
              <a:rPr lang="en-US" altLang="ja-JP" sz="1600" dirty="0">
                <a:latin typeface="メイリオ" panose="020B0604030504040204" pitchFamily="50" charset="-128"/>
                <a:ea typeface="メイリオ" panose="020B0604030504040204" pitchFamily="50" charset="-128"/>
              </a:rPr>
              <a:t>Count</a:t>
            </a:r>
            <a:r>
              <a:rPr lang="ja-JP" altLang="en-US" sz="1600" dirty="0">
                <a:latin typeface="メイリオ" panose="020B0604030504040204" pitchFamily="50" charset="-128"/>
                <a:ea typeface="メイリオ" panose="020B0604030504040204" pitchFamily="50" charset="-128"/>
              </a:rPr>
              <a:t>値が５以上だったのは</a:t>
            </a:r>
            <a:r>
              <a:rPr lang="en-US" altLang="ja-JP" sz="1600" dirty="0">
                <a:latin typeface="メイリオ" panose="020B0604030504040204" pitchFamily="50" charset="-128"/>
                <a:ea typeface="メイリオ" panose="020B0604030504040204" pitchFamily="50" charset="-128"/>
              </a:rPr>
              <a:t>1,854</a:t>
            </a:r>
            <a:r>
              <a:rPr lang="ja-JP" altLang="en-US" sz="1600" dirty="0">
                <a:latin typeface="メイリオ" panose="020B0604030504040204" pitchFamily="50" charset="-128"/>
                <a:ea typeface="メイリオ" panose="020B0604030504040204" pitchFamily="50" charset="-128"/>
              </a:rPr>
              <a:t>遺伝子。さらに、少なくとも２細胞で</a:t>
            </a:r>
            <a:r>
              <a:rPr lang="en-US" altLang="ja-JP" sz="1600" dirty="0">
                <a:latin typeface="メイリオ" panose="020B0604030504040204" pitchFamily="50" charset="-128"/>
                <a:ea typeface="メイリオ" panose="020B0604030504040204" pitchFamily="50" charset="-128"/>
              </a:rPr>
              <a:t>Count</a:t>
            </a:r>
            <a:r>
              <a:rPr lang="ja-JP" altLang="en-US" sz="1600" dirty="0">
                <a:latin typeface="メイリオ" panose="020B0604030504040204" pitchFamily="50" charset="-128"/>
                <a:ea typeface="メイリオ" panose="020B0604030504040204" pitchFamily="50" charset="-128"/>
              </a:rPr>
              <a:t>値が</a:t>
            </a:r>
            <a:r>
              <a:rPr lang="en-US" altLang="ja-JP" sz="1600" dirty="0">
                <a:latin typeface="メイリオ" panose="020B0604030504040204" pitchFamily="50" charset="-128"/>
                <a:ea typeface="メイリオ" panose="020B0604030504040204" pitchFamily="50" charset="-128"/>
              </a:rPr>
              <a:t>10</a:t>
            </a:r>
            <a:r>
              <a:rPr lang="ja-JP" altLang="en-US" sz="1600" dirty="0">
                <a:latin typeface="メイリオ" panose="020B0604030504040204" pitchFamily="50" charset="-128"/>
                <a:ea typeface="メイリオ" panose="020B0604030504040204" pitchFamily="50" charset="-128"/>
              </a:rPr>
              <a:t>以上だったのはたった</a:t>
            </a:r>
            <a:r>
              <a:rPr lang="en-US" altLang="ja-JP" sz="1600" dirty="0">
                <a:latin typeface="メイリオ" panose="020B0604030504040204" pitchFamily="50" charset="-128"/>
                <a:ea typeface="メイリオ" panose="020B0604030504040204" pitchFamily="50" charset="-128"/>
              </a:rPr>
              <a:t>301</a:t>
            </a:r>
            <a:r>
              <a:rPr lang="ja-JP" altLang="en-US" sz="1600" dirty="0">
                <a:latin typeface="メイリオ" panose="020B0604030504040204" pitchFamily="50" charset="-128"/>
                <a:ea typeface="メイリオ" panose="020B0604030504040204" pitchFamily="50" charset="-128"/>
              </a:rPr>
              <a:t>遺伝子だった。半分の細胞で</a:t>
            </a:r>
            <a:r>
              <a:rPr lang="en-US" altLang="ja-JP" sz="1600" dirty="0">
                <a:latin typeface="メイリオ" panose="020B0604030504040204" pitchFamily="50" charset="-128"/>
                <a:ea typeface="メイリオ" panose="020B0604030504040204" pitchFamily="50" charset="-128"/>
              </a:rPr>
              <a:t>Count</a:t>
            </a:r>
            <a:r>
              <a:rPr lang="ja-JP" altLang="en-US" sz="1600" dirty="0">
                <a:latin typeface="メイリオ" panose="020B0604030504040204" pitchFamily="50" charset="-128"/>
                <a:ea typeface="メイリオ" panose="020B0604030504040204" pitchFamily="50" charset="-128"/>
              </a:rPr>
              <a:t>値が</a:t>
            </a:r>
            <a:r>
              <a:rPr lang="en-US" altLang="ja-JP" sz="1600" dirty="0">
                <a:latin typeface="メイリオ" panose="020B0604030504040204" pitchFamily="50" charset="-128"/>
                <a:ea typeface="メイリオ" panose="020B0604030504040204" pitchFamily="50" charset="-128"/>
              </a:rPr>
              <a:t>10</a:t>
            </a:r>
            <a:r>
              <a:rPr lang="ja-JP" altLang="en-US" sz="1600" dirty="0">
                <a:latin typeface="メイリオ" panose="020B0604030504040204" pitchFamily="50" charset="-128"/>
                <a:ea typeface="メイリオ" panose="020B0604030504040204" pitchFamily="50" charset="-128"/>
              </a:rPr>
              <a:t>を超えた６遺伝子のうち、４遺伝子はミトコンドリアの遺伝子だった。</a:t>
            </a:r>
            <a:endParaRPr lang="en-US" altLang="ja-JP" sz="1600" dirty="0">
              <a:latin typeface="メイリオ" panose="020B0604030504040204" pitchFamily="50" charset="-128"/>
              <a:ea typeface="メイリオ" panose="020B0604030504040204" pitchFamily="50" charset="-128"/>
            </a:endParaRPr>
          </a:p>
          <a:p>
            <a:pPr>
              <a:spcBef>
                <a:spcPts val="600"/>
              </a:spcBef>
              <a:spcAft>
                <a:spcPts val="0"/>
              </a:spcAft>
            </a:pPr>
            <a:r>
              <a:rPr lang="ja-JP" altLang="en-US" sz="1600" dirty="0">
                <a:latin typeface="メイリオ" panose="020B0604030504040204" pitchFamily="50" charset="-128"/>
                <a:ea typeface="メイリオ" panose="020B0604030504040204" pitchFamily="50" charset="-128"/>
              </a:rPr>
              <a:t>このデータでは何らかの生物学的解析に資すると言える遺伝子は</a:t>
            </a:r>
            <a:r>
              <a:rPr lang="en-US" altLang="ja-JP" sz="1600" dirty="0">
                <a:latin typeface="メイリオ" panose="020B0604030504040204" pitchFamily="50" charset="-128"/>
                <a:ea typeface="メイリオ" panose="020B0604030504040204" pitchFamily="50" charset="-128"/>
              </a:rPr>
              <a:t>200</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300</a:t>
            </a:r>
            <a:r>
              <a:rPr lang="ja-JP" altLang="en-US" sz="1600" dirty="0">
                <a:latin typeface="メイリオ" panose="020B0604030504040204" pitchFamily="50" charset="-128"/>
                <a:ea typeface="メイリオ" panose="020B0604030504040204" pitchFamily="50" charset="-128"/>
              </a:rPr>
              <a:t>個しかなく、それですらごく一部の細胞でしか検出されていなかった。</a:t>
            </a:r>
            <a:endParaRPr lang="en-US" altLang="ja-JP" sz="1600" dirty="0">
              <a:latin typeface="メイリオ" panose="020B0604030504040204" pitchFamily="50" charset="-128"/>
              <a:ea typeface="メイリオ" panose="020B0604030504040204" pitchFamily="50" charset="-128"/>
            </a:endParaRPr>
          </a:p>
          <a:p>
            <a:pPr>
              <a:spcBef>
                <a:spcPts val="600"/>
              </a:spcBef>
              <a:spcAft>
                <a:spcPts val="0"/>
              </a:spcAft>
            </a:pPr>
            <a:endParaRPr lang="en-US" altLang="ja-JP" sz="1600" dirty="0">
              <a:solidFill>
                <a:srgbClr val="FF0000"/>
              </a:solidFill>
              <a:latin typeface="メイリオ" panose="020B0604030504040204" pitchFamily="50" charset="-128"/>
              <a:ea typeface="メイリオ" panose="020B0604030504040204" pitchFamily="50" charset="-128"/>
            </a:endParaRPr>
          </a:p>
          <a:p>
            <a:pPr>
              <a:spcBef>
                <a:spcPts val="600"/>
              </a:spcBef>
              <a:spcAft>
                <a:spcPts val="0"/>
              </a:spcAft>
            </a:pPr>
            <a:r>
              <a:rPr lang="en-US" altLang="ja-JP" sz="1600" dirty="0" err="1">
                <a:solidFill>
                  <a:srgbClr val="FF0000"/>
                </a:solidFill>
                <a:latin typeface="メイリオ" panose="020B0604030504040204" pitchFamily="50" charset="-128"/>
                <a:ea typeface="メイリオ" panose="020B0604030504040204" pitchFamily="50" charset="-128"/>
              </a:rPr>
              <a:t>ssRNA-seq</a:t>
            </a:r>
            <a:r>
              <a:rPr lang="ja-JP" altLang="en-US" sz="1600" dirty="0">
                <a:solidFill>
                  <a:srgbClr val="FF0000"/>
                </a:solidFill>
                <a:latin typeface="メイリオ" panose="020B0604030504040204" pitchFamily="50" charset="-128"/>
                <a:ea typeface="メイリオ" panose="020B0604030504040204" pitchFamily="50" charset="-128"/>
              </a:rPr>
              <a:t>では十分な深さのデータを取得することが、技術的にもコスト的にも困難なことから、その限界（何がわかり、何がわからないのか）をよく理解して使うことが重要。</a:t>
            </a:r>
            <a:endParaRPr lang="en-US" altLang="ja-JP" sz="1600" dirty="0">
              <a:solidFill>
                <a:srgbClr val="FF0000"/>
              </a:solidFill>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xmlns="" id="{7731FBA1-7FD3-48FD-8663-8455AC831BF9}"/>
              </a:ext>
            </a:extLst>
          </p:cNvPr>
          <p:cNvSpPr txBox="1"/>
          <p:nvPr/>
        </p:nvSpPr>
        <p:spPr>
          <a:xfrm>
            <a:off x="425447" y="6221368"/>
            <a:ext cx="6750566" cy="253916"/>
          </a:xfrm>
          <a:prstGeom prst="rect">
            <a:avLst/>
          </a:prstGeom>
          <a:noFill/>
        </p:spPr>
        <p:txBody>
          <a:bodyPr wrap="none" rtlCol="0">
            <a:spAutoFit/>
          </a:bodyPr>
          <a:lstStyle/>
          <a:p>
            <a:r>
              <a:rPr kumimoji="1" lang="ja-JP" altLang="en-US" sz="1050" b="1" dirty="0"/>
              <a:t>出展： </a:t>
            </a:r>
            <a:r>
              <a:rPr kumimoji="1" lang="en-US" altLang="ja-JP" sz="1050" b="1" dirty="0" err="1"/>
              <a:t>Subio</a:t>
            </a:r>
            <a:r>
              <a:rPr kumimoji="1" lang="en-US" altLang="ja-JP" sz="1050" dirty="0"/>
              <a:t> </a:t>
            </a:r>
            <a:r>
              <a:rPr lang="en-US" altLang="ja-JP" sz="1050" dirty="0"/>
              <a:t>(</a:t>
            </a:r>
            <a:r>
              <a:rPr lang="en-US" altLang="ja-JP" sz="1050" dirty="0">
                <a:hlinkClick r:id="rId2"/>
              </a:rPr>
              <a:t>https://</a:t>
            </a:r>
            <a:r>
              <a:rPr lang="en-US" altLang="ja-JP" sz="1050" dirty="0" err="1">
                <a:hlinkClick r:id="rId2"/>
              </a:rPr>
              <a:t>www.subioplatform.com</a:t>
            </a:r>
            <a:r>
              <a:rPr lang="en-US" altLang="ja-JP" sz="1050" dirty="0">
                <a:hlinkClick r:id="rId2"/>
              </a:rPr>
              <a:t>/ja/</a:t>
            </a:r>
            <a:r>
              <a:rPr lang="en-US" altLang="ja-JP" sz="1050" dirty="0" err="1">
                <a:hlinkClick r:id="rId2"/>
              </a:rPr>
              <a:t>info_casestudy</a:t>
            </a:r>
            <a:r>
              <a:rPr lang="en-US" altLang="ja-JP" sz="1050" dirty="0">
                <a:hlinkClick r:id="rId2"/>
              </a:rPr>
              <a:t>/340/how-is-the-quality-of-single-cell-</a:t>
            </a:r>
            <a:r>
              <a:rPr lang="en-US" altLang="ja-JP" sz="1050" dirty="0" err="1">
                <a:hlinkClick r:id="rId2"/>
              </a:rPr>
              <a:t>rna</a:t>
            </a:r>
            <a:r>
              <a:rPr lang="en-US" altLang="ja-JP" sz="1050" dirty="0">
                <a:hlinkClick r:id="rId2"/>
              </a:rPr>
              <a:t>-</a:t>
            </a:r>
            <a:r>
              <a:rPr lang="en-US" altLang="ja-JP" sz="1050" dirty="0" err="1">
                <a:hlinkClick r:id="rId2"/>
              </a:rPr>
              <a:t>seq</a:t>
            </a:r>
            <a:r>
              <a:rPr lang="en-US" altLang="ja-JP" sz="1050" dirty="0">
                <a:hlinkClick r:id="rId2"/>
              </a:rPr>
              <a:t>-actually</a:t>
            </a:r>
            <a:r>
              <a:rPr lang="en-US" altLang="ja-JP" sz="1050" dirty="0"/>
              <a:t>)</a:t>
            </a:r>
            <a:endParaRPr kumimoji="1" lang="ja-JP" altLang="en-US" sz="105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73" y="1542378"/>
            <a:ext cx="5096371" cy="4316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a:extLst>
              <a:ext uri="{FF2B5EF4-FFF2-40B4-BE49-F238E27FC236}">
                <a16:creationId xmlns:a16="http://schemas.microsoft.com/office/drawing/2014/main" xmlns="" id="{78442992-6B25-4D1A-8931-AB2EC1994A3A}"/>
              </a:ext>
            </a:extLst>
          </p:cNvPr>
          <p:cNvSpPr txBox="1"/>
          <p:nvPr/>
        </p:nvSpPr>
        <p:spPr>
          <a:xfrm>
            <a:off x="830769" y="5907488"/>
            <a:ext cx="4338498" cy="307777"/>
          </a:xfrm>
          <a:prstGeom prst="rect">
            <a:avLst/>
          </a:prstGeom>
          <a:noFill/>
        </p:spPr>
        <p:txBody>
          <a:bodyPr wrap="square">
            <a:spAutoFit/>
          </a:bodyPr>
          <a:lstStyle/>
          <a:p>
            <a:r>
              <a:rPr lang="en-US" altLang="ja-JP" sz="1400" u="sng" dirty="0" err="1">
                <a:latin typeface="メイリオ" panose="020B0604030504040204" pitchFamily="50" charset="-128"/>
                <a:ea typeface="メイリオ" panose="020B0604030504040204" pitchFamily="50" charset="-128"/>
                <a:hlinkClick r:id="rId4" tooltip="https://www.ncbi.nlm.nih.gov/geo/download/?acc=GSE134520&amp;format=file"/>
              </a:rPr>
              <a:t>GSE134520</a:t>
            </a:r>
            <a:r>
              <a:rPr lang="ja-JP" altLang="en-US" sz="1400" b="0" i="0" u="none" strike="noStrike" dirty="0">
                <a:solidFill>
                  <a:srgbClr val="336699"/>
                </a:solidFill>
                <a:effectLst/>
                <a:latin typeface="メイリオ" panose="020B0604030504040204" pitchFamily="50" charset="-128"/>
                <a:ea typeface="メイリオ" panose="020B0604030504040204" pitchFamily="50" charset="-128"/>
              </a:rPr>
              <a:t>（</a:t>
            </a:r>
            <a:r>
              <a:rPr lang="en-US" altLang="ja-JP" sz="1400" b="0" i="0" u="none" strike="noStrike" dirty="0">
                <a:solidFill>
                  <a:srgbClr val="336699"/>
                </a:solidFill>
                <a:effectLst/>
                <a:latin typeface="メイリオ" panose="020B0604030504040204" pitchFamily="50" charset="-128"/>
                <a:ea typeface="メイリオ" panose="020B0604030504040204" pitchFamily="50" charset="-128"/>
              </a:rPr>
              <a:t>Gastric</a:t>
            </a:r>
            <a:r>
              <a:rPr lang="ja-JP" altLang="en-US" sz="1400" b="0" i="0" u="none" strike="noStrike" dirty="0">
                <a:solidFill>
                  <a:srgbClr val="336699"/>
                </a:solidFill>
                <a:effectLst/>
                <a:latin typeface="メイリオ" panose="020B0604030504040204" pitchFamily="50" charset="-128"/>
                <a:ea typeface="メイリオ" panose="020B0604030504040204" pitchFamily="50" charset="-128"/>
              </a:rPr>
              <a:t> </a:t>
            </a:r>
            <a:r>
              <a:rPr lang="en-US" altLang="ja-JP" sz="1400" b="0" i="0" u="none" strike="noStrike" dirty="0">
                <a:solidFill>
                  <a:srgbClr val="336699"/>
                </a:solidFill>
                <a:effectLst/>
                <a:latin typeface="メイリオ" panose="020B0604030504040204" pitchFamily="50" charset="-128"/>
                <a:ea typeface="メイリオ" panose="020B0604030504040204" pitchFamily="50" charset="-128"/>
              </a:rPr>
              <a:t>cancer</a:t>
            </a:r>
            <a:r>
              <a:rPr lang="ja-JP" altLang="en-US" sz="1400" b="0" i="0" u="none" strike="noStrike" dirty="0">
                <a:solidFill>
                  <a:srgbClr val="336699"/>
                </a:solidFill>
                <a:effectLst/>
                <a:latin typeface="メイリオ" panose="020B0604030504040204" pitchFamily="50" charset="-128"/>
                <a:ea typeface="メイリオ" panose="020B0604030504040204" pitchFamily="50" charset="-128"/>
              </a:rPr>
              <a:t>）</a:t>
            </a:r>
            <a:endParaRPr lang="ja-JP" altLang="en-US" sz="1400" dirty="0">
              <a:latin typeface="メイリオ" panose="020B0604030504040204" pitchFamily="50" charset="-128"/>
              <a:ea typeface="メイリオ" panose="020B0604030504040204" pitchFamily="50" charset="-128"/>
            </a:endParaRPr>
          </a:p>
        </p:txBody>
      </p:sp>
      <p:sp>
        <p:nvSpPr>
          <p:cNvPr id="2" name="テキスト ボックス 1"/>
          <p:cNvSpPr txBox="1"/>
          <p:nvPr/>
        </p:nvSpPr>
        <p:spPr>
          <a:xfrm>
            <a:off x="809203" y="1140978"/>
            <a:ext cx="4469493" cy="369332"/>
          </a:xfrm>
          <a:prstGeom prst="rect">
            <a:avLst/>
          </a:prstGeom>
          <a:noFill/>
        </p:spPr>
        <p:txBody>
          <a:bodyPr wrap="none" rtlCol="0">
            <a:spAutoFit/>
          </a:bodyPr>
          <a:lstStyle/>
          <a:p>
            <a:r>
              <a:rPr kumimoji="1" lang="en-US" altLang="ja-JP" dirty="0" err="1"/>
              <a:t>ssRNA-seq</a:t>
            </a:r>
            <a:r>
              <a:rPr kumimoji="1" lang="ja-JP" altLang="en-US" dirty="0"/>
              <a:t>データの分散図の例（</a:t>
            </a:r>
            <a:r>
              <a:rPr kumimoji="1" lang="en-US" altLang="ja-JP" dirty="0" err="1"/>
              <a:t>GSE134520</a:t>
            </a:r>
            <a:r>
              <a:rPr lang="ja-JP" altLang="en-US" dirty="0"/>
              <a:t>）</a:t>
            </a:r>
            <a:endParaRPr kumimoji="1" lang="ja-JP" altLang="en-US" dirty="0"/>
          </a:p>
        </p:txBody>
      </p:sp>
    </p:spTree>
    <p:extLst>
      <p:ext uri="{BB962C8B-B14F-4D97-AF65-F5344CB8AC3E}">
        <p14:creationId xmlns:p14="http://schemas.microsoft.com/office/powerpoint/2010/main" val="6957004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29449" y="1679785"/>
            <a:ext cx="8420100" cy="1470025"/>
          </a:xfrm>
        </p:spPr>
        <p:txBody>
          <a:bodyPr/>
          <a:lstStyle/>
          <a:p>
            <a:r>
              <a:rPr kumimoji="1" lang="ja-JP" altLang="en-US" sz="4800" dirty="0" smtClean="0"/>
              <a:t>「群分け」</a:t>
            </a:r>
            <a:r>
              <a:rPr kumimoji="1" lang="en-US" altLang="ja-JP" sz="4800" dirty="0" smtClean="0"/>
              <a:t/>
            </a:r>
            <a:br>
              <a:rPr kumimoji="1" lang="en-US" altLang="ja-JP" sz="4800" dirty="0" smtClean="0"/>
            </a:br>
            <a:r>
              <a:rPr kumimoji="1" lang="ja-JP" altLang="en-US" sz="4800" dirty="0" smtClean="0"/>
              <a:t>について考える</a:t>
            </a:r>
            <a:endParaRPr kumimoji="1" lang="ja-JP" altLang="en-US" sz="4800" dirty="0"/>
          </a:p>
        </p:txBody>
      </p:sp>
      <p:sp>
        <p:nvSpPr>
          <p:cNvPr id="3" name="正方形/長方形 2"/>
          <p:cNvSpPr/>
          <p:nvPr/>
        </p:nvSpPr>
        <p:spPr>
          <a:xfrm flipH="1">
            <a:off x="1266815" y="1173345"/>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 name="正方形/長方形 3"/>
          <p:cNvSpPr/>
          <p:nvPr/>
        </p:nvSpPr>
        <p:spPr>
          <a:xfrm flipH="1">
            <a:off x="1266815" y="3583423"/>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2879961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132" y="2735109"/>
            <a:ext cx="4442429"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8982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200" dirty="0" smtClean="0">
                <a:solidFill>
                  <a:srgbClr val="161616"/>
                </a:solidFill>
              </a:rPr>
              <a:t>「がん悪液質マーカーの探索」</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75</a:t>
            </a:fld>
            <a:endParaRPr lang="ja-JP" altLang="en-US" sz="1200">
              <a:solidFill>
                <a:srgbClr val="003A6F"/>
              </a:solidFill>
            </a:endParaRPr>
          </a:p>
        </p:txBody>
      </p:sp>
      <p:sp>
        <p:nvSpPr>
          <p:cNvPr id="3" name="テキスト ボックス 2"/>
          <p:cNvSpPr txBox="1"/>
          <p:nvPr/>
        </p:nvSpPr>
        <p:spPr>
          <a:xfrm>
            <a:off x="614997" y="987229"/>
            <a:ext cx="9022618" cy="1661993"/>
          </a:xfrm>
          <a:prstGeom prst="rect">
            <a:avLst/>
          </a:prstGeom>
          <a:noFill/>
        </p:spPr>
        <p:txBody>
          <a:bodyPr wrap="square" rtlCol="0">
            <a:spAutoFit/>
          </a:bodyPr>
          <a:lstStyle/>
          <a:p>
            <a:r>
              <a:rPr lang="en-US" altLang="ja-JP" dirty="0">
                <a:latin typeface="Times New Roman" panose="02020603050405020304" pitchFamily="18" charset="0"/>
                <a:cs typeface="Times New Roman" panose="02020603050405020304" pitchFamily="18" charset="0"/>
              </a:rPr>
              <a:t>Genome Med. 2010; 2(1): 1</a:t>
            </a:r>
            <a:r>
              <a:rPr lang="en-US" altLang="ja-JP" dirty="0" smtClean="0">
                <a:latin typeface="Times New Roman" panose="02020603050405020304" pitchFamily="18" charset="0"/>
                <a:cs typeface="Times New Roman" panose="02020603050405020304" pitchFamily="18" charset="0"/>
              </a:rPr>
              <a:t>.</a:t>
            </a:r>
          </a:p>
          <a:p>
            <a:r>
              <a:rPr lang="en-US" altLang="ja-JP" sz="2400" b="1" dirty="0" smtClean="0">
                <a:latin typeface="Times New Roman" panose="02020603050405020304" pitchFamily="18" charset="0"/>
                <a:cs typeface="Times New Roman" panose="02020603050405020304" pitchFamily="18" charset="0"/>
              </a:rPr>
              <a:t>Using </a:t>
            </a:r>
            <a:r>
              <a:rPr lang="en-US" altLang="ja-JP" sz="2400" b="1" dirty="0">
                <a:latin typeface="Times New Roman" panose="02020603050405020304" pitchFamily="18" charset="0"/>
                <a:cs typeface="Times New Roman" panose="02020603050405020304" pitchFamily="18" charset="0"/>
              </a:rPr>
              <a:t>transcriptomics to identify and validate novel biomarkers of human skeletal muscle cancer cachexia</a:t>
            </a:r>
          </a:p>
          <a:p>
            <a:r>
              <a:rPr lang="en-US" altLang="ja-JP" dirty="0">
                <a:latin typeface="Times New Roman" panose="02020603050405020304" pitchFamily="18" charset="0"/>
                <a:cs typeface="Times New Roman" panose="02020603050405020304" pitchFamily="18" charset="0"/>
              </a:rPr>
              <a:t>Nathan A </a:t>
            </a:r>
            <a:r>
              <a:rPr lang="en-US" altLang="ja-JP" dirty="0" smtClean="0">
                <a:latin typeface="Times New Roman" panose="02020603050405020304" pitchFamily="18" charset="0"/>
                <a:cs typeface="Times New Roman" panose="02020603050405020304" pitchFamily="18" charset="0"/>
              </a:rPr>
              <a:t>Stephens et al. (University </a:t>
            </a:r>
            <a:r>
              <a:rPr lang="en-US" altLang="ja-JP" dirty="0">
                <a:latin typeface="Times New Roman" panose="02020603050405020304" pitchFamily="18" charset="0"/>
                <a:cs typeface="Times New Roman" panose="02020603050405020304" pitchFamily="18" charset="0"/>
              </a:rPr>
              <a:t>of </a:t>
            </a:r>
            <a:r>
              <a:rPr lang="en-US" altLang="ja-JP" dirty="0" smtClean="0">
                <a:latin typeface="Times New Roman" panose="02020603050405020304" pitchFamily="18" charset="0"/>
                <a:cs typeface="Times New Roman" panose="02020603050405020304" pitchFamily="18" charset="0"/>
              </a:rPr>
              <a:t>Edinburgh)</a:t>
            </a:r>
          </a:p>
          <a:p>
            <a:r>
              <a:rPr lang="en-US" altLang="ja-JP" sz="1600" dirty="0">
                <a:latin typeface="Times New Roman" panose="02020603050405020304" pitchFamily="18" charset="0"/>
                <a:cs typeface="Times New Roman" panose="02020603050405020304" pitchFamily="18" charset="0"/>
              </a:rPr>
              <a:t>Published online 2010 Jan 15. </a:t>
            </a:r>
            <a:r>
              <a:rPr lang="en-US" altLang="ja-JP" sz="1600" dirty="0" err="1">
                <a:latin typeface="Times New Roman" panose="02020603050405020304" pitchFamily="18" charset="0"/>
                <a:cs typeface="Times New Roman" panose="02020603050405020304" pitchFamily="18" charset="0"/>
              </a:rPr>
              <a:t>doi</a:t>
            </a:r>
            <a:r>
              <a:rPr lang="en-US" altLang="ja-JP" sz="1600" dirty="0">
                <a:latin typeface="Times New Roman" panose="02020603050405020304" pitchFamily="18" charset="0"/>
                <a:cs typeface="Times New Roman" panose="02020603050405020304" pitchFamily="18" charset="0"/>
              </a:rPr>
              <a:t>: 10.1186/</a:t>
            </a:r>
            <a:r>
              <a:rPr lang="en-US" altLang="ja-JP" sz="1600" dirty="0" err="1">
                <a:latin typeface="Times New Roman" panose="02020603050405020304" pitchFamily="18" charset="0"/>
                <a:cs typeface="Times New Roman" panose="02020603050405020304" pitchFamily="18" charset="0"/>
              </a:rPr>
              <a:t>gm122</a:t>
            </a:r>
            <a:r>
              <a:rPr lang="en-US" altLang="ja-JP" sz="1600" dirty="0">
                <a:latin typeface="Times New Roman" panose="02020603050405020304" pitchFamily="18" charset="0"/>
                <a:cs typeface="Times New Roman" panose="02020603050405020304" pitchFamily="18" charset="0"/>
              </a:rPr>
              <a:t>, </a:t>
            </a:r>
            <a:r>
              <a:rPr lang="en-US" altLang="ja-JP" sz="1600" dirty="0" err="1">
                <a:latin typeface="Times New Roman" panose="02020603050405020304" pitchFamily="18" charset="0"/>
                <a:cs typeface="Times New Roman" panose="02020603050405020304" pitchFamily="18" charset="0"/>
              </a:rPr>
              <a:t>PMCID</a:t>
            </a:r>
            <a:r>
              <a:rPr lang="en-US" altLang="ja-JP" sz="1600" dirty="0">
                <a:latin typeface="Times New Roman" panose="02020603050405020304" pitchFamily="18" charset="0"/>
                <a:cs typeface="Times New Roman" panose="02020603050405020304" pitchFamily="18" charset="0"/>
              </a:rPr>
              <a:t>: </a:t>
            </a:r>
            <a:r>
              <a:rPr lang="en-US" altLang="ja-JP" sz="1600" dirty="0" err="1">
                <a:latin typeface="Times New Roman" panose="02020603050405020304" pitchFamily="18" charset="0"/>
                <a:cs typeface="Times New Roman" panose="02020603050405020304" pitchFamily="18" charset="0"/>
              </a:rPr>
              <a:t>PMC2829926</a:t>
            </a:r>
            <a:r>
              <a:rPr lang="en-US" altLang="ja-JP" sz="1600" dirty="0">
                <a:latin typeface="Times New Roman" panose="02020603050405020304" pitchFamily="18" charset="0"/>
                <a:cs typeface="Times New Roman" panose="02020603050405020304" pitchFamily="18" charset="0"/>
              </a:rPr>
              <a:t>, </a:t>
            </a:r>
            <a:r>
              <a:rPr lang="en-US" altLang="ja-JP" sz="1600" dirty="0" err="1">
                <a:latin typeface="Times New Roman" panose="02020603050405020304" pitchFamily="18" charset="0"/>
                <a:cs typeface="Times New Roman" panose="02020603050405020304" pitchFamily="18" charset="0"/>
              </a:rPr>
              <a:t>PMID</a:t>
            </a:r>
            <a:r>
              <a:rPr lang="en-US" altLang="ja-JP" sz="1600" dirty="0">
                <a:latin typeface="Times New Roman" panose="02020603050405020304" pitchFamily="18" charset="0"/>
                <a:cs typeface="Times New Roman" panose="02020603050405020304" pitchFamily="18" charset="0"/>
              </a:rPr>
              <a:t>: </a:t>
            </a:r>
            <a:r>
              <a:rPr lang="en-US" altLang="ja-JP" sz="1600" dirty="0" smtClean="0">
                <a:latin typeface="Times New Roman" panose="02020603050405020304" pitchFamily="18" charset="0"/>
                <a:cs typeface="Times New Roman" panose="02020603050405020304" pitchFamily="18" charset="0"/>
              </a:rPr>
              <a:t>20193046</a:t>
            </a:r>
            <a:endParaRPr lang="en-US" altLang="ja-JP" sz="1600" dirty="0">
              <a:latin typeface="Times New Roman" panose="02020603050405020304" pitchFamily="18" charset="0"/>
              <a:cs typeface="Times New Roman" panose="02020603050405020304" pitchFamily="18" charset="0"/>
            </a:endParaRPr>
          </a:p>
        </p:txBody>
      </p:sp>
      <p:sp>
        <p:nvSpPr>
          <p:cNvPr id="4" name="テキスト ボックス 3"/>
          <p:cNvSpPr txBox="1"/>
          <p:nvPr/>
        </p:nvSpPr>
        <p:spPr>
          <a:xfrm>
            <a:off x="478778" y="2735109"/>
            <a:ext cx="4708215" cy="3708708"/>
          </a:xfrm>
          <a:prstGeom prst="rect">
            <a:avLst/>
          </a:prstGeom>
          <a:noFill/>
        </p:spPr>
        <p:txBody>
          <a:bodyPr wrap="square" rtlCol="0">
            <a:spAutoFit/>
          </a:bodyPr>
          <a:lstStyle/>
          <a:p>
            <a:pPr>
              <a:spcBef>
                <a:spcPts val="0"/>
              </a:spcBef>
              <a:spcAft>
                <a:spcPts val="600"/>
              </a:spcAft>
            </a:pPr>
            <a:r>
              <a:rPr lang="en-US" altLang="ja-JP" sz="2000" dirty="0" err="1" smtClean="0">
                <a:latin typeface="メイリオ" panose="020B0604030504040204" pitchFamily="50" charset="-128"/>
                <a:ea typeface="メイリオ" panose="020B0604030504040204" pitchFamily="50" charset="-128"/>
              </a:rPr>
              <a:t>GeneChip</a:t>
            </a:r>
            <a:r>
              <a:rPr lang="ja-JP" altLang="en-US" sz="2000" dirty="0" smtClean="0">
                <a:latin typeface="メイリオ" panose="020B0604030504040204" pitchFamily="50" charset="-128"/>
                <a:ea typeface="メイリオ" panose="020B0604030504040204" pitchFamily="50" charset="-128"/>
              </a:rPr>
              <a:t>を用いて上部</a:t>
            </a:r>
            <a:r>
              <a:rPr lang="ja-JP" altLang="en-US" sz="2000" dirty="0">
                <a:latin typeface="メイリオ" panose="020B0604030504040204" pitchFamily="50" charset="-128"/>
                <a:ea typeface="メイリオ" panose="020B0604030504040204" pitchFamily="50" charset="-128"/>
              </a:rPr>
              <a:t>消化器がん患者腹直筋</a:t>
            </a:r>
            <a:r>
              <a:rPr lang="ja-JP" altLang="en-US" sz="2000" dirty="0" smtClean="0">
                <a:latin typeface="メイリオ" panose="020B0604030504040204" pitchFamily="50" charset="-128"/>
                <a:ea typeface="メイリオ" panose="020B0604030504040204" pitchFamily="50" charset="-128"/>
              </a:rPr>
              <a:t>サンプルの遺伝子発現を調べ、</a:t>
            </a:r>
            <a:endParaRPr lang="en-US" altLang="ja-JP" sz="2000" dirty="0" smtClean="0">
              <a:latin typeface="メイリオ" panose="020B0604030504040204" pitchFamily="50" charset="-128"/>
              <a:ea typeface="メイリオ" panose="020B0604030504040204" pitchFamily="50" charset="-128"/>
            </a:endParaRPr>
          </a:p>
          <a:p>
            <a:pPr>
              <a:spcBef>
                <a:spcPts val="0"/>
              </a:spcBef>
              <a:spcAft>
                <a:spcPts val="600"/>
              </a:spcAft>
            </a:pPr>
            <a:r>
              <a:rPr lang="en-US" altLang="ja-JP" sz="2000" dirty="0">
                <a:latin typeface="メイリオ" panose="020B0604030504040204" pitchFamily="50" charset="-128"/>
                <a:ea typeface="メイリオ" panose="020B0604030504040204" pitchFamily="50" charset="-128"/>
              </a:rPr>
              <a:t>Student’s two tailed </a:t>
            </a:r>
            <a:r>
              <a:rPr lang="en-US" altLang="ja-JP" sz="2000" dirty="0" smtClean="0">
                <a:latin typeface="メイリオ" panose="020B0604030504040204" pitchFamily="50" charset="-128"/>
                <a:ea typeface="メイリオ" panose="020B0604030504040204" pitchFamily="50" charset="-128"/>
              </a:rPr>
              <a:t>t-test, one </a:t>
            </a:r>
            <a:r>
              <a:rPr lang="en-US" altLang="ja-JP" sz="2000" dirty="0">
                <a:latin typeface="メイリオ" panose="020B0604030504040204" pitchFamily="50" charset="-128"/>
                <a:ea typeface="メイリオ" panose="020B0604030504040204" pitchFamily="50" charset="-128"/>
              </a:rPr>
              <a:t>way </a:t>
            </a:r>
            <a:r>
              <a:rPr lang="en-US" altLang="ja-JP" sz="2000" dirty="0" smtClean="0">
                <a:latin typeface="メイリオ" panose="020B0604030504040204" pitchFamily="50" charset="-128"/>
                <a:ea typeface="メイリオ" panose="020B0604030504040204" pitchFamily="50" charset="-128"/>
              </a:rPr>
              <a:t>ANOVA, Mann-Whitney</a:t>
            </a:r>
            <a:r>
              <a:rPr lang="ja-JP" altLang="en-US" sz="2000" dirty="0" smtClean="0">
                <a:latin typeface="メイリオ" panose="020B0604030504040204" pitchFamily="50" charset="-128"/>
                <a:ea typeface="メイリオ" panose="020B0604030504040204" pitchFamily="50" charset="-128"/>
              </a:rPr>
              <a:t>で統計学的に有意な発現差のある遺伝子を抽出。</a:t>
            </a:r>
            <a:endParaRPr lang="en-US" altLang="ja-JP" sz="2000" dirty="0" smtClean="0">
              <a:latin typeface="メイリオ" panose="020B0604030504040204" pitchFamily="50" charset="-128"/>
              <a:ea typeface="メイリオ" panose="020B0604030504040204" pitchFamily="50" charset="-128"/>
            </a:endParaRPr>
          </a:p>
          <a:p>
            <a:pPr marL="342900" indent="-342900">
              <a:spcBef>
                <a:spcPts val="0"/>
              </a:spcBef>
              <a:spcAft>
                <a:spcPts val="600"/>
              </a:spcAft>
              <a:buFont typeface="Wingdings" panose="05000000000000000000" pitchFamily="2" charset="2"/>
              <a:buChar char="Ø"/>
            </a:pPr>
            <a:r>
              <a:rPr lang="ja-JP" altLang="en-US" sz="2000" dirty="0" smtClean="0">
                <a:latin typeface="メイリオ" panose="020B0604030504040204" pitchFamily="50" charset="-128"/>
                <a:ea typeface="メイリオ" panose="020B0604030504040204" pitchFamily="50" charset="-128"/>
              </a:rPr>
              <a:t>悪液質患者で</a:t>
            </a:r>
            <a:r>
              <a:rPr lang="en-US" altLang="ja-JP" sz="2000" b="1" dirty="0" err="1" smtClean="0">
                <a:latin typeface="メイリオ" panose="020B0604030504040204" pitchFamily="50" charset="-128"/>
                <a:ea typeface="メイリオ" panose="020B0604030504040204" pitchFamily="50" charset="-128"/>
              </a:rPr>
              <a:t>CaMKII</a:t>
            </a:r>
            <a:r>
              <a:rPr lang="en-US" altLang="ja-JP" sz="2000" b="1" dirty="0" smtClean="0">
                <a:latin typeface="メイリオ" panose="020B0604030504040204" pitchFamily="50" charset="-128"/>
                <a:ea typeface="メイリオ" panose="020B0604030504040204" pitchFamily="50" charset="-128"/>
              </a:rPr>
              <a:t>β</a:t>
            </a:r>
            <a:r>
              <a:rPr lang="ja-JP" altLang="en-US" sz="2000" dirty="0" smtClean="0">
                <a:latin typeface="メイリオ" panose="020B0604030504040204" pitchFamily="50" charset="-128"/>
                <a:ea typeface="メイリオ" panose="020B0604030504040204" pitchFamily="50" charset="-128"/>
              </a:rPr>
              <a:t>と</a:t>
            </a:r>
            <a:r>
              <a:rPr lang="en-US" altLang="ja-JP" sz="2000" b="1" dirty="0" err="1" smtClean="0">
                <a:latin typeface="メイリオ" panose="020B0604030504040204" pitchFamily="50" charset="-128"/>
                <a:ea typeface="メイリオ" panose="020B0604030504040204" pitchFamily="50" charset="-128"/>
              </a:rPr>
              <a:t>TIE1</a:t>
            </a:r>
            <a:r>
              <a:rPr lang="ja-JP" altLang="en-US" sz="2000" dirty="0" smtClean="0">
                <a:latin typeface="メイリオ" panose="020B0604030504040204" pitchFamily="50" charset="-128"/>
                <a:ea typeface="メイリオ" panose="020B0604030504040204" pitchFamily="50" charset="-128"/>
              </a:rPr>
              <a:t>が　発現上昇。</a:t>
            </a:r>
            <a:endParaRPr lang="en-US" altLang="ja-JP" sz="2000" dirty="0">
              <a:latin typeface="メイリオ" panose="020B0604030504040204" pitchFamily="50" charset="-128"/>
              <a:ea typeface="メイリオ" panose="020B0604030504040204" pitchFamily="50" charset="-128"/>
            </a:endParaRPr>
          </a:p>
          <a:p>
            <a:pPr marL="342900" indent="-342900">
              <a:spcBef>
                <a:spcPts val="0"/>
              </a:spcBef>
              <a:spcAft>
                <a:spcPts val="600"/>
              </a:spcAft>
              <a:buFont typeface="Wingdings" panose="05000000000000000000" pitchFamily="2" charset="2"/>
              <a:buChar char="Ø"/>
            </a:pPr>
            <a:r>
              <a:rPr lang="ja-JP" altLang="en-US" sz="2000" dirty="0" smtClean="0">
                <a:latin typeface="メイリオ" panose="020B0604030504040204" pitchFamily="50" charset="-128"/>
                <a:ea typeface="メイリオ" panose="020B0604030504040204" pitchFamily="50" charset="-128"/>
              </a:rPr>
              <a:t>動物モデルの解析で悪液質との関係が報告された</a:t>
            </a:r>
            <a:r>
              <a:rPr lang="en-US" altLang="ja-JP" sz="2000" b="1" dirty="0" err="1" smtClean="0">
                <a:latin typeface="メイリオ" panose="020B0604030504040204" pitchFamily="50" charset="-128"/>
                <a:ea typeface="メイリオ" panose="020B0604030504040204" pitchFamily="50" charset="-128"/>
              </a:rPr>
              <a:t>FOXO</a:t>
            </a:r>
            <a:r>
              <a:rPr lang="ja-JP" altLang="en-US" sz="2000" dirty="0" smtClean="0">
                <a:latin typeface="メイリオ" panose="020B0604030504040204" pitchFamily="50" charset="-128"/>
                <a:ea typeface="メイリオ" panose="020B0604030504040204" pitchFamily="50" charset="-128"/>
              </a:rPr>
              <a:t>や</a:t>
            </a:r>
            <a:r>
              <a:rPr lang="ja-JP" altLang="en-US" sz="2000" b="1" dirty="0">
                <a:latin typeface="メイリオ" panose="020B0604030504040204" pitchFamily="50" charset="-128"/>
                <a:ea typeface="メイリオ" panose="020B0604030504040204" pitchFamily="50" charset="-128"/>
              </a:rPr>
              <a:t>ユビキチン</a:t>
            </a:r>
            <a:r>
              <a:rPr lang="en-US" altLang="ja-JP" sz="2000" b="1" dirty="0" err="1">
                <a:latin typeface="メイリオ" panose="020B0604030504040204" pitchFamily="50" charset="-128"/>
                <a:ea typeface="メイリオ" panose="020B0604030504040204" pitchFamily="50" charset="-128"/>
              </a:rPr>
              <a:t>E3</a:t>
            </a:r>
            <a:r>
              <a:rPr lang="ja-JP" altLang="en-US" sz="2000" b="1" dirty="0" smtClean="0">
                <a:latin typeface="メイリオ" panose="020B0604030504040204" pitchFamily="50" charset="-128"/>
                <a:ea typeface="メイリオ" panose="020B0604030504040204" pitchFamily="50" charset="-128"/>
              </a:rPr>
              <a:t>リガーゼ（</a:t>
            </a:r>
            <a:r>
              <a:rPr lang="en-US" altLang="ja-JP" sz="2000" b="1" dirty="0" err="1" smtClean="0">
                <a:latin typeface="メイリオ" panose="020B0604030504040204" pitchFamily="50" charset="-128"/>
                <a:ea typeface="メイリオ" panose="020B0604030504040204" pitchFamily="50" charset="-128"/>
              </a:rPr>
              <a:t>MURF1</a:t>
            </a:r>
            <a:r>
              <a:rPr lang="en-US" altLang="ja-JP" sz="2000" b="1" dirty="0" smtClean="0">
                <a:latin typeface="メイリオ" panose="020B0604030504040204" pitchFamily="50" charset="-128"/>
                <a:ea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rPr>
              <a:t> </a:t>
            </a:r>
            <a:r>
              <a:rPr lang="en-US" altLang="ja-JP" sz="2000" b="1" dirty="0" err="1" smtClean="0">
                <a:latin typeface="メイリオ" panose="020B0604030504040204" pitchFamily="50" charset="-128"/>
                <a:ea typeface="メイリオ" panose="020B0604030504040204" pitchFamily="50" charset="-128"/>
              </a:rPr>
              <a:t>MAFbx</a:t>
            </a:r>
            <a:r>
              <a:rPr lang="ja-JP" altLang="en-US" sz="2000" b="1"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は、　体重減少とは無関係だった。</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906761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 xmlns:a16="http://schemas.microsoft.com/office/drawing/2014/main" id="{1756CCFF-723E-4FA6-8B61-C6FA55C733D9}"/>
              </a:ext>
            </a:extLst>
          </p:cNvPr>
          <p:cNvSpPr>
            <a:spLocks noGrp="1"/>
          </p:cNvSpPr>
          <p:nvPr>
            <p:ph type="title"/>
          </p:nvPr>
        </p:nvSpPr>
        <p:spPr>
          <a:xfrm>
            <a:off x="765908" y="0"/>
            <a:ext cx="8761045" cy="8982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200" dirty="0" smtClean="0">
                <a:solidFill>
                  <a:srgbClr val="161616"/>
                </a:solidFill>
              </a:rPr>
              <a:t>この論文の「群設定」は正しいでしょうか？</a:t>
            </a:r>
            <a:endParaRPr lang="ja-JP" altLang="en-US" sz="3200" dirty="0">
              <a:solidFill>
                <a:srgbClr val="161616"/>
              </a:solidFill>
            </a:endParaRPr>
          </a:p>
        </p:txBody>
      </p:sp>
      <p:sp>
        <p:nvSpPr>
          <p:cNvPr id="18435" name="スライド番号プレースホルダー 1">
            <a:extLst>
              <a:ext uri="{FF2B5EF4-FFF2-40B4-BE49-F238E27FC236}">
                <a16:creationId xmlns="" xmlns:a16="http://schemas.microsoft.com/office/drawing/2014/main"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76</a:t>
            </a:fld>
            <a:endParaRPr lang="ja-JP" altLang="en-US" sz="1200">
              <a:solidFill>
                <a:srgbClr val="003A6F"/>
              </a:solidFill>
            </a:endParaRPr>
          </a:p>
        </p:txBody>
      </p:sp>
      <p:grpSp>
        <p:nvGrpSpPr>
          <p:cNvPr id="5" name="グループ化 4"/>
          <p:cNvGrpSpPr/>
          <p:nvPr/>
        </p:nvGrpSpPr>
        <p:grpSpPr>
          <a:xfrm>
            <a:off x="4485063" y="1189529"/>
            <a:ext cx="5420937" cy="5025154"/>
            <a:chOff x="373126" y="1189529"/>
            <a:chExt cx="5420937" cy="5025154"/>
          </a:xfrm>
        </p:grpSpPr>
        <p:sp>
          <p:nvSpPr>
            <p:cNvPr id="4" name="テキスト ボックス 3"/>
            <p:cNvSpPr txBox="1"/>
            <p:nvPr/>
          </p:nvSpPr>
          <p:spPr>
            <a:xfrm>
              <a:off x="954861" y="1189529"/>
              <a:ext cx="4750025" cy="923330"/>
            </a:xfrm>
            <a:prstGeom prst="rect">
              <a:avLst/>
            </a:prstGeom>
            <a:noFill/>
          </p:spPr>
          <p:txBody>
            <a:bodyPr wrap="square" rtlCol="0">
              <a:spAutoFit/>
            </a:bodyPr>
            <a:lstStyle/>
            <a:p>
              <a:pPr>
                <a:spcBef>
                  <a:spcPts val="0"/>
                </a:spcBef>
                <a:spcAft>
                  <a:spcPts val="0"/>
                </a:spcAft>
                <a:tabLst>
                  <a:tab pos="4483100" algn="r"/>
                </a:tabLst>
              </a:pPr>
              <a:r>
                <a:rPr lang="ja-JP" altLang="en-US" dirty="0" smtClean="0">
                  <a:solidFill>
                    <a:schemeClr val="accent3">
                      <a:lumMod val="75000"/>
                    </a:schemeClr>
                  </a:solidFill>
                  <a:latin typeface="+mj-ea"/>
                  <a:ea typeface="+mj-ea"/>
                </a:rPr>
                <a:t>■</a:t>
              </a:r>
              <a:r>
                <a:rPr lang="ja-JP" altLang="en-US" dirty="0" smtClean="0">
                  <a:latin typeface="+mj-ea"/>
                  <a:ea typeface="+mj-ea"/>
                </a:rPr>
                <a:t> </a:t>
              </a:r>
              <a:r>
                <a:rPr lang="ja-JP" altLang="en-US" dirty="0" smtClean="0">
                  <a:latin typeface="メイリオ" panose="020B0604030504040204" pitchFamily="50" charset="-128"/>
                  <a:ea typeface="メイリオ" panose="020B0604030504040204" pitchFamily="50" charset="-128"/>
                </a:rPr>
                <a:t>悪液質あり（体重減少</a:t>
              </a:r>
              <a:r>
                <a:rPr lang="en-US" altLang="ja-JP" dirty="0" smtClean="0">
                  <a:latin typeface="メイリオ" panose="020B0604030504040204" pitchFamily="50" charset="-128"/>
                  <a:ea typeface="メイリオ" panose="020B0604030504040204" pitchFamily="50" charset="-128"/>
                </a:rPr>
                <a:t>5%</a:t>
              </a:r>
              <a:r>
                <a:rPr lang="ja-JP" altLang="en-US" dirty="0" smtClean="0">
                  <a:latin typeface="メイリオ" panose="020B0604030504040204" pitchFamily="50" charset="-128"/>
                  <a:ea typeface="メイリオ" panose="020B0604030504040204" pitchFamily="50" charset="-128"/>
                </a:rPr>
                <a:t>以上）</a:t>
              </a:r>
              <a:r>
                <a:rPr lang="en-US" altLang="ja-JP" dirty="0" smtClean="0">
                  <a:latin typeface="メイリオ" panose="020B0604030504040204" pitchFamily="50" charset="-128"/>
                  <a:ea typeface="メイリオ" panose="020B0604030504040204" pitchFamily="50" charset="-128"/>
                </a:rPr>
                <a:t>	12</a:t>
              </a:r>
              <a:r>
                <a:rPr lang="ja-JP" altLang="en-US" dirty="0" smtClean="0">
                  <a:latin typeface="メイリオ" panose="020B0604030504040204" pitchFamily="50" charset="-128"/>
                  <a:ea typeface="メイリオ" panose="020B0604030504040204" pitchFamily="50" charset="-128"/>
                </a:rPr>
                <a:t>検体</a:t>
              </a:r>
              <a:endParaRPr lang="en-US" altLang="ja-JP" dirty="0" smtClean="0">
                <a:latin typeface="メイリオ" panose="020B0604030504040204" pitchFamily="50" charset="-128"/>
                <a:ea typeface="メイリオ" panose="020B0604030504040204" pitchFamily="50" charset="-128"/>
              </a:endParaRPr>
            </a:p>
            <a:p>
              <a:pPr>
                <a:spcBef>
                  <a:spcPts val="0"/>
                </a:spcBef>
                <a:spcAft>
                  <a:spcPts val="0"/>
                </a:spcAft>
                <a:tabLst>
                  <a:tab pos="4483100" algn="r"/>
                </a:tabLst>
              </a:pPr>
              <a:r>
                <a:rPr lang="ja-JP" altLang="en-US" dirty="0">
                  <a:solidFill>
                    <a:schemeClr val="accent2">
                      <a:lumMod val="75000"/>
                    </a:schemeClr>
                  </a:solidFill>
                  <a:latin typeface="+mj-ea"/>
                  <a:ea typeface="+mj-ea"/>
                </a:rPr>
                <a:t>■</a:t>
              </a:r>
              <a:r>
                <a:rPr lang="ja-JP" altLang="en-US" dirty="0" smtClean="0">
                  <a:latin typeface="+mj-ea"/>
                  <a:ea typeface="+mj-ea"/>
                </a:rPr>
                <a:t> </a:t>
              </a:r>
              <a:r>
                <a:rPr lang="ja-JP" altLang="en-US" dirty="0" smtClean="0">
                  <a:latin typeface="メイリオ" panose="020B0604030504040204" pitchFamily="50" charset="-128"/>
                  <a:ea typeface="メイリオ" panose="020B0604030504040204" pitchFamily="50" charset="-128"/>
                </a:rPr>
                <a:t>悪液質なし（</a:t>
              </a:r>
              <a:r>
                <a:rPr lang="ja-JP" altLang="en-US" dirty="0">
                  <a:latin typeface="メイリオ" panose="020B0604030504040204" pitchFamily="50" charset="-128"/>
                  <a:ea typeface="メイリオ" panose="020B0604030504040204" pitchFamily="50" charset="-128"/>
                </a:rPr>
                <a:t>体重減少</a:t>
              </a:r>
              <a:r>
                <a:rPr lang="en-US" altLang="ja-JP" dirty="0">
                  <a:latin typeface="メイリオ" panose="020B0604030504040204" pitchFamily="50" charset="-128"/>
                  <a:ea typeface="メイリオ" panose="020B0604030504040204" pitchFamily="50" charset="-128"/>
                </a:rPr>
                <a:t>5</a:t>
              </a:r>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未満）</a:t>
              </a:r>
              <a:r>
                <a:rPr lang="en-US" altLang="ja-JP" dirty="0" smtClean="0">
                  <a:latin typeface="メイリオ" panose="020B0604030504040204" pitchFamily="50" charset="-128"/>
                  <a:ea typeface="メイリオ" panose="020B0604030504040204" pitchFamily="50" charset="-128"/>
                </a:rPr>
                <a:t>	6</a:t>
              </a:r>
              <a:r>
                <a:rPr lang="ja-JP" altLang="en-US" dirty="0" smtClean="0">
                  <a:latin typeface="メイリオ" panose="020B0604030504040204" pitchFamily="50" charset="-128"/>
                  <a:ea typeface="メイリオ" panose="020B0604030504040204" pitchFamily="50" charset="-128"/>
                </a:rPr>
                <a:t>検体</a:t>
              </a:r>
              <a:endParaRPr lang="en-US" altLang="ja-JP" dirty="0">
                <a:latin typeface="メイリオ" panose="020B0604030504040204" pitchFamily="50" charset="-128"/>
                <a:ea typeface="メイリオ" panose="020B0604030504040204" pitchFamily="50" charset="-128"/>
              </a:endParaRPr>
            </a:p>
            <a:p>
              <a:pPr>
                <a:spcBef>
                  <a:spcPts val="0"/>
                </a:spcBef>
                <a:spcAft>
                  <a:spcPts val="0"/>
                </a:spcAft>
                <a:tabLst>
                  <a:tab pos="4483100" algn="r"/>
                </a:tabLst>
              </a:pPr>
              <a:r>
                <a:rPr lang="ja-JP" altLang="en-US" dirty="0" smtClean="0">
                  <a:latin typeface="+mj-ea"/>
                  <a:ea typeface="+mj-ea"/>
                </a:rPr>
                <a:t>□ </a:t>
              </a:r>
              <a:r>
                <a:rPr lang="ja-JP" altLang="en-US" dirty="0">
                  <a:latin typeface="メイリオ" panose="020B0604030504040204" pitchFamily="50" charset="-128"/>
                  <a:ea typeface="メイリオ" panose="020B0604030504040204" pitchFamily="50" charset="-128"/>
                </a:rPr>
                <a:t>健</a:t>
              </a:r>
              <a:r>
                <a:rPr lang="ja-JP" altLang="en-US" dirty="0" smtClean="0">
                  <a:latin typeface="メイリオ" panose="020B0604030504040204" pitchFamily="50" charset="-128"/>
                  <a:ea typeface="メイリオ" panose="020B0604030504040204" pitchFamily="50" charset="-128"/>
                </a:rPr>
                <a:t>常人</a:t>
              </a:r>
              <a:r>
                <a:rPr lang="en-US" altLang="ja-JP" dirty="0" smtClean="0">
                  <a:latin typeface="メイリオ" panose="020B0604030504040204" pitchFamily="50" charset="-128"/>
                  <a:ea typeface="メイリオ" panose="020B0604030504040204" pitchFamily="50" charset="-128"/>
                </a:rPr>
                <a:t>	3</a:t>
              </a:r>
              <a:r>
                <a:rPr lang="ja-JP" altLang="en-US" dirty="0" smtClean="0">
                  <a:latin typeface="メイリオ" panose="020B0604030504040204" pitchFamily="50" charset="-128"/>
                  <a:ea typeface="メイリオ" panose="020B0604030504040204" pitchFamily="50" charset="-128"/>
                </a:rPr>
                <a:t>検体</a:t>
              </a:r>
              <a:endParaRPr lang="en-US" altLang="ja-JP" dirty="0" smtClean="0">
                <a:latin typeface="メイリオ" panose="020B0604030504040204" pitchFamily="50" charset="-128"/>
                <a:ea typeface="メイリオ" panose="020B0604030504040204" pitchFamily="50" charset="-128"/>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16" t="6709" r="10939" b="1343"/>
            <a:stretch/>
          </p:blipFill>
          <p:spPr bwMode="auto">
            <a:xfrm>
              <a:off x="477430" y="2120932"/>
              <a:ext cx="5316633" cy="4093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直線コネクタ 7"/>
            <p:cNvCxnSpPr/>
            <p:nvPr/>
          </p:nvCxnSpPr>
          <p:spPr>
            <a:xfrm>
              <a:off x="1678418" y="2243136"/>
              <a:ext cx="0" cy="2772446"/>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3008175" y="2243136"/>
              <a:ext cx="0" cy="2772446"/>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正方形/長方形 2"/>
            <p:cNvSpPr/>
            <p:nvPr/>
          </p:nvSpPr>
          <p:spPr>
            <a:xfrm rot="16200000">
              <a:off x="-216619" y="3729856"/>
              <a:ext cx="1548822" cy="369332"/>
            </a:xfrm>
            <a:prstGeom prst="rect">
              <a:avLst/>
            </a:prstGeom>
            <a:solidFill>
              <a:schemeClr val="bg1"/>
            </a:solidFill>
          </p:spPr>
          <p:txBody>
            <a:bodyPr wrap="none">
              <a:spAutoFit/>
            </a:bodyPr>
            <a:lstStyle/>
            <a:p>
              <a:r>
                <a:rPr lang="ja-JP" altLang="en-US" dirty="0">
                  <a:latin typeface="メイリオ" panose="020B0604030504040204" pitchFamily="50" charset="-128"/>
                  <a:ea typeface="メイリオ" panose="020B0604030504040204" pitchFamily="50" charset="-128"/>
                </a:rPr>
                <a:t>体重</a:t>
              </a:r>
              <a:r>
                <a:rPr lang="ja-JP" altLang="en-US" dirty="0" smtClean="0">
                  <a:latin typeface="メイリオ" panose="020B0604030504040204" pitchFamily="50" charset="-128"/>
                  <a:ea typeface="メイリオ" panose="020B0604030504040204" pitchFamily="50" charset="-128"/>
                </a:rPr>
                <a:t>減少</a:t>
              </a:r>
              <a:r>
                <a:rPr lang="en-US" altLang="ja-JP" dirty="0" smtClean="0">
                  <a:latin typeface="メイリオ" panose="020B0604030504040204" pitchFamily="50" charset="-128"/>
                  <a:ea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endParaRPr>
            </a:p>
          </p:txBody>
        </p:sp>
        <p:cxnSp>
          <p:nvCxnSpPr>
            <p:cNvPr id="23" name="直線コネクタ 22"/>
            <p:cNvCxnSpPr/>
            <p:nvPr/>
          </p:nvCxnSpPr>
          <p:spPr>
            <a:xfrm flipH="1">
              <a:off x="1003413" y="4426343"/>
              <a:ext cx="4701472" cy="4855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655972" y="4286858"/>
              <a:ext cx="340158" cy="369332"/>
            </a:xfrm>
            <a:prstGeom prst="rect">
              <a:avLst/>
            </a:prstGeom>
            <a:solidFill>
              <a:schemeClr val="bg1"/>
            </a:solidFill>
          </p:spPr>
          <p:txBody>
            <a:bodyPr wrap="none">
              <a:spAutoFit/>
            </a:bodyPr>
            <a:lstStyle/>
            <a:p>
              <a:r>
                <a:rPr lang="en-US" altLang="ja-JP" b="1" dirty="0" smtClean="0">
                  <a:solidFill>
                    <a:srgbClr val="FF0000"/>
                  </a:solidFill>
                  <a:latin typeface="メイリオ" panose="020B0604030504040204" pitchFamily="50" charset="-128"/>
                  <a:ea typeface="メイリオ" panose="020B0604030504040204" pitchFamily="50" charset="-128"/>
                </a:rPr>
                <a:t>5</a:t>
              </a:r>
              <a:endParaRPr lang="ja-JP" altLang="en-US" b="1" dirty="0">
                <a:solidFill>
                  <a:srgbClr val="FF0000"/>
                </a:solidFill>
                <a:latin typeface="メイリオ" panose="020B0604030504040204" pitchFamily="50" charset="-128"/>
                <a:ea typeface="メイリオ" panose="020B0604030504040204" pitchFamily="50" charset="-128"/>
              </a:endParaRPr>
            </a:p>
          </p:txBody>
        </p:sp>
      </p:grpSp>
      <p:grpSp>
        <p:nvGrpSpPr>
          <p:cNvPr id="24" name="グループ化 23"/>
          <p:cNvGrpSpPr/>
          <p:nvPr/>
        </p:nvGrpSpPr>
        <p:grpSpPr>
          <a:xfrm>
            <a:off x="501901" y="1226826"/>
            <a:ext cx="3928210" cy="4860200"/>
            <a:chOff x="5977790" y="1521302"/>
            <a:chExt cx="3928210" cy="4860200"/>
          </a:xfrm>
        </p:grpSpPr>
        <p:grpSp>
          <p:nvGrpSpPr>
            <p:cNvPr id="18" name="グループ化 17"/>
            <p:cNvGrpSpPr/>
            <p:nvPr/>
          </p:nvGrpSpPr>
          <p:grpSpPr>
            <a:xfrm>
              <a:off x="5977790" y="2395242"/>
              <a:ext cx="3748835" cy="3986260"/>
              <a:chOff x="5969698" y="2209125"/>
              <a:chExt cx="3748835" cy="3986260"/>
            </a:xfrm>
          </p:grpSpPr>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698" y="2209125"/>
                <a:ext cx="3748835" cy="3986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946379" y="3010237"/>
                <a:ext cx="0" cy="2727016"/>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grpSp>
        <p:sp>
          <p:nvSpPr>
            <p:cNvPr id="19" name="テキスト ボックス 18"/>
            <p:cNvSpPr txBox="1"/>
            <p:nvPr/>
          </p:nvSpPr>
          <p:spPr>
            <a:xfrm>
              <a:off x="6183664" y="1521302"/>
              <a:ext cx="3722336" cy="830997"/>
            </a:xfrm>
            <a:prstGeom prst="rect">
              <a:avLst/>
            </a:prstGeom>
            <a:noFill/>
          </p:spPr>
          <p:txBody>
            <a:bodyPr wrap="square" rtlCol="0">
              <a:spAutoFit/>
            </a:bodyPr>
            <a:lstStyle/>
            <a:p>
              <a:r>
                <a:rPr lang="en-US" altLang="ja-JP" sz="1600" dirty="0" smtClean="0">
                  <a:latin typeface="メイリオ" panose="020B0604030504040204" pitchFamily="50" charset="-128"/>
                  <a:ea typeface="メイリオ" panose="020B0604030504040204" pitchFamily="50" charset="-128"/>
                </a:rPr>
                <a:t>Significance </a:t>
              </a:r>
              <a:r>
                <a:rPr lang="en-US" altLang="ja-JP" sz="1600" dirty="0">
                  <a:latin typeface="メイリオ" panose="020B0604030504040204" pitchFamily="50" charset="-128"/>
                  <a:ea typeface="メイリオ" panose="020B0604030504040204" pitchFamily="50" charset="-128"/>
                </a:rPr>
                <a:t>A</a:t>
              </a:r>
              <a:r>
                <a:rPr lang="en-US" altLang="ja-JP" sz="1600" dirty="0" smtClean="0">
                  <a:latin typeface="メイリオ" panose="020B0604030504040204" pitchFamily="50" charset="-128"/>
                  <a:ea typeface="メイリオ" panose="020B0604030504040204" pitchFamily="50" charset="-128"/>
                </a:rPr>
                <a:t>nalysis </a:t>
              </a:r>
              <a:r>
                <a:rPr lang="en-US" altLang="ja-JP" sz="1600" dirty="0">
                  <a:latin typeface="メイリオ" panose="020B0604030504040204" pitchFamily="50" charset="-128"/>
                  <a:ea typeface="メイリオ" panose="020B0604030504040204" pitchFamily="50" charset="-128"/>
                </a:rPr>
                <a:t>of </a:t>
              </a:r>
              <a:r>
                <a:rPr lang="en-US" altLang="ja-JP" sz="1600" dirty="0" smtClean="0">
                  <a:latin typeface="メイリオ" panose="020B0604030504040204" pitchFamily="50" charset="-128"/>
                  <a:ea typeface="メイリオ" panose="020B0604030504040204" pitchFamily="50" charset="-128"/>
                </a:rPr>
                <a:t>Microarrays </a:t>
              </a:r>
              <a:r>
                <a:rPr lang="en-US" altLang="ja-JP" sz="1600" dirty="0">
                  <a:latin typeface="メイリオ" panose="020B0604030504040204" pitchFamily="50" charset="-128"/>
                  <a:ea typeface="メイリオ" panose="020B0604030504040204" pitchFamily="50" charset="-128"/>
                </a:rPr>
                <a:t>(SAM) </a:t>
              </a:r>
              <a:r>
                <a:rPr lang="ja-JP" altLang="en-US" sz="1600" dirty="0" smtClean="0">
                  <a:latin typeface="メイリオ" panose="020B0604030504040204" pitchFamily="50" charset="-128"/>
                  <a:ea typeface="メイリオ" panose="020B0604030504040204" pitchFamily="50" charset="-128"/>
                </a:rPr>
                <a:t>で選択</a:t>
              </a:r>
              <a:r>
                <a:rPr lang="ja-JP" altLang="en-US" sz="1600" dirty="0">
                  <a:latin typeface="メイリオ" panose="020B0604030504040204" pitchFamily="50" charset="-128"/>
                  <a:ea typeface="メイリオ" panose="020B0604030504040204" pitchFamily="50" charset="-128"/>
                </a:rPr>
                <a:t>した</a:t>
              </a:r>
              <a:r>
                <a:rPr lang="en-US" altLang="ja-JP" sz="1600" dirty="0" smtClean="0">
                  <a:latin typeface="メイリオ" panose="020B0604030504040204" pitchFamily="50" charset="-128"/>
                  <a:ea typeface="メイリオ" panose="020B0604030504040204" pitchFamily="50" charset="-128"/>
                </a:rPr>
                <a:t>83</a:t>
              </a:r>
              <a:r>
                <a:rPr lang="ja-JP" altLang="en-US" sz="1600" dirty="0" smtClean="0">
                  <a:latin typeface="メイリオ" panose="020B0604030504040204" pitchFamily="50" charset="-128"/>
                  <a:ea typeface="メイリオ" panose="020B0604030504040204" pitchFamily="50" charset="-128"/>
                </a:rPr>
                <a:t>遺伝子を用いたクラスタリング</a:t>
              </a:r>
              <a:endParaRPr kumimoji="1" lang="ja-JP" altLang="en-US" sz="1600"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8092355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29449" y="1679785"/>
            <a:ext cx="8420100" cy="1470025"/>
          </a:xfrm>
        </p:spPr>
        <p:txBody>
          <a:bodyPr/>
          <a:lstStyle/>
          <a:p>
            <a:r>
              <a:rPr lang="ja-JP" altLang="en-US" sz="4400" dirty="0"/>
              <a:t>「群の不均一性</a:t>
            </a:r>
            <a:r>
              <a:rPr kumimoji="1" lang="ja-JP" altLang="en-US" sz="4400" dirty="0"/>
              <a:t>」と「数の力」</a:t>
            </a:r>
            <a:r>
              <a:rPr kumimoji="1" lang="en-US" altLang="ja-JP" sz="4400" dirty="0"/>
              <a:t/>
            </a:r>
            <a:br>
              <a:rPr kumimoji="1" lang="en-US" altLang="ja-JP" sz="4400" dirty="0"/>
            </a:br>
            <a:r>
              <a:rPr kumimoji="1" lang="ja-JP" altLang="en-US" sz="4400" dirty="0"/>
              <a:t>について考える</a:t>
            </a:r>
          </a:p>
        </p:txBody>
      </p:sp>
      <p:sp>
        <p:nvSpPr>
          <p:cNvPr id="3" name="正方形/長方形 2"/>
          <p:cNvSpPr/>
          <p:nvPr/>
        </p:nvSpPr>
        <p:spPr>
          <a:xfrm flipH="1">
            <a:off x="1266815" y="1173345"/>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 name="正方形/長方形 3"/>
          <p:cNvSpPr/>
          <p:nvPr/>
        </p:nvSpPr>
        <p:spPr>
          <a:xfrm flipH="1">
            <a:off x="1266815" y="3583423"/>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224130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 xmlns:a16="http://schemas.microsoft.com/office/drawing/2014/main" id="{1756CCFF-723E-4FA6-8B61-C6FA55C733D9}"/>
              </a:ext>
            </a:extLst>
          </p:cNvPr>
          <p:cNvSpPr>
            <a:spLocks noGrp="1"/>
          </p:cNvSpPr>
          <p:nvPr>
            <p:ph type="title"/>
          </p:nvPr>
        </p:nvSpPr>
        <p:spPr>
          <a:xfrm>
            <a:off x="765908" y="0"/>
            <a:ext cx="8761045" cy="90630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600" dirty="0">
                <a:solidFill>
                  <a:srgbClr val="161616"/>
                </a:solidFill>
              </a:rPr>
              <a:t>サンプルの多様性（例：「乳がん」）</a:t>
            </a:r>
          </a:p>
        </p:txBody>
      </p:sp>
      <p:sp>
        <p:nvSpPr>
          <p:cNvPr id="18435" name="スライド番号プレースホルダー 1">
            <a:extLst>
              <a:ext uri="{FF2B5EF4-FFF2-40B4-BE49-F238E27FC236}">
                <a16:creationId xmlns="" xmlns:a16="http://schemas.microsoft.com/office/drawing/2014/main"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78</a:t>
            </a:fld>
            <a:endParaRPr lang="ja-JP" altLang="en-US" sz="1200">
              <a:solidFill>
                <a:srgbClr val="003A6F"/>
              </a:solidFill>
            </a:endParaRPr>
          </a:p>
        </p:txBody>
      </p:sp>
      <p:graphicFrame>
        <p:nvGraphicFramePr>
          <p:cNvPr id="4" name="表 3">
            <a:extLst>
              <a:ext uri="{FF2B5EF4-FFF2-40B4-BE49-F238E27FC236}">
                <a16:creationId xmlns="" xmlns:a16="http://schemas.microsoft.com/office/drawing/2014/main" id="{C4B2D0EB-323D-4C42-A64E-31697D1E912E}"/>
              </a:ext>
            </a:extLst>
          </p:cNvPr>
          <p:cNvGraphicFramePr>
            <a:graphicFrameLocks noGrp="1"/>
          </p:cNvGraphicFramePr>
          <p:nvPr>
            <p:extLst>
              <p:ext uri="{D42A27DB-BD31-4B8C-83A1-F6EECF244321}">
                <p14:modId xmlns:p14="http://schemas.microsoft.com/office/powerpoint/2010/main" val="617761544"/>
              </p:ext>
            </p:extLst>
          </p:nvPr>
        </p:nvGraphicFramePr>
        <p:xfrm>
          <a:off x="734938" y="1332035"/>
          <a:ext cx="8810714" cy="4364576"/>
        </p:xfrm>
        <a:graphic>
          <a:graphicData uri="http://schemas.openxmlformats.org/drawingml/2006/table">
            <a:tbl>
              <a:tblPr>
                <a:tableStyleId>{5C22544A-7EE6-4342-B048-85BDC9FD1C3A}</a:tableStyleId>
              </a:tblPr>
              <a:tblGrid>
                <a:gridCol w="2945752">
                  <a:extLst>
                    <a:ext uri="{9D8B030D-6E8A-4147-A177-3AD203B41FA5}">
                      <a16:colId xmlns="" xmlns:a16="http://schemas.microsoft.com/office/drawing/2014/main" val="717121152"/>
                    </a:ext>
                  </a:extLst>
                </a:gridCol>
                <a:gridCol w="981917">
                  <a:extLst>
                    <a:ext uri="{9D8B030D-6E8A-4147-A177-3AD203B41FA5}">
                      <a16:colId xmlns="" xmlns:a16="http://schemas.microsoft.com/office/drawing/2014/main" val="2857976110"/>
                    </a:ext>
                  </a:extLst>
                </a:gridCol>
                <a:gridCol w="975282">
                  <a:extLst>
                    <a:ext uri="{9D8B030D-6E8A-4147-A177-3AD203B41FA5}">
                      <a16:colId xmlns="" xmlns:a16="http://schemas.microsoft.com/office/drawing/2014/main" val="1026492230"/>
                    </a:ext>
                  </a:extLst>
                </a:gridCol>
                <a:gridCol w="975282">
                  <a:extLst>
                    <a:ext uri="{9D8B030D-6E8A-4147-A177-3AD203B41FA5}">
                      <a16:colId xmlns="" xmlns:a16="http://schemas.microsoft.com/office/drawing/2014/main" val="908082751"/>
                    </a:ext>
                  </a:extLst>
                </a:gridCol>
                <a:gridCol w="975282">
                  <a:extLst>
                    <a:ext uri="{9D8B030D-6E8A-4147-A177-3AD203B41FA5}">
                      <a16:colId xmlns="" xmlns:a16="http://schemas.microsoft.com/office/drawing/2014/main" val="2431499081"/>
                    </a:ext>
                  </a:extLst>
                </a:gridCol>
                <a:gridCol w="975282">
                  <a:extLst>
                    <a:ext uri="{9D8B030D-6E8A-4147-A177-3AD203B41FA5}">
                      <a16:colId xmlns="" xmlns:a16="http://schemas.microsoft.com/office/drawing/2014/main" val="2095948903"/>
                    </a:ext>
                  </a:extLst>
                </a:gridCol>
                <a:gridCol w="981917">
                  <a:extLst>
                    <a:ext uri="{9D8B030D-6E8A-4147-A177-3AD203B41FA5}">
                      <a16:colId xmlns="" xmlns:a16="http://schemas.microsoft.com/office/drawing/2014/main" val="736144839"/>
                    </a:ext>
                  </a:extLst>
                </a:gridCol>
              </a:tblGrid>
              <a:tr h="545572">
                <a:tc rowSpan="2">
                  <a:txBody>
                    <a:bodyPr/>
                    <a:lstStyle/>
                    <a:p>
                      <a:pPr algn="ctr" fontAlgn="ctr"/>
                      <a:r>
                        <a:rPr lang="ja-JP" altLang="en-US" sz="2000" b="0" u="none" strike="noStrike" dirty="0">
                          <a:effectLst/>
                          <a:latin typeface="メイリオ" panose="020B0604030504040204" pitchFamily="50" charset="-128"/>
                          <a:ea typeface="メイリオ" panose="020B0604030504040204" pitchFamily="50" charset="-128"/>
                        </a:rPr>
                        <a:t>データセット</a:t>
                      </a:r>
                      <a:endParaRPr lang="ja-JP" altLang="en-US" sz="2000" b="0"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bg2"/>
                    </a:solidFill>
                  </a:tcPr>
                </a:tc>
                <a:tc rowSpan="2">
                  <a:txBody>
                    <a:bodyPr/>
                    <a:lstStyle/>
                    <a:p>
                      <a:pPr algn="ctr" fontAlgn="ctr"/>
                      <a:r>
                        <a:rPr lang="ja-JP" altLang="en-US" sz="2000" b="0" u="none" strike="noStrike" dirty="0">
                          <a:effectLst/>
                          <a:latin typeface="メイリオ" panose="020B0604030504040204" pitchFamily="50" charset="-128"/>
                          <a:ea typeface="メイリオ" panose="020B0604030504040204" pitchFamily="50" charset="-128"/>
                        </a:rPr>
                        <a:t>乳がん</a:t>
                      </a:r>
                      <a:endParaRPr lang="ja-JP" altLang="en-US" sz="2000" b="0"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rgbClr val="FFCCFF"/>
                    </a:solidFill>
                  </a:tcPr>
                </a:tc>
                <a:tc gridSpan="4">
                  <a:txBody>
                    <a:bodyPr/>
                    <a:lstStyle/>
                    <a:p>
                      <a:pPr algn="ctr" fontAlgn="ctr"/>
                      <a:r>
                        <a:rPr lang="ja-JP" altLang="en-US" sz="2000" b="0" u="none" strike="noStrike" dirty="0">
                          <a:effectLst/>
                          <a:latin typeface="メイリオ" panose="020B0604030504040204" pitchFamily="50" charset="-128"/>
                          <a:ea typeface="メイリオ" panose="020B0604030504040204" pitchFamily="50" charset="-128"/>
                        </a:rPr>
                        <a:t>正常</a:t>
                      </a:r>
                      <a:endParaRPr lang="ja-JP" altLang="en-US" sz="2000" b="0"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rgbClr val="99CCFF"/>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rowSpan="2">
                  <a:txBody>
                    <a:bodyPr/>
                    <a:lstStyle/>
                    <a:p>
                      <a:pPr algn="ctr" fontAlgn="ctr"/>
                      <a:r>
                        <a:rPr lang="ja-JP" altLang="en-US" sz="2000" b="0" u="none" strike="noStrike">
                          <a:effectLst/>
                          <a:latin typeface="メイリオ" panose="020B0604030504040204" pitchFamily="50" charset="-128"/>
                          <a:ea typeface="メイリオ" panose="020B0604030504040204" pitchFamily="50" charset="-128"/>
                        </a:rPr>
                        <a:t>合計</a:t>
                      </a:r>
                      <a:endParaRPr lang="ja-JP" altLang="en-US" sz="2000" b="0" i="0" u="none" strike="noStrike">
                        <a:effectLst/>
                        <a:latin typeface="メイリオ" panose="020B0604030504040204" pitchFamily="50" charset="-128"/>
                        <a:ea typeface="メイリオ" panose="020B0604030504040204" pitchFamily="50" charset="-128"/>
                      </a:endParaRPr>
                    </a:p>
                  </a:txBody>
                  <a:tcPr marL="9525" marR="9525" marT="9525" marB="0" anchor="ctr">
                    <a:solidFill>
                      <a:schemeClr val="bg2"/>
                    </a:solidFill>
                  </a:tcPr>
                </a:tc>
                <a:extLst>
                  <a:ext uri="{0D108BD9-81ED-4DB2-BD59-A6C34878D82A}">
                    <a16:rowId xmlns="" xmlns:a16="http://schemas.microsoft.com/office/drawing/2014/main" val="2880397875"/>
                  </a:ext>
                </a:extLst>
              </a:tr>
              <a:tr h="545572">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ja-JP" altLang="en-US" sz="2000" b="0" u="none" strike="noStrike" dirty="0">
                          <a:effectLst/>
                          <a:latin typeface="メイリオ" panose="020B0604030504040204" pitchFamily="50" charset="-128"/>
                          <a:ea typeface="メイリオ" panose="020B0604030504040204" pitchFamily="50" charset="-128"/>
                        </a:rPr>
                        <a:t>乳房</a:t>
                      </a:r>
                      <a:endParaRPr lang="ja-JP" altLang="en-US" sz="2000" b="0"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rgbClr val="CCECFF"/>
                    </a:solidFill>
                  </a:tcPr>
                </a:tc>
                <a:tc>
                  <a:txBody>
                    <a:bodyPr/>
                    <a:lstStyle/>
                    <a:p>
                      <a:pPr algn="ctr" fontAlgn="ctr"/>
                      <a:r>
                        <a:rPr lang="ja-JP" altLang="en-US" sz="2000" b="0" u="none" strike="noStrike" dirty="0">
                          <a:effectLst/>
                          <a:latin typeface="メイリオ" panose="020B0604030504040204" pitchFamily="50" charset="-128"/>
                          <a:ea typeface="メイリオ" panose="020B0604030504040204" pitchFamily="50" charset="-128"/>
                        </a:rPr>
                        <a:t>乳腺</a:t>
                      </a:r>
                      <a:endParaRPr lang="ja-JP" altLang="en-US" sz="2000" b="0"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rgbClr val="CCECFF"/>
                    </a:solidFill>
                  </a:tcPr>
                </a:tc>
                <a:tc>
                  <a:txBody>
                    <a:bodyPr/>
                    <a:lstStyle/>
                    <a:p>
                      <a:pPr algn="ctr" fontAlgn="ctr"/>
                      <a:r>
                        <a:rPr lang="ja-JP" altLang="en-US" sz="2000" b="0" u="none" strike="noStrike" dirty="0">
                          <a:effectLst/>
                          <a:latin typeface="メイリオ" panose="020B0604030504040204" pitchFamily="50" charset="-128"/>
                          <a:ea typeface="メイリオ" panose="020B0604030504040204" pitchFamily="50" charset="-128"/>
                        </a:rPr>
                        <a:t>間質</a:t>
                      </a:r>
                      <a:endParaRPr lang="ja-JP" altLang="en-US" sz="2000" b="0"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rgbClr val="CCECFF"/>
                    </a:solidFill>
                  </a:tcPr>
                </a:tc>
                <a:tc>
                  <a:txBody>
                    <a:bodyPr/>
                    <a:lstStyle/>
                    <a:p>
                      <a:pPr algn="ctr" fontAlgn="ctr"/>
                      <a:r>
                        <a:rPr lang="ja-JP" altLang="en-US" sz="2000" b="0" u="none" strike="noStrike" dirty="0">
                          <a:effectLst/>
                          <a:latin typeface="メイリオ" panose="020B0604030504040204" pitchFamily="50" charset="-128"/>
                          <a:ea typeface="メイリオ" panose="020B0604030504040204" pitchFamily="50" charset="-128"/>
                        </a:rPr>
                        <a:t>乳首</a:t>
                      </a:r>
                      <a:endParaRPr lang="ja-JP" altLang="en-US" sz="2000" b="0"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rgbClr val="CCECFF"/>
                    </a:solidFill>
                  </a:tcPr>
                </a:tc>
                <a:tc vMerge="1">
                  <a:txBody>
                    <a:bodyPr/>
                    <a:lstStyle/>
                    <a:p>
                      <a:endParaRPr kumimoji="1" lang="ja-JP" altLang="en-US"/>
                    </a:p>
                  </a:txBody>
                  <a:tcPr/>
                </a:tc>
                <a:extLst>
                  <a:ext uri="{0D108BD9-81ED-4DB2-BD59-A6C34878D82A}">
                    <a16:rowId xmlns="" xmlns:a16="http://schemas.microsoft.com/office/drawing/2014/main" val="1330129832"/>
                  </a:ext>
                </a:extLst>
              </a:tr>
              <a:tr h="545572">
                <a:tc>
                  <a:txBody>
                    <a:bodyPr/>
                    <a:lstStyle/>
                    <a:p>
                      <a:pPr algn="l" fontAlgn="ctr"/>
                      <a:r>
                        <a:rPr lang="en-US" sz="2000" b="1" u="none" strike="noStrike" dirty="0" err="1">
                          <a:effectLst/>
                          <a:latin typeface="メイリオ" panose="020B0604030504040204" pitchFamily="50" charset="-128"/>
                          <a:ea typeface="メイリオ" panose="020B0604030504040204" pitchFamily="50" charset="-128"/>
                        </a:rPr>
                        <a:t>GSE2109</a:t>
                      </a:r>
                      <a:endParaRPr lang="en-US" sz="2000" b="1" i="0" u="none" strike="noStrike" dirty="0">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dirty="0">
                          <a:solidFill>
                            <a:srgbClr val="C00000"/>
                          </a:solidFill>
                          <a:effectLst/>
                          <a:latin typeface="メイリオ" panose="020B0604030504040204" pitchFamily="50" charset="-128"/>
                          <a:ea typeface="メイリオ" panose="020B0604030504040204" pitchFamily="50" charset="-128"/>
                        </a:rPr>
                        <a:t>335</a:t>
                      </a:r>
                      <a:endParaRPr lang="en-US" altLang="ja-JP" sz="2000" b="1" i="0" u="none" strike="noStrike" dirty="0">
                        <a:solidFill>
                          <a:srgbClr val="C00000"/>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dirty="0">
                          <a:solidFill>
                            <a:srgbClr val="3333FF"/>
                          </a:solidFill>
                          <a:effectLst/>
                          <a:latin typeface="メイリオ" panose="020B0604030504040204" pitchFamily="50" charset="-128"/>
                          <a:ea typeface="メイリオ" panose="020B0604030504040204" pitchFamily="50" charset="-128"/>
                        </a:rPr>
                        <a:t>0</a:t>
                      </a:r>
                      <a:endParaRPr lang="en-US" altLang="ja-JP" sz="2000" b="1" i="0" u="none" strike="noStrike" dirty="0">
                        <a:solidFill>
                          <a:srgbClr val="3333FF"/>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a:solidFill>
                            <a:srgbClr val="3333FF"/>
                          </a:solidFill>
                          <a:effectLst/>
                          <a:latin typeface="メイリオ" panose="020B0604030504040204" pitchFamily="50" charset="-128"/>
                          <a:ea typeface="メイリオ" panose="020B0604030504040204" pitchFamily="50" charset="-128"/>
                        </a:rPr>
                        <a:t>0</a:t>
                      </a:r>
                      <a:endParaRPr lang="en-US" altLang="ja-JP" sz="2000" b="1" i="0" u="none" strike="noStrike">
                        <a:solidFill>
                          <a:srgbClr val="3333FF"/>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a:solidFill>
                            <a:srgbClr val="3333FF"/>
                          </a:solidFill>
                          <a:effectLst/>
                          <a:latin typeface="メイリオ" panose="020B0604030504040204" pitchFamily="50" charset="-128"/>
                          <a:ea typeface="メイリオ" panose="020B0604030504040204" pitchFamily="50" charset="-128"/>
                        </a:rPr>
                        <a:t>0</a:t>
                      </a:r>
                      <a:endParaRPr lang="en-US" altLang="ja-JP" sz="2000" b="1" i="0" u="none" strike="noStrike">
                        <a:solidFill>
                          <a:srgbClr val="3333FF"/>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a:solidFill>
                            <a:srgbClr val="3333FF"/>
                          </a:solidFill>
                          <a:effectLst/>
                          <a:latin typeface="メイリオ" panose="020B0604030504040204" pitchFamily="50" charset="-128"/>
                          <a:ea typeface="メイリオ" panose="020B0604030504040204" pitchFamily="50" charset="-128"/>
                        </a:rPr>
                        <a:t>0</a:t>
                      </a:r>
                      <a:endParaRPr lang="en-US" altLang="ja-JP" sz="2000" b="1" i="0" u="none" strike="noStrike">
                        <a:solidFill>
                          <a:srgbClr val="3333FF"/>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dirty="0">
                          <a:effectLst/>
                          <a:latin typeface="メイリオ" panose="020B0604030504040204" pitchFamily="50" charset="-128"/>
                          <a:ea typeface="メイリオ" panose="020B0604030504040204" pitchFamily="50" charset="-128"/>
                        </a:rPr>
                        <a:t>335</a:t>
                      </a:r>
                      <a:endParaRPr lang="en-US" altLang="ja-JP" sz="2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bg1">
                        <a:lumMod val="95000"/>
                      </a:schemeClr>
                    </a:solidFill>
                  </a:tcPr>
                </a:tc>
                <a:extLst>
                  <a:ext uri="{0D108BD9-81ED-4DB2-BD59-A6C34878D82A}">
                    <a16:rowId xmlns="" xmlns:a16="http://schemas.microsoft.com/office/drawing/2014/main" val="2382889678"/>
                  </a:ext>
                </a:extLst>
              </a:tr>
              <a:tr h="545572">
                <a:tc>
                  <a:txBody>
                    <a:bodyPr/>
                    <a:lstStyle/>
                    <a:p>
                      <a:pPr algn="l" fontAlgn="ctr"/>
                      <a:r>
                        <a:rPr lang="en-US" sz="2000" b="1" u="none" strike="noStrike" dirty="0" err="1">
                          <a:effectLst/>
                          <a:latin typeface="メイリオ" panose="020B0604030504040204" pitchFamily="50" charset="-128"/>
                          <a:ea typeface="メイリオ" panose="020B0604030504040204" pitchFamily="50" charset="-128"/>
                        </a:rPr>
                        <a:t>GSE8977</a:t>
                      </a:r>
                      <a:endParaRPr lang="en-US" sz="2000" b="1" i="0" u="none" strike="noStrike" dirty="0">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dirty="0">
                          <a:solidFill>
                            <a:srgbClr val="C00000"/>
                          </a:solidFill>
                          <a:effectLst/>
                          <a:latin typeface="メイリオ" panose="020B0604030504040204" pitchFamily="50" charset="-128"/>
                          <a:ea typeface="メイリオ" panose="020B0604030504040204" pitchFamily="50" charset="-128"/>
                        </a:rPr>
                        <a:t>7</a:t>
                      </a:r>
                      <a:endParaRPr lang="en-US" altLang="ja-JP" sz="2000" b="1" i="0" u="none" strike="noStrike" dirty="0">
                        <a:solidFill>
                          <a:srgbClr val="C00000"/>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dirty="0">
                          <a:solidFill>
                            <a:srgbClr val="3333FF"/>
                          </a:solidFill>
                          <a:effectLst/>
                          <a:latin typeface="メイリオ" panose="020B0604030504040204" pitchFamily="50" charset="-128"/>
                          <a:ea typeface="メイリオ" panose="020B0604030504040204" pitchFamily="50" charset="-128"/>
                        </a:rPr>
                        <a:t>0</a:t>
                      </a:r>
                      <a:endParaRPr lang="en-US" altLang="ja-JP" sz="2000" b="1" i="0" u="none" strike="noStrike" dirty="0">
                        <a:solidFill>
                          <a:srgbClr val="3333FF"/>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dirty="0">
                          <a:solidFill>
                            <a:srgbClr val="3333FF"/>
                          </a:solidFill>
                          <a:effectLst/>
                          <a:latin typeface="メイリオ" panose="020B0604030504040204" pitchFamily="50" charset="-128"/>
                          <a:ea typeface="メイリオ" panose="020B0604030504040204" pitchFamily="50" charset="-128"/>
                        </a:rPr>
                        <a:t>0</a:t>
                      </a:r>
                      <a:endParaRPr lang="en-US" altLang="ja-JP" sz="2000" b="1" i="0" u="none" strike="noStrike" dirty="0">
                        <a:solidFill>
                          <a:srgbClr val="3333FF"/>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a:solidFill>
                            <a:srgbClr val="3333FF"/>
                          </a:solidFill>
                          <a:effectLst/>
                          <a:latin typeface="メイリオ" panose="020B0604030504040204" pitchFamily="50" charset="-128"/>
                          <a:ea typeface="メイリオ" panose="020B0604030504040204" pitchFamily="50" charset="-128"/>
                        </a:rPr>
                        <a:t>14</a:t>
                      </a:r>
                      <a:endParaRPr lang="en-US" altLang="ja-JP" sz="2000" b="1" i="0" u="none" strike="noStrike">
                        <a:solidFill>
                          <a:srgbClr val="3333FF"/>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a:solidFill>
                            <a:srgbClr val="3333FF"/>
                          </a:solidFill>
                          <a:effectLst/>
                          <a:latin typeface="メイリオ" panose="020B0604030504040204" pitchFamily="50" charset="-128"/>
                          <a:ea typeface="メイリオ" panose="020B0604030504040204" pitchFamily="50" charset="-128"/>
                        </a:rPr>
                        <a:t>0</a:t>
                      </a:r>
                      <a:endParaRPr lang="en-US" altLang="ja-JP" sz="2000" b="1" i="0" u="none" strike="noStrike">
                        <a:solidFill>
                          <a:srgbClr val="3333FF"/>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dirty="0">
                          <a:effectLst/>
                          <a:latin typeface="メイリオ" panose="020B0604030504040204" pitchFamily="50" charset="-128"/>
                          <a:ea typeface="メイリオ" panose="020B0604030504040204" pitchFamily="50" charset="-128"/>
                        </a:rPr>
                        <a:t>21</a:t>
                      </a:r>
                      <a:endParaRPr lang="en-US" altLang="ja-JP" sz="2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bg1">
                        <a:lumMod val="95000"/>
                      </a:schemeClr>
                    </a:solidFill>
                  </a:tcPr>
                </a:tc>
                <a:extLst>
                  <a:ext uri="{0D108BD9-81ED-4DB2-BD59-A6C34878D82A}">
                    <a16:rowId xmlns="" xmlns:a16="http://schemas.microsoft.com/office/drawing/2014/main" val="851528110"/>
                  </a:ext>
                </a:extLst>
              </a:tr>
              <a:tr h="545572">
                <a:tc>
                  <a:txBody>
                    <a:bodyPr/>
                    <a:lstStyle/>
                    <a:p>
                      <a:pPr algn="l" fontAlgn="ctr"/>
                      <a:r>
                        <a:rPr lang="en-US" sz="2000" b="1" u="none" strike="noStrike" dirty="0" err="1">
                          <a:effectLst/>
                          <a:latin typeface="メイリオ" panose="020B0604030504040204" pitchFamily="50" charset="-128"/>
                          <a:ea typeface="メイリオ" panose="020B0604030504040204" pitchFamily="50" charset="-128"/>
                        </a:rPr>
                        <a:t>GSE5460</a:t>
                      </a:r>
                      <a:endParaRPr lang="en-US" sz="2000" b="1" i="0" u="none" strike="noStrike" dirty="0">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dirty="0">
                          <a:solidFill>
                            <a:srgbClr val="C00000"/>
                          </a:solidFill>
                          <a:effectLst/>
                          <a:latin typeface="メイリオ" panose="020B0604030504040204" pitchFamily="50" charset="-128"/>
                          <a:ea typeface="メイリオ" panose="020B0604030504040204" pitchFamily="50" charset="-128"/>
                        </a:rPr>
                        <a:t>127</a:t>
                      </a:r>
                      <a:endParaRPr lang="en-US" altLang="ja-JP" sz="2000" b="1" i="0" u="none" strike="noStrike" dirty="0">
                        <a:solidFill>
                          <a:srgbClr val="C00000"/>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a:solidFill>
                            <a:srgbClr val="3333FF"/>
                          </a:solidFill>
                          <a:effectLst/>
                          <a:latin typeface="メイリオ" panose="020B0604030504040204" pitchFamily="50" charset="-128"/>
                          <a:ea typeface="メイリオ" panose="020B0604030504040204" pitchFamily="50" charset="-128"/>
                        </a:rPr>
                        <a:t>0</a:t>
                      </a:r>
                      <a:endParaRPr lang="en-US" altLang="ja-JP" sz="2000" b="1" i="0" u="none" strike="noStrike">
                        <a:solidFill>
                          <a:srgbClr val="3333FF"/>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dirty="0">
                          <a:solidFill>
                            <a:srgbClr val="3333FF"/>
                          </a:solidFill>
                          <a:effectLst/>
                          <a:latin typeface="メイリオ" panose="020B0604030504040204" pitchFamily="50" charset="-128"/>
                          <a:ea typeface="メイリオ" panose="020B0604030504040204" pitchFamily="50" charset="-128"/>
                        </a:rPr>
                        <a:t>0</a:t>
                      </a:r>
                      <a:endParaRPr lang="en-US" altLang="ja-JP" sz="2000" b="1" i="0" u="none" strike="noStrike" dirty="0">
                        <a:solidFill>
                          <a:srgbClr val="3333FF"/>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dirty="0">
                          <a:solidFill>
                            <a:srgbClr val="3333FF"/>
                          </a:solidFill>
                          <a:effectLst/>
                          <a:latin typeface="メイリオ" panose="020B0604030504040204" pitchFamily="50" charset="-128"/>
                          <a:ea typeface="メイリオ" panose="020B0604030504040204" pitchFamily="50" charset="-128"/>
                        </a:rPr>
                        <a:t>0</a:t>
                      </a:r>
                      <a:endParaRPr lang="en-US" altLang="ja-JP" sz="2000" b="1" i="0" u="none" strike="noStrike" dirty="0">
                        <a:solidFill>
                          <a:srgbClr val="3333FF"/>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a:solidFill>
                            <a:srgbClr val="3333FF"/>
                          </a:solidFill>
                          <a:effectLst/>
                          <a:latin typeface="メイリオ" panose="020B0604030504040204" pitchFamily="50" charset="-128"/>
                          <a:ea typeface="メイリオ" panose="020B0604030504040204" pitchFamily="50" charset="-128"/>
                        </a:rPr>
                        <a:t>0</a:t>
                      </a:r>
                      <a:endParaRPr lang="en-US" altLang="ja-JP" sz="2000" b="1" i="0" u="none" strike="noStrike">
                        <a:solidFill>
                          <a:srgbClr val="3333FF"/>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dirty="0">
                          <a:effectLst/>
                          <a:latin typeface="メイリオ" panose="020B0604030504040204" pitchFamily="50" charset="-128"/>
                          <a:ea typeface="メイリオ" panose="020B0604030504040204" pitchFamily="50" charset="-128"/>
                        </a:rPr>
                        <a:t>127</a:t>
                      </a:r>
                      <a:endParaRPr lang="en-US" altLang="ja-JP" sz="2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bg1">
                        <a:lumMod val="95000"/>
                      </a:schemeClr>
                    </a:solidFill>
                  </a:tcPr>
                </a:tc>
                <a:extLst>
                  <a:ext uri="{0D108BD9-81ED-4DB2-BD59-A6C34878D82A}">
                    <a16:rowId xmlns="" xmlns:a16="http://schemas.microsoft.com/office/drawing/2014/main" val="2769258968"/>
                  </a:ext>
                </a:extLst>
              </a:tr>
              <a:tr h="545572">
                <a:tc>
                  <a:txBody>
                    <a:bodyPr/>
                    <a:lstStyle/>
                    <a:p>
                      <a:pPr algn="l" fontAlgn="ctr"/>
                      <a:r>
                        <a:rPr lang="en-US" sz="2000" b="1" u="none" strike="noStrike" dirty="0" err="1">
                          <a:effectLst/>
                          <a:latin typeface="メイリオ" panose="020B0604030504040204" pitchFamily="50" charset="-128"/>
                          <a:ea typeface="メイリオ" panose="020B0604030504040204" pitchFamily="50" charset="-128"/>
                        </a:rPr>
                        <a:t>GSE7307</a:t>
                      </a:r>
                      <a:endParaRPr lang="en-US" sz="2000" b="1" i="0" u="none" strike="noStrike" dirty="0">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dirty="0">
                          <a:solidFill>
                            <a:srgbClr val="C00000"/>
                          </a:solidFill>
                          <a:effectLst/>
                          <a:latin typeface="メイリオ" panose="020B0604030504040204" pitchFamily="50" charset="-128"/>
                          <a:ea typeface="メイリオ" panose="020B0604030504040204" pitchFamily="50" charset="-128"/>
                        </a:rPr>
                        <a:t>0</a:t>
                      </a:r>
                      <a:endParaRPr lang="en-US" altLang="ja-JP" sz="2000" b="1" i="0" u="none" strike="noStrike" dirty="0">
                        <a:solidFill>
                          <a:srgbClr val="C00000"/>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a:solidFill>
                            <a:srgbClr val="3333FF"/>
                          </a:solidFill>
                          <a:effectLst/>
                          <a:latin typeface="メイリオ" panose="020B0604030504040204" pitchFamily="50" charset="-128"/>
                          <a:ea typeface="メイリオ" panose="020B0604030504040204" pitchFamily="50" charset="-128"/>
                        </a:rPr>
                        <a:t>2</a:t>
                      </a:r>
                      <a:endParaRPr lang="en-US" altLang="ja-JP" sz="2000" b="1" i="0" u="none" strike="noStrike">
                        <a:solidFill>
                          <a:srgbClr val="3333FF"/>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a:solidFill>
                            <a:srgbClr val="3333FF"/>
                          </a:solidFill>
                          <a:effectLst/>
                          <a:latin typeface="メイリオ" panose="020B0604030504040204" pitchFamily="50" charset="-128"/>
                          <a:ea typeface="メイリオ" panose="020B0604030504040204" pitchFamily="50" charset="-128"/>
                        </a:rPr>
                        <a:t>3</a:t>
                      </a:r>
                      <a:endParaRPr lang="en-US" altLang="ja-JP" sz="2000" b="1" i="0" u="none" strike="noStrike">
                        <a:solidFill>
                          <a:srgbClr val="3333FF"/>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dirty="0">
                          <a:solidFill>
                            <a:srgbClr val="3333FF"/>
                          </a:solidFill>
                          <a:effectLst/>
                          <a:latin typeface="メイリオ" panose="020B0604030504040204" pitchFamily="50" charset="-128"/>
                          <a:ea typeface="メイリオ" panose="020B0604030504040204" pitchFamily="50" charset="-128"/>
                        </a:rPr>
                        <a:t>0</a:t>
                      </a:r>
                      <a:endParaRPr lang="en-US" altLang="ja-JP" sz="2000" b="1" i="0" u="none" strike="noStrike" dirty="0">
                        <a:solidFill>
                          <a:srgbClr val="3333FF"/>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dirty="0">
                          <a:solidFill>
                            <a:srgbClr val="3333FF"/>
                          </a:solidFill>
                          <a:effectLst/>
                          <a:latin typeface="メイリオ" panose="020B0604030504040204" pitchFamily="50" charset="-128"/>
                          <a:ea typeface="メイリオ" panose="020B0604030504040204" pitchFamily="50" charset="-128"/>
                        </a:rPr>
                        <a:t>4</a:t>
                      </a:r>
                      <a:endParaRPr lang="en-US" altLang="ja-JP" sz="2000" b="1" i="0" u="none" strike="noStrike" dirty="0">
                        <a:solidFill>
                          <a:srgbClr val="3333FF"/>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dirty="0">
                          <a:effectLst/>
                          <a:latin typeface="メイリオ" panose="020B0604030504040204" pitchFamily="50" charset="-128"/>
                          <a:ea typeface="メイリオ" panose="020B0604030504040204" pitchFamily="50" charset="-128"/>
                        </a:rPr>
                        <a:t>9</a:t>
                      </a:r>
                      <a:endParaRPr lang="en-US" altLang="ja-JP" sz="2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bg1">
                        <a:lumMod val="95000"/>
                      </a:schemeClr>
                    </a:solidFill>
                  </a:tcPr>
                </a:tc>
                <a:extLst>
                  <a:ext uri="{0D108BD9-81ED-4DB2-BD59-A6C34878D82A}">
                    <a16:rowId xmlns="" xmlns:a16="http://schemas.microsoft.com/office/drawing/2014/main" val="2459168130"/>
                  </a:ext>
                </a:extLst>
              </a:tr>
              <a:tr h="545572">
                <a:tc>
                  <a:txBody>
                    <a:bodyPr/>
                    <a:lstStyle/>
                    <a:p>
                      <a:pPr algn="l" fontAlgn="ctr"/>
                      <a:r>
                        <a:rPr lang="en-US" sz="1800" b="1" u="none" strike="noStrike" dirty="0" err="1">
                          <a:effectLst/>
                          <a:latin typeface="メイリオ" panose="020B0604030504040204" pitchFamily="50" charset="-128"/>
                          <a:ea typeface="メイリオ" panose="020B0604030504040204" pitchFamily="50" charset="-128"/>
                        </a:rPr>
                        <a:t>ca1015897591112000</a:t>
                      </a:r>
                      <a:endParaRPr lang="en-US" sz="1800" b="1" i="0" u="none" strike="noStrike" dirty="0">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dirty="0">
                          <a:solidFill>
                            <a:srgbClr val="C00000"/>
                          </a:solidFill>
                          <a:effectLst/>
                          <a:latin typeface="メイリオ" panose="020B0604030504040204" pitchFamily="50" charset="-128"/>
                          <a:ea typeface="メイリオ" panose="020B0604030504040204" pitchFamily="50" charset="-128"/>
                        </a:rPr>
                        <a:t>22</a:t>
                      </a:r>
                      <a:endParaRPr lang="en-US" altLang="ja-JP" sz="2000" b="1" i="0" u="none" strike="noStrike" dirty="0">
                        <a:solidFill>
                          <a:srgbClr val="C00000"/>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a:solidFill>
                            <a:srgbClr val="3333FF"/>
                          </a:solidFill>
                          <a:effectLst/>
                          <a:latin typeface="メイリオ" panose="020B0604030504040204" pitchFamily="50" charset="-128"/>
                          <a:ea typeface="メイリオ" panose="020B0604030504040204" pitchFamily="50" charset="-128"/>
                        </a:rPr>
                        <a:t>0</a:t>
                      </a:r>
                      <a:endParaRPr lang="en-US" altLang="ja-JP" sz="2000" b="1" i="0" u="none" strike="noStrike">
                        <a:solidFill>
                          <a:srgbClr val="3333FF"/>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a:solidFill>
                            <a:srgbClr val="3333FF"/>
                          </a:solidFill>
                          <a:effectLst/>
                          <a:latin typeface="メイリオ" panose="020B0604030504040204" pitchFamily="50" charset="-128"/>
                          <a:ea typeface="メイリオ" panose="020B0604030504040204" pitchFamily="50" charset="-128"/>
                        </a:rPr>
                        <a:t>0</a:t>
                      </a:r>
                      <a:endParaRPr lang="en-US" altLang="ja-JP" sz="2000" b="1" i="0" u="none" strike="noStrike">
                        <a:solidFill>
                          <a:srgbClr val="3333FF"/>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dirty="0">
                          <a:solidFill>
                            <a:srgbClr val="3333FF"/>
                          </a:solidFill>
                          <a:effectLst/>
                          <a:latin typeface="メイリオ" panose="020B0604030504040204" pitchFamily="50" charset="-128"/>
                          <a:ea typeface="メイリオ" panose="020B0604030504040204" pitchFamily="50" charset="-128"/>
                        </a:rPr>
                        <a:t>0</a:t>
                      </a:r>
                      <a:endParaRPr lang="en-US" altLang="ja-JP" sz="2000" b="1" i="0" u="none" strike="noStrike" dirty="0">
                        <a:solidFill>
                          <a:srgbClr val="3333FF"/>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dirty="0">
                          <a:solidFill>
                            <a:srgbClr val="3333FF"/>
                          </a:solidFill>
                          <a:effectLst/>
                          <a:latin typeface="メイリオ" panose="020B0604030504040204" pitchFamily="50" charset="-128"/>
                          <a:ea typeface="メイリオ" panose="020B0604030504040204" pitchFamily="50" charset="-128"/>
                        </a:rPr>
                        <a:t>0</a:t>
                      </a:r>
                      <a:endParaRPr lang="en-US" altLang="ja-JP" sz="2000" b="1" i="0" u="none" strike="noStrike" dirty="0">
                        <a:solidFill>
                          <a:srgbClr val="3333FF"/>
                        </a:solidFill>
                        <a:effectLst/>
                        <a:latin typeface="メイリオ" panose="020B0604030504040204" pitchFamily="50" charset="-128"/>
                        <a:ea typeface="メイリオ" panose="020B0604030504040204" pitchFamily="50" charset="-128"/>
                      </a:endParaRPr>
                    </a:p>
                  </a:txBody>
                  <a:tcPr marL="9525" marR="9525" marT="9525" marB="0" anchor="ctr"/>
                </a:tc>
                <a:tc>
                  <a:txBody>
                    <a:bodyPr/>
                    <a:lstStyle/>
                    <a:p>
                      <a:pPr algn="r" fontAlgn="ctr"/>
                      <a:r>
                        <a:rPr lang="en-US" altLang="ja-JP" sz="2000" b="1" u="none" strike="noStrike" dirty="0">
                          <a:effectLst/>
                          <a:latin typeface="メイリオ" panose="020B0604030504040204" pitchFamily="50" charset="-128"/>
                          <a:ea typeface="メイリオ" panose="020B0604030504040204" pitchFamily="50" charset="-128"/>
                        </a:rPr>
                        <a:t>22</a:t>
                      </a:r>
                      <a:endParaRPr lang="en-US" altLang="ja-JP" sz="2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bg1">
                        <a:lumMod val="95000"/>
                      </a:schemeClr>
                    </a:solidFill>
                  </a:tcPr>
                </a:tc>
                <a:extLst>
                  <a:ext uri="{0D108BD9-81ED-4DB2-BD59-A6C34878D82A}">
                    <a16:rowId xmlns="" xmlns:a16="http://schemas.microsoft.com/office/drawing/2014/main" val="1511069068"/>
                  </a:ext>
                </a:extLst>
              </a:tr>
              <a:tr h="545572">
                <a:tc>
                  <a:txBody>
                    <a:bodyPr/>
                    <a:lstStyle/>
                    <a:p>
                      <a:pPr algn="l" fontAlgn="ctr"/>
                      <a:r>
                        <a:rPr lang="ja-JP" altLang="en-US" sz="2000" b="0" u="none" strike="noStrike" dirty="0">
                          <a:effectLst/>
                          <a:latin typeface="メイリオ" panose="020B0604030504040204" pitchFamily="50" charset="-128"/>
                          <a:ea typeface="メイリオ" panose="020B0604030504040204" pitchFamily="50" charset="-128"/>
                        </a:rPr>
                        <a:t>合計</a:t>
                      </a:r>
                      <a:endParaRPr lang="ja-JP" altLang="en-US" sz="2000" b="0"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bg1">
                        <a:lumMod val="95000"/>
                      </a:schemeClr>
                    </a:solidFill>
                  </a:tcPr>
                </a:tc>
                <a:tc>
                  <a:txBody>
                    <a:bodyPr/>
                    <a:lstStyle/>
                    <a:p>
                      <a:pPr algn="r" fontAlgn="ctr"/>
                      <a:r>
                        <a:rPr lang="en-US" altLang="ja-JP" sz="2000" b="1" u="none" strike="noStrike" dirty="0">
                          <a:effectLst/>
                          <a:latin typeface="メイリオ" panose="020B0604030504040204" pitchFamily="50" charset="-128"/>
                          <a:ea typeface="メイリオ" panose="020B0604030504040204" pitchFamily="50" charset="-128"/>
                        </a:rPr>
                        <a:t>491</a:t>
                      </a:r>
                      <a:endParaRPr lang="en-US" altLang="ja-JP" sz="2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bg1">
                        <a:lumMod val="95000"/>
                      </a:schemeClr>
                    </a:solidFill>
                  </a:tcPr>
                </a:tc>
                <a:tc>
                  <a:txBody>
                    <a:bodyPr/>
                    <a:lstStyle/>
                    <a:p>
                      <a:pPr algn="r" fontAlgn="ctr"/>
                      <a:r>
                        <a:rPr lang="en-US" altLang="ja-JP" sz="2000" b="1" u="none" strike="noStrike" dirty="0">
                          <a:effectLst/>
                          <a:latin typeface="メイリオ" panose="020B0604030504040204" pitchFamily="50" charset="-128"/>
                          <a:ea typeface="メイリオ" panose="020B0604030504040204" pitchFamily="50" charset="-128"/>
                        </a:rPr>
                        <a:t>2</a:t>
                      </a:r>
                      <a:endParaRPr lang="en-US" altLang="ja-JP" sz="2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bg1">
                        <a:lumMod val="95000"/>
                      </a:schemeClr>
                    </a:solidFill>
                  </a:tcPr>
                </a:tc>
                <a:tc>
                  <a:txBody>
                    <a:bodyPr/>
                    <a:lstStyle/>
                    <a:p>
                      <a:pPr algn="r" fontAlgn="ctr"/>
                      <a:r>
                        <a:rPr lang="en-US" altLang="ja-JP" sz="2000" b="1" u="none" strike="noStrike" dirty="0">
                          <a:effectLst/>
                          <a:latin typeface="メイリオ" panose="020B0604030504040204" pitchFamily="50" charset="-128"/>
                          <a:ea typeface="メイリオ" panose="020B0604030504040204" pitchFamily="50" charset="-128"/>
                        </a:rPr>
                        <a:t>3</a:t>
                      </a:r>
                      <a:endParaRPr lang="en-US" altLang="ja-JP" sz="2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bg1">
                        <a:lumMod val="95000"/>
                      </a:schemeClr>
                    </a:solidFill>
                  </a:tcPr>
                </a:tc>
                <a:tc>
                  <a:txBody>
                    <a:bodyPr/>
                    <a:lstStyle/>
                    <a:p>
                      <a:pPr algn="r" fontAlgn="ctr"/>
                      <a:r>
                        <a:rPr lang="en-US" altLang="ja-JP" sz="2000" b="1" u="none" strike="noStrike" dirty="0">
                          <a:effectLst/>
                          <a:latin typeface="メイリオ" panose="020B0604030504040204" pitchFamily="50" charset="-128"/>
                          <a:ea typeface="メイリオ" panose="020B0604030504040204" pitchFamily="50" charset="-128"/>
                        </a:rPr>
                        <a:t>14</a:t>
                      </a:r>
                      <a:endParaRPr lang="en-US" altLang="ja-JP" sz="2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bg1">
                        <a:lumMod val="95000"/>
                      </a:schemeClr>
                    </a:solidFill>
                  </a:tcPr>
                </a:tc>
                <a:tc>
                  <a:txBody>
                    <a:bodyPr/>
                    <a:lstStyle/>
                    <a:p>
                      <a:pPr algn="r" fontAlgn="ctr"/>
                      <a:r>
                        <a:rPr lang="en-US" altLang="ja-JP" sz="2000" b="1" u="none" strike="noStrike" dirty="0">
                          <a:effectLst/>
                          <a:latin typeface="メイリオ" panose="020B0604030504040204" pitchFamily="50" charset="-128"/>
                          <a:ea typeface="メイリオ" panose="020B0604030504040204" pitchFamily="50" charset="-128"/>
                        </a:rPr>
                        <a:t>4</a:t>
                      </a:r>
                      <a:endParaRPr lang="en-US" altLang="ja-JP" sz="2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bg1">
                        <a:lumMod val="95000"/>
                      </a:schemeClr>
                    </a:solidFill>
                  </a:tcPr>
                </a:tc>
                <a:tc>
                  <a:txBody>
                    <a:bodyPr/>
                    <a:lstStyle/>
                    <a:p>
                      <a:pPr algn="r" fontAlgn="ctr"/>
                      <a:r>
                        <a:rPr lang="en-US" altLang="ja-JP" sz="2000" b="1" u="none" strike="noStrike" dirty="0">
                          <a:effectLst/>
                          <a:latin typeface="メイリオ" panose="020B0604030504040204" pitchFamily="50" charset="-128"/>
                          <a:ea typeface="メイリオ" panose="020B0604030504040204" pitchFamily="50" charset="-128"/>
                        </a:rPr>
                        <a:t>514</a:t>
                      </a:r>
                      <a:endParaRPr lang="en-US" altLang="ja-JP" sz="2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bg1">
                        <a:lumMod val="95000"/>
                      </a:schemeClr>
                    </a:solidFill>
                  </a:tcPr>
                </a:tc>
                <a:extLst>
                  <a:ext uri="{0D108BD9-81ED-4DB2-BD59-A6C34878D82A}">
                    <a16:rowId xmlns="" xmlns:a16="http://schemas.microsoft.com/office/drawing/2014/main" val="2649241246"/>
                  </a:ext>
                </a:extLst>
              </a:tr>
            </a:tbl>
          </a:graphicData>
        </a:graphic>
      </p:graphicFrame>
    </p:spTree>
    <p:extLst>
      <p:ext uri="{BB962C8B-B14F-4D97-AF65-F5344CB8AC3E}">
        <p14:creationId xmlns:p14="http://schemas.microsoft.com/office/powerpoint/2010/main" val="21784686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914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200" dirty="0">
                <a:solidFill>
                  <a:srgbClr val="161616"/>
                </a:solidFill>
              </a:rPr>
              <a:t>乳がんサンプルの多様性</a:t>
            </a:r>
            <a:r>
              <a:rPr lang="en-US" altLang="ja-JP" sz="3200" dirty="0">
                <a:solidFill>
                  <a:srgbClr val="161616"/>
                </a:solidFill>
              </a:rPr>
              <a:t>(1)</a:t>
            </a:r>
            <a:r>
              <a:rPr lang="ja-JP" altLang="en-US" sz="3200" dirty="0">
                <a:solidFill>
                  <a:srgbClr val="161616"/>
                </a:solidFill>
              </a:rPr>
              <a:t>：</a:t>
            </a:r>
            <a:r>
              <a:rPr lang="en-US" altLang="ja-JP" sz="3200" dirty="0">
                <a:solidFill>
                  <a:srgbClr val="161616"/>
                </a:solidFill>
              </a:rPr>
              <a:t>ER/PR/</a:t>
            </a:r>
            <a:r>
              <a:rPr lang="en-US" altLang="ja-JP" sz="3200" dirty="0" err="1">
                <a:solidFill>
                  <a:srgbClr val="161616"/>
                </a:solidFill>
              </a:rPr>
              <a:t>Her2</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79</a:t>
            </a:fld>
            <a:endParaRPr lang="ja-JP" altLang="en-US" sz="1200">
              <a:solidFill>
                <a:srgbClr val="003A6F"/>
              </a:solidFill>
            </a:endParaRPr>
          </a:p>
        </p:txBody>
      </p:sp>
      <p:graphicFrame>
        <p:nvGraphicFramePr>
          <p:cNvPr id="2" name="表 1">
            <a:extLst>
              <a:ext uri="{FF2B5EF4-FFF2-40B4-BE49-F238E27FC236}">
                <a16:creationId xmlns:a16="http://schemas.microsoft.com/office/drawing/2014/main" xmlns="" id="{3EB662F0-C6D7-4ADD-968A-733648843FE6}"/>
              </a:ext>
            </a:extLst>
          </p:cNvPr>
          <p:cNvGraphicFramePr>
            <a:graphicFrameLocks noGrp="1"/>
          </p:cNvGraphicFramePr>
          <p:nvPr>
            <p:extLst>
              <p:ext uri="{D42A27DB-BD31-4B8C-83A1-F6EECF244321}">
                <p14:modId xmlns:p14="http://schemas.microsoft.com/office/powerpoint/2010/main" val="2336618015"/>
              </p:ext>
            </p:extLst>
          </p:nvPr>
        </p:nvGraphicFramePr>
        <p:xfrm>
          <a:off x="563559" y="1068141"/>
          <a:ext cx="9178312" cy="5323859"/>
        </p:xfrm>
        <a:graphic>
          <a:graphicData uri="http://schemas.openxmlformats.org/drawingml/2006/table">
            <a:tbl>
              <a:tblPr>
                <a:tableStyleId>{5C22544A-7EE6-4342-B048-85BDC9FD1C3A}</a:tableStyleId>
              </a:tblPr>
              <a:tblGrid>
                <a:gridCol w="229164">
                  <a:extLst>
                    <a:ext uri="{9D8B030D-6E8A-4147-A177-3AD203B41FA5}">
                      <a16:colId xmlns:a16="http://schemas.microsoft.com/office/drawing/2014/main" xmlns="" val="3815222842"/>
                    </a:ext>
                  </a:extLst>
                </a:gridCol>
                <a:gridCol w="1850940">
                  <a:extLst>
                    <a:ext uri="{9D8B030D-6E8A-4147-A177-3AD203B41FA5}">
                      <a16:colId xmlns:a16="http://schemas.microsoft.com/office/drawing/2014/main" xmlns="" val="176378187"/>
                    </a:ext>
                  </a:extLst>
                </a:gridCol>
                <a:gridCol w="352560">
                  <a:extLst>
                    <a:ext uri="{9D8B030D-6E8A-4147-A177-3AD203B41FA5}">
                      <a16:colId xmlns:a16="http://schemas.microsoft.com/office/drawing/2014/main" xmlns="" val="1490150752"/>
                    </a:ext>
                  </a:extLst>
                </a:gridCol>
                <a:gridCol w="352560">
                  <a:extLst>
                    <a:ext uri="{9D8B030D-6E8A-4147-A177-3AD203B41FA5}">
                      <a16:colId xmlns:a16="http://schemas.microsoft.com/office/drawing/2014/main" xmlns="" val="1953040253"/>
                    </a:ext>
                  </a:extLst>
                </a:gridCol>
                <a:gridCol w="352560">
                  <a:extLst>
                    <a:ext uri="{9D8B030D-6E8A-4147-A177-3AD203B41FA5}">
                      <a16:colId xmlns:a16="http://schemas.microsoft.com/office/drawing/2014/main" xmlns="" val="2691486484"/>
                    </a:ext>
                  </a:extLst>
                </a:gridCol>
                <a:gridCol w="352560">
                  <a:extLst>
                    <a:ext uri="{9D8B030D-6E8A-4147-A177-3AD203B41FA5}">
                      <a16:colId xmlns:a16="http://schemas.microsoft.com/office/drawing/2014/main" xmlns="" val="467505487"/>
                    </a:ext>
                  </a:extLst>
                </a:gridCol>
                <a:gridCol w="352560">
                  <a:extLst>
                    <a:ext uri="{9D8B030D-6E8A-4147-A177-3AD203B41FA5}">
                      <a16:colId xmlns:a16="http://schemas.microsoft.com/office/drawing/2014/main" xmlns="" val="970229518"/>
                    </a:ext>
                  </a:extLst>
                </a:gridCol>
                <a:gridCol w="352560">
                  <a:extLst>
                    <a:ext uri="{9D8B030D-6E8A-4147-A177-3AD203B41FA5}">
                      <a16:colId xmlns:a16="http://schemas.microsoft.com/office/drawing/2014/main" xmlns="" val="1338407735"/>
                    </a:ext>
                  </a:extLst>
                </a:gridCol>
                <a:gridCol w="352560">
                  <a:extLst>
                    <a:ext uri="{9D8B030D-6E8A-4147-A177-3AD203B41FA5}">
                      <a16:colId xmlns:a16="http://schemas.microsoft.com/office/drawing/2014/main" xmlns="" val="2760915361"/>
                    </a:ext>
                  </a:extLst>
                </a:gridCol>
                <a:gridCol w="352560">
                  <a:extLst>
                    <a:ext uri="{9D8B030D-6E8A-4147-A177-3AD203B41FA5}">
                      <a16:colId xmlns:a16="http://schemas.microsoft.com/office/drawing/2014/main" xmlns="" val="4001073494"/>
                    </a:ext>
                  </a:extLst>
                </a:gridCol>
                <a:gridCol w="352560">
                  <a:extLst>
                    <a:ext uri="{9D8B030D-6E8A-4147-A177-3AD203B41FA5}">
                      <a16:colId xmlns:a16="http://schemas.microsoft.com/office/drawing/2014/main" xmlns="" val="2215097696"/>
                    </a:ext>
                  </a:extLst>
                </a:gridCol>
                <a:gridCol w="352560">
                  <a:extLst>
                    <a:ext uri="{9D8B030D-6E8A-4147-A177-3AD203B41FA5}">
                      <a16:colId xmlns:a16="http://schemas.microsoft.com/office/drawing/2014/main" xmlns="" val="778231096"/>
                    </a:ext>
                  </a:extLst>
                </a:gridCol>
                <a:gridCol w="352560">
                  <a:extLst>
                    <a:ext uri="{9D8B030D-6E8A-4147-A177-3AD203B41FA5}">
                      <a16:colId xmlns:a16="http://schemas.microsoft.com/office/drawing/2014/main" xmlns="" val="1821339720"/>
                    </a:ext>
                  </a:extLst>
                </a:gridCol>
                <a:gridCol w="352560">
                  <a:extLst>
                    <a:ext uri="{9D8B030D-6E8A-4147-A177-3AD203B41FA5}">
                      <a16:colId xmlns:a16="http://schemas.microsoft.com/office/drawing/2014/main" xmlns="" val="3211429776"/>
                    </a:ext>
                  </a:extLst>
                </a:gridCol>
                <a:gridCol w="352560">
                  <a:extLst>
                    <a:ext uri="{9D8B030D-6E8A-4147-A177-3AD203B41FA5}">
                      <a16:colId xmlns:a16="http://schemas.microsoft.com/office/drawing/2014/main" xmlns="" val="3887461618"/>
                    </a:ext>
                  </a:extLst>
                </a:gridCol>
                <a:gridCol w="352560">
                  <a:extLst>
                    <a:ext uri="{9D8B030D-6E8A-4147-A177-3AD203B41FA5}">
                      <a16:colId xmlns:a16="http://schemas.microsoft.com/office/drawing/2014/main" xmlns="" val="1386888898"/>
                    </a:ext>
                  </a:extLst>
                </a:gridCol>
                <a:gridCol w="352560">
                  <a:extLst>
                    <a:ext uri="{9D8B030D-6E8A-4147-A177-3AD203B41FA5}">
                      <a16:colId xmlns:a16="http://schemas.microsoft.com/office/drawing/2014/main" xmlns="" val="249593362"/>
                    </a:ext>
                  </a:extLst>
                </a:gridCol>
                <a:gridCol w="352560">
                  <a:extLst>
                    <a:ext uri="{9D8B030D-6E8A-4147-A177-3AD203B41FA5}">
                      <a16:colId xmlns:a16="http://schemas.microsoft.com/office/drawing/2014/main" xmlns="" val="1646022867"/>
                    </a:ext>
                  </a:extLst>
                </a:gridCol>
                <a:gridCol w="352560">
                  <a:extLst>
                    <a:ext uri="{9D8B030D-6E8A-4147-A177-3AD203B41FA5}">
                      <a16:colId xmlns:a16="http://schemas.microsoft.com/office/drawing/2014/main" xmlns="" val="3036558599"/>
                    </a:ext>
                  </a:extLst>
                </a:gridCol>
                <a:gridCol w="352560">
                  <a:extLst>
                    <a:ext uri="{9D8B030D-6E8A-4147-A177-3AD203B41FA5}">
                      <a16:colId xmlns:a16="http://schemas.microsoft.com/office/drawing/2014/main" xmlns="" val="1486885040"/>
                    </a:ext>
                  </a:extLst>
                </a:gridCol>
                <a:gridCol w="352560">
                  <a:extLst>
                    <a:ext uri="{9D8B030D-6E8A-4147-A177-3AD203B41FA5}">
                      <a16:colId xmlns:a16="http://schemas.microsoft.com/office/drawing/2014/main" xmlns="" val="4213987615"/>
                    </a:ext>
                  </a:extLst>
                </a:gridCol>
                <a:gridCol w="399568">
                  <a:extLst>
                    <a:ext uri="{9D8B030D-6E8A-4147-A177-3AD203B41FA5}">
                      <a16:colId xmlns:a16="http://schemas.microsoft.com/office/drawing/2014/main" xmlns="" val="2937572483"/>
                    </a:ext>
                  </a:extLst>
                </a:gridCol>
              </a:tblGrid>
              <a:tr h="196130">
                <a:tc gridSpan="2">
                  <a:txBody>
                    <a:bodyPr/>
                    <a:lstStyle/>
                    <a:p>
                      <a:pPr algn="ctr" fontAlgn="ctr"/>
                      <a:r>
                        <a:rPr lang="en-US" sz="1050" b="1" u="none" strike="noStrike" dirty="0">
                          <a:effectLst/>
                          <a:latin typeface="メイリオ" panose="020B0604030504040204" pitchFamily="50" charset="-128"/>
                          <a:ea typeface="メイリオ" panose="020B0604030504040204" pitchFamily="50" charset="-128"/>
                        </a:rPr>
                        <a:t>ER</a:t>
                      </a:r>
                      <a:endParaRPr lang="en-US" sz="105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hMerge="1">
                  <a:txBody>
                    <a:bodyPr/>
                    <a:lstStyle/>
                    <a:p>
                      <a:endParaRPr kumimoji="1" lang="ja-JP" altLang="en-US"/>
                    </a:p>
                  </a:txBody>
                  <a:tcPr/>
                </a:tc>
                <a:tc>
                  <a:txBody>
                    <a:bodyPr/>
                    <a:lstStyle/>
                    <a:p>
                      <a:pPr algn="ctr" fontAlgn="ctr"/>
                      <a:r>
                        <a:rPr lang="en-US" sz="800" b="1" u="none" strike="noStrike" dirty="0" err="1">
                          <a:solidFill>
                            <a:srgbClr val="3333FF"/>
                          </a:solidFill>
                          <a:effectLst/>
                          <a:latin typeface="メイリオ" panose="020B0604030504040204" pitchFamily="50" charset="-128"/>
                          <a:ea typeface="メイリオ" panose="020B0604030504040204" pitchFamily="50" charset="-128"/>
                        </a:rPr>
                        <a:t>nega</a:t>
                      </a:r>
                      <a:endParaRPr lang="en-US" sz="800" b="1" i="0" u="none" strike="noStrike" dirty="0">
                        <a:solidFill>
                          <a:srgbClr val="3333FF"/>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rgbClr val="3333FF"/>
                          </a:solidFill>
                          <a:effectLst/>
                          <a:latin typeface="メイリオ" panose="020B0604030504040204" pitchFamily="50" charset="-128"/>
                          <a:ea typeface="メイリオ" panose="020B0604030504040204" pitchFamily="50" charset="-128"/>
                        </a:rPr>
                        <a:t>nega</a:t>
                      </a:r>
                      <a:endParaRPr lang="en-US" sz="800" b="1" i="0" u="none" strike="noStrike" dirty="0">
                        <a:solidFill>
                          <a:srgbClr val="3333FF"/>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rgbClr val="3333FF"/>
                          </a:solidFill>
                          <a:effectLst/>
                          <a:latin typeface="メイリオ" panose="020B0604030504040204" pitchFamily="50" charset="-128"/>
                          <a:ea typeface="メイリオ" panose="020B0604030504040204" pitchFamily="50" charset="-128"/>
                        </a:rPr>
                        <a:t>nega</a:t>
                      </a:r>
                      <a:endParaRPr lang="en-US" sz="800" b="1" i="0" u="none" strike="noStrike" dirty="0">
                        <a:solidFill>
                          <a:srgbClr val="3333FF"/>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rgbClr val="3333FF"/>
                          </a:solidFill>
                          <a:effectLst/>
                          <a:latin typeface="メイリオ" panose="020B0604030504040204" pitchFamily="50" charset="-128"/>
                          <a:ea typeface="メイリオ" panose="020B0604030504040204" pitchFamily="50" charset="-128"/>
                        </a:rPr>
                        <a:t>nega</a:t>
                      </a:r>
                      <a:endParaRPr lang="en-US" sz="800" b="1" i="0" u="none" strike="noStrike" dirty="0">
                        <a:solidFill>
                          <a:srgbClr val="3333FF"/>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rgbClr val="3333FF"/>
                          </a:solidFill>
                          <a:effectLst/>
                          <a:latin typeface="メイリオ" panose="020B0604030504040204" pitchFamily="50" charset="-128"/>
                          <a:ea typeface="メイリオ" panose="020B0604030504040204" pitchFamily="50" charset="-128"/>
                        </a:rPr>
                        <a:t>nega</a:t>
                      </a:r>
                      <a:endParaRPr lang="en-US" sz="800" b="1" i="0" u="none" strike="noStrike" dirty="0">
                        <a:solidFill>
                          <a:srgbClr val="3333FF"/>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rgbClr val="3333FF"/>
                          </a:solidFill>
                          <a:effectLst/>
                          <a:latin typeface="メイリオ" panose="020B0604030504040204" pitchFamily="50" charset="-128"/>
                          <a:ea typeface="メイリオ" panose="020B0604030504040204" pitchFamily="50" charset="-128"/>
                        </a:rPr>
                        <a:t>nega</a:t>
                      </a:r>
                      <a:endParaRPr lang="en-US" sz="800" b="1" i="0" u="none" strike="noStrike" dirty="0">
                        <a:solidFill>
                          <a:srgbClr val="3333FF"/>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a:solidFill>
                            <a:srgbClr val="FF0000"/>
                          </a:solidFill>
                          <a:effectLst/>
                          <a:latin typeface="メイリオ" panose="020B0604030504040204" pitchFamily="50" charset="-128"/>
                          <a:ea typeface="メイリオ" panose="020B0604030504040204" pitchFamily="50" charset="-128"/>
                        </a:rPr>
                        <a:t>pos</a:t>
                      </a:r>
                      <a:endParaRPr lang="en-US" sz="800" b="1" i="0" u="none" strike="noStrike">
                        <a:solidFill>
                          <a:srgbClr val="FF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a:solidFill>
                            <a:srgbClr val="FF0000"/>
                          </a:solidFill>
                          <a:effectLst/>
                          <a:latin typeface="メイリオ" panose="020B0604030504040204" pitchFamily="50" charset="-128"/>
                          <a:ea typeface="メイリオ" panose="020B0604030504040204" pitchFamily="50" charset="-128"/>
                        </a:rPr>
                        <a:t>pos</a:t>
                      </a:r>
                      <a:endParaRPr lang="en-US" sz="800" b="1" i="0" u="none" strike="noStrike">
                        <a:solidFill>
                          <a:srgbClr val="FF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a:solidFill>
                            <a:srgbClr val="FF0000"/>
                          </a:solidFill>
                          <a:effectLst/>
                          <a:latin typeface="メイリオ" panose="020B0604030504040204" pitchFamily="50" charset="-128"/>
                          <a:ea typeface="メイリオ" panose="020B0604030504040204" pitchFamily="50" charset="-128"/>
                        </a:rPr>
                        <a:t>pos</a:t>
                      </a:r>
                      <a:endParaRPr lang="en-US" sz="800" b="1" i="0" u="none" strike="noStrike">
                        <a:solidFill>
                          <a:srgbClr val="FF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a:solidFill>
                            <a:srgbClr val="FF0000"/>
                          </a:solidFill>
                          <a:effectLst/>
                          <a:latin typeface="メイリオ" panose="020B0604030504040204" pitchFamily="50" charset="-128"/>
                          <a:ea typeface="メイリオ" panose="020B0604030504040204" pitchFamily="50" charset="-128"/>
                        </a:rPr>
                        <a:t>pos</a:t>
                      </a:r>
                      <a:endParaRPr lang="en-US" sz="800" b="1" i="0" u="none" strike="noStrike">
                        <a:solidFill>
                          <a:srgbClr val="FF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a:solidFill>
                            <a:srgbClr val="FF0000"/>
                          </a:solidFill>
                          <a:effectLst/>
                          <a:latin typeface="メイリオ" panose="020B0604030504040204" pitchFamily="50" charset="-128"/>
                          <a:ea typeface="メイリオ" panose="020B0604030504040204" pitchFamily="50" charset="-128"/>
                        </a:rPr>
                        <a:t>pos</a:t>
                      </a:r>
                      <a:endParaRPr lang="en-US" sz="800" b="1" i="0" u="none" strike="noStrike">
                        <a:solidFill>
                          <a:srgbClr val="FF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a:solidFill>
                            <a:srgbClr val="FF0000"/>
                          </a:solidFill>
                          <a:effectLst/>
                          <a:latin typeface="メイリオ" panose="020B0604030504040204" pitchFamily="50" charset="-128"/>
                          <a:ea typeface="メイリオ" panose="020B0604030504040204" pitchFamily="50" charset="-128"/>
                        </a:rPr>
                        <a:t>pos</a:t>
                      </a:r>
                      <a:endParaRPr lang="en-US" sz="800" b="1" i="0" u="none" strike="noStrike">
                        <a:solidFill>
                          <a:srgbClr val="FF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a:solidFill>
                            <a:srgbClr val="FF0000"/>
                          </a:solidFill>
                          <a:effectLst/>
                          <a:latin typeface="メイリオ" panose="020B0604030504040204" pitchFamily="50" charset="-128"/>
                          <a:ea typeface="メイリオ" panose="020B0604030504040204" pitchFamily="50" charset="-128"/>
                        </a:rPr>
                        <a:t>pos</a:t>
                      </a:r>
                      <a:endParaRPr lang="en-US" sz="800" b="1" i="0" u="none" strike="noStrike">
                        <a:solidFill>
                          <a:srgbClr val="FF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a:solidFill>
                            <a:srgbClr val="FF0000"/>
                          </a:solidFill>
                          <a:effectLst/>
                          <a:latin typeface="メイリオ" panose="020B0604030504040204" pitchFamily="50" charset="-128"/>
                          <a:ea typeface="メイリオ" panose="020B0604030504040204" pitchFamily="50" charset="-128"/>
                        </a:rPr>
                        <a:t>pos</a:t>
                      </a:r>
                      <a:endParaRPr lang="en-US" sz="800" b="1" i="0" u="none" strike="noStrike">
                        <a:solidFill>
                          <a:srgbClr val="FF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a:solidFill>
                            <a:srgbClr val="FF0000"/>
                          </a:solidFill>
                          <a:effectLst/>
                          <a:latin typeface="メイリオ" panose="020B0604030504040204" pitchFamily="50" charset="-128"/>
                          <a:ea typeface="メイリオ" panose="020B0604030504040204" pitchFamily="50" charset="-128"/>
                        </a:rPr>
                        <a:t>pos</a:t>
                      </a:r>
                      <a:endParaRPr lang="en-US" sz="800" b="1" i="0" u="none" strike="noStrike">
                        <a:solidFill>
                          <a:srgbClr val="FF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a:solidFill>
                            <a:srgbClr val="3333FF"/>
                          </a:solidFill>
                          <a:effectLst/>
                          <a:latin typeface="メイリオ" panose="020B0604030504040204" pitchFamily="50" charset="-128"/>
                          <a:ea typeface="メイリオ" panose="020B0604030504040204" pitchFamily="50" charset="-128"/>
                        </a:rPr>
                        <a:t>low</a:t>
                      </a:r>
                      <a:endParaRPr lang="en-US" sz="800" b="1" i="0" u="none" strike="noStrike" dirty="0">
                        <a:solidFill>
                          <a:srgbClr val="3333FF"/>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chemeClr val="tx1"/>
                          </a:solidFill>
                          <a:effectLst/>
                          <a:latin typeface="メイリオ" panose="020B0604030504040204" pitchFamily="50" charset="-128"/>
                          <a:ea typeface="メイリオ" panose="020B0604030504040204" pitchFamily="50" charset="-128"/>
                        </a:rPr>
                        <a:t>unk</a:t>
                      </a:r>
                      <a:endParaRPr lang="en-US" sz="800" b="1" i="0" u="none" strike="noStrike" dirty="0">
                        <a:solidFill>
                          <a:schemeClr val="tx1"/>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rowSpan="3">
                  <a:txBody>
                    <a:bodyPr/>
                    <a:lstStyle/>
                    <a:p>
                      <a:pPr algn="ctr" fontAlgn="ctr"/>
                      <a:r>
                        <a:rPr lang="en-US" sz="1000" b="1" u="none" strike="noStrike" dirty="0" err="1">
                          <a:effectLst/>
                          <a:latin typeface="メイリオ" panose="020B0604030504040204" pitchFamily="50" charset="-128"/>
                          <a:ea typeface="メイリオ" panose="020B0604030504040204" pitchFamily="50" charset="-128"/>
                        </a:rPr>
                        <a:t>unk</a:t>
                      </a:r>
                      <a:endParaRPr lang="en-US" sz="100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rowSpan="3">
                  <a:txBody>
                    <a:bodyPr/>
                    <a:lstStyle/>
                    <a:p>
                      <a:pPr algn="ctr" fontAlgn="ctr"/>
                      <a:r>
                        <a:rPr lang="en-US" sz="1000" b="1" u="none" strike="noStrike" dirty="0">
                          <a:effectLst/>
                          <a:latin typeface="メイリオ" panose="020B0604030504040204" pitchFamily="50" charset="-128"/>
                          <a:ea typeface="メイリオ" panose="020B0604030504040204" pitchFamily="50" charset="-128"/>
                        </a:rPr>
                        <a:t>NT</a:t>
                      </a:r>
                      <a:endParaRPr lang="en-US" sz="100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accent1">
                        <a:lumMod val="40000"/>
                        <a:lumOff val="60000"/>
                      </a:schemeClr>
                    </a:solidFill>
                  </a:tcPr>
                </a:tc>
                <a:tc rowSpan="3">
                  <a:txBody>
                    <a:bodyPr/>
                    <a:lstStyle/>
                    <a:p>
                      <a:pPr algn="ctr" fontAlgn="ctr"/>
                      <a:r>
                        <a:rPr lang="ja-JP" altLang="en-US" sz="1000" b="1" u="none" strike="noStrike" dirty="0">
                          <a:effectLst/>
                          <a:latin typeface="メイリオ" panose="020B0604030504040204" pitchFamily="50" charset="-128"/>
                          <a:ea typeface="メイリオ" panose="020B0604030504040204" pitchFamily="50" charset="-128"/>
                        </a:rPr>
                        <a:t>合計</a:t>
                      </a:r>
                      <a:endParaRPr lang="ja-JP" altLang="en-US" sz="100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extLst>
                  <a:ext uri="{0D108BD9-81ED-4DB2-BD59-A6C34878D82A}">
                    <a16:rowId xmlns:a16="http://schemas.microsoft.com/office/drawing/2014/main" xmlns="" val="2529188714"/>
                  </a:ext>
                </a:extLst>
              </a:tr>
              <a:tr h="208389">
                <a:tc gridSpan="2">
                  <a:txBody>
                    <a:bodyPr/>
                    <a:lstStyle/>
                    <a:p>
                      <a:pPr algn="ctr" fontAlgn="ctr"/>
                      <a:r>
                        <a:rPr lang="en-US" sz="1050" b="1" u="none" strike="noStrike" dirty="0">
                          <a:effectLst/>
                          <a:latin typeface="メイリオ" panose="020B0604030504040204" pitchFamily="50" charset="-128"/>
                          <a:ea typeface="メイリオ" panose="020B0604030504040204" pitchFamily="50" charset="-128"/>
                        </a:rPr>
                        <a:t>PR</a:t>
                      </a:r>
                      <a:endParaRPr lang="en-US" sz="105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hMerge="1">
                  <a:txBody>
                    <a:bodyPr/>
                    <a:lstStyle/>
                    <a:p>
                      <a:endParaRPr kumimoji="1" lang="ja-JP" altLang="en-US"/>
                    </a:p>
                  </a:txBody>
                  <a:tcPr/>
                </a:tc>
                <a:tc>
                  <a:txBody>
                    <a:bodyPr/>
                    <a:lstStyle/>
                    <a:p>
                      <a:pPr algn="ctr" fontAlgn="ctr"/>
                      <a:r>
                        <a:rPr lang="en-US" sz="800" b="1" u="none" strike="noStrike" dirty="0" err="1">
                          <a:solidFill>
                            <a:srgbClr val="3333FF"/>
                          </a:solidFill>
                          <a:effectLst/>
                          <a:latin typeface="メイリオ" panose="020B0604030504040204" pitchFamily="50" charset="-128"/>
                          <a:ea typeface="メイリオ" panose="020B0604030504040204" pitchFamily="50" charset="-128"/>
                        </a:rPr>
                        <a:t>nega</a:t>
                      </a:r>
                      <a:endParaRPr lang="en-US" sz="800" b="1" i="0" u="none" strike="noStrike" dirty="0">
                        <a:solidFill>
                          <a:srgbClr val="3333FF"/>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rgbClr val="3333FF"/>
                          </a:solidFill>
                          <a:effectLst/>
                          <a:latin typeface="メイリオ" panose="020B0604030504040204" pitchFamily="50" charset="-128"/>
                          <a:ea typeface="メイリオ" panose="020B0604030504040204" pitchFamily="50" charset="-128"/>
                        </a:rPr>
                        <a:t>nega</a:t>
                      </a:r>
                      <a:endParaRPr lang="en-US" sz="800" b="1" i="0" u="none" strike="noStrike" dirty="0">
                        <a:solidFill>
                          <a:srgbClr val="3333FF"/>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rgbClr val="3333FF"/>
                          </a:solidFill>
                          <a:effectLst/>
                          <a:latin typeface="メイリオ" panose="020B0604030504040204" pitchFamily="50" charset="-128"/>
                          <a:ea typeface="メイリオ" panose="020B0604030504040204" pitchFamily="50" charset="-128"/>
                        </a:rPr>
                        <a:t>nega</a:t>
                      </a:r>
                      <a:endParaRPr lang="en-US" sz="800" b="1" i="0" u="none" strike="noStrike" dirty="0">
                        <a:solidFill>
                          <a:srgbClr val="3333FF"/>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a:solidFill>
                            <a:srgbClr val="FF0000"/>
                          </a:solidFill>
                          <a:effectLst/>
                          <a:latin typeface="メイリオ" panose="020B0604030504040204" pitchFamily="50" charset="-128"/>
                          <a:ea typeface="メイリオ" panose="020B0604030504040204" pitchFamily="50" charset="-128"/>
                        </a:rPr>
                        <a:t>pos</a:t>
                      </a:r>
                      <a:endParaRPr lang="en-US" sz="800" b="1" i="0" u="none" strike="noStrike" dirty="0">
                        <a:solidFill>
                          <a:srgbClr val="FF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chemeClr val="tx1"/>
                          </a:solidFill>
                          <a:effectLst/>
                          <a:latin typeface="メイリオ" panose="020B0604030504040204" pitchFamily="50" charset="-128"/>
                          <a:ea typeface="メイリオ" panose="020B0604030504040204" pitchFamily="50" charset="-128"/>
                        </a:rPr>
                        <a:t>unk</a:t>
                      </a:r>
                      <a:endParaRPr lang="en-US" sz="800" b="1" i="0" u="none" strike="noStrike" dirty="0">
                        <a:solidFill>
                          <a:schemeClr val="tx1"/>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chemeClr val="tx1"/>
                          </a:solidFill>
                          <a:effectLst/>
                          <a:latin typeface="メイリオ" panose="020B0604030504040204" pitchFamily="50" charset="-128"/>
                          <a:ea typeface="メイリオ" panose="020B0604030504040204" pitchFamily="50" charset="-128"/>
                        </a:rPr>
                        <a:t>unk</a:t>
                      </a:r>
                      <a:endParaRPr lang="en-US" sz="800" b="1" i="0" u="none" strike="noStrike" dirty="0">
                        <a:solidFill>
                          <a:schemeClr val="tx1"/>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rgbClr val="3333FF"/>
                          </a:solidFill>
                          <a:effectLst/>
                          <a:latin typeface="メイリオ" panose="020B0604030504040204" pitchFamily="50" charset="-128"/>
                          <a:ea typeface="メイリオ" panose="020B0604030504040204" pitchFamily="50" charset="-128"/>
                        </a:rPr>
                        <a:t>nega</a:t>
                      </a:r>
                      <a:endParaRPr lang="en-US" sz="800" b="1" i="0" u="none" strike="noStrike" dirty="0">
                        <a:solidFill>
                          <a:srgbClr val="3333FF"/>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rgbClr val="3333FF"/>
                          </a:solidFill>
                          <a:effectLst/>
                          <a:latin typeface="メイリオ" panose="020B0604030504040204" pitchFamily="50" charset="-128"/>
                          <a:ea typeface="メイリオ" panose="020B0604030504040204" pitchFamily="50" charset="-128"/>
                        </a:rPr>
                        <a:t>nega</a:t>
                      </a:r>
                      <a:endParaRPr lang="en-US" sz="800" b="1" i="0" u="none" strike="noStrike" dirty="0">
                        <a:solidFill>
                          <a:srgbClr val="3333FF"/>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rgbClr val="3333FF"/>
                          </a:solidFill>
                          <a:effectLst/>
                          <a:latin typeface="メイリオ" panose="020B0604030504040204" pitchFamily="50" charset="-128"/>
                          <a:ea typeface="メイリオ" panose="020B0604030504040204" pitchFamily="50" charset="-128"/>
                        </a:rPr>
                        <a:t>nega</a:t>
                      </a:r>
                      <a:endParaRPr lang="en-US" sz="800" b="1" i="0" u="none" strike="noStrike" dirty="0">
                        <a:solidFill>
                          <a:srgbClr val="3333FF"/>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a:solidFill>
                            <a:srgbClr val="FF0000"/>
                          </a:solidFill>
                          <a:effectLst/>
                          <a:latin typeface="メイリオ" panose="020B0604030504040204" pitchFamily="50" charset="-128"/>
                          <a:ea typeface="メイリオ" panose="020B0604030504040204" pitchFamily="50" charset="-128"/>
                        </a:rPr>
                        <a:t>pos</a:t>
                      </a:r>
                      <a:endParaRPr lang="en-US" sz="800" b="1" i="0" u="none" strike="noStrike" dirty="0">
                        <a:solidFill>
                          <a:srgbClr val="FF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a:solidFill>
                            <a:srgbClr val="FF0000"/>
                          </a:solidFill>
                          <a:effectLst/>
                          <a:latin typeface="メイリオ" panose="020B0604030504040204" pitchFamily="50" charset="-128"/>
                          <a:ea typeface="メイリオ" panose="020B0604030504040204" pitchFamily="50" charset="-128"/>
                        </a:rPr>
                        <a:t>pos</a:t>
                      </a:r>
                      <a:endParaRPr lang="en-US" sz="800" b="1" i="0" u="none" strike="noStrike" dirty="0">
                        <a:solidFill>
                          <a:srgbClr val="FF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a:solidFill>
                            <a:srgbClr val="FF0000"/>
                          </a:solidFill>
                          <a:effectLst/>
                          <a:latin typeface="メイリオ" panose="020B0604030504040204" pitchFamily="50" charset="-128"/>
                          <a:ea typeface="メイリオ" panose="020B0604030504040204" pitchFamily="50" charset="-128"/>
                        </a:rPr>
                        <a:t>pos</a:t>
                      </a:r>
                      <a:endParaRPr lang="en-US" sz="800" b="1" i="0" u="none" strike="noStrike" dirty="0">
                        <a:solidFill>
                          <a:srgbClr val="FF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chemeClr val="tx1"/>
                          </a:solidFill>
                          <a:effectLst/>
                          <a:latin typeface="メイリオ" panose="020B0604030504040204" pitchFamily="50" charset="-128"/>
                          <a:ea typeface="メイリオ" panose="020B0604030504040204" pitchFamily="50" charset="-128"/>
                        </a:rPr>
                        <a:t>unk</a:t>
                      </a:r>
                      <a:endParaRPr lang="en-US" sz="800" b="1" i="0" u="none" strike="noStrike" dirty="0">
                        <a:solidFill>
                          <a:schemeClr val="tx1"/>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chemeClr val="tx1"/>
                          </a:solidFill>
                          <a:effectLst/>
                          <a:latin typeface="メイリオ" panose="020B0604030504040204" pitchFamily="50" charset="-128"/>
                          <a:ea typeface="メイリオ" panose="020B0604030504040204" pitchFamily="50" charset="-128"/>
                        </a:rPr>
                        <a:t>unk</a:t>
                      </a:r>
                      <a:endParaRPr lang="en-US" sz="800" b="1" i="0" u="none" strike="noStrike" dirty="0">
                        <a:solidFill>
                          <a:schemeClr val="tx1"/>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chemeClr val="tx1"/>
                          </a:solidFill>
                          <a:effectLst/>
                          <a:latin typeface="メイリオ" panose="020B0604030504040204" pitchFamily="50" charset="-128"/>
                          <a:ea typeface="メイリオ" panose="020B0604030504040204" pitchFamily="50" charset="-128"/>
                        </a:rPr>
                        <a:t>unk</a:t>
                      </a:r>
                      <a:endParaRPr lang="en-US" sz="800" b="1" i="0" u="none" strike="noStrike" dirty="0">
                        <a:solidFill>
                          <a:schemeClr val="tx1"/>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800" b="1" u="none" strike="noStrike" dirty="0" err="1">
                          <a:solidFill>
                            <a:schemeClr val="tx1"/>
                          </a:solidFill>
                          <a:effectLst/>
                          <a:latin typeface="メイリオ" panose="020B0604030504040204" pitchFamily="50" charset="-128"/>
                          <a:ea typeface="メイリオ" panose="020B0604030504040204" pitchFamily="50" charset="-128"/>
                        </a:rPr>
                        <a:t>unk</a:t>
                      </a:r>
                      <a:r>
                        <a:rPr lang="ja-JP" altLang="en-US" sz="800" b="1" u="none" strike="noStrike" dirty="0">
                          <a:solidFill>
                            <a:srgbClr val="FF0000"/>
                          </a:solidFill>
                          <a:effectLst/>
                          <a:latin typeface="メイリオ" panose="020B0604030504040204" pitchFamily="50" charset="-128"/>
                          <a:ea typeface="メイリオ" panose="020B0604030504040204" pitchFamily="50" charset="-128"/>
                        </a:rPr>
                        <a:t>　</a:t>
                      </a:r>
                      <a:endParaRPr lang="ja-JP" altLang="en-US" sz="800" b="1" i="0" u="none" strike="noStrike" dirty="0">
                        <a:solidFill>
                          <a:srgbClr val="FF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chemeClr val="tx1"/>
                          </a:solidFill>
                          <a:effectLst/>
                          <a:latin typeface="メイリオ" panose="020B0604030504040204" pitchFamily="50" charset="-128"/>
                          <a:ea typeface="メイリオ" panose="020B0604030504040204" pitchFamily="50" charset="-128"/>
                        </a:rPr>
                        <a:t>unk</a:t>
                      </a:r>
                      <a:endParaRPr lang="en-US" sz="800" b="1" i="0" u="none" strike="noStrike" dirty="0">
                        <a:solidFill>
                          <a:schemeClr val="tx1"/>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xmlns="" val="2990154255"/>
                  </a:ext>
                </a:extLst>
              </a:tr>
              <a:tr h="208389">
                <a:tc gridSpan="2">
                  <a:txBody>
                    <a:bodyPr/>
                    <a:lstStyle/>
                    <a:p>
                      <a:pPr algn="ctr" fontAlgn="ctr"/>
                      <a:r>
                        <a:rPr lang="en-US" sz="1050" b="1" u="none" strike="noStrike" dirty="0" err="1">
                          <a:effectLst/>
                          <a:latin typeface="メイリオ" panose="020B0604030504040204" pitchFamily="50" charset="-128"/>
                          <a:ea typeface="メイリオ" panose="020B0604030504040204" pitchFamily="50" charset="-128"/>
                        </a:rPr>
                        <a:t>Her2</a:t>
                      </a:r>
                      <a:endParaRPr lang="en-US" sz="105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hMerge="1">
                  <a:txBody>
                    <a:bodyPr/>
                    <a:lstStyle/>
                    <a:p>
                      <a:endParaRPr kumimoji="1" lang="ja-JP" altLang="en-US"/>
                    </a:p>
                  </a:txBody>
                  <a:tcPr/>
                </a:tc>
                <a:tc>
                  <a:txBody>
                    <a:bodyPr/>
                    <a:lstStyle/>
                    <a:p>
                      <a:pPr algn="ctr" fontAlgn="ctr"/>
                      <a:r>
                        <a:rPr lang="en-US" sz="800" b="1" u="none" strike="noStrike" dirty="0" err="1">
                          <a:solidFill>
                            <a:srgbClr val="3333FF"/>
                          </a:solidFill>
                          <a:effectLst/>
                          <a:latin typeface="メイリオ" panose="020B0604030504040204" pitchFamily="50" charset="-128"/>
                          <a:ea typeface="メイリオ" panose="020B0604030504040204" pitchFamily="50" charset="-128"/>
                        </a:rPr>
                        <a:t>nega</a:t>
                      </a:r>
                      <a:endParaRPr lang="en-US" sz="800" b="1" i="0" u="none" strike="noStrike" dirty="0">
                        <a:solidFill>
                          <a:srgbClr val="3333FF"/>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a:solidFill>
                            <a:srgbClr val="FF0000"/>
                          </a:solidFill>
                          <a:effectLst/>
                          <a:latin typeface="メイリオ" panose="020B0604030504040204" pitchFamily="50" charset="-128"/>
                          <a:ea typeface="メイリオ" panose="020B0604030504040204" pitchFamily="50" charset="-128"/>
                        </a:rPr>
                        <a:t>pos</a:t>
                      </a:r>
                      <a:endParaRPr lang="en-US" sz="800" b="1" i="0" u="none" strike="noStrike">
                        <a:solidFill>
                          <a:srgbClr val="FF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chemeClr val="tx1"/>
                          </a:solidFill>
                          <a:effectLst/>
                          <a:latin typeface="メイリオ" panose="020B0604030504040204" pitchFamily="50" charset="-128"/>
                          <a:ea typeface="メイリオ" panose="020B0604030504040204" pitchFamily="50" charset="-128"/>
                        </a:rPr>
                        <a:t>unk</a:t>
                      </a:r>
                      <a:endParaRPr lang="en-US" sz="800" b="1" i="0" u="none" strike="noStrike" dirty="0">
                        <a:solidFill>
                          <a:schemeClr val="tx1"/>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rgbClr val="3333FF"/>
                          </a:solidFill>
                          <a:effectLst/>
                          <a:latin typeface="メイリオ" panose="020B0604030504040204" pitchFamily="50" charset="-128"/>
                          <a:ea typeface="メイリオ" panose="020B0604030504040204" pitchFamily="50" charset="-128"/>
                        </a:rPr>
                        <a:t>nega</a:t>
                      </a:r>
                      <a:endParaRPr lang="en-US" sz="800" b="1" i="0" u="none" strike="noStrike" dirty="0">
                        <a:solidFill>
                          <a:srgbClr val="3333FF"/>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rgbClr val="3333FF"/>
                          </a:solidFill>
                          <a:effectLst/>
                          <a:latin typeface="メイリオ" panose="020B0604030504040204" pitchFamily="50" charset="-128"/>
                          <a:ea typeface="メイリオ" panose="020B0604030504040204" pitchFamily="50" charset="-128"/>
                        </a:rPr>
                        <a:t>nega</a:t>
                      </a:r>
                      <a:endParaRPr lang="en-US" sz="800" b="1" i="0" u="none" strike="noStrike" dirty="0">
                        <a:solidFill>
                          <a:srgbClr val="3333FF"/>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a:solidFill>
                            <a:srgbClr val="FF0000"/>
                          </a:solidFill>
                          <a:effectLst/>
                          <a:latin typeface="メイリオ" panose="020B0604030504040204" pitchFamily="50" charset="-128"/>
                          <a:ea typeface="メイリオ" panose="020B0604030504040204" pitchFamily="50" charset="-128"/>
                        </a:rPr>
                        <a:t>pos</a:t>
                      </a:r>
                      <a:endParaRPr lang="en-US" sz="800" b="1" i="0" u="none" strike="noStrike">
                        <a:solidFill>
                          <a:srgbClr val="FF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rgbClr val="3333FF"/>
                          </a:solidFill>
                          <a:effectLst/>
                          <a:latin typeface="メイリオ" panose="020B0604030504040204" pitchFamily="50" charset="-128"/>
                          <a:ea typeface="メイリオ" panose="020B0604030504040204" pitchFamily="50" charset="-128"/>
                        </a:rPr>
                        <a:t>nega</a:t>
                      </a:r>
                      <a:endParaRPr lang="en-US" sz="800" b="1" i="0" u="none" strike="noStrike" dirty="0">
                        <a:solidFill>
                          <a:srgbClr val="3333FF"/>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a:solidFill>
                            <a:srgbClr val="FF0000"/>
                          </a:solidFill>
                          <a:effectLst/>
                          <a:latin typeface="メイリオ" panose="020B0604030504040204" pitchFamily="50" charset="-128"/>
                          <a:ea typeface="メイリオ" panose="020B0604030504040204" pitchFamily="50" charset="-128"/>
                        </a:rPr>
                        <a:t>pos</a:t>
                      </a:r>
                      <a:endParaRPr lang="en-US" sz="800" b="1" i="0" u="none" strike="noStrike" dirty="0">
                        <a:solidFill>
                          <a:srgbClr val="FF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chemeClr val="tx1"/>
                          </a:solidFill>
                          <a:effectLst/>
                          <a:latin typeface="メイリオ" panose="020B0604030504040204" pitchFamily="50" charset="-128"/>
                          <a:ea typeface="メイリオ" panose="020B0604030504040204" pitchFamily="50" charset="-128"/>
                        </a:rPr>
                        <a:t>unk</a:t>
                      </a:r>
                      <a:endParaRPr lang="en-US" sz="800" b="1" i="0" u="none" strike="noStrike" dirty="0">
                        <a:solidFill>
                          <a:schemeClr val="tx1"/>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rgbClr val="3333FF"/>
                          </a:solidFill>
                          <a:effectLst/>
                          <a:latin typeface="メイリオ" panose="020B0604030504040204" pitchFamily="50" charset="-128"/>
                          <a:ea typeface="メイリオ" panose="020B0604030504040204" pitchFamily="50" charset="-128"/>
                        </a:rPr>
                        <a:t>nega</a:t>
                      </a:r>
                      <a:endParaRPr lang="en-US" sz="800" b="1" i="0" u="none" strike="noStrike" dirty="0">
                        <a:solidFill>
                          <a:srgbClr val="3333FF"/>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a:solidFill>
                            <a:srgbClr val="FF0000"/>
                          </a:solidFill>
                          <a:effectLst/>
                          <a:latin typeface="メイリオ" panose="020B0604030504040204" pitchFamily="50" charset="-128"/>
                          <a:ea typeface="メイリオ" panose="020B0604030504040204" pitchFamily="50" charset="-128"/>
                        </a:rPr>
                        <a:t>pos</a:t>
                      </a:r>
                      <a:endParaRPr lang="en-US" sz="800" b="1" i="0" u="none" strike="noStrike" dirty="0">
                        <a:solidFill>
                          <a:srgbClr val="FF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chemeClr val="tx1"/>
                          </a:solidFill>
                          <a:effectLst/>
                          <a:latin typeface="メイリオ" panose="020B0604030504040204" pitchFamily="50" charset="-128"/>
                          <a:ea typeface="メイリオ" panose="020B0604030504040204" pitchFamily="50" charset="-128"/>
                        </a:rPr>
                        <a:t>unk</a:t>
                      </a:r>
                      <a:endParaRPr lang="en-US" sz="800" b="1" i="0" u="none" strike="noStrike" dirty="0">
                        <a:solidFill>
                          <a:schemeClr val="tx1"/>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rgbClr val="3333FF"/>
                          </a:solidFill>
                          <a:effectLst/>
                          <a:latin typeface="メイリオ" panose="020B0604030504040204" pitchFamily="50" charset="-128"/>
                          <a:ea typeface="メイリオ" panose="020B0604030504040204" pitchFamily="50" charset="-128"/>
                        </a:rPr>
                        <a:t>nega</a:t>
                      </a:r>
                      <a:endParaRPr lang="en-US" sz="800" b="1" i="0" u="none" strike="noStrike" dirty="0">
                        <a:solidFill>
                          <a:srgbClr val="3333FF"/>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a:solidFill>
                            <a:srgbClr val="3333FF"/>
                          </a:solidFill>
                          <a:effectLst/>
                          <a:latin typeface="メイリオ" panose="020B0604030504040204" pitchFamily="50" charset="-128"/>
                          <a:ea typeface="メイリオ" panose="020B0604030504040204" pitchFamily="50" charset="-128"/>
                        </a:rPr>
                        <a:t>pos</a:t>
                      </a:r>
                      <a:endParaRPr lang="en-US" sz="800" b="1" i="0" u="none" strike="noStrike" dirty="0">
                        <a:solidFill>
                          <a:srgbClr val="3333FF"/>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chemeClr val="tx1"/>
                          </a:solidFill>
                          <a:effectLst/>
                          <a:latin typeface="メイリオ" panose="020B0604030504040204" pitchFamily="50" charset="-128"/>
                          <a:ea typeface="メイリオ" panose="020B0604030504040204" pitchFamily="50" charset="-128"/>
                        </a:rPr>
                        <a:t>unk</a:t>
                      </a:r>
                      <a:endParaRPr lang="en-US" sz="800" b="1" i="0" u="none" strike="noStrike" dirty="0">
                        <a:solidFill>
                          <a:schemeClr val="tx1"/>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chemeClr val="tx1"/>
                          </a:solidFill>
                          <a:effectLst/>
                          <a:latin typeface="メイリオ" panose="020B0604030504040204" pitchFamily="50" charset="-128"/>
                          <a:ea typeface="メイリオ" panose="020B0604030504040204" pitchFamily="50" charset="-128"/>
                        </a:rPr>
                        <a:t>unk</a:t>
                      </a:r>
                      <a:endParaRPr lang="en-US" sz="800" b="1" i="0" u="none" strike="noStrike" dirty="0">
                        <a:solidFill>
                          <a:schemeClr val="tx1"/>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a:txBody>
                    <a:bodyPr/>
                    <a:lstStyle/>
                    <a:p>
                      <a:pPr algn="ctr" fontAlgn="ctr"/>
                      <a:r>
                        <a:rPr lang="en-US" sz="800" b="1" u="none" strike="noStrike" dirty="0" err="1">
                          <a:solidFill>
                            <a:srgbClr val="3333FF"/>
                          </a:solidFill>
                          <a:effectLst/>
                          <a:latin typeface="メイリオ" panose="020B0604030504040204" pitchFamily="50" charset="-128"/>
                          <a:ea typeface="メイリオ" panose="020B0604030504040204" pitchFamily="50" charset="-128"/>
                        </a:rPr>
                        <a:t>nega</a:t>
                      </a:r>
                      <a:endParaRPr lang="en-US" sz="800" b="1" i="0" u="none" strike="noStrike" dirty="0">
                        <a:solidFill>
                          <a:srgbClr val="3333FF"/>
                        </a:solidFill>
                        <a:effectLst/>
                        <a:latin typeface="メイリオ" panose="020B0604030504040204" pitchFamily="50" charset="-128"/>
                        <a:ea typeface="メイリオ" panose="020B0604030504040204" pitchFamily="50" charset="-128"/>
                      </a:endParaRPr>
                    </a:p>
                  </a:txBody>
                  <a:tcPr marL="8420" marR="8420" marT="8420" marB="0" anchor="ctr">
                    <a:solidFill>
                      <a:schemeClr val="bg2"/>
                    </a:solidFill>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xmlns="" val="850637529"/>
                  </a:ext>
                </a:extLst>
              </a:tr>
              <a:tr h="196130">
                <a:tc>
                  <a:txBody>
                    <a:bodyPr/>
                    <a:lstStyle/>
                    <a:p>
                      <a:pPr algn="r" fontAlgn="ctr"/>
                      <a:r>
                        <a:rPr lang="en-US" altLang="ja-JP" sz="600" u="none" strike="noStrike" dirty="0">
                          <a:effectLst/>
                          <a:latin typeface="メイリオ" panose="020B0604030504040204" pitchFamily="50" charset="-128"/>
                          <a:ea typeface="メイリオ" panose="020B0604030504040204" pitchFamily="50" charset="-128"/>
                        </a:rPr>
                        <a:t>1</a:t>
                      </a:r>
                      <a:endParaRPr lang="en-US" altLang="ja-JP" sz="600" b="0"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Adenocarcinoma, Metastatic</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1121598484"/>
                  </a:ext>
                </a:extLst>
              </a:tr>
              <a:tr h="196130">
                <a:tc>
                  <a:txBody>
                    <a:bodyPr/>
                    <a:lstStyle/>
                    <a:p>
                      <a:pPr algn="r" fontAlgn="ctr"/>
                      <a:r>
                        <a:rPr lang="en-US" altLang="ja-JP" sz="600" u="none" strike="noStrike">
                          <a:effectLst/>
                          <a:latin typeface="メイリオ" panose="020B0604030504040204" pitchFamily="50" charset="-128"/>
                          <a:ea typeface="メイリオ" panose="020B0604030504040204" pitchFamily="50" charset="-128"/>
                        </a:rPr>
                        <a:t>2</a:t>
                      </a:r>
                      <a:endParaRPr lang="en-US" altLang="ja-JP" sz="6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Adenoid Cystic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72440987"/>
                  </a:ext>
                </a:extLst>
              </a:tr>
              <a:tr h="196130">
                <a:tc>
                  <a:txBody>
                    <a:bodyPr/>
                    <a:lstStyle/>
                    <a:p>
                      <a:pPr algn="r" fontAlgn="ctr"/>
                      <a:r>
                        <a:rPr lang="en-US" altLang="ja-JP" sz="600" u="none" strike="noStrike">
                          <a:effectLst/>
                          <a:latin typeface="メイリオ" panose="020B0604030504040204" pitchFamily="50" charset="-128"/>
                          <a:ea typeface="メイリオ" panose="020B0604030504040204" pitchFamily="50" charset="-128"/>
                        </a:rPr>
                        <a:t>3</a:t>
                      </a:r>
                      <a:endParaRPr lang="en-US" altLang="ja-JP" sz="6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Carcinoma, Metastatic</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2209475536"/>
                  </a:ext>
                </a:extLst>
              </a:tr>
              <a:tr h="208389">
                <a:tc>
                  <a:txBody>
                    <a:bodyPr/>
                    <a:lstStyle/>
                    <a:p>
                      <a:pPr algn="r" fontAlgn="ctr"/>
                      <a:r>
                        <a:rPr lang="en-US" altLang="ja-JP" sz="600" u="none" strike="noStrike">
                          <a:effectLst/>
                          <a:latin typeface="メイリオ" panose="020B0604030504040204" pitchFamily="50" charset="-128"/>
                          <a:ea typeface="メイリオ" panose="020B0604030504040204" pitchFamily="50" charset="-128"/>
                        </a:rPr>
                        <a:t>4</a:t>
                      </a:r>
                      <a:endParaRPr lang="en-US" altLang="ja-JP" sz="6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Colloid Adenocarcinoma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2653612050"/>
                  </a:ext>
                </a:extLst>
              </a:tr>
              <a:tr h="208389">
                <a:tc>
                  <a:txBody>
                    <a:bodyPr/>
                    <a:lstStyle/>
                    <a:p>
                      <a:pPr algn="r" fontAlgn="ctr"/>
                      <a:r>
                        <a:rPr lang="en-US" altLang="ja-JP" sz="600" u="none" strike="noStrike">
                          <a:effectLst/>
                          <a:latin typeface="メイリオ" panose="020B0604030504040204" pitchFamily="50" charset="-128"/>
                          <a:ea typeface="メイリオ" panose="020B0604030504040204" pitchFamily="50" charset="-128"/>
                        </a:rPr>
                        <a:t>5</a:t>
                      </a:r>
                      <a:endParaRPr lang="en-US" altLang="ja-JP" sz="6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err="1">
                          <a:effectLst/>
                          <a:latin typeface="メイリオ" panose="020B0604030504040204" pitchFamily="50" charset="-128"/>
                          <a:ea typeface="メイリオ" panose="020B0604030504040204" pitchFamily="50" charset="-128"/>
                        </a:rPr>
                        <a:t>Cribiform</a:t>
                      </a:r>
                      <a:r>
                        <a:rPr lang="en-US" sz="800" b="1" u="none" strike="noStrike" dirty="0">
                          <a:effectLst/>
                          <a:latin typeface="メイリオ" panose="020B0604030504040204" pitchFamily="50" charset="-128"/>
                          <a:ea typeface="メイリオ" panose="020B0604030504040204" pitchFamily="50" charset="-128"/>
                        </a:rPr>
                        <a:t>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674545953"/>
                  </a:ext>
                </a:extLst>
              </a:tr>
              <a:tr h="196130">
                <a:tc>
                  <a:txBody>
                    <a:bodyPr/>
                    <a:lstStyle/>
                    <a:p>
                      <a:pPr algn="r" fontAlgn="ctr"/>
                      <a:r>
                        <a:rPr lang="en-US" altLang="ja-JP" sz="600" u="none" strike="noStrike">
                          <a:effectLst/>
                          <a:latin typeface="メイリオ" panose="020B0604030504040204" pitchFamily="50" charset="-128"/>
                          <a:ea typeface="メイリオ" panose="020B0604030504040204" pitchFamily="50" charset="-128"/>
                        </a:rPr>
                        <a:t>6</a:t>
                      </a:r>
                      <a:endParaRPr lang="en-US" altLang="ja-JP" sz="6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Ductal and Lobular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592325346"/>
                  </a:ext>
                </a:extLst>
              </a:tr>
              <a:tr h="196130">
                <a:tc>
                  <a:txBody>
                    <a:bodyPr/>
                    <a:lstStyle/>
                    <a:p>
                      <a:pPr algn="r" fontAlgn="ctr"/>
                      <a:r>
                        <a:rPr lang="en-US" altLang="ja-JP" sz="600" u="none" strike="noStrike">
                          <a:effectLst/>
                          <a:latin typeface="メイリオ" panose="020B0604030504040204" pitchFamily="50" charset="-128"/>
                          <a:ea typeface="メイリオ" panose="020B0604030504040204" pitchFamily="50" charset="-128"/>
                        </a:rPr>
                        <a:t>7</a:t>
                      </a:r>
                      <a:endParaRPr lang="en-US" altLang="ja-JP" sz="6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Ductal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36</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16</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7</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39</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15</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7</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54</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6</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60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15</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97</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389</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65000"/>
                      </a:schemeClr>
                    </a:solidFill>
                  </a:tcPr>
                </a:tc>
                <a:extLst>
                  <a:ext uri="{0D108BD9-81ED-4DB2-BD59-A6C34878D82A}">
                    <a16:rowId xmlns:a16="http://schemas.microsoft.com/office/drawing/2014/main" xmlns="" val="3119253048"/>
                  </a:ext>
                </a:extLst>
              </a:tr>
              <a:tr h="196130">
                <a:tc>
                  <a:txBody>
                    <a:bodyPr/>
                    <a:lstStyle/>
                    <a:p>
                      <a:pPr algn="r" fontAlgn="ctr"/>
                      <a:r>
                        <a:rPr lang="en-US" altLang="ja-JP" sz="600" u="none" strike="noStrike">
                          <a:effectLst/>
                          <a:latin typeface="メイリオ" panose="020B0604030504040204" pitchFamily="50" charset="-128"/>
                          <a:ea typeface="メイリオ" panose="020B0604030504040204" pitchFamily="50" charset="-128"/>
                        </a:rPr>
                        <a:t>8</a:t>
                      </a:r>
                      <a:endParaRPr lang="en-US" altLang="ja-JP" sz="6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Ductal Carcinoma, Metastatic</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4</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128928657"/>
                  </a:ext>
                </a:extLst>
              </a:tr>
              <a:tr h="196130">
                <a:tc>
                  <a:txBody>
                    <a:bodyPr/>
                    <a:lstStyle/>
                    <a:p>
                      <a:pPr algn="r" fontAlgn="ctr"/>
                      <a:r>
                        <a:rPr lang="en-US" altLang="ja-JP" sz="600" u="none" strike="noStrike">
                          <a:effectLst/>
                          <a:latin typeface="メイリオ" panose="020B0604030504040204" pitchFamily="50" charset="-128"/>
                          <a:ea typeface="メイリオ" panose="020B0604030504040204" pitchFamily="50" charset="-128"/>
                        </a:rPr>
                        <a:t>9</a:t>
                      </a:r>
                      <a:endParaRPr lang="en-US" altLang="ja-JP" sz="6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Inflammatory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1</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223187234"/>
                  </a:ext>
                </a:extLst>
              </a:tr>
              <a:tr h="196130">
                <a:tc>
                  <a:txBody>
                    <a:bodyPr/>
                    <a:lstStyle/>
                    <a:p>
                      <a:pPr algn="r" fontAlgn="ctr"/>
                      <a:r>
                        <a:rPr lang="en-US" altLang="ja-JP" sz="600" u="none" strike="noStrike">
                          <a:effectLst/>
                          <a:latin typeface="メイリオ" panose="020B0604030504040204" pitchFamily="50" charset="-128"/>
                          <a:ea typeface="メイリオ" panose="020B0604030504040204" pitchFamily="50" charset="-128"/>
                        </a:rPr>
                        <a:t>10</a:t>
                      </a:r>
                      <a:endParaRPr lang="en-US" altLang="ja-JP" sz="6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err="1">
                          <a:effectLst/>
                          <a:latin typeface="メイリオ" panose="020B0604030504040204" pitchFamily="50" charset="-128"/>
                          <a:ea typeface="メイリオ" panose="020B0604030504040204" pitchFamily="50" charset="-128"/>
                        </a:rPr>
                        <a:t>Intracystic</a:t>
                      </a:r>
                      <a:r>
                        <a:rPr lang="en-US" sz="800" b="1" u="none" strike="noStrike" dirty="0">
                          <a:effectLst/>
                          <a:latin typeface="メイリオ" panose="020B0604030504040204" pitchFamily="50" charset="-128"/>
                          <a:ea typeface="メイリオ" panose="020B0604030504040204" pitchFamily="50" charset="-128"/>
                        </a:rPr>
                        <a:t>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1698022354"/>
                  </a:ext>
                </a:extLst>
              </a:tr>
              <a:tr h="196130">
                <a:tc>
                  <a:txBody>
                    <a:bodyPr/>
                    <a:lstStyle/>
                    <a:p>
                      <a:pPr algn="r" fontAlgn="ctr"/>
                      <a:r>
                        <a:rPr lang="en-US" altLang="ja-JP" sz="600" u="none" strike="noStrike">
                          <a:effectLst/>
                          <a:latin typeface="メイリオ" panose="020B0604030504040204" pitchFamily="50" charset="-128"/>
                          <a:ea typeface="メイリオ" panose="020B0604030504040204" pitchFamily="50" charset="-128"/>
                        </a:rPr>
                        <a:t>11</a:t>
                      </a:r>
                      <a:endParaRPr lang="en-US" altLang="ja-JP" sz="6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a:effectLst/>
                          <a:latin typeface="メイリオ" panose="020B0604030504040204" pitchFamily="50" charset="-128"/>
                          <a:ea typeface="メイリオ" panose="020B0604030504040204" pitchFamily="50" charset="-128"/>
                        </a:rPr>
                        <a:t>Intraductal Carcinoma</a:t>
                      </a:r>
                      <a:endParaRPr lang="en-US" sz="800" b="1" i="0" u="none" strike="noStrike">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4</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436610156"/>
                  </a:ext>
                </a:extLst>
              </a:tr>
              <a:tr h="196130">
                <a:tc>
                  <a:txBody>
                    <a:bodyPr/>
                    <a:lstStyle/>
                    <a:p>
                      <a:pPr algn="r" fontAlgn="ctr"/>
                      <a:r>
                        <a:rPr lang="en-US" altLang="ja-JP" sz="600" u="none" strike="noStrike">
                          <a:effectLst/>
                          <a:latin typeface="メイリオ" panose="020B0604030504040204" pitchFamily="50" charset="-128"/>
                          <a:ea typeface="メイリオ" panose="020B0604030504040204" pitchFamily="50" charset="-128"/>
                        </a:rPr>
                        <a:t>12</a:t>
                      </a:r>
                      <a:endParaRPr lang="en-US" altLang="ja-JP" sz="6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Lobular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6</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35</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extLst>
                  <a:ext uri="{0D108BD9-81ED-4DB2-BD59-A6C34878D82A}">
                    <a16:rowId xmlns:a16="http://schemas.microsoft.com/office/drawing/2014/main" xmlns="" val="2768443375"/>
                  </a:ext>
                </a:extLst>
              </a:tr>
              <a:tr h="196130">
                <a:tc>
                  <a:txBody>
                    <a:bodyPr/>
                    <a:lstStyle/>
                    <a:p>
                      <a:pPr algn="r" fontAlgn="ctr"/>
                      <a:r>
                        <a:rPr lang="en-US" altLang="ja-JP" sz="600" u="none" strike="noStrike">
                          <a:effectLst/>
                          <a:latin typeface="メイリオ" panose="020B0604030504040204" pitchFamily="50" charset="-128"/>
                          <a:ea typeface="メイリオ" panose="020B0604030504040204" pitchFamily="50" charset="-128"/>
                        </a:rPr>
                        <a:t>13</a:t>
                      </a:r>
                      <a:endParaRPr lang="en-US" altLang="ja-JP" sz="6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Lobular Carcinoma, Metastatic</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4082073126"/>
                  </a:ext>
                </a:extLst>
              </a:tr>
              <a:tr h="196130">
                <a:tc>
                  <a:txBody>
                    <a:bodyPr/>
                    <a:lstStyle/>
                    <a:p>
                      <a:pPr algn="r" fontAlgn="ctr"/>
                      <a:r>
                        <a:rPr lang="en-US" altLang="ja-JP" sz="600" u="none" strike="noStrike">
                          <a:effectLst/>
                          <a:latin typeface="メイリオ" panose="020B0604030504040204" pitchFamily="50" charset="-128"/>
                          <a:ea typeface="メイリオ" panose="020B0604030504040204" pitchFamily="50" charset="-128"/>
                        </a:rPr>
                        <a:t>14</a:t>
                      </a:r>
                      <a:endParaRPr lang="en-US" altLang="ja-JP" sz="6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Medullary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3911603011"/>
                  </a:ext>
                </a:extLst>
              </a:tr>
              <a:tr h="196130">
                <a:tc>
                  <a:txBody>
                    <a:bodyPr/>
                    <a:lstStyle/>
                    <a:p>
                      <a:pPr algn="r" fontAlgn="ctr"/>
                      <a:r>
                        <a:rPr lang="en-US" altLang="ja-JP" sz="600" u="none" strike="noStrike">
                          <a:effectLst/>
                          <a:latin typeface="メイリオ" panose="020B0604030504040204" pitchFamily="50" charset="-128"/>
                          <a:ea typeface="メイリオ" panose="020B0604030504040204" pitchFamily="50" charset="-128"/>
                        </a:rPr>
                        <a:t>15</a:t>
                      </a:r>
                      <a:endParaRPr lang="en-US" altLang="ja-JP" sz="6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Metaplastic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1980017805"/>
                  </a:ext>
                </a:extLst>
              </a:tr>
              <a:tr h="196130">
                <a:tc>
                  <a:txBody>
                    <a:bodyPr/>
                    <a:lstStyle/>
                    <a:p>
                      <a:pPr algn="r" fontAlgn="ctr"/>
                      <a:r>
                        <a:rPr lang="en-US" altLang="ja-JP" sz="600" u="none" strike="noStrike">
                          <a:effectLst/>
                          <a:latin typeface="メイリオ" panose="020B0604030504040204" pitchFamily="50" charset="-128"/>
                          <a:ea typeface="メイリオ" panose="020B0604030504040204" pitchFamily="50" charset="-128"/>
                        </a:rPr>
                        <a:t>16</a:t>
                      </a:r>
                      <a:endParaRPr lang="en-US" altLang="ja-JP" sz="6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Metaplastic Squamous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3089775804"/>
                  </a:ext>
                </a:extLst>
              </a:tr>
              <a:tr h="196130">
                <a:tc>
                  <a:txBody>
                    <a:bodyPr/>
                    <a:lstStyle/>
                    <a:p>
                      <a:pPr algn="r" fontAlgn="ctr"/>
                      <a:r>
                        <a:rPr lang="en-US" altLang="ja-JP" sz="600" u="none" strike="noStrike">
                          <a:effectLst/>
                          <a:latin typeface="メイリオ" panose="020B0604030504040204" pitchFamily="50" charset="-128"/>
                          <a:ea typeface="メイリオ" panose="020B0604030504040204" pitchFamily="50" charset="-128"/>
                        </a:rPr>
                        <a:t>17</a:t>
                      </a:r>
                      <a:endParaRPr lang="en-US" altLang="ja-JP" sz="6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Mucinous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4</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6</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1977814560"/>
                  </a:ext>
                </a:extLst>
              </a:tr>
              <a:tr h="196130">
                <a:tc>
                  <a:txBody>
                    <a:bodyPr/>
                    <a:lstStyle/>
                    <a:p>
                      <a:pPr algn="r" fontAlgn="ctr"/>
                      <a:r>
                        <a:rPr lang="en-US" altLang="ja-JP" sz="600" u="none" strike="noStrike">
                          <a:effectLst/>
                          <a:latin typeface="メイリオ" panose="020B0604030504040204" pitchFamily="50" charset="-128"/>
                          <a:ea typeface="メイリオ" panose="020B0604030504040204" pitchFamily="50" charset="-128"/>
                        </a:rPr>
                        <a:t>18</a:t>
                      </a:r>
                      <a:endParaRPr lang="en-US" altLang="ja-JP" sz="6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Papillary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1628344601"/>
                  </a:ext>
                </a:extLst>
              </a:tr>
              <a:tr h="196130">
                <a:tc>
                  <a:txBody>
                    <a:bodyPr/>
                    <a:lstStyle/>
                    <a:p>
                      <a:pPr algn="r" fontAlgn="ctr"/>
                      <a:r>
                        <a:rPr lang="en-US" altLang="ja-JP" sz="600" u="none" strike="noStrike">
                          <a:effectLst/>
                          <a:latin typeface="メイリオ" panose="020B0604030504040204" pitchFamily="50" charset="-128"/>
                          <a:ea typeface="メイリオ" panose="020B0604030504040204" pitchFamily="50" charset="-128"/>
                        </a:rPr>
                        <a:t>19</a:t>
                      </a:r>
                      <a:endParaRPr lang="en-US" altLang="ja-JP" sz="6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Pleomorphic Liposarcoma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2561558309"/>
                  </a:ext>
                </a:extLst>
              </a:tr>
              <a:tr h="196130">
                <a:tc>
                  <a:txBody>
                    <a:bodyPr/>
                    <a:lstStyle/>
                    <a:p>
                      <a:pPr algn="r" fontAlgn="ctr"/>
                      <a:r>
                        <a:rPr lang="en-US" altLang="ja-JP" sz="600" u="none" strike="noStrike">
                          <a:effectLst/>
                          <a:latin typeface="メイリオ" panose="020B0604030504040204" pitchFamily="50" charset="-128"/>
                          <a:ea typeface="メイリオ" panose="020B0604030504040204" pitchFamily="50" charset="-128"/>
                        </a:rPr>
                        <a:t>20</a:t>
                      </a:r>
                      <a:endParaRPr lang="en-US" altLang="ja-JP" sz="6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Stroma Tumor</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7</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7</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2080204233"/>
                  </a:ext>
                </a:extLst>
              </a:tr>
              <a:tr h="208389">
                <a:tc>
                  <a:txBody>
                    <a:bodyPr/>
                    <a:lstStyle/>
                    <a:p>
                      <a:pPr algn="r" fontAlgn="ctr"/>
                      <a:r>
                        <a:rPr lang="en-US" altLang="ja-JP" sz="600" u="none" strike="noStrike">
                          <a:effectLst/>
                          <a:latin typeface="メイリオ" panose="020B0604030504040204" pitchFamily="50" charset="-128"/>
                          <a:ea typeface="メイリオ" panose="020B0604030504040204" pitchFamily="50" charset="-128"/>
                        </a:rPr>
                        <a:t>21</a:t>
                      </a:r>
                      <a:endParaRPr lang="en-US" altLang="ja-JP" sz="6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Histology unknown</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9</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extLst>
                  <a:ext uri="{0D108BD9-81ED-4DB2-BD59-A6C34878D82A}">
                    <a16:rowId xmlns:a16="http://schemas.microsoft.com/office/drawing/2014/main" xmlns="" val="2354644907"/>
                  </a:ext>
                </a:extLst>
              </a:tr>
              <a:tr h="220646">
                <a:tc>
                  <a:txBody>
                    <a:bodyPr/>
                    <a:lstStyle/>
                    <a:p>
                      <a:pPr algn="r" fontAlgn="ctr"/>
                      <a:r>
                        <a:rPr lang="en-US" altLang="ja-JP" sz="600" u="none" strike="noStrike" dirty="0">
                          <a:effectLst/>
                          <a:latin typeface="メイリオ" panose="020B0604030504040204" pitchFamily="50" charset="-128"/>
                          <a:ea typeface="メイリオ" panose="020B0604030504040204" pitchFamily="50" charset="-128"/>
                        </a:rPr>
                        <a:t>0</a:t>
                      </a:r>
                      <a:endParaRPr lang="en-US" altLang="ja-JP" sz="600" b="0"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accent1">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Normal</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1">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extLst>
                  <a:ext uri="{0D108BD9-81ED-4DB2-BD59-A6C34878D82A}">
                    <a16:rowId xmlns:a16="http://schemas.microsoft.com/office/drawing/2014/main" xmlns="" val="662825030"/>
                  </a:ext>
                </a:extLst>
              </a:tr>
              <a:tr h="334798">
                <a:tc gridSpan="2">
                  <a:txBody>
                    <a:bodyPr/>
                    <a:lstStyle/>
                    <a:p>
                      <a:pPr algn="ctr" fontAlgn="ctr"/>
                      <a:r>
                        <a:rPr lang="ja-JP" altLang="en-US" sz="1000" b="1" u="none" strike="noStrike" dirty="0">
                          <a:effectLst/>
                          <a:latin typeface="メイリオ" panose="020B0604030504040204" pitchFamily="50" charset="-128"/>
                          <a:ea typeface="メイリオ" panose="020B0604030504040204" pitchFamily="50" charset="-128"/>
                        </a:rPr>
                        <a:t>合計</a:t>
                      </a:r>
                      <a:endParaRPr lang="ja-JP" altLang="en-US" sz="100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bg1">
                        <a:lumMod val="95000"/>
                      </a:schemeClr>
                    </a:solidFill>
                  </a:tcPr>
                </a:tc>
                <a:tc hMerge="1">
                  <a:txBody>
                    <a:bodyPr/>
                    <a:lstStyle/>
                    <a:p>
                      <a:endParaRPr kumimoji="1" lang="ja-JP" altLang="en-US"/>
                    </a:p>
                  </a:txBody>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42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18</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18</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39</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15</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19</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8</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5</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75</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25</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17</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60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15</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129</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6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514</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65000"/>
                      </a:schemeClr>
                    </a:solidFill>
                  </a:tcPr>
                </a:tc>
                <a:extLst>
                  <a:ext uri="{0D108BD9-81ED-4DB2-BD59-A6C34878D82A}">
                    <a16:rowId xmlns:a16="http://schemas.microsoft.com/office/drawing/2014/main" xmlns="" val="186106012"/>
                  </a:ext>
                </a:extLst>
              </a:tr>
            </a:tbl>
          </a:graphicData>
        </a:graphic>
      </p:graphicFrame>
    </p:spTree>
    <p:extLst>
      <p:ext uri="{BB962C8B-B14F-4D97-AF65-F5344CB8AC3E}">
        <p14:creationId xmlns:p14="http://schemas.microsoft.com/office/powerpoint/2010/main" val="2270829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1313" y="1"/>
            <a:ext cx="8770614" cy="93652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600" dirty="0">
                <a:solidFill>
                  <a:srgbClr val="161616"/>
                </a:solidFill>
              </a:rPr>
              <a:t>バイオインフォマティクスに</a:t>
            </a:r>
            <a:r>
              <a:rPr lang="ja-JP" altLang="en-US" sz="3600" dirty="0" smtClean="0">
                <a:solidFill>
                  <a:srgbClr val="161616"/>
                </a:solidFill>
              </a:rPr>
              <a:t>おける</a:t>
            </a:r>
            <a:r>
              <a:rPr lang="ja-JP" altLang="en-US" sz="3600" dirty="0" smtClean="0">
                <a:solidFill>
                  <a:srgbClr val="3333FF"/>
                </a:solidFill>
              </a:rPr>
              <a:t> </a:t>
            </a:r>
            <a:r>
              <a:rPr lang="ja-JP" altLang="en-US" sz="4400" dirty="0" smtClean="0">
                <a:solidFill>
                  <a:srgbClr val="3333FF"/>
                </a:solidFill>
              </a:rPr>
              <a:t>統計学</a:t>
            </a:r>
            <a:endParaRPr lang="ja-JP" altLang="en-US" sz="4400" dirty="0">
              <a:solidFill>
                <a:srgbClr val="3333FF"/>
              </a:solidFill>
            </a:endParaRPr>
          </a:p>
        </p:txBody>
      </p:sp>
      <p:sp>
        <p:nvSpPr>
          <p:cNvPr id="3" name="スライド番号プレースホルダー 2"/>
          <p:cNvSpPr>
            <a:spLocks noGrp="1"/>
          </p:cNvSpPr>
          <p:nvPr>
            <p:ph type="sldNum" sz="quarter" idx="11"/>
          </p:nvPr>
        </p:nvSpPr>
        <p:spPr/>
        <p:txBody>
          <a:bodyPr/>
          <a:lstStyle/>
          <a:p>
            <a:fld id="{A74C976E-884E-4090-8ACD-961130B00680}" type="slidenum">
              <a:rPr lang="en-US" altLang="ja-JP" smtClean="0"/>
              <a:pPr/>
              <a:t>8</a:t>
            </a:fld>
            <a:endParaRPr lang="en-US" altLang="ja-JP"/>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66643">
            <a:off x="5474946" y="3229331"/>
            <a:ext cx="2301261" cy="3253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descr="https://images-na.ssl-images-amazon.com/images/I/41-4aLbrvpL._SX344_BO1,204,203,20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163993">
            <a:off x="2229047" y="2944992"/>
            <a:ext cx="2179965" cy="314393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xmlns="" id="{6F918C58-1282-4001-918E-66EBA820D53D}"/>
              </a:ext>
            </a:extLst>
          </p:cNvPr>
          <p:cNvSpPr txBox="1"/>
          <p:nvPr/>
        </p:nvSpPr>
        <p:spPr>
          <a:xfrm>
            <a:off x="675967" y="1160647"/>
            <a:ext cx="8770613" cy="1477328"/>
          </a:xfrm>
          <a:prstGeom prst="rect">
            <a:avLst/>
          </a:prstGeom>
          <a:noFill/>
        </p:spPr>
        <p:txBody>
          <a:bodyPr wrap="square" rtlCol="0">
            <a:spAutoFit/>
          </a:bodyPr>
          <a:lstStyle/>
          <a:p>
            <a:pPr algn="ctr"/>
            <a:r>
              <a:rPr kumimoji="1" lang="ja-JP" altLang="en-US" sz="5400" b="1" dirty="0">
                <a:solidFill>
                  <a:srgbClr val="3333FF"/>
                </a:solidFill>
                <a:latin typeface="メイリオ" panose="020B0604030504040204" pitchFamily="50" charset="-128"/>
                <a:ea typeface="メイリオ" panose="020B0604030504040204" pitchFamily="50" charset="-128"/>
              </a:rPr>
              <a:t>「統計学」</a:t>
            </a:r>
            <a:r>
              <a:rPr kumimoji="1" lang="ja-JP" altLang="en-US" sz="4000" dirty="0">
                <a:latin typeface="メイリオ" panose="020B0604030504040204" pitchFamily="50" charset="-128"/>
                <a:ea typeface="メイリオ" panose="020B0604030504040204" pitchFamily="50" charset="-128"/>
              </a:rPr>
              <a:t>はとても重要です。</a:t>
            </a:r>
            <a:endParaRPr kumimoji="1" lang="en-US" altLang="ja-JP" sz="4000" dirty="0">
              <a:latin typeface="メイリオ" panose="020B0604030504040204" pitchFamily="50" charset="-128"/>
              <a:ea typeface="メイリオ" panose="020B0604030504040204" pitchFamily="50" charset="-128"/>
            </a:endParaRPr>
          </a:p>
          <a:p>
            <a:pPr algn="ctr"/>
            <a:r>
              <a:rPr lang="ja-JP" altLang="en-US" sz="3600" dirty="0">
                <a:latin typeface="メイリオ" panose="020B0604030504040204" pitchFamily="50" charset="-128"/>
                <a:ea typeface="メイリオ" panose="020B0604030504040204" pitchFamily="50" charset="-128"/>
              </a:rPr>
              <a:t>だから、よく勉強して理解しましょう。</a:t>
            </a:r>
            <a:endParaRPr kumimoji="1" lang="ja-JP" altLang="en-US"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866009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a:extLst>
              <a:ext uri="{FF2B5EF4-FFF2-40B4-BE49-F238E27FC236}">
                <a16:creationId xmlns:a16="http://schemas.microsoft.com/office/drawing/2014/main" xmlns="" id="{62E976BD-DA16-451E-B6A5-61D42ECE983C}"/>
              </a:ext>
            </a:extLst>
          </p:cNvPr>
          <p:cNvGraphicFramePr>
            <a:graphicFrameLocks noGrp="1"/>
          </p:cNvGraphicFramePr>
          <p:nvPr>
            <p:extLst>
              <p:ext uri="{D42A27DB-BD31-4B8C-83A1-F6EECF244321}">
                <p14:modId xmlns:p14="http://schemas.microsoft.com/office/powerpoint/2010/main" val="3422725262"/>
              </p:ext>
            </p:extLst>
          </p:nvPr>
        </p:nvGraphicFramePr>
        <p:xfrm>
          <a:off x="563561" y="1125904"/>
          <a:ext cx="9178310" cy="5088777"/>
        </p:xfrm>
        <a:graphic>
          <a:graphicData uri="http://schemas.openxmlformats.org/drawingml/2006/table">
            <a:tbl>
              <a:tblPr>
                <a:tableStyleId>{5C22544A-7EE6-4342-B048-85BDC9FD1C3A}</a:tableStyleId>
              </a:tblPr>
              <a:tblGrid>
                <a:gridCol w="229164">
                  <a:extLst>
                    <a:ext uri="{9D8B030D-6E8A-4147-A177-3AD203B41FA5}">
                      <a16:colId xmlns:a16="http://schemas.microsoft.com/office/drawing/2014/main" xmlns="" val="1309698497"/>
                    </a:ext>
                  </a:extLst>
                </a:gridCol>
                <a:gridCol w="1850938">
                  <a:extLst>
                    <a:ext uri="{9D8B030D-6E8A-4147-A177-3AD203B41FA5}">
                      <a16:colId xmlns:a16="http://schemas.microsoft.com/office/drawing/2014/main" xmlns="" val="3344894985"/>
                    </a:ext>
                  </a:extLst>
                </a:gridCol>
                <a:gridCol w="352560">
                  <a:extLst>
                    <a:ext uri="{9D8B030D-6E8A-4147-A177-3AD203B41FA5}">
                      <a16:colId xmlns:a16="http://schemas.microsoft.com/office/drawing/2014/main" xmlns="" val="874831873"/>
                    </a:ext>
                  </a:extLst>
                </a:gridCol>
                <a:gridCol w="352560">
                  <a:extLst>
                    <a:ext uri="{9D8B030D-6E8A-4147-A177-3AD203B41FA5}">
                      <a16:colId xmlns:a16="http://schemas.microsoft.com/office/drawing/2014/main" xmlns="" val="2704746779"/>
                    </a:ext>
                  </a:extLst>
                </a:gridCol>
                <a:gridCol w="352560">
                  <a:extLst>
                    <a:ext uri="{9D8B030D-6E8A-4147-A177-3AD203B41FA5}">
                      <a16:colId xmlns:a16="http://schemas.microsoft.com/office/drawing/2014/main" xmlns="" val="273807447"/>
                    </a:ext>
                  </a:extLst>
                </a:gridCol>
                <a:gridCol w="352560">
                  <a:extLst>
                    <a:ext uri="{9D8B030D-6E8A-4147-A177-3AD203B41FA5}">
                      <a16:colId xmlns:a16="http://schemas.microsoft.com/office/drawing/2014/main" xmlns="" val="2719617063"/>
                    </a:ext>
                  </a:extLst>
                </a:gridCol>
                <a:gridCol w="352560">
                  <a:extLst>
                    <a:ext uri="{9D8B030D-6E8A-4147-A177-3AD203B41FA5}">
                      <a16:colId xmlns:a16="http://schemas.microsoft.com/office/drawing/2014/main" xmlns="" val="4229959252"/>
                    </a:ext>
                  </a:extLst>
                </a:gridCol>
                <a:gridCol w="352560">
                  <a:extLst>
                    <a:ext uri="{9D8B030D-6E8A-4147-A177-3AD203B41FA5}">
                      <a16:colId xmlns:a16="http://schemas.microsoft.com/office/drawing/2014/main" xmlns="" val="3321117825"/>
                    </a:ext>
                  </a:extLst>
                </a:gridCol>
                <a:gridCol w="352560">
                  <a:extLst>
                    <a:ext uri="{9D8B030D-6E8A-4147-A177-3AD203B41FA5}">
                      <a16:colId xmlns:a16="http://schemas.microsoft.com/office/drawing/2014/main" xmlns="" val="1969733220"/>
                    </a:ext>
                  </a:extLst>
                </a:gridCol>
                <a:gridCol w="352560">
                  <a:extLst>
                    <a:ext uri="{9D8B030D-6E8A-4147-A177-3AD203B41FA5}">
                      <a16:colId xmlns:a16="http://schemas.microsoft.com/office/drawing/2014/main" xmlns="" val="2550268704"/>
                    </a:ext>
                  </a:extLst>
                </a:gridCol>
                <a:gridCol w="352560">
                  <a:extLst>
                    <a:ext uri="{9D8B030D-6E8A-4147-A177-3AD203B41FA5}">
                      <a16:colId xmlns:a16="http://schemas.microsoft.com/office/drawing/2014/main" xmlns="" val="2187753489"/>
                    </a:ext>
                  </a:extLst>
                </a:gridCol>
                <a:gridCol w="352560">
                  <a:extLst>
                    <a:ext uri="{9D8B030D-6E8A-4147-A177-3AD203B41FA5}">
                      <a16:colId xmlns:a16="http://schemas.microsoft.com/office/drawing/2014/main" xmlns="" val="3754606313"/>
                    </a:ext>
                  </a:extLst>
                </a:gridCol>
                <a:gridCol w="352560">
                  <a:extLst>
                    <a:ext uri="{9D8B030D-6E8A-4147-A177-3AD203B41FA5}">
                      <a16:colId xmlns:a16="http://schemas.microsoft.com/office/drawing/2014/main" xmlns="" val="4073221496"/>
                    </a:ext>
                  </a:extLst>
                </a:gridCol>
                <a:gridCol w="352560">
                  <a:extLst>
                    <a:ext uri="{9D8B030D-6E8A-4147-A177-3AD203B41FA5}">
                      <a16:colId xmlns:a16="http://schemas.microsoft.com/office/drawing/2014/main" xmlns="" val="2826969465"/>
                    </a:ext>
                  </a:extLst>
                </a:gridCol>
                <a:gridCol w="352560">
                  <a:extLst>
                    <a:ext uri="{9D8B030D-6E8A-4147-A177-3AD203B41FA5}">
                      <a16:colId xmlns:a16="http://schemas.microsoft.com/office/drawing/2014/main" xmlns="" val="296473487"/>
                    </a:ext>
                  </a:extLst>
                </a:gridCol>
                <a:gridCol w="352560">
                  <a:extLst>
                    <a:ext uri="{9D8B030D-6E8A-4147-A177-3AD203B41FA5}">
                      <a16:colId xmlns:a16="http://schemas.microsoft.com/office/drawing/2014/main" xmlns="" val="3695794762"/>
                    </a:ext>
                  </a:extLst>
                </a:gridCol>
                <a:gridCol w="352560">
                  <a:extLst>
                    <a:ext uri="{9D8B030D-6E8A-4147-A177-3AD203B41FA5}">
                      <a16:colId xmlns:a16="http://schemas.microsoft.com/office/drawing/2014/main" xmlns="" val="417949481"/>
                    </a:ext>
                  </a:extLst>
                </a:gridCol>
                <a:gridCol w="352560">
                  <a:extLst>
                    <a:ext uri="{9D8B030D-6E8A-4147-A177-3AD203B41FA5}">
                      <a16:colId xmlns:a16="http://schemas.microsoft.com/office/drawing/2014/main" xmlns="" val="1793179174"/>
                    </a:ext>
                  </a:extLst>
                </a:gridCol>
                <a:gridCol w="352560">
                  <a:extLst>
                    <a:ext uri="{9D8B030D-6E8A-4147-A177-3AD203B41FA5}">
                      <a16:colId xmlns:a16="http://schemas.microsoft.com/office/drawing/2014/main" xmlns="" val="1435222888"/>
                    </a:ext>
                  </a:extLst>
                </a:gridCol>
                <a:gridCol w="352560">
                  <a:extLst>
                    <a:ext uri="{9D8B030D-6E8A-4147-A177-3AD203B41FA5}">
                      <a16:colId xmlns:a16="http://schemas.microsoft.com/office/drawing/2014/main" xmlns="" val="2004606052"/>
                    </a:ext>
                  </a:extLst>
                </a:gridCol>
                <a:gridCol w="352560">
                  <a:extLst>
                    <a:ext uri="{9D8B030D-6E8A-4147-A177-3AD203B41FA5}">
                      <a16:colId xmlns:a16="http://schemas.microsoft.com/office/drawing/2014/main" xmlns="" val="1101661222"/>
                    </a:ext>
                  </a:extLst>
                </a:gridCol>
                <a:gridCol w="399568">
                  <a:extLst>
                    <a:ext uri="{9D8B030D-6E8A-4147-A177-3AD203B41FA5}">
                      <a16:colId xmlns:a16="http://schemas.microsoft.com/office/drawing/2014/main" xmlns="" val="540312431"/>
                    </a:ext>
                  </a:extLst>
                </a:gridCol>
              </a:tblGrid>
              <a:tr h="222389">
                <a:tc gridSpan="2">
                  <a:txBody>
                    <a:bodyPr/>
                    <a:lstStyle/>
                    <a:p>
                      <a:pPr algn="ctr" fontAlgn="ctr"/>
                      <a:r>
                        <a:rPr lang="en-US" sz="1050" b="1" u="none" strike="noStrike" dirty="0">
                          <a:effectLst/>
                          <a:latin typeface="メイリオ" panose="020B0604030504040204" pitchFamily="50" charset="-128"/>
                          <a:ea typeface="メイリオ" panose="020B0604030504040204" pitchFamily="50" charset="-128"/>
                        </a:rPr>
                        <a:t>STAGE</a:t>
                      </a:r>
                      <a:endParaRPr lang="en-US" sz="105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accent5">
                        <a:lumMod val="40000"/>
                        <a:lumOff val="60000"/>
                      </a:schemeClr>
                    </a:solidFill>
                  </a:tcPr>
                </a:tc>
                <a:tc hMerge="1">
                  <a:txBody>
                    <a:bodyPr/>
                    <a:lstStyle/>
                    <a:p>
                      <a:endParaRPr kumimoji="1" lang="ja-JP" altLang="en-US"/>
                    </a:p>
                  </a:txBody>
                  <a:tcPr/>
                </a:tc>
                <a:tc>
                  <a:txBody>
                    <a:bodyPr/>
                    <a:lstStyle/>
                    <a:p>
                      <a:pPr algn="ctr" fontAlgn="ctr"/>
                      <a:r>
                        <a:rPr lang="en-US" sz="800" b="1" u="none" strike="noStrike" dirty="0">
                          <a:effectLst/>
                          <a:latin typeface="メイリオ" panose="020B0604030504040204" pitchFamily="50" charset="-128"/>
                          <a:ea typeface="メイリオ" panose="020B0604030504040204" pitchFamily="50" charset="-128"/>
                        </a:rPr>
                        <a:t>1[P]</a:t>
                      </a:r>
                      <a:endParaRPr lang="en-US" sz="80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accent5">
                        <a:lumMod val="40000"/>
                        <a:lumOff val="60000"/>
                      </a:schemeClr>
                    </a:solidFill>
                  </a:tcPr>
                </a:tc>
                <a:tc>
                  <a:txBody>
                    <a:bodyPr/>
                    <a:lstStyle/>
                    <a:p>
                      <a:pPr algn="ctr" fontAlgn="ctr"/>
                      <a:r>
                        <a:rPr lang="en-US" altLang="ja-JP" sz="800" b="1" u="none" strike="noStrike" dirty="0">
                          <a:effectLst/>
                          <a:latin typeface="メイリオ" panose="020B0604030504040204" pitchFamily="50" charset="-128"/>
                          <a:ea typeface="メイリオ" panose="020B0604030504040204" pitchFamily="50" charset="-128"/>
                        </a:rPr>
                        <a:t>2</a:t>
                      </a:r>
                      <a:endParaRPr lang="en-US" altLang="ja-JP" sz="80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accent5">
                        <a:lumMod val="40000"/>
                        <a:lumOff val="60000"/>
                      </a:schemeClr>
                    </a:solidFill>
                  </a:tcPr>
                </a:tc>
                <a:tc>
                  <a:txBody>
                    <a:bodyPr/>
                    <a:lstStyle/>
                    <a:p>
                      <a:pPr algn="ctr" fontAlgn="ctr"/>
                      <a:r>
                        <a:rPr lang="en-US" sz="800" b="1" u="none" strike="noStrike" dirty="0" err="1">
                          <a:effectLst/>
                          <a:latin typeface="メイリオ" panose="020B0604030504040204" pitchFamily="50" charset="-128"/>
                          <a:ea typeface="メイリオ" panose="020B0604030504040204" pitchFamily="50" charset="-128"/>
                        </a:rPr>
                        <a:t>2a</a:t>
                      </a:r>
                      <a:r>
                        <a:rPr lang="en-US" sz="800" b="1" u="none" strike="noStrike" dirty="0">
                          <a:effectLst/>
                          <a:latin typeface="メイリオ" panose="020B0604030504040204" pitchFamily="50" charset="-128"/>
                          <a:ea typeface="メイリオ" panose="020B0604030504040204" pitchFamily="50" charset="-128"/>
                        </a:rPr>
                        <a:t>[C]</a:t>
                      </a:r>
                      <a:endParaRPr lang="en-US" sz="80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accent5">
                        <a:lumMod val="40000"/>
                        <a:lumOff val="60000"/>
                      </a:schemeClr>
                    </a:solidFill>
                  </a:tcPr>
                </a:tc>
                <a:tc>
                  <a:txBody>
                    <a:bodyPr/>
                    <a:lstStyle/>
                    <a:p>
                      <a:pPr algn="ctr" fontAlgn="ctr"/>
                      <a:r>
                        <a:rPr lang="en-US" sz="800" b="1" u="none" strike="noStrike" dirty="0" err="1">
                          <a:effectLst/>
                          <a:latin typeface="メイリオ" panose="020B0604030504040204" pitchFamily="50" charset="-128"/>
                          <a:ea typeface="メイリオ" panose="020B0604030504040204" pitchFamily="50" charset="-128"/>
                        </a:rPr>
                        <a:t>2a</a:t>
                      </a:r>
                      <a:r>
                        <a:rPr lang="en-US" sz="800" b="1" u="none" strike="noStrike" dirty="0">
                          <a:effectLst/>
                          <a:latin typeface="メイリオ" panose="020B0604030504040204" pitchFamily="50" charset="-128"/>
                          <a:ea typeface="メイリオ" panose="020B0604030504040204" pitchFamily="50" charset="-128"/>
                        </a:rPr>
                        <a:t>[P]</a:t>
                      </a:r>
                      <a:endParaRPr lang="en-US" sz="80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accent5">
                        <a:lumMod val="40000"/>
                        <a:lumOff val="60000"/>
                      </a:schemeClr>
                    </a:solidFill>
                  </a:tcPr>
                </a:tc>
                <a:tc>
                  <a:txBody>
                    <a:bodyPr/>
                    <a:lstStyle/>
                    <a:p>
                      <a:pPr algn="ctr" fontAlgn="ctr"/>
                      <a:r>
                        <a:rPr lang="en-US" sz="800" b="1" u="none" strike="noStrike" dirty="0" err="1">
                          <a:effectLst/>
                          <a:latin typeface="メイリオ" panose="020B0604030504040204" pitchFamily="50" charset="-128"/>
                          <a:ea typeface="メイリオ" panose="020B0604030504040204" pitchFamily="50" charset="-128"/>
                        </a:rPr>
                        <a:t>2a</a:t>
                      </a:r>
                      <a:r>
                        <a:rPr lang="en-US" sz="800" b="1" u="none" strike="noStrike" dirty="0">
                          <a:effectLst/>
                          <a:latin typeface="メイリオ" panose="020B0604030504040204" pitchFamily="50" charset="-128"/>
                          <a:ea typeface="メイリオ" panose="020B0604030504040204" pitchFamily="50" charset="-128"/>
                        </a:rPr>
                        <a:t>[R]</a:t>
                      </a:r>
                      <a:endParaRPr lang="en-US" sz="80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accent5">
                        <a:lumMod val="40000"/>
                        <a:lumOff val="60000"/>
                      </a:schemeClr>
                    </a:solidFill>
                  </a:tcPr>
                </a:tc>
                <a:tc>
                  <a:txBody>
                    <a:bodyPr/>
                    <a:lstStyle/>
                    <a:p>
                      <a:pPr algn="ctr" fontAlgn="ctr"/>
                      <a:r>
                        <a:rPr lang="en-US" sz="800" b="1" u="none" strike="noStrike" dirty="0" err="1">
                          <a:effectLst/>
                          <a:latin typeface="メイリオ" panose="020B0604030504040204" pitchFamily="50" charset="-128"/>
                          <a:ea typeface="メイリオ" panose="020B0604030504040204" pitchFamily="50" charset="-128"/>
                        </a:rPr>
                        <a:t>2b</a:t>
                      </a:r>
                      <a:r>
                        <a:rPr lang="en-US" sz="800" b="1" u="none" strike="noStrike" dirty="0">
                          <a:effectLst/>
                          <a:latin typeface="メイリオ" panose="020B0604030504040204" pitchFamily="50" charset="-128"/>
                          <a:ea typeface="メイリオ" panose="020B0604030504040204" pitchFamily="50" charset="-128"/>
                        </a:rPr>
                        <a:t>[P]</a:t>
                      </a:r>
                      <a:endParaRPr lang="en-US" sz="80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accent5">
                        <a:lumMod val="40000"/>
                        <a:lumOff val="60000"/>
                      </a:schemeClr>
                    </a:solidFill>
                  </a:tcPr>
                </a:tc>
                <a:tc>
                  <a:txBody>
                    <a:bodyPr/>
                    <a:lstStyle/>
                    <a:p>
                      <a:pPr algn="ctr" fontAlgn="ctr"/>
                      <a:r>
                        <a:rPr lang="en-US" sz="800" b="1" u="none" strike="noStrike" dirty="0" err="1">
                          <a:effectLst/>
                          <a:latin typeface="メイリオ" panose="020B0604030504040204" pitchFamily="50" charset="-128"/>
                          <a:ea typeface="メイリオ" panose="020B0604030504040204" pitchFamily="50" charset="-128"/>
                        </a:rPr>
                        <a:t>2b</a:t>
                      </a:r>
                      <a:r>
                        <a:rPr lang="en-US" sz="800" b="1" u="none" strike="noStrike" dirty="0">
                          <a:effectLst/>
                          <a:latin typeface="メイリオ" panose="020B0604030504040204" pitchFamily="50" charset="-128"/>
                          <a:ea typeface="メイリオ" panose="020B0604030504040204" pitchFamily="50" charset="-128"/>
                        </a:rPr>
                        <a:t>[R]</a:t>
                      </a:r>
                      <a:endParaRPr lang="en-US" sz="80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accent5">
                        <a:lumMod val="40000"/>
                        <a:lumOff val="60000"/>
                      </a:schemeClr>
                    </a:solidFill>
                  </a:tcPr>
                </a:tc>
                <a:tc>
                  <a:txBody>
                    <a:bodyPr/>
                    <a:lstStyle/>
                    <a:p>
                      <a:pPr algn="ctr" fontAlgn="ctr"/>
                      <a:r>
                        <a:rPr lang="en-US" altLang="ja-JP" sz="800" b="1" u="none" strike="noStrike" dirty="0">
                          <a:effectLst/>
                          <a:latin typeface="メイリオ" panose="020B0604030504040204" pitchFamily="50" charset="-128"/>
                          <a:ea typeface="メイリオ" panose="020B0604030504040204" pitchFamily="50" charset="-128"/>
                        </a:rPr>
                        <a:t>3</a:t>
                      </a:r>
                      <a:endParaRPr lang="en-US" altLang="ja-JP" sz="80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accent5">
                        <a:lumMod val="40000"/>
                        <a:lumOff val="60000"/>
                      </a:schemeClr>
                    </a:solidFill>
                  </a:tcPr>
                </a:tc>
                <a:tc>
                  <a:txBody>
                    <a:bodyPr/>
                    <a:lstStyle/>
                    <a:p>
                      <a:pPr algn="ctr" fontAlgn="ctr"/>
                      <a:r>
                        <a:rPr lang="en-US" sz="800" b="1" u="none" strike="noStrike" dirty="0" err="1">
                          <a:effectLst/>
                          <a:latin typeface="メイリオ" panose="020B0604030504040204" pitchFamily="50" charset="-128"/>
                          <a:ea typeface="メイリオ" panose="020B0604030504040204" pitchFamily="50" charset="-128"/>
                        </a:rPr>
                        <a:t>3a</a:t>
                      </a:r>
                      <a:r>
                        <a:rPr lang="en-US" sz="800" b="1" u="none" strike="noStrike" dirty="0">
                          <a:effectLst/>
                          <a:latin typeface="メイリオ" panose="020B0604030504040204" pitchFamily="50" charset="-128"/>
                          <a:ea typeface="メイリオ" panose="020B0604030504040204" pitchFamily="50" charset="-128"/>
                        </a:rPr>
                        <a:t>[P]</a:t>
                      </a:r>
                      <a:endParaRPr lang="en-US" sz="800" b="1" i="0" u="none" strike="noStrike" dirty="0">
                        <a:solidFill>
                          <a:srgbClr val="FF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5">
                        <a:lumMod val="40000"/>
                        <a:lumOff val="60000"/>
                      </a:schemeClr>
                    </a:solidFill>
                  </a:tcPr>
                </a:tc>
                <a:tc>
                  <a:txBody>
                    <a:bodyPr/>
                    <a:lstStyle/>
                    <a:p>
                      <a:pPr algn="ctr" fontAlgn="ctr"/>
                      <a:r>
                        <a:rPr lang="en-US" sz="800" b="1" u="none" strike="noStrike" dirty="0" err="1">
                          <a:effectLst/>
                          <a:latin typeface="メイリオ" panose="020B0604030504040204" pitchFamily="50" charset="-128"/>
                          <a:ea typeface="メイリオ" panose="020B0604030504040204" pitchFamily="50" charset="-128"/>
                        </a:rPr>
                        <a:t>3a</a:t>
                      </a:r>
                      <a:r>
                        <a:rPr lang="en-US" sz="800" b="1" u="none" strike="noStrike" dirty="0">
                          <a:effectLst/>
                          <a:latin typeface="メイリオ" panose="020B0604030504040204" pitchFamily="50" charset="-128"/>
                          <a:ea typeface="メイリオ" panose="020B0604030504040204" pitchFamily="50" charset="-128"/>
                        </a:rPr>
                        <a:t>[R]</a:t>
                      </a:r>
                      <a:endParaRPr lang="en-US" sz="800" b="1" i="0" u="none" strike="noStrike" dirty="0">
                        <a:solidFill>
                          <a:srgbClr val="FF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5">
                        <a:lumMod val="40000"/>
                        <a:lumOff val="60000"/>
                      </a:schemeClr>
                    </a:solidFill>
                  </a:tcPr>
                </a:tc>
                <a:tc>
                  <a:txBody>
                    <a:bodyPr/>
                    <a:lstStyle/>
                    <a:p>
                      <a:pPr algn="ctr" fontAlgn="ctr"/>
                      <a:r>
                        <a:rPr lang="en-US" sz="800" b="1" u="none" strike="noStrike" dirty="0" err="1">
                          <a:effectLst/>
                          <a:latin typeface="メイリオ" panose="020B0604030504040204" pitchFamily="50" charset="-128"/>
                          <a:ea typeface="メイリオ" panose="020B0604030504040204" pitchFamily="50" charset="-128"/>
                        </a:rPr>
                        <a:t>3b</a:t>
                      </a:r>
                      <a:r>
                        <a:rPr lang="en-US" sz="800" b="1" u="none" strike="noStrike" dirty="0">
                          <a:effectLst/>
                          <a:latin typeface="メイリオ" panose="020B0604030504040204" pitchFamily="50" charset="-128"/>
                          <a:ea typeface="メイリオ" panose="020B0604030504040204" pitchFamily="50" charset="-128"/>
                        </a:rPr>
                        <a:t>[P]</a:t>
                      </a:r>
                      <a:endParaRPr lang="en-US" sz="80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accent5">
                        <a:lumMod val="40000"/>
                        <a:lumOff val="60000"/>
                      </a:schemeClr>
                    </a:solidFill>
                  </a:tcPr>
                </a:tc>
                <a:tc>
                  <a:txBody>
                    <a:bodyPr/>
                    <a:lstStyle/>
                    <a:p>
                      <a:pPr algn="ctr" fontAlgn="ctr"/>
                      <a:r>
                        <a:rPr lang="en-US" sz="800" b="1" u="none" strike="noStrike" dirty="0" err="1">
                          <a:effectLst/>
                          <a:latin typeface="メイリオ" panose="020B0604030504040204" pitchFamily="50" charset="-128"/>
                          <a:ea typeface="メイリオ" panose="020B0604030504040204" pitchFamily="50" charset="-128"/>
                        </a:rPr>
                        <a:t>3b</a:t>
                      </a:r>
                      <a:r>
                        <a:rPr lang="en-US" sz="800" b="1" u="none" strike="noStrike" dirty="0">
                          <a:effectLst/>
                          <a:latin typeface="メイリオ" panose="020B0604030504040204" pitchFamily="50" charset="-128"/>
                          <a:ea typeface="メイリオ" panose="020B0604030504040204" pitchFamily="50" charset="-128"/>
                        </a:rPr>
                        <a:t>[R]</a:t>
                      </a:r>
                      <a:endParaRPr lang="en-US" sz="80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accent5">
                        <a:lumMod val="40000"/>
                        <a:lumOff val="60000"/>
                      </a:schemeClr>
                    </a:solidFill>
                  </a:tcPr>
                </a:tc>
                <a:tc>
                  <a:txBody>
                    <a:bodyPr/>
                    <a:lstStyle/>
                    <a:p>
                      <a:pPr algn="ctr" fontAlgn="ctr"/>
                      <a:r>
                        <a:rPr lang="en-US" sz="800" b="1" u="none" strike="noStrike" dirty="0" err="1">
                          <a:effectLst/>
                          <a:latin typeface="メイリオ" panose="020B0604030504040204" pitchFamily="50" charset="-128"/>
                          <a:ea typeface="メイリオ" panose="020B0604030504040204" pitchFamily="50" charset="-128"/>
                        </a:rPr>
                        <a:t>3c</a:t>
                      </a:r>
                      <a:r>
                        <a:rPr lang="en-US" sz="800" b="1" u="none" strike="noStrike" dirty="0">
                          <a:effectLst/>
                          <a:latin typeface="メイリオ" panose="020B0604030504040204" pitchFamily="50" charset="-128"/>
                          <a:ea typeface="メイリオ" panose="020B0604030504040204" pitchFamily="50" charset="-128"/>
                        </a:rPr>
                        <a:t>[P]</a:t>
                      </a:r>
                      <a:endParaRPr lang="en-US" sz="80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accent5">
                        <a:lumMod val="40000"/>
                        <a:lumOff val="60000"/>
                      </a:schemeClr>
                    </a:solidFill>
                  </a:tcPr>
                </a:tc>
                <a:tc>
                  <a:txBody>
                    <a:bodyPr/>
                    <a:lstStyle/>
                    <a:p>
                      <a:pPr algn="ctr" fontAlgn="ctr"/>
                      <a:r>
                        <a:rPr lang="en-US" altLang="ja-JP" sz="800" b="1" u="none" strike="noStrike" dirty="0">
                          <a:effectLst/>
                          <a:latin typeface="メイリオ" panose="020B0604030504040204" pitchFamily="50" charset="-128"/>
                          <a:ea typeface="メイリオ" panose="020B0604030504040204" pitchFamily="50" charset="-128"/>
                        </a:rPr>
                        <a:t>4</a:t>
                      </a:r>
                      <a:endParaRPr lang="en-US" altLang="ja-JP" sz="80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accent5">
                        <a:lumMod val="40000"/>
                        <a:lumOff val="60000"/>
                      </a:schemeClr>
                    </a:solidFill>
                  </a:tcPr>
                </a:tc>
                <a:tc>
                  <a:txBody>
                    <a:bodyPr/>
                    <a:lstStyle/>
                    <a:p>
                      <a:pPr algn="ctr" fontAlgn="ctr"/>
                      <a:r>
                        <a:rPr lang="en-US" sz="800" b="1" u="none" strike="noStrike" dirty="0">
                          <a:effectLst/>
                          <a:latin typeface="メイリオ" panose="020B0604030504040204" pitchFamily="50" charset="-128"/>
                          <a:ea typeface="メイリオ" panose="020B0604030504040204" pitchFamily="50" charset="-128"/>
                        </a:rPr>
                        <a:t>4[C]</a:t>
                      </a:r>
                      <a:endParaRPr lang="en-US" sz="80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accent5">
                        <a:lumMod val="40000"/>
                        <a:lumOff val="60000"/>
                      </a:schemeClr>
                    </a:solidFill>
                  </a:tcPr>
                </a:tc>
                <a:tc>
                  <a:txBody>
                    <a:bodyPr/>
                    <a:lstStyle/>
                    <a:p>
                      <a:pPr algn="ctr" fontAlgn="ctr"/>
                      <a:r>
                        <a:rPr lang="en-US" sz="800" b="1" u="none" strike="noStrike" dirty="0">
                          <a:effectLst/>
                          <a:latin typeface="メイリオ" panose="020B0604030504040204" pitchFamily="50" charset="-128"/>
                          <a:ea typeface="メイリオ" panose="020B0604030504040204" pitchFamily="50" charset="-128"/>
                        </a:rPr>
                        <a:t>4[P]</a:t>
                      </a:r>
                      <a:endParaRPr lang="en-US" sz="800" b="1" i="0" u="none" strike="noStrike" dirty="0">
                        <a:solidFill>
                          <a:srgbClr val="FF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5">
                        <a:lumMod val="40000"/>
                        <a:lumOff val="60000"/>
                      </a:schemeClr>
                    </a:solidFill>
                  </a:tcPr>
                </a:tc>
                <a:tc>
                  <a:txBody>
                    <a:bodyPr/>
                    <a:lstStyle/>
                    <a:p>
                      <a:pPr algn="ctr" fontAlgn="ctr"/>
                      <a:r>
                        <a:rPr lang="en-US" sz="800" b="1" u="none" strike="noStrike" dirty="0">
                          <a:effectLst/>
                          <a:latin typeface="メイリオ" panose="020B0604030504040204" pitchFamily="50" charset="-128"/>
                          <a:ea typeface="メイリオ" panose="020B0604030504040204" pitchFamily="50" charset="-128"/>
                        </a:rPr>
                        <a:t>4[R]</a:t>
                      </a:r>
                      <a:endParaRPr lang="en-US" sz="800" b="1" i="0" u="none" strike="noStrike" dirty="0">
                        <a:solidFill>
                          <a:srgbClr val="FF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5">
                        <a:lumMod val="40000"/>
                        <a:lumOff val="60000"/>
                      </a:schemeClr>
                    </a:solidFill>
                  </a:tcPr>
                </a:tc>
                <a:tc>
                  <a:txBody>
                    <a:bodyPr/>
                    <a:lstStyle/>
                    <a:p>
                      <a:pPr algn="ctr" fontAlgn="ctr"/>
                      <a:r>
                        <a:rPr lang="en-US" sz="800" b="1" u="none" strike="noStrike" dirty="0" err="1">
                          <a:effectLst/>
                          <a:latin typeface="メイリオ" panose="020B0604030504040204" pitchFamily="50" charset="-128"/>
                          <a:ea typeface="メイリオ" panose="020B0604030504040204" pitchFamily="50" charset="-128"/>
                        </a:rPr>
                        <a:t>unk</a:t>
                      </a:r>
                      <a:endParaRPr lang="en-US" sz="80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accent5">
                        <a:lumMod val="20000"/>
                        <a:lumOff val="80000"/>
                      </a:schemeClr>
                    </a:solidFill>
                  </a:tcPr>
                </a:tc>
                <a:tc>
                  <a:txBody>
                    <a:bodyPr/>
                    <a:lstStyle/>
                    <a:p>
                      <a:pPr algn="ctr" fontAlgn="ctr"/>
                      <a:r>
                        <a:rPr lang="en-US" sz="800" b="1" u="none" strike="noStrike" dirty="0">
                          <a:effectLst/>
                          <a:latin typeface="メイリオ" panose="020B0604030504040204" pitchFamily="50" charset="-128"/>
                          <a:ea typeface="メイリオ" panose="020B0604030504040204" pitchFamily="50" charset="-128"/>
                        </a:rPr>
                        <a:t>NT</a:t>
                      </a:r>
                      <a:endParaRPr lang="en-US" sz="80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accent1">
                        <a:lumMod val="40000"/>
                        <a:lumOff val="60000"/>
                      </a:schemeClr>
                    </a:solidFill>
                  </a:tcPr>
                </a:tc>
                <a:tc>
                  <a:txBody>
                    <a:bodyPr/>
                    <a:lstStyle/>
                    <a:p>
                      <a:pPr algn="ctr" fontAlgn="ctr"/>
                      <a:r>
                        <a:rPr lang="ja-JP" altLang="en-US" sz="800" b="1" u="none" strike="noStrike" dirty="0">
                          <a:effectLst/>
                          <a:latin typeface="メイリオ" panose="020B0604030504040204" pitchFamily="50" charset="-128"/>
                          <a:ea typeface="メイリオ" panose="020B0604030504040204" pitchFamily="50" charset="-128"/>
                        </a:rPr>
                        <a:t>合計</a:t>
                      </a:r>
                      <a:endParaRPr lang="ja-JP" altLang="en-US" sz="80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accent5">
                        <a:lumMod val="40000"/>
                        <a:lumOff val="60000"/>
                      </a:schemeClr>
                    </a:solidFill>
                  </a:tcPr>
                </a:tc>
                <a:extLst>
                  <a:ext uri="{0D108BD9-81ED-4DB2-BD59-A6C34878D82A}">
                    <a16:rowId xmlns:a16="http://schemas.microsoft.com/office/drawing/2014/main" xmlns="" val="2486825760"/>
                  </a:ext>
                </a:extLst>
              </a:tr>
              <a:tr h="209307">
                <a:tc>
                  <a:txBody>
                    <a:bodyPr/>
                    <a:lstStyle/>
                    <a:p>
                      <a:pPr algn="r" fontAlgn="ctr"/>
                      <a:r>
                        <a:rPr lang="en-US" altLang="ja-JP" sz="800" u="none" strike="noStrike" dirty="0">
                          <a:effectLst/>
                          <a:latin typeface="メイリオ" panose="020B0604030504040204" pitchFamily="50" charset="-128"/>
                          <a:ea typeface="メイリオ" panose="020B0604030504040204" pitchFamily="50" charset="-128"/>
                        </a:rPr>
                        <a:t>1</a:t>
                      </a:r>
                      <a:endParaRPr lang="en-US" altLang="ja-JP" sz="800" b="0"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Adenocarcinoma, Metastatic</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1071895764"/>
                  </a:ext>
                </a:extLst>
              </a:tr>
              <a:tr h="209307">
                <a:tc>
                  <a:txBody>
                    <a:bodyPr/>
                    <a:lstStyle/>
                    <a:p>
                      <a:pPr algn="r" fontAlgn="ctr"/>
                      <a:r>
                        <a:rPr lang="en-US" altLang="ja-JP" sz="800" u="none" strike="noStrike">
                          <a:effectLst/>
                          <a:latin typeface="メイリオ" panose="020B0604030504040204" pitchFamily="50" charset="-128"/>
                          <a:ea typeface="メイリオ" panose="020B0604030504040204" pitchFamily="50" charset="-128"/>
                        </a:rPr>
                        <a:t>2</a:t>
                      </a:r>
                      <a:endParaRPr lang="en-US" altLang="ja-JP" sz="8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Adenoid Cystic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40260439"/>
                  </a:ext>
                </a:extLst>
              </a:tr>
              <a:tr h="209307">
                <a:tc>
                  <a:txBody>
                    <a:bodyPr/>
                    <a:lstStyle/>
                    <a:p>
                      <a:pPr algn="r" fontAlgn="ctr"/>
                      <a:r>
                        <a:rPr lang="en-US" altLang="ja-JP" sz="800" u="none" strike="noStrike">
                          <a:effectLst/>
                          <a:latin typeface="メイリオ" panose="020B0604030504040204" pitchFamily="50" charset="-128"/>
                          <a:ea typeface="メイリオ" panose="020B0604030504040204" pitchFamily="50" charset="-128"/>
                        </a:rPr>
                        <a:t>3</a:t>
                      </a:r>
                      <a:endParaRPr lang="en-US" altLang="ja-JP" sz="8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Carcinoma, Metastatic</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4192483563"/>
                  </a:ext>
                </a:extLst>
              </a:tr>
              <a:tr h="209307">
                <a:tc>
                  <a:txBody>
                    <a:bodyPr/>
                    <a:lstStyle/>
                    <a:p>
                      <a:pPr algn="r" fontAlgn="ctr"/>
                      <a:r>
                        <a:rPr lang="en-US" altLang="ja-JP" sz="800" u="none" strike="noStrike">
                          <a:effectLst/>
                          <a:latin typeface="メイリオ" panose="020B0604030504040204" pitchFamily="50" charset="-128"/>
                          <a:ea typeface="メイリオ" panose="020B0604030504040204" pitchFamily="50" charset="-128"/>
                        </a:rPr>
                        <a:t>4</a:t>
                      </a:r>
                      <a:endParaRPr lang="en-US" altLang="ja-JP" sz="8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Colloid Adenocarcinoma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1292589937"/>
                  </a:ext>
                </a:extLst>
              </a:tr>
              <a:tr h="209307">
                <a:tc>
                  <a:txBody>
                    <a:bodyPr/>
                    <a:lstStyle/>
                    <a:p>
                      <a:pPr algn="r" fontAlgn="ctr"/>
                      <a:r>
                        <a:rPr lang="en-US" altLang="ja-JP" sz="800" u="none" strike="noStrike">
                          <a:effectLst/>
                          <a:latin typeface="メイリオ" panose="020B0604030504040204" pitchFamily="50" charset="-128"/>
                          <a:ea typeface="メイリオ" panose="020B0604030504040204" pitchFamily="50" charset="-128"/>
                        </a:rPr>
                        <a:t>5</a:t>
                      </a:r>
                      <a:endParaRPr lang="en-US" altLang="ja-JP" sz="8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err="1">
                          <a:effectLst/>
                          <a:latin typeface="メイリオ" panose="020B0604030504040204" pitchFamily="50" charset="-128"/>
                          <a:ea typeface="メイリオ" panose="020B0604030504040204" pitchFamily="50" charset="-128"/>
                        </a:rPr>
                        <a:t>Cribiform</a:t>
                      </a:r>
                      <a:r>
                        <a:rPr lang="en-US" sz="800" b="1" u="none" strike="noStrike" dirty="0">
                          <a:effectLst/>
                          <a:latin typeface="メイリオ" panose="020B0604030504040204" pitchFamily="50" charset="-128"/>
                          <a:ea typeface="メイリオ" panose="020B0604030504040204" pitchFamily="50" charset="-128"/>
                        </a:rPr>
                        <a:t>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3344923140"/>
                  </a:ext>
                </a:extLst>
              </a:tr>
              <a:tr h="209307">
                <a:tc>
                  <a:txBody>
                    <a:bodyPr/>
                    <a:lstStyle/>
                    <a:p>
                      <a:pPr algn="r" fontAlgn="ctr"/>
                      <a:r>
                        <a:rPr lang="en-US" altLang="ja-JP" sz="800" u="none" strike="noStrike">
                          <a:effectLst/>
                          <a:latin typeface="メイリオ" panose="020B0604030504040204" pitchFamily="50" charset="-128"/>
                          <a:ea typeface="メイリオ" panose="020B0604030504040204" pitchFamily="50" charset="-128"/>
                        </a:rPr>
                        <a:t>6</a:t>
                      </a:r>
                      <a:endParaRPr lang="en-US" altLang="ja-JP" sz="8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Ductal and Lobular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1299881745"/>
                  </a:ext>
                </a:extLst>
              </a:tr>
              <a:tr h="209307">
                <a:tc>
                  <a:txBody>
                    <a:bodyPr/>
                    <a:lstStyle/>
                    <a:p>
                      <a:pPr algn="r" fontAlgn="ctr"/>
                      <a:r>
                        <a:rPr lang="en-US" altLang="ja-JP" sz="800" u="none" strike="noStrike">
                          <a:effectLst/>
                          <a:latin typeface="メイリオ" panose="020B0604030504040204" pitchFamily="50" charset="-128"/>
                          <a:ea typeface="メイリオ" panose="020B0604030504040204" pitchFamily="50" charset="-128"/>
                        </a:rPr>
                        <a:t>7</a:t>
                      </a:r>
                      <a:endParaRPr lang="en-US" altLang="ja-JP" sz="8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Ductal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58</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14</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4</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228</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60000"/>
                        <a:lumOff val="4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389</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65000"/>
                      </a:schemeClr>
                    </a:solidFill>
                  </a:tcPr>
                </a:tc>
                <a:extLst>
                  <a:ext uri="{0D108BD9-81ED-4DB2-BD59-A6C34878D82A}">
                    <a16:rowId xmlns:a16="http://schemas.microsoft.com/office/drawing/2014/main" xmlns="" val="864154362"/>
                  </a:ext>
                </a:extLst>
              </a:tr>
              <a:tr h="209307">
                <a:tc>
                  <a:txBody>
                    <a:bodyPr/>
                    <a:lstStyle/>
                    <a:p>
                      <a:pPr algn="r" fontAlgn="ctr"/>
                      <a:r>
                        <a:rPr lang="en-US" altLang="ja-JP" sz="800" u="none" strike="noStrike">
                          <a:effectLst/>
                          <a:latin typeface="メイリオ" panose="020B0604030504040204" pitchFamily="50" charset="-128"/>
                          <a:ea typeface="メイリオ" panose="020B0604030504040204" pitchFamily="50" charset="-128"/>
                        </a:rPr>
                        <a:t>8</a:t>
                      </a:r>
                      <a:endParaRPr lang="en-US" altLang="ja-JP" sz="8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Ductal Carcinoma, Metastatic</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4</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1964498449"/>
                  </a:ext>
                </a:extLst>
              </a:tr>
              <a:tr h="209307">
                <a:tc>
                  <a:txBody>
                    <a:bodyPr/>
                    <a:lstStyle/>
                    <a:p>
                      <a:pPr algn="r" fontAlgn="ctr"/>
                      <a:r>
                        <a:rPr lang="en-US" altLang="ja-JP" sz="800" u="none" strike="noStrike">
                          <a:effectLst/>
                          <a:latin typeface="メイリオ" panose="020B0604030504040204" pitchFamily="50" charset="-128"/>
                          <a:ea typeface="メイリオ" panose="020B0604030504040204" pitchFamily="50" charset="-128"/>
                        </a:rPr>
                        <a:t>9</a:t>
                      </a:r>
                      <a:endParaRPr lang="en-US" altLang="ja-JP" sz="8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Inflammatory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4032032627"/>
                  </a:ext>
                </a:extLst>
              </a:tr>
              <a:tr h="209307">
                <a:tc>
                  <a:txBody>
                    <a:bodyPr/>
                    <a:lstStyle/>
                    <a:p>
                      <a:pPr algn="r" fontAlgn="ctr"/>
                      <a:r>
                        <a:rPr lang="en-US" altLang="ja-JP" sz="800" u="none" strike="noStrike">
                          <a:effectLst/>
                          <a:latin typeface="メイリオ" panose="020B0604030504040204" pitchFamily="50" charset="-128"/>
                          <a:ea typeface="メイリオ" panose="020B0604030504040204" pitchFamily="50" charset="-128"/>
                        </a:rPr>
                        <a:t>10</a:t>
                      </a:r>
                      <a:endParaRPr lang="en-US" altLang="ja-JP" sz="8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err="1">
                          <a:effectLst/>
                          <a:latin typeface="メイリオ" panose="020B0604030504040204" pitchFamily="50" charset="-128"/>
                          <a:ea typeface="メイリオ" panose="020B0604030504040204" pitchFamily="50" charset="-128"/>
                        </a:rPr>
                        <a:t>Intracystic</a:t>
                      </a:r>
                      <a:r>
                        <a:rPr lang="en-US" sz="800" b="1" u="none" strike="noStrike" dirty="0">
                          <a:effectLst/>
                          <a:latin typeface="メイリオ" panose="020B0604030504040204" pitchFamily="50" charset="-128"/>
                          <a:ea typeface="メイリオ" panose="020B0604030504040204" pitchFamily="50" charset="-128"/>
                        </a:rPr>
                        <a:t>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855891086"/>
                  </a:ext>
                </a:extLst>
              </a:tr>
              <a:tr h="209307">
                <a:tc>
                  <a:txBody>
                    <a:bodyPr/>
                    <a:lstStyle/>
                    <a:p>
                      <a:pPr algn="r" fontAlgn="ctr"/>
                      <a:r>
                        <a:rPr lang="en-US" altLang="ja-JP" sz="800" u="none" strike="noStrike">
                          <a:effectLst/>
                          <a:latin typeface="メイリオ" panose="020B0604030504040204" pitchFamily="50" charset="-128"/>
                          <a:ea typeface="メイリオ" panose="020B0604030504040204" pitchFamily="50" charset="-128"/>
                        </a:rPr>
                        <a:t>11</a:t>
                      </a:r>
                      <a:endParaRPr lang="en-US" altLang="ja-JP" sz="8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Intraductal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4</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4</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1307569072"/>
                  </a:ext>
                </a:extLst>
              </a:tr>
              <a:tr h="209307">
                <a:tc>
                  <a:txBody>
                    <a:bodyPr/>
                    <a:lstStyle/>
                    <a:p>
                      <a:pPr algn="r" fontAlgn="ctr"/>
                      <a:r>
                        <a:rPr lang="en-US" altLang="ja-JP" sz="800" u="none" strike="noStrike">
                          <a:effectLst/>
                          <a:latin typeface="メイリオ" panose="020B0604030504040204" pitchFamily="50" charset="-128"/>
                          <a:ea typeface="メイリオ" panose="020B0604030504040204" pitchFamily="50" charset="-128"/>
                        </a:rPr>
                        <a:t>12</a:t>
                      </a:r>
                      <a:endParaRPr lang="en-US" altLang="ja-JP" sz="8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Lobular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4</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6</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5</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4</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35</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extLst>
                  <a:ext uri="{0D108BD9-81ED-4DB2-BD59-A6C34878D82A}">
                    <a16:rowId xmlns:a16="http://schemas.microsoft.com/office/drawing/2014/main" xmlns="" val="4224877978"/>
                  </a:ext>
                </a:extLst>
              </a:tr>
              <a:tr h="209307">
                <a:tc>
                  <a:txBody>
                    <a:bodyPr/>
                    <a:lstStyle/>
                    <a:p>
                      <a:pPr algn="r" fontAlgn="ctr"/>
                      <a:r>
                        <a:rPr lang="en-US" altLang="ja-JP" sz="800" u="none" strike="noStrike">
                          <a:effectLst/>
                          <a:latin typeface="メイリオ" panose="020B0604030504040204" pitchFamily="50" charset="-128"/>
                          <a:ea typeface="メイリオ" panose="020B0604030504040204" pitchFamily="50" charset="-128"/>
                        </a:rPr>
                        <a:t>13</a:t>
                      </a:r>
                      <a:endParaRPr lang="en-US" altLang="ja-JP" sz="8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Lobular Carcinoma, Metastatic</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3794128397"/>
                  </a:ext>
                </a:extLst>
              </a:tr>
              <a:tr h="209307">
                <a:tc>
                  <a:txBody>
                    <a:bodyPr/>
                    <a:lstStyle/>
                    <a:p>
                      <a:pPr algn="r" fontAlgn="ctr"/>
                      <a:r>
                        <a:rPr lang="en-US" altLang="ja-JP" sz="800" u="none" strike="noStrike">
                          <a:effectLst/>
                          <a:latin typeface="メイリオ" panose="020B0604030504040204" pitchFamily="50" charset="-128"/>
                          <a:ea typeface="メイリオ" panose="020B0604030504040204" pitchFamily="50" charset="-128"/>
                        </a:rPr>
                        <a:t>14</a:t>
                      </a:r>
                      <a:endParaRPr lang="en-US" altLang="ja-JP" sz="8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Medullary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3577609232"/>
                  </a:ext>
                </a:extLst>
              </a:tr>
              <a:tr h="209307">
                <a:tc>
                  <a:txBody>
                    <a:bodyPr/>
                    <a:lstStyle/>
                    <a:p>
                      <a:pPr algn="r" fontAlgn="ctr"/>
                      <a:r>
                        <a:rPr lang="en-US" altLang="ja-JP" sz="800" u="none" strike="noStrike">
                          <a:effectLst/>
                          <a:latin typeface="メイリオ" panose="020B0604030504040204" pitchFamily="50" charset="-128"/>
                          <a:ea typeface="メイリオ" panose="020B0604030504040204" pitchFamily="50" charset="-128"/>
                        </a:rPr>
                        <a:t>15</a:t>
                      </a:r>
                      <a:endParaRPr lang="en-US" altLang="ja-JP" sz="8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Metaplastic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3147092886"/>
                  </a:ext>
                </a:extLst>
              </a:tr>
              <a:tr h="209307">
                <a:tc>
                  <a:txBody>
                    <a:bodyPr/>
                    <a:lstStyle/>
                    <a:p>
                      <a:pPr algn="r" fontAlgn="ctr"/>
                      <a:r>
                        <a:rPr lang="en-US" altLang="ja-JP" sz="800" u="none" strike="noStrike">
                          <a:effectLst/>
                          <a:latin typeface="メイリオ" panose="020B0604030504040204" pitchFamily="50" charset="-128"/>
                          <a:ea typeface="メイリオ" panose="020B0604030504040204" pitchFamily="50" charset="-128"/>
                        </a:rPr>
                        <a:t>16</a:t>
                      </a:r>
                      <a:endParaRPr lang="en-US" altLang="ja-JP" sz="8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Metaplastic Squamous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1542567383"/>
                  </a:ext>
                </a:extLst>
              </a:tr>
              <a:tr h="209307">
                <a:tc>
                  <a:txBody>
                    <a:bodyPr/>
                    <a:lstStyle/>
                    <a:p>
                      <a:pPr algn="r" fontAlgn="ctr"/>
                      <a:r>
                        <a:rPr lang="en-US" altLang="ja-JP" sz="800" u="none" strike="noStrike">
                          <a:effectLst/>
                          <a:latin typeface="メイリオ" panose="020B0604030504040204" pitchFamily="50" charset="-128"/>
                          <a:ea typeface="メイリオ" panose="020B0604030504040204" pitchFamily="50" charset="-128"/>
                        </a:rPr>
                        <a:t>17</a:t>
                      </a:r>
                      <a:endParaRPr lang="en-US" altLang="ja-JP" sz="8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Mucinous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6</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2859978032"/>
                  </a:ext>
                </a:extLst>
              </a:tr>
              <a:tr h="209307">
                <a:tc>
                  <a:txBody>
                    <a:bodyPr/>
                    <a:lstStyle/>
                    <a:p>
                      <a:pPr algn="r" fontAlgn="ctr"/>
                      <a:r>
                        <a:rPr lang="en-US" altLang="ja-JP" sz="800" u="none" strike="noStrike">
                          <a:effectLst/>
                          <a:latin typeface="メイリオ" panose="020B0604030504040204" pitchFamily="50" charset="-128"/>
                          <a:ea typeface="メイリオ" panose="020B0604030504040204" pitchFamily="50" charset="-128"/>
                        </a:rPr>
                        <a:t>18</a:t>
                      </a:r>
                      <a:endParaRPr lang="en-US" altLang="ja-JP" sz="8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Papillary Carcinoma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112717829"/>
                  </a:ext>
                </a:extLst>
              </a:tr>
              <a:tr h="209307">
                <a:tc>
                  <a:txBody>
                    <a:bodyPr/>
                    <a:lstStyle/>
                    <a:p>
                      <a:pPr algn="r" fontAlgn="ctr"/>
                      <a:r>
                        <a:rPr lang="en-US" altLang="ja-JP" sz="800" u="none" strike="noStrike">
                          <a:effectLst/>
                          <a:latin typeface="メイリオ" panose="020B0604030504040204" pitchFamily="50" charset="-128"/>
                          <a:ea typeface="メイリオ" panose="020B0604030504040204" pitchFamily="50" charset="-128"/>
                        </a:rPr>
                        <a:t>19</a:t>
                      </a:r>
                      <a:endParaRPr lang="en-US" altLang="ja-JP" sz="8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Pleomorphic Liposarcoma</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4218462512"/>
                  </a:ext>
                </a:extLst>
              </a:tr>
              <a:tr h="209307">
                <a:tc>
                  <a:txBody>
                    <a:bodyPr/>
                    <a:lstStyle/>
                    <a:p>
                      <a:pPr algn="r" fontAlgn="ctr"/>
                      <a:r>
                        <a:rPr lang="en-US" altLang="ja-JP" sz="800" u="none" strike="noStrike">
                          <a:effectLst/>
                          <a:latin typeface="メイリオ" panose="020B0604030504040204" pitchFamily="50" charset="-128"/>
                          <a:ea typeface="メイリオ" panose="020B0604030504040204" pitchFamily="50" charset="-128"/>
                        </a:rPr>
                        <a:t>20</a:t>
                      </a:r>
                      <a:endParaRPr lang="en-US" altLang="ja-JP" sz="8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Stroma Tumor</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7</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7</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extLst>
                  <a:ext uri="{0D108BD9-81ED-4DB2-BD59-A6C34878D82A}">
                    <a16:rowId xmlns:a16="http://schemas.microsoft.com/office/drawing/2014/main" xmlns="" val="1007471037"/>
                  </a:ext>
                </a:extLst>
              </a:tr>
              <a:tr h="222389">
                <a:tc>
                  <a:txBody>
                    <a:bodyPr/>
                    <a:lstStyle/>
                    <a:p>
                      <a:pPr algn="r" fontAlgn="ctr"/>
                      <a:r>
                        <a:rPr lang="en-US" altLang="ja-JP" sz="800" u="none" strike="noStrike">
                          <a:effectLst/>
                          <a:latin typeface="メイリオ" panose="020B0604030504040204" pitchFamily="50" charset="-128"/>
                          <a:ea typeface="メイリオ" panose="020B0604030504040204" pitchFamily="50" charset="-128"/>
                        </a:rPr>
                        <a:t>21</a:t>
                      </a:r>
                      <a:endParaRPr lang="en-US" altLang="ja-JP" sz="800" b="0" i="0" u="none" strike="noStrike">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Histology unknown</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8</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6</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8</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extLst>
                  <a:ext uri="{0D108BD9-81ED-4DB2-BD59-A6C34878D82A}">
                    <a16:rowId xmlns:a16="http://schemas.microsoft.com/office/drawing/2014/main" xmlns="" val="1924141694"/>
                  </a:ext>
                </a:extLst>
              </a:tr>
              <a:tr h="235470">
                <a:tc>
                  <a:txBody>
                    <a:bodyPr/>
                    <a:lstStyle/>
                    <a:p>
                      <a:pPr algn="r" fontAlgn="ctr"/>
                      <a:r>
                        <a:rPr lang="en-US" altLang="ja-JP" sz="800" u="none" strike="noStrike" dirty="0">
                          <a:effectLst/>
                          <a:latin typeface="メイリオ" panose="020B0604030504040204" pitchFamily="50" charset="-128"/>
                          <a:ea typeface="メイリオ" panose="020B0604030504040204" pitchFamily="50" charset="-128"/>
                        </a:rPr>
                        <a:t>0</a:t>
                      </a:r>
                      <a:endParaRPr lang="en-US" altLang="ja-JP" sz="800" b="0"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accent1">
                        <a:lumMod val="40000"/>
                        <a:lumOff val="60000"/>
                      </a:schemeClr>
                    </a:solidFill>
                  </a:tcPr>
                </a:tc>
                <a:tc>
                  <a:txBody>
                    <a:bodyPr/>
                    <a:lstStyle/>
                    <a:p>
                      <a:pPr algn="l" fontAlgn="ctr"/>
                      <a:r>
                        <a:rPr lang="en-US" sz="800" b="1" u="none" strike="noStrike" dirty="0">
                          <a:effectLst/>
                          <a:latin typeface="メイリオ" panose="020B0604030504040204" pitchFamily="50" charset="-128"/>
                          <a:ea typeface="メイリオ" panose="020B0604030504040204" pitchFamily="50" charset="-128"/>
                        </a:rPr>
                        <a:t>Normal</a:t>
                      </a:r>
                      <a:endParaRPr lang="en-US" sz="800" b="1" i="0" u="none" strike="noStrike" dirty="0">
                        <a:solidFill>
                          <a:srgbClr val="000000"/>
                        </a:solidFill>
                        <a:effectLst/>
                        <a:latin typeface="メイリオ" panose="020B0604030504040204" pitchFamily="50" charset="-128"/>
                        <a:ea typeface="メイリオ" panose="020B0604030504040204" pitchFamily="50" charset="-128"/>
                      </a:endParaRPr>
                    </a:p>
                  </a:txBody>
                  <a:tcPr marL="8420" marR="8420" marT="8420" marB="0" anchor="ctr">
                    <a:solidFill>
                      <a:schemeClr val="accent1">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extLst>
                  <a:ext uri="{0D108BD9-81ED-4DB2-BD59-A6C34878D82A}">
                    <a16:rowId xmlns:a16="http://schemas.microsoft.com/office/drawing/2014/main" xmlns="" val="2927407828"/>
                  </a:ext>
                </a:extLst>
              </a:tr>
              <a:tr h="222389">
                <a:tc gridSpan="2">
                  <a:txBody>
                    <a:bodyPr/>
                    <a:lstStyle/>
                    <a:p>
                      <a:pPr algn="ctr" fontAlgn="ctr"/>
                      <a:r>
                        <a:rPr lang="ja-JP" altLang="en-US" sz="1000" b="1" u="none" strike="noStrike" dirty="0">
                          <a:effectLst/>
                          <a:latin typeface="メイリオ" panose="020B0604030504040204" pitchFamily="50" charset="-128"/>
                          <a:ea typeface="メイリオ" panose="020B0604030504040204" pitchFamily="50" charset="-128"/>
                        </a:rPr>
                        <a:t>合計</a:t>
                      </a:r>
                      <a:endParaRPr lang="ja-JP" altLang="en-US" sz="1000" b="1" i="0" u="none" strike="noStrike" dirty="0">
                        <a:effectLst/>
                        <a:latin typeface="メイリオ" panose="020B0604030504040204" pitchFamily="50" charset="-128"/>
                        <a:ea typeface="メイリオ" panose="020B0604030504040204" pitchFamily="50" charset="-128"/>
                      </a:endParaRPr>
                    </a:p>
                  </a:txBody>
                  <a:tcPr marL="8420" marR="8420" marT="8420" marB="0" anchor="ctr">
                    <a:solidFill>
                      <a:schemeClr val="bg1">
                        <a:lumMod val="95000"/>
                      </a:schemeClr>
                    </a:solidFill>
                  </a:tcPr>
                </a:tc>
                <a:tc hMerge="1">
                  <a:txBody>
                    <a:bodyPr/>
                    <a:lstStyle/>
                    <a:p>
                      <a:endParaRPr kumimoji="1" lang="ja-JP" altLang="en-US"/>
                    </a:p>
                  </a:txBody>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8</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68</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39</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6</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29</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5</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19</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8</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6</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8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258</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6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7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514</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8420" marR="101036" marT="8420" marB="0" anchor="ctr">
                    <a:solidFill>
                      <a:schemeClr val="bg1">
                        <a:lumMod val="65000"/>
                      </a:schemeClr>
                    </a:solidFill>
                  </a:tcPr>
                </a:tc>
                <a:extLst>
                  <a:ext uri="{0D108BD9-81ED-4DB2-BD59-A6C34878D82A}">
                    <a16:rowId xmlns:a16="http://schemas.microsoft.com/office/drawing/2014/main" xmlns="" val="2444512378"/>
                  </a:ext>
                </a:extLst>
              </a:tr>
            </a:tbl>
          </a:graphicData>
        </a:graphic>
      </p:graphicFrame>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9224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200" dirty="0">
                <a:solidFill>
                  <a:srgbClr val="161616"/>
                </a:solidFill>
              </a:rPr>
              <a:t>乳がんサンプルの多様性</a:t>
            </a:r>
            <a:r>
              <a:rPr lang="en-US" altLang="ja-JP" sz="3200" dirty="0">
                <a:solidFill>
                  <a:srgbClr val="161616"/>
                </a:solidFill>
              </a:rPr>
              <a:t>(2)</a:t>
            </a:r>
            <a:r>
              <a:rPr lang="ja-JP" altLang="en-US" sz="3200" dirty="0">
                <a:solidFill>
                  <a:srgbClr val="161616"/>
                </a:solidFill>
              </a:rPr>
              <a:t>：ステージ</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80</a:t>
            </a:fld>
            <a:endParaRPr lang="ja-JP" altLang="en-US" sz="1200">
              <a:solidFill>
                <a:srgbClr val="003A6F"/>
              </a:solidFill>
            </a:endParaRPr>
          </a:p>
        </p:txBody>
      </p:sp>
    </p:spTree>
    <p:extLst>
      <p:ext uri="{BB962C8B-B14F-4D97-AF65-F5344CB8AC3E}">
        <p14:creationId xmlns:p14="http://schemas.microsoft.com/office/powerpoint/2010/main" val="12592487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xmlns="" id="{22DCE82F-57C5-448D-AE65-5A7C88D19A91}"/>
              </a:ext>
            </a:extLst>
          </p:cNvPr>
          <p:cNvGraphicFramePr>
            <a:graphicFrameLocks noGrp="1"/>
          </p:cNvGraphicFramePr>
          <p:nvPr>
            <p:extLst>
              <p:ext uri="{D42A27DB-BD31-4B8C-83A1-F6EECF244321}">
                <p14:modId xmlns:p14="http://schemas.microsoft.com/office/powerpoint/2010/main" val="2592623282"/>
              </p:ext>
            </p:extLst>
          </p:nvPr>
        </p:nvGraphicFramePr>
        <p:xfrm>
          <a:off x="744463" y="1125903"/>
          <a:ext cx="8779869" cy="5040228"/>
        </p:xfrm>
        <a:graphic>
          <a:graphicData uri="http://schemas.openxmlformats.org/drawingml/2006/table">
            <a:tbl>
              <a:tblPr>
                <a:tableStyleId>{5C22544A-7EE6-4342-B048-85BDC9FD1C3A}</a:tableStyleId>
              </a:tblPr>
              <a:tblGrid>
                <a:gridCol w="337687">
                  <a:extLst>
                    <a:ext uri="{9D8B030D-6E8A-4147-A177-3AD203B41FA5}">
                      <a16:colId xmlns:a16="http://schemas.microsoft.com/office/drawing/2014/main" xmlns="" val="3916900934"/>
                    </a:ext>
                  </a:extLst>
                </a:gridCol>
                <a:gridCol w="2727473">
                  <a:extLst>
                    <a:ext uri="{9D8B030D-6E8A-4147-A177-3AD203B41FA5}">
                      <a16:colId xmlns:a16="http://schemas.microsoft.com/office/drawing/2014/main" xmlns="" val="2980696951"/>
                    </a:ext>
                  </a:extLst>
                </a:gridCol>
                <a:gridCol w="519519">
                  <a:extLst>
                    <a:ext uri="{9D8B030D-6E8A-4147-A177-3AD203B41FA5}">
                      <a16:colId xmlns:a16="http://schemas.microsoft.com/office/drawing/2014/main" xmlns="" val="3948165803"/>
                    </a:ext>
                  </a:extLst>
                </a:gridCol>
                <a:gridCol w="519519">
                  <a:extLst>
                    <a:ext uri="{9D8B030D-6E8A-4147-A177-3AD203B41FA5}">
                      <a16:colId xmlns:a16="http://schemas.microsoft.com/office/drawing/2014/main" xmlns="" val="2708935333"/>
                    </a:ext>
                  </a:extLst>
                </a:gridCol>
                <a:gridCol w="519519">
                  <a:extLst>
                    <a:ext uri="{9D8B030D-6E8A-4147-A177-3AD203B41FA5}">
                      <a16:colId xmlns:a16="http://schemas.microsoft.com/office/drawing/2014/main" xmlns="" val="3073823551"/>
                    </a:ext>
                  </a:extLst>
                </a:gridCol>
                <a:gridCol w="519519">
                  <a:extLst>
                    <a:ext uri="{9D8B030D-6E8A-4147-A177-3AD203B41FA5}">
                      <a16:colId xmlns:a16="http://schemas.microsoft.com/office/drawing/2014/main" xmlns="" val="3429346749"/>
                    </a:ext>
                  </a:extLst>
                </a:gridCol>
                <a:gridCol w="519519">
                  <a:extLst>
                    <a:ext uri="{9D8B030D-6E8A-4147-A177-3AD203B41FA5}">
                      <a16:colId xmlns:a16="http://schemas.microsoft.com/office/drawing/2014/main" xmlns="" val="1115455259"/>
                    </a:ext>
                  </a:extLst>
                </a:gridCol>
                <a:gridCol w="519519">
                  <a:extLst>
                    <a:ext uri="{9D8B030D-6E8A-4147-A177-3AD203B41FA5}">
                      <a16:colId xmlns:a16="http://schemas.microsoft.com/office/drawing/2014/main" xmlns="" val="1133172217"/>
                    </a:ext>
                  </a:extLst>
                </a:gridCol>
                <a:gridCol w="519519">
                  <a:extLst>
                    <a:ext uri="{9D8B030D-6E8A-4147-A177-3AD203B41FA5}">
                      <a16:colId xmlns:a16="http://schemas.microsoft.com/office/drawing/2014/main" xmlns="" val="188333419"/>
                    </a:ext>
                  </a:extLst>
                </a:gridCol>
                <a:gridCol w="519519">
                  <a:extLst>
                    <a:ext uri="{9D8B030D-6E8A-4147-A177-3AD203B41FA5}">
                      <a16:colId xmlns:a16="http://schemas.microsoft.com/office/drawing/2014/main" xmlns="" val="3783857187"/>
                    </a:ext>
                  </a:extLst>
                </a:gridCol>
                <a:gridCol w="519519">
                  <a:extLst>
                    <a:ext uri="{9D8B030D-6E8A-4147-A177-3AD203B41FA5}">
                      <a16:colId xmlns:a16="http://schemas.microsoft.com/office/drawing/2014/main" xmlns="" val="4222079156"/>
                    </a:ext>
                  </a:extLst>
                </a:gridCol>
                <a:gridCol w="519519">
                  <a:extLst>
                    <a:ext uri="{9D8B030D-6E8A-4147-A177-3AD203B41FA5}">
                      <a16:colId xmlns:a16="http://schemas.microsoft.com/office/drawing/2014/main" xmlns="" val="2566141291"/>
                    </a:ext>
                  </a:extLst>
                </a:gridCol>
                <a:gridCol w="519519">
                  <a:extLst>
                    <a:ext uri="{9D8B030D-6E8A-4147-A177-3AD203B41FA5}">
                      <a16:colId xmlns:a16="http://schemas.microsoft.com/office/drawing/2014/main" xmlns="" val="4037881891"/>
                    </a:ext>
                  </a:extLst>
                </a:gridCol>
              </a:tblGrid>
              <a:tr h="220268">
                <a:tc gridSpan="2">
                  <a:txBody>
                    <a:bodyPr/>
                    <a:lstStyle/>
                    <a:p>
                      <a:pPr algn="ctr" fontAlgn="ctr"/>
                      <a:r>
                        <a:rPr lang="en-US" sz="1050" b="1" u="none" strike="noStrike" dirty="0">
                          <a:effectLst/>
                          <a:latin typeface="メイリオ" panose="020B0604030504040204" pitchFamily="50" charset="-128"/>
                          <a:ea typeface="メイリオ" panose="020B0604030504040204" pitchFamily="50" charset="-128"/>
                        </a:rPr>
                        <a:t>CLASS</a:t>
                      </a:r>
                      <a:endParaRPr lang="en-US" sz="105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accent4">
                        <a:lumMod val="40000"/>
                        <a:lumOff val="60000"/>
                      </a:schemeClr>
                    </a:solidFill>
                  </a:tcPr>
                </a:tc>
                <a:tc hMerge="1">
                  <a:txBody>
                    <a:bodyPr/>
                    <a:lstStyle/>
                    <a:p>
                      <a:endParaRPr kumimoji="1" lang="ja-JP" altLang="en-US"/>
                    </a:p>
                  </a:txBody>
                  <a:tcPr/>
                </a:tc>
                <a:tc>
                  <a:txBody>
                    <a:bodyPr/>
                    <a:lstStyle/>
                    <a:p>
                      <a:pPr algn="ctr" fontAlgn="ctr"/>
                      <a:r>
                        <a:rPr lang="en-US" altLang="ja-JP" sz="1000" b="1" u="none" strike="noStrike" dirty="0">
                          <a:effectLst/>
                          <a:latin typeface="メイリオ" panose="020B0604030504040204" pitchFamily="50" charset="-128"/>
                          <a:ea typeface="メイリオ" panose="020B0604030504040204" pitchFamily="50" charset="-128"/>
                        </a:rPr>
                        <a:t>1</a:t>
                      </a:r>
                      <a:endParaRPr lang="en-US" altLang="ja-JP" sz="1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accent4">
                        <a:lumMod val="40000"/>
                        <a:lumOff val="60000"/>
                      </a:schemeClr>
                    </a:solidFill>
                  </a:tcPr>
                </a:tc>
                <a:tc>
                  <a:txBody>
                    <a:bodyPr/>
                    <a:lstStyle/>
                    <a:p>
                      <a:pPr algn="ctr" fontAlgn="ctr"/>
                      <a:r>
                        <a:rPr lang="en-US" sz="1000" b="1" u="none" strike="noStrike" dirty="0">
                          <a:effectLst/>
                          <a:latin typeface="メイリオ" panose="020B0604030504040204" pitchFamily="50" charset="-128"/>
                          <a:ea typeface="メイリオ" panose="020B0604030504040204" pitchFamily="50" charset="-128"/>
                        </a:rPr>
                        <a:t>1[C]</a:t>
                      </a:r>
                      <a:endParaRPr lang="en-US" sz="1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accent4">
                        <a:lumMod val="40000"/>
                        <a:lumOff val="60000"/>
                      </a:schemeClr>
                    </a:solidFill>
                  </a:tcPr>
                </a:tc>
                <a:tc>
                  <a:txBody>
                    <a:bodyPr/>
                    <a:lstStyle/>
                    <a:p>
                      <a:pPr algn="ctr" fontAlgn="ctr"/>
                      <a:r>
                        <a:rPr lang="en-US" sz="1000" b="1" u="none" strike="noStrike" dirty="0">
                          <a:effectLst/>
                          <a:latin typeface="メイリオ" panose="020B0604030504040204" pitchFamily="50" charset="-128"/>
                          <a:ea typeface="メイリオ" panose="020B0604030504040204" pitchFamily="50" charset="-128"/>
                        </a:rPr>
                        <a:t>1[P]</a:t>
                      </a:r>
                      <a:endParaRPr lang="en-US" sz="1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accent4">
                        <a:lumMod val="40000"/>
                        <a:lumOff val="60000"/>
                      </a:schemeClr>
                    </a:solidFill>
                  </a:tcPr>
                </a:tc>
                <a:tc>
                  <a:txBody>
                    <a:bodyPr/>
                    <a:lstStyle/>
                    <a:p>
                      <a:pPr algn="ctr" fontAlgn="ctr"/>
                      <a:r>
                        <a:rPr lang="en-US" altLang="ja-JP" sz="1000" b="1" u="none" strike="noStrike" dirty="0">
                          <a:effectLst/>
                          <a:latin typeface="メイリオ" panose="020B0604030504040204" pitchFamily="50" charset="-128"/>
                          <a:ea typeface="メイリオ" panose="020B0604030504040204" pitchFamily="50" charset="-128"/>
                        </a:rPr>
                        <a:t>2</a:t>
                      </a:r>
                      <a:endParaRPr lang="en-US" altLang="ja-JP" sz="1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accent4">
                        <a:lumMod val="40000"/>
                        <a:lumOff val="60000"/>
                      </a:schemeClr>
                    </a:solidFill>
                  </a:tcPr>
                </a:tc>
                <a:tc>
                  <a:txBody>
                    <a:bodyPr/>
                    <a:lstStyle/>
                    <a:p>
                      <a:pPr algn="ctr" fontAlgn="ctr"/>
                      <a:r>
                        <a:rPr lang="en-US" sz="1000" b="1" u="none" strike="noStrike" dirty="0">
                          <a:effectLst/>
                          <a:latin typeface="メイリオ" panose="020B0604030504040204" pitchFamily="50" charset="-128"/>
                          <a:ea typeface="メイリオ" panose="020B0604030504040204" pitchFamily="50" charset="-128"/>
                        </a:rPr>
                        <a:t>2[P]</a:t>
                      </a:r>
                      <a:endParaRPr lang="en-US" sz="1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accent4">
                        <a:lumMod val="40000"/>
                        <a:lumOff val="60000"/>
                      </a:schemeClr>
                    </a:solidFill>
                  </a:tcPr>
                </a:tc>
                <a:tc>
                  <a:txBody>
                    <a:bodyPr/>
                    <a:lstStyle/>
                    <a:p>
                      <a:pPr algn="ctr" fontAlgn="ctr"/>
                      <a:r>
                        <a:rPr lang="en-US" sz="1000" b="1" u="none" strike="noStrike" dirty="0">
                          <a:effectLst/>
                          <a:latin typeface="メイリオ" panose="020B0604030504040204" pitchFamily="50" charset="-128"/>
                          <a:ea typeface="メイリオ" panose="020B0604030504040204" pitchFamily="50" charset="-128"/>
                        </a:rPr>
                        <a:t>3[C]</a:t>
                      </a:r>
                      <a:endParaRPr lang="en-US" sz="1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accent4">
                        <a:lumMod val="40000"/>
                        <a:lumOff val="60000"/>
                      </a:schemeClr>
                    </a:solidFill>
                  </a:tcPr>
                </a:tc>
                <a:tc>
                  <a:txBody>
                    <a:bodyPr/>
                    <a:lstStyle/>
                    <a:p>
                      <a:pPr algn="ctr" fontAlgn="ctr"/>
                      <a:r>
                        <a:rPr lang="en-US" sz="1000" b="1" u="none" strike="noStrike" dirty="0">
                          <a:effectLst/>
                          <a:latin typeface="メイリオ" panose="020B0604030504040204" pitchFamily="50" charset="-128"/>
                          <a:ea typeface="メイリオ" panose="020B0604030504040204" pitchFamily="50" charset="-128"/>
                        </a:rPr>
                        <a:t>3[P]</a:t>
                      </a:r>
                      <a:endParaRPr lang="en-US" sz="1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accent4">
                        <a:lumMod val="40000"/>
                        <a:lumOff val="60000"/>
                      </a:schemeClr>
                    </a:solidFill>
                  </a:tcPr>
                </a:tc>
                <a:tc>
                  <a:txBody>
                    <a:bodyPr/>
                    <a:lstStyle/>
                    <a:p>
                      <a:pPr algn="ctr" fontAlgn="ctr"/>
                      <a:r>
                        <a:rPr lang="en-US" sz="1000" b="1" u="none" strike="noStrike" dirty="0">
                          <a:effectLst/>
                          <a:latin typeface="メイリオ" panose="020B0604030504040204" pitchFamily="50" charset="-128"/>
                          <a:ea typeface="メイリオ" panose="020B0604030504040204" pitchFamily="50" charset="-128"/>
                        </a:rPr>
                        <a:t>3[R]</a:t>
                      </a:r>
                      <a:endParaRPr lang="en-US" sz="1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accent4">
                        <a:lumMod val="40000"/>
                        <a:lumOff val="60000"/>
                      </a:schemeClr>
                    </a:solidFill>
                  </a:tcPr>
                </a:tc>
                <a:tc>
                  <a:txBody>
                    <a:bodyPr/>
                    <a:lstStyle/>
                    <a:p>
                      <a:pPr algn="ctr" fontAlgn="ctr"/>
                      <a:r>
                        <a:rPr lang="en-US" sz="1000" b="1" u="none" strike="noStrike" dirty="0" err="1">
                          <a:effectLst/>
                          <a:latin typeface="メイリオ" panose="020B0604030504040204" pitchFamily="50" charset="-128"/>
                          <a:ea typeface="メイリオ" panose="020B0604030504040204" pitchFamily="50" charset="-128"/>
                        </a:rPr>
                        <a:t>unk</a:t>
                      </a:r>
                      <a:endParaRPr lang="en-US" sz="1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accent4">
                        <a:lumMod val="20000"/>
                        <a:lumOff val="80000"/>
                      </a:schemeClr>
                    </a:solidFill>
                  </a:tcPr>
                </a:tc>
                <a:tc>
                  <a:txBody>
                    <a:bodyPr/>
                    <a:lstStyle/>
                    <a:p>
                      <a:pPr algn="ctr" fontAlgn="ctr"/>
                      <a:r>
                        <a:rPr lang="en-US" sz="1000" b="1" u="none" strike="noStrike" dirty="0">
                          <a:effectLst/>
                          <a:latin typeface="メイリオ" panose="020B0604030504040204" pitchFamily="50" charset="-128"/>
                          <a:ea typeface="メイリオ" panose="020B0604030504040204" pitchFamily="50" charset="-128"/>
                        </a:rPr>
                        <a:t>NT</a:t>
                      </a:r>
                      <a:endParaRPr lang="en-US" sz="1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accent1">
                        <a:lumMod val="40000"/>
                        <a:lumOff val="60000"/>
                      </a:schemeClr>
                    </a:solidFill>
                  </a:tcPr>
                </a:tc>
                <a:tc>
                  <a:txBody>
                    <a:bodyPr/>
                    <a:lstStyle/>
                    <a:p>
                      <a:pPr algn="ctr" fontAlgn="ctr"/>
                      <a:r>
                        <a:rPr lang="ja-JP" altLang="en-US" sz="1000" b="1" u="none" strike="noStrike" dirty="0">
                          <a:effectLst/>
                          <a:latin typeface="メイリオ" panose="020B0604030504040204" pitchFamily="50" charset="-128"/>
                          <a:ea typeface="メイリオ" panose="020B0604030504040204" pitchFamily="50" charset="-128"/>
                        </a:rPr>
                        <a:t>合計</a:t>
                      </a:r>
                      <a:endParaRPr lang="ja-JP" altLang="en-US" sz="1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accent4">
                        <a:lumMod val="40000"/>
                        <a:lumOff val="60000"/>
                      </a:schemeClr>
                    </a:solidFill>
                  </a:tcPr>
                </a:tc>
                <a:extLst>
                  <a:ext uri="{0D108BD9-81ED-4DB2-BD59-A6C34878D82A}">
                    <a16:rowId xmlns:a16="http://schemas.microsoft.com/office/drawing/2014/main" xmlns="" val="2945171316"/>
                  </a:ext>
                </a:extLst>
              </a:tr>
              <a:tr h="207310">
                <a:tc>
                  <a:txBody>
                    <a:bodyPr/>
                    <a:lstStyle/>
                    <a:p>
                      <a:pPr algn="r" fontAlgn="ctr"/>
                      <a:r>
                        <a:rPr lang="en-US" altLang="ja-JP" sz="900" u="none" strike="noStrike" dirty="0">
                          <a:effectLst/>
                          <a:latin typeface="メイリオ" panose="020B0604030504040204" pitchFamily="50" charset="-128"/>
                          <a:ea typeface="メイリオ" panose="020B0604030504040204" pitchFamily="50" charset="-128"/>
                        </a:rPr>
                        <a:t>1</a:t>
                      </a:r>
                      <a:endParaRPr lang="en-US" altLang="ja-JP" sz="900" b="0"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accent3">
                        <a:lumMod val="40000"/>
                        <a:lumOff val="60000"/>
                      </a:schemeClr>
                    </a:solidFill>
                  </a:tcPr>
                </a:tc>
                <a:tc>
                  <a:txBody>
                    <a:bodyPr/>
                    <a:lstStyle/>
                    <a:p>
                      <a:pPr marL="0" algn="l" defTabSz="914400" rtl="0" eaLnBrk="1" fontAlgn="ctr" latinLnBrk="0" hangingPunct="1"/>
                      <a:r>
                        <a:rPr kumimoji="1" lang="en-US" sz="800" b="1" u="none" strike="noStrike" kern="1200" dirty="0">
                          <a:solidFill>
                            <a:schemeClr val="dk1"/>
                          </a:solidFill>
                          <a:effectLst/>
                          <a:latin typeface="メイリオ" panose="020B0604030504040204" pitchFamily="50" charset="-128"/>
                          <a:ea typeface="メイリオ" panose="020B0604030504040204" pitchFamily="50" charset="-128"/>
                          <a:cs typeface="+mn-cs"/>
                        </a:rPr>
                        <a:t>Adenocarcinoma, Metastatic</a:t>
                      </a:r>
                    </a:p>
                  </a:txBody>
                  <a:tcPr marL="9525" marR="9525" marT="9525" marB="0" anchor="ctr">
                    <a:solidFill>
                      <a:schemeClr val="accent3">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85000"/>
                      </a:schemeClr>
                    </a:solidFill>
                  </a:tcPr>
                </a:tc>
                <a:extLst>
                  <a:ext uri="{0D108BD9-81ED-4DB2-BD59-A6C34878D82A}">
                    <a16:rowId xmlns:a16="http://schemas.microsoft.com/office/drawing/2014/main" xmlns="" val="346532202"/>
                  </a:ext>
                </a:extLst>
              </a:tr>
              <a:tr h="207310">
                <a:tc>
                  <a:txBody>
                    <a:bodyPr/>
                    <a:lstStyle/>
                    <a:p>
                      <a:pPr algn="r" fontAlgn="ctr"/>
                      <a:r>
                        <a:rPr lang="en-US" altLang="ja-JP" sz="900" u="none" strike="noStrike">
                          <a:effectLst/>
                          <a:latin typeface="メイリオ" panose="020B0604030504040204" pitchFamily="50" charset="-128"/>
                          <a:ea typeface="メイリオ" panose="020B0604030504040204" pitchFamily="50" charset="-128"/>
                        </a:rPr>
                        <a:t>2</a:t>
                      </a:r>
                      <a:endParaRPr lang="en-US" altLang="ja-JP" sz="900" b="0" i="0" u="none" strike="noStrike">
                        <a:effectLst/>
                        <a:latin typeface="メイリオ" panose="020B0604030504040204" pitchFamily="50" charset="-128"/>
                        <a:ea typeface="メイリオ" panose="020B0604030504040204" pitchFamily="50" charset="-128"/>
                      </a:endParaRPr>
                    </a:p>
                  </a:txBody>
                  <a:tcPr marL="9525" marR="9525" marT="9525" marB="0" anchor="ctr">
                    <a:solidFill>
                      <a:schemeClr val="accent3">
                        <a:lumMod val="40000"/>
                        <a:lumOff val="60000"/>
                      </a:schemeClr>
                    </a:solidFill>
                  </a:tcPr>
                </a:tc>
                <a:tc>
                  <a:txBody>
                    <a:bodyPr/>
                    <a:lstStyle/>
                    <a:p>
                      <a:pPr marL="0" algn="l" defTabSz="914400" rtl="0" eaLnBrk="1" fontAlgn="ctr" latinLnBrk="0" hangingPunct="1"/>
                      <a:r>
                        <a:rPr kumimoji="1" lang="en-US" sz="800" b="1" u="none" strike="noStrike" kern="1200" dirty="0">
                          <a:solidFill>
                            <a:schemeClr val="dk1"/>
                          </a:solidFill>
                          <a:effectLst/>
                          <a:latin typeface="メイリオ" panose="020B0604030504040204" pitchFamily="50" charset="-128"/>
                          <a:ea typeface="メイリオ" panose="020B0604030504040204" pitchFamily="50" charset="-128"/>
                          <a:cs typeface="+mn-cs"/>
                        </a:rPr>
                        <a:t>Adenoid Cystic Carcinoma</a:t>
                      </a:r>
                    </a:p>
                  </a:txBody>
                  <a:tcPr marL="9525" marR="9525" marT="9525"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85000"/>
                      </a:schemeClr>
                    </a:solidFill>
                  </a:tcPr>
                </a:tc>
                <a:extLst>
                  <a:ext uri="{0D108BD9-81ED-4DB2-BD59-A6C34878D82A}">
                    <a16:rowId xmlns:a16="http://schemas.microsoft.com/office/drawing/2014/main" xmlns="" val="2469767399"/>
                  </a:ext>
                </a:extLst>
              </a:tr>
              <a:tr h="207310">
                <a:tc>
                  <a:txBody>
                    <a:bodyPr/>
                    <a:lstStyle/>
                    <a:p>
                      <a:pPr algn="r" fontAlgn="ctr"/>
                      <a:r>
                        <a:rPr lang="en-US" altLang="ja-JP" sz="900" u="none" strike="noStrike">
                          <a:effectLst/>
                          <a:latin typeface="メイリオ" panose="020B0604030504040204" pitchFamily="50" charset="-128"/>
                          <a:ea typeface="メイリオ" panose="020B0604030504040204" pitchFamily="50" charset="-128"/>
                        </a:rPr>
                        <a:t>3</a:t>
                      </a:r>
                      <a:endParaRPr lang="en-US" altLang="ja-JP" sz="900" b="0" i="0" u="none" strike="noStrike">
                        <a:effectLst/>
                        <a:latin typeface="メイリオ" panose="020B0604030504040204" pitchFamily="50" charset="-128"/>
                        <a:ea typeface="メイリオ" panose="020B0604030504040204" pitchFamily="50" charset="-128"/>
                      </a:endParaRPr>
                    </a:p>
                  </a:txBody>
                  <a:tcPr marL="9525" marR="9525" marT="9525" marB="0" anchor="ctr">
                    <a:solidFill>
                      <a:schemeClr val="accent3">
                        <a:lumMod val="40000"/>
                        <a:lumOff val="60000"/>
                      </a:schemeClr>
                    </a:solidFill>
                  </a:tcPr>
                </a:tc>
                <a:tc>
                  <a:txBody>
                    <a:bodyPr/>
                    <a:lstStyle/>
                    <a:p>
                      <a:pPr marL="0" algn="l" defTabSz="914400" rtl="0" eaLnBrk="1" fontAlgn="ctr" latinLnBrk="0" hangingPunct="1"/>
                      <a:r>
                        <a:rPr kumimoji="1" lang="en-US" sz="800" b="1" u="none" strike="noStrike" kern="1200" dirty="0">
                          <a:solidFill>
                            <a:schemeClr val="dk1"/>
                          </a:solidFill>
                          <a:effectLst/>
                          <a:latin typeface="メイリオ" panose="020B0604030504040204" pitchFamily="50" charset="-128"/>
                          <a:ea typeface="メイリオ" panose="020B0604030504040204" pitchFamily="50" charset="-128"/>
                          <a:cs typeface="+mn-cs"/>
                        </a:rPr>
                        <a:t>Carcinoma, Metastatic</a:t>
                      </a:r>
                    </a:p>
                  </a:txBody>
                  <a:tcPr marL="9525" marR="9525" marT="9525"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85000"/>
                      </a:schemeClr>
                    </a:solidFill>
                  </a:tcPr>
                </a:tc>
                <a:extLst>
                  <a:ext uri="{0D108BD9-81ED-4DB2-BD59-A6C34878D82A}">
                    <a16:rowId xmlns:a16="http://schemas.microsoft.com/office/drawing/2014/main" xmlns="" val="2338383474"/>
                  </a:ext>
                </a:extLst>
              </a:tr>
              <a:tr h="207310">
                <a:tc>
                  <a:txBody>
                    <a:bodyPr/>
                    <a:lstStyle/>
                    <a:p>
                      <a:pPr algn="r" fontAlgn="ctr"/>
                      <a:r>
                        <a:rPr lang="en-US" altLang="ja-JP" sz="900" u="none" strike="noStrike">
                          <a:effectLst/>
                          <a:latin typeface="メイリオ" panose="020B0604030504040204" pitchFamily="50" charset="-128"/>
                          <a:ea typeface="メイリオ" panose="020B0604030504040204" pitchFamily="50" charset="-128"/>
                        </a:rPr>
                        <a:t>4</a:t>
                      </a:r>
                      <a:endParaRPr lang="en-US" altLang="ja-JP" sz="900" b="0" i="0" u="none" strike="noStrike">
                        <a:effectLst/>
                        <a:latin typeface="メイリオ" panose="020B0604030504040204" pitchFamily="50" charset="-128"/>
                        <a:ea typeface="メイリオ" panose="020B0604030504040204" pitchFamily="50" charset="-128"/>
                      </a:endParaRPr>
                    </a:p>
                  </a:txBody>
                  <a:tcPr marL="9525" marR="9525" marT="9525" marB="0" anchor="ctr">
                    <a:solidFill>
                      <a:schemeClr val="accent3">
                        <a:lumMod val="40000"/>
                        <a:lumOff val="60000"/>
                      </a:schemeClr>
                    </a:solidFill>
                  </a:tcPr>
                </a:tc>
                <a:tc>
                  <a:txBody>
                    <a:bodyPr/>
                    <a:lstStyle/>
                    <a:p>
                      <a:pPr marL="0" algn="l" defTabSz="914400" rtl="0" eaLnBrk="1" fontAlgn="ctr" latinLnBrk="0" hangingPunct="1"/>
                      <a:r>
                        <a:rPr kumimoji="1" lang="en-US" sz="800" b="1" u="none" strike="noStrike" kern="1200" dirty="0">
                          <a:solidFill>
                            <a:schemeClr val="dk1"/>
                          </a:solidFill>
                          <a:effectLst/>
                          <a:latin typeface="メイリオ" panose="020B0604030504040204" pitchFamily="50" charset="-128"/>
                          <a:ea typeface="メイリオ" panose="020B0604030504040204" pitchFamily="50" charset="-128"/>
                          <a:cs typeface="+mn-cs"/>
                        </a:rPr>
                        <a:t>Colloid Adenocarcinoma</a:t>
                      </a:r>
                    </a:p>
                  </a:txBody>
                  <a:tcPr marL="9525" marR="9525" marT="9525"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85000"/>
                      </a:schemeClr>
                    </a:solidFill>
                  </a:tcPr>
                </a:tc>
                <a:extLst>
                  <a:ext uri="{0D108BD9-81ED-4DB2-BD59-A6C34878D82A}">
                    <a16:rowId xmlns:a16="http://schemas.microsoft.com/office/drawing/2014/main" xmlns="" val="205869847"/>
                  </a:ext>
                </a:extLst>
              </a:tr>
              <a:tr h="207310">
                <a:tc>
                  <a:txBody>
                    <a:bodyPr/>
                    <a:lstStyle/>
                    <a:p>
                      <a:pPr algn="r" fontAlgn="ctr"/>
                      <a:r>
                        <a:rPr lang="en-US" altLang="ja-JP" sz="900" u="none" strike="noStrike">
                          <a:effectLst/>
                          <a:latin typeface="メイリオ" panose="020B0604030504040204" pitchFamily="50" charset="-128"/>
                          <a:ea typeface="メイリオ" panose="020B0604030504040204" pitchFamily="50" charset="-128"/>
                        </a:rPr>
                        <a:t>5</a:t>
                      </a:r>
                      <a:endParaRPr lang="en-US" altLang="ja-JP" sz="900" b="0" i="0" u="none" strike="noStrike">
                        <a:effectLst/>
                        <a:latin typeface="メイリオ" panose="020B0604030504040204" pitchFamily="50" charset="-128"/>
                        <a:ea typeface="メイリオ" panose="020B0604030504040204" pitchFamily="50" charset="-128"/>
                      </a:endParaRPr>
                    </a:p>
                  </a:txBody>
                  <a:tcPr marL="9525" marR="9525" marT="9525" marB="0" anchor="ctr">
                    <a:solidFill>
                      <a:schemeClr val="accent3">
                        <a:lumMod val="40000"/>
                        <a:lumOff val="60000"/>
                      </a:schemeClr>
                    </a:solidFill>
                  </a:tcPr>
                </a:tc>
                <a:tc>
                  <a:txBody>
                    <a:bodyPr/>
                    <a:lstStyle/>
                    <a:p>
                      <a:pPr marL="0" algn="l" defTabSz="914400" rtl="0" eaLnBrk="1" fontAlgn="ctr" latinLnBrk="0" hangingPunct="1"/>
                      <a:r>
                        <a:rPr kumimoji="1" lang="en-US" sz="800" b="1" u="none" strike="noStrike" kern="1200" dirty="0" err="1">
                          <a:solidFill>
                            <a:schemeClr val="dk1"/>
                          </a:solidFill>
                          <a:effectLst/>
                          <a:latin typeface="メイリオ" panose="020B0604030504040204" pitchFamily="50" charset="-128"/>
                          <a:ea typeface="メイリオ" panose="020B0604030504040204" pitchFamily="50" charset="-128"/>
                          <a:cs typeface="+mn-cs"/>
                        </a:rPr>
                        <a:t>Cribiform</a:t>
                      </a:r>
                      <a:r>
                        <a:rPr kumimoji="1" lang="en-US" sz="800" b="1" u="none" strike="noStrike" kern="1200" dirty="0">
                          <a:solidFill>
                            <a:schemeClr val="dk1"/>
                          </a:solidFill>
                          <a:effectLst/>
                          <a:latin typeface="メイリオ" panose="020B0604030504040204" pitchFamily="50" charset="-128"/>
                          <a:ea typeface="メイリオ" panose="020B0604030504040204" pitchFamily="50" charset="-128"/>
                          <a:cs typeface="+mn-cs"/>
                        </a:rPr>
                        <a:t> Carcinoma</a:t>
                      </a:r>
                    </a:p>
                  </a:txBody>
                  <a:tcPr marL="9525" marR="9525" marT="9525"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85000"/>
                      </a:schemeClr>
                    </a:solidFill>
                  </a:tcPr>
                </a:tc>
                <a:extLst>
                  <a:ext uri="{0D108BD9-81ED-4DB2-BD59-A6C34878D82A}">
                    <a16:rowId xmlns:a16="http://schemas.microsoft.com/office/drawing/2014/main" xmlns="" val="2235845808"/>
                  </a:ext>
                </a:extLst>
              </a:tr>
              <a:tr h="207310">
                <a:tc>
                  <a:txBody>
                    <a:bodyPr/>
                    <a:lstStyle/>
                    <a:p>
                      <a:pPr algn="r" fontAlgn="ctr"/>
                      <a:r>
                        <a:rPr lang="en-US" altLang="ja-JP" sz="900" u="none" strike="noStrike">
                          <a:effectLst/>
                          <a:latin typeface="メイリオ" panose="020B0604030504040204" pitchFamily="50" charset="-128"/>
                          <a:ea typeface="メイリオ" panose="020B0604030504040204" pitchFamily="50" charset="-128"/>
                        </a:rPr>
                        <a:t>6</a:t>
                      </a:r>
                      <a:endParaRPr lang="en-US" altLang="ja-JP" sz="900" b="0" i="0" u="none" strike="noStrike">
                        <a:effectLst/>
                        <a:latin typeface="メイリオ" panose="020B0604030504040204" pitchFamily="50" charset="-128"/>
                        <a:ea typeface="メイリオ" panose="020B0604030504040204" pitchFamily="50" charset="-128"/>
                      </a:endParaRPr>
                    </a:p>
                  </a:txBody>
                  <a:tcPr marL="9525" marR="9525" marT="9525" marB="0" anchor="ctr">
                    <a:solidFill>
                      <a:schemeClr val="accent3">
                        <a:lumMod val="40000"/>
                        <a:lumOff val="60000"/>
                      </a:schemeClr>
                    </a:solidFill>
                  </a:tcPr>
                </a:tc>
                <a:tc>
                  <a:txBody>
                    <a:bodyPr/>
                    <a:lstStyle/>
                    <a:p>
                      <a:pPr marL="0" algn="l" defTabSz="914400" rtl="0" eaLnBrk="1" fontAlgn="ctr" latinLnBrk="0" hangingPunct="1"/>
                      <a:r>
                        <a:rPr kumimoji="1" lang="en-US" sz="800" b="1" u="none" strike="noStrike" kern="1200" dirty="0">
                          <a:solidFill>
                            <a:schemeClr val="dk1"/>
                          </a:solidFill>
                          <a:effectLst/>
                          <a:latin typeface="メイリオ" panose="020B0604030504040204" pitchFamily="50" charset="-128"/>
                          <a:ea typeface="メイリオ" panose="020B0604030504040204" pitchFamily="50" charset="-128"/>
                          <a:cs typeface="+mn-cs"/>
                        </a:rPr>
                        <a:t>Ductal and Lobular Carcinoma</a:t>
                      </a:r>
                    </a:p>
                  </a:txBody>
                  <a:tcPr marL="9525" marR="9525" marT="9525"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85000"/>
                      </a:schemeClr>
                    </a:solidFill>
                  </a:tcPr>
                </a:tc>
                <a:extLst>
                  <a:ext uri="{0D108BD9-81ED-4DB2-BD59-A6C34878D82A}">
                    <a16:rowId xmlns:a16="http://schemas.microsoft.com/office/drawing/2014/main" xmlns="" val="1756915542"/>
                  </a:ext>
                </a:extLst>
              </a:tr>
              <a:tr h="207310">
                <a:tc>
                  <a:txBody>
                    <a:bodyPr/>
                    <a:lstStyle/>
                    <a:p>
                      <a:pPr algn="r" fontAlgn="ctr"/>
                      <a:r>
                        <a:rPr lang="en-US" altLang="ja-JP" sz="900" u="none" strike="noStrike">
                          <a:effectLst/>
                          <a:latin typeface="メイリオ" panose="020B0604030504040204" pitchFamily="50" charset="-128"/>
                          <a:ea typeface="メイリオ" panose="020B0604030504040204" pitchFamily="50" charset="-128"/>
                        </a:rPr>
                        <a:t>7</a:t>
                      </a:r>
                      <a:endParaRPr lang="en-US" altLang="ja-JP" sz="900" b="0" i="0" u="none" strike="noStrike">
                        <a:effectLst/>
                        <a:latin typeface="メイリオ" panose="020B0604030504040204" pitchFamily="50" charset="-128"/>
                        <a:ea typeface="メイリオ" panose="020B0604030504040204" pitchFamily="50" charset="-128"/>
                      </a:endParaRPr>
                    </a:p>
                  </a:txBody>
                  <a:tcPr marL="9525" marR="9525" marT="9525" marB="0" anchor="ctr">
                    <a:solidFill>
                      <a:schemeClr val="accent3">
                        <a:lumMod val="40000"/>
                        <a:lumOff val="60000"/>
                      </a:schemeClr>
                    </a:solidFill>
                  </a:tcPr>
                </a:tc>
                <a:tc>
                  <a:txBody>
                    <a:bodyPr/>
                    <a:lstStyle/>
                    <a:p>
                      <a:pPr marL="0" algn="l" defTabSz="914400" rtl="0" eaLnBrk="1" fontAlgn="ctr" latinLnBrk="0" hangingPunct="1"/>
                      <a:r>
                        <a:rPr kumimoji="1" lang="en-US" sz="800" b="1" u="none" strike="noStrike" kern="1200" dirty="0">
                          <a:solidFill>
                            <a:schemeClr val="dk1"/>
                          </a:solidFill>
                          <a:effectLst/>
                          <a:latin typeface="メイリオ" panose="020B0604030504040204" pitchFamily="50" charset="-128"/>
                          <a:ea typeface="メイリオ" panose="020B0604030504040204" pitchFamily="50" charset="-128"/>
                          <a:cs typeface="+mn-cs"/>
                        </a:rPr>
                        <a:t>Ductal Carcinoma</a:t>
                      </a:r>
                    </a:p>
                  </a:txBody>
                  <a:tcPr marL="9525" marR="9525" marT="9525" marB="0" anchor="ctr">
                    <a:solidFill>
                      <a:schemeClr val="accent3">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17</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69</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66</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105</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60000"/>
                        <a:lumOff val="4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5</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93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389</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65000"/>
                      </a:schemeClr>
                    </a:solidFill>
                  </a:tcPr>
                </a:tc>
                <a:extLst>
                  <a:ext uri="{0D108BD9-81ED-4DB2-BD59-A6C34878D82A}">
                    <a16:rowId xmlns:a16="http://schemas.microsoft.com/office/drawing/2014/main" xmlns="" val="1537282533"/>
                  </a:ext>
                </a:extLst>
              </a:tr>
              <a:tr h="207310">
                <a:tc>
                  <a:txBody>
                    <a:bodyPr/>
                    <a:lstStyle/>
                    <a:p>
                      <a:pPr algn="r" fontAlgn="ctr"/>
                      <a:r>
                        <a:rPr lang="en-US" altLang="ja-JP" sz="900" u="none" strike="noStrike">
                          <a:effectLst/>
                          <a:latin typeface="メイリオ" panose="020B0604030504040204" pitchFamily="50" charset="-128"/>
                          <a:ea typeface="メイリオ" panose="020B0604030504040204" pitchFamily="50" charset="-128"/>
                        </a:rPr>
                        <a:t>8</a:t>
                      </a:r>
                      <a:endParaRPr lang="en-US" altLang="ja-JP" sz="900" b="0" i="0" u="none" strike="noStrike">
                        <a:effectLst/>
                        <a:latin typeface="メイリオ" panose="020B0604030504040204" pitchFamily="50" charset="-128"/>
                        <a:ea typeface="メイリオ" panose="020B0604030504040204" pitchFamily="50" charset="-128"/>
                      </a:endParaRPr>
                    </a:p>
                  </a:txBody>
                  <a:tcPr marL="9525" marR="9525" marT="9525" marB="0" anchor="ctr">
                    <a:solidFill>
                      <a:schemeClr val="accent3">
                        <a:lumMod val="40000"/>
                        <a:lumOff val="60000"/>
                      </a:schemeClr>
                    </a:solidFill>
                  </a:tcPr>
                </a:tc>
                <a:tc>
                  <a:txBody>
                    <a:bodyPr/>
                    <a:lstStyle/>
                    <a:p>
                      <a:pPr marL="0" algn="l" defTabSz="914400" rtl="0" eaLnBrk="1" fontAlgn="ctr" latinLnBrk="0" hangingPunct="1"/>
                      <a:r>
                        <a:rPr kumimoji="1" lang="en-US" sz="800" b="1" u="none" strike="noStrike" kern="1200" dirty="0">
                          <a:solidFill>
                            <a:schemeClr val="dk1"/>
                          </a:solidFill>
                          <a:effectLst/>
                          <a:latin typeface="メイリオ" panose="020B0604030504040204" pitchFamily="50" charset="-128"/>
                          <a:ea typeface="メイリオ" panose="020B0604030504040204" pitchFamily="50" charset="-128"/>
                          <a:cs typeface="+mn-cs"/>
                        </a:rPr>
                        <a:t>Ductal Carcinoma, Metastatic</a:t>
                      </a:r>
                    </a:p>
                  </a:txBody>
                  <a:tcPr marL="9525" marR="9525" marT="9525"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4</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85000"/>
                      </a:schemeClr>
                    </a:solidFill>
                  </a:tcPr>
                </a:tc>
                <a:extLst>
                  <a:ext uri="{0D108BD9-81ED-4DB2-BD59-A6C34878D82A}">
                    <a16:rowId xmlns:a16="http://schemas.microsoft.com/office/drawing/2014/main" xmlns="" val="2211164815"/>
                  </a:ext>
                </a:extLst>
              </a:tr>
              <a:tr h="207310">
                <a:tc>
                  <a:txBody>
                    <a:bodyPr/>
                    <a:lstStyle/>
                    <a:p>
                      <a:pPr algn="r" fontAlgn="ctr"/>
                      <a:r>
                        <a:rPr lang="en-US" altLang="ja-JP" sz="900" u="none" strike="noStrike">
                          <a:effectLst/>
                          <a:latin typeface="メイリオ" panose="020B0604030504040204" pitchFamily="50" charset="-128"/>
                          <a:ea typeface="メイリオ" panose="020B0604030504040204" pitchFamily="50" charset="-128"/>
                        </a:rPr>
                        <a:t>9</a:t>
                      </a:r>
                      <a:endParaRPr lang="en-US" altLang="ja-JP" sz="900" b="0" i="0" u="none" strike="noStrike">
                        <a:effectLst/>
                        <a:latin typeface="メイリオ" panose="020B0604030504040204" pitchFamily="50" charset="-128"/>
                        <a:ea typeface="メイリオ" panose="020B0604030504040204" pitchFamily="50" charset="-128"/>
                      </a:endParaRPr>
                    </a:p>
                  </a:txBody>
                  <a:tcPr marL="9525" marR="9525" marT="9525" marB="0" anchor="ctr">
                    <a:solidFill>
                      <a:schemeClr val="accent3">
                        <a:lumMod val="40000"/>
                        <a:lumOff val="60000"/>
                      </a:schemeClr>
                    </a:solidFill>
                  </a:tcPr>
                </a:tc>
                <a:tc>
                  <a:txBody>
                    <a:bodyPr/>
                    <a:lstStyle/>
                    <a:p>
                      <a:pPr marL="0" algn="l" defTabSz="914400" rtl="0" eaLnBrk="1" fontAlgn="ctr" latinLnBrk="0" hangingPunct="1"/>
                      <a:r>
                        <a:rPr kumimoji="1" lang="en-US" sz="800" b="1" u="none" strike="noStrike" kern="1200" dirty="0">
                          <a:solidFill>
                            <a:schemeClr val="dk1"/>
                          </a:solidFill>
                          <a:effectLst/>
                          <a:latin typeface="メイリオ" panose="020B0604030504040204" pitchFamily="50" charset="-128"/>
                          <a:ea typeface="メイリオ" panose="020B0604030504040204" pitchFamily="50" charset="-128"/>
                          <a:cs typeface="+mn-cs"/>
                        </a:rPr>
                        <a:t>Inflammatory Carcinoma</a:t>
                      </a:r>
                    </a:p>
                  </a:txBody>
                  <a:tcPr marL="9525" marR="9525" marT="9525"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85000"/>
                      </a:schemeClr>
                    </a:solidFill>
                  </a:tcPr>
                </a:tc>
                <a:extLst>
                  <a:ext uri="{0D108BD9-81ED-4DB2-BD59-A6C34878D82A}">
                    <a16:rowId xmlns:a16="http://schemas.microsoft.com/office/drawing/2014/main" xmlns="" val="3219298473"/>
                  </a:ext>
                </a:extLst>
              </a:tr>
              <a:tr h="207310">
                <a:tc>
                  <a:txBody>
                    <a:bodyPr/>
                    <a:lstStyle/>
                    <a:p>
                      <a:pPr algn="r" fontAlgn="ctr"/>
                      <a:r>
                        <a:rPr lang="en-US" altLang="ja-JP" sz="900" u="none" strike="noStrike">
                          <a:effectLst/>
                          <a:latin typeface="メイリオ" panose="020B0604030504040204" pitchFamily="50" charset="-128"/>
                          <a:ea typeface="メイリオ" panose="020B0604030504040204" pitchFamily="50" charset="-128"/>
                        </a:rPr>
                        <a:t>10</a:t>
                      </a:r>
                      <a:endParaRPr lang="en-US" altLang="ja-JP" sz="900" b="0" i="0" u="none" strike="noStrike">
                        <a:effectLst/>
                        <a:latin typeface="メイリオ" panose="020B0604030504040204" pitchFamily="50" charset="-128"/>
                        <a:ea typeface="メイリオ" panose="020B0604030504040204" pitchFamily="50" charset="-128"/>
                      </a:endParaRPr>
                    </a:p>
                  </a:txBody>
                  <a:tcPr marL="9525" marR="9525" marT="9525" marB="0" anchor="ctr">
                    <a:solidFill>
                      <a:schemeClr val="accent3">
                        <a:lumMod val="40000"/>
                        <a:lumOff val="60000"/>
                      </a:schemeClr>
                    </a:solidFill>
                  </a:tcPr>
                </a:tc>
                <a:tc>
                  <a:txBody>
                    <a:bodyPr/>
                    <a:lstStyle/>
                    <a:p>
                      <a:pPr marL="0" algn="l" defTabSz="914400" rtl="0" eaLnBrk="1" fontAlgn="ctr" latinLnBrk="0" hangingPunct="1"/>
                      <a:r>
                        <a:rPr kumimoji="1" lang="en-US" sz="800" b="1" u="none" strike="noStrike" kern="1200" dirty="0" err="1">
                          <a:solidFill>
                            <a:schemeClr val="dk1"/>
                          </a:solidFill>
                          <a:effectLst/>
                          <a:latin typeface="メイリオ" panose="020B0604030504040204" pitchFamily="50" charset="-128"/>
                          <a:ea typeface="メイリオ" panose="020B0604030504040204" pitchFamily="50" charset="-128"/>
                          <a:cs typeface="+mn-cs"/>
                        </a:rPr>
                        <a:t>Intracystic</a:t>
                      </a:r>
                      <a:r>
                        <a:rPr kumimoji="1" lang="en-US" sz="800" b="1" u="none" strike="noStrike" kern="1200" dirty="0">
                          <a:solidFill>
                            <a:schemeClr val="dk1"/>
                          </a:solidFill>
                          <a:effectLst/>
                          <a:latin typeface="メイリオ" panose="020B0604030504040204" pitchFamily="50" charset="-128"/>
                          <a:ea typeface="メイリオ" panose="020B0604030504040204" pitchFamily="50" charset="-128"/>
                          <a:cs typeface="+mn-cs"/>
                        </a:rPr>
                        <a:t> Carcinoma</a:t>
                      </a:r>
                    </a:p>
                  </a:txBody>
                  <a:tcPr marL="9525" marR="9525" marT="9525"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85000"/>
                      </a:schemeClr>
                    </a:solidFill>
                  </a:tcPr>
                </a:tc>
                <a:extLst>
                  <a:ext uri="{0D108BD9-81ED-4DB2-BD59-A6C34878D82A}">
                    <a16:rowId xmlns:a16="http://schemas.microsoft.com/office/drawing/2014/main" xmlns="" val="1133768394"/>
                  </a:ext>
                </a:extLst>
              </a:tr>
              <a:tr h="207310">
                <a:tc>
                  <a:txBody>
                    <a:bodyPr/>
                    <a:lstStyle/>
                    <a:p>
                      <a:pPr algn="r" fontAlgn="ctr"/>
                      <a:r>
                        <a:rPr lang="en-US" altLang="ja-JP" sz="900" u="none" strike="noStrike">
                          <a:effectLst/>
                          <a:latin typeface="メイリオ" panose="020B0604030504040204" pitchFamily="50" charset="-128"/>
                          <a:ea typeface="メイリオ" panose="020B0604030504040204" pitchFamily="50" charset="-128"/>
                        </a:rPr>
                        <a:t>11</a:t>
                      </a:r>
                      <a:endParaRPr lang="en-US" altLang="ja-JP" sz="900" b="0" i="0" u="none" strike="noStrike">
                        <a:effectLst/>
                        <a:latin typeface="メイリオ" panose="020B0604030504040204" pitchFamily="50" charset="-128"/>
                        <a:ea typeface="メイリオ" panose="020B0604030504040204" pitchFamily="50" charset="-128"/>
                      </a:endParaRPr>
                    </a:p>
                  </a:txBody>
                  <a:tcPr marL="9525" marR="9525" marT="9525" marB="0" anchor="ctr">
                    <a:solidFill>
                      <a:schemeClr val="accent3">
                        <a:lumMod val="40000"/>
                        <a:lumOff val="60000"/>
                      </a:schemeClr>
                    </a:solidFill>
                  </a:tcPr>
                </a:tc>
                <a:tc>
                  <a:txBody>
                    <a:bodyPr/>
                    <a:lstStyle/>
                    <a:p>
                      <a:pPr marL="0" algn="l" defTabSz="914400" rtl="0" eaLnBrk="1" fontAlgn="ctr" latinLnBrk="0" hangingPunct="1"/>
                      <a:r>
                        <a:rPr kumimoji="1" lang="en-US" sz="800" b="1" u="none" strike="noStrike" kern="1200" dirty="0">
                          <a:solidFill>
                            <a:schemeClr val="dk1"/>
                          </a:solidFill>
                          <a:effectLst/>
                          <a:latin typeface="メイリオ" panose="020B0604030504040204" pitchFamily="50" charset="-128"/>
                          <a:ea typeface="メイリオ" panose="020B0604030504040204" pitchFamily="50" charset="-128"/>
                          <a:cs typeface="+mn-cs"/>
                        </a:rPr>
                        <a:t>Intraductal Carcinoma</a:t>
                      </a:r>
                    </a:p>
                  </a:txBody>
                  <a:tcPr marL="9525" marR="9525" marT="9525"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4</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85000"/>
                      </a:schemeClr>
                    </a:solidFill>
                  </a:tcPr>
                </a:tc>
                <a:extLst>
                  <a:ext uri="{0D108BD9-81ED-4DB2-BD59-A6C34878D82A}">
                    <a16:rowId xmlns:a16="http://schemas.microsoft.com/office/drawing/2014/main" xmlns="" val="2405906871"/>
                  </a:ext>
                </a:extLst>
              </a:tr>
              <a:tr h="207310">
                <a:tc>
                  <a:txBody>
                    <a:bodyPr/>
                    <a:lstStyle/>
                    <a:p>
                      <a:pPr algn="r" fontAlgn="ctr"/>
                      <a:r>
                        <a:rPr lang="en-US" altLang="ja-JP" sz="900" u="none" strike="noStrike">
                          <a:effectLst/>
                          <a:latin typeface="メイリオ" panose="020B0604030504040204" pitchFamily="50" charset="-128"/>
                          <a:ea typeface="メイリオ" panose="020B0604030504040204" pitchFamily="50" charset="-128"/>
                        </a:rPr>
                        <a:t>12</a:t>
                      </a:r>
                      <a:endParaRPr lang="en-US" altLang="ja-JP" sz="900" b="0" i="0" u="none" strike="noStrike">
                        <a:effectLst/>
                        <a:latin typeface="メイリオ" panose="020B0604030504040204" pitchFamily="50" charset="-128"/>
                        <a:ea typeface="メイリオ" panose="020B0604030504040204" pitchFamily="50" charset="-128"/>
                      </a:endParaRPr>
                    </a:p>
                  </a:txBody>
                  <a:tcPr marL="9525" marR="9525" marT="9525" marB="0" anchor="ctr">
                    <a:solidFill>
                      <a:schemeClr val="accent3">
                        <a:lumMod val="40000"/>
                        <a:lumOff val="60000"/>
                      </a:schemeClr>
                    </a:solidFill>
                  </a:tcPr>
                </a:tc>
                <a:tc>
                  <a:txBody>
                    <a:bodyPr/>
                    <a:lstStyle/>
                    <a:p>
                      <a:pPr marL="0" algn="l" defTabSz="914400" rtl="0" eaLnBrk="1" fontAlgn="ctr" latinLnBrk="0" hangingPunct="1"/>
                      <a:r>
                        <a:rPr kumimoji="1" lang="en-US" sz="800" b="1" u="none" strike="noStrike" kern="1200" dirty="0">
                          <a:solidFill>
                            <a:schemeClr val="dk1"/>
                          </a:solidFill>
                          <a:effectLst/>
                          <a:latin typeface="メイリオ" panose="020B0604030504040204" pitchFamily="50" charset="-128"/>
                          <a:ea typeface="メイリオ" panose="020B0604030504040204" pitchFamily="50" charset="-128"/>
                          <a:cs typeface="+mn-cs"/>
                        </a:rPr>
                        <a:t>Lobular Carcinoma</a:t>
                      </a:r>
                    </a:p>
                  </a:txBody>
                  <a:tcPr marL="9525" marR="9525" marT="9525"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4</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9</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35</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75000"/>
                      </a:schemeClr>
                    </a:solidFill>
                  </a:tcPr>
                </a:tc>
                <a:extLst>
                  <a:ext uri="{0D108BD9-81ED-4DB2-BD59-A6C34878D82A}">
                    <a16:rowId xmlns:a16="http://schemas.microsoft.com/office/drawing/2014/main" xmlns="" val="670664632"/>
                  </a:ext>
                </a:extLst>
              </a:tr>
              <a:tr h="207310">
                <a:tc>
                  <a:txBody>
                    <a:bodyPr/>
                    <a:lstStyle/>
                    <a:p>
                      <a:pPr algn="r" fontAlgn="ctr"/>
                      <a:r>
                        <a:rPr lang="en-US" altLang="ja-JP" sz="900" u="none" strike="noStrike">
                          <a:effectLst/>
                          <a:latin typeface="メイリオ" panose="020B0604030504040204" pitchFamily="50" charset="-128"/>
                          <a:ea typeface="メイリオ" panose="020B0604030504040204" pitchFamily="50" charset="-128"/>
                        </a:rPr>
                        <a:t>13</a:t>
                      </a:r>
                      <a:endParaRPr lang="en-US" altLang="ja-JP" sz="900" b="0" i="0" u="none" strike="noStrike">
                        <a:effectLst/>
                        <a:latin typeface="メイリオ" panose="020B0604030504040204" pitchFamily="50" charset="-128"/>
                        <a:ea typeface="メイリオ" panose="020B0604030504040204" pitchFamily="50" charset="-128"/>
                      </a:endParaRPr>
                    </a:p>
                  </a:txBody>
                  <a:tcPr marL="9525" marR="9525" marT="9525" marB="0" anchor="ctr">
                    <a:solidFill>
                      <a:schemeClr val="accent3">
                        <a:lumMod val="40000"/>
                        <a:lumOff val="60000"/>
                      </a:schemeClr>
                    </a:solidFill>
                  </a:tcPr>
                </a:tc>
                <a:tc>
                  <a:txBody>
                    <a:bodyPr/>
                    <a:lstStyle/>
                    <a:p>
                      <a:pPr marL="0" algn="l" defTabSz="914400" rtl="0" eaLnBrk="1" fontAlgn="ctr" latinLnBrk="0" hangingPunct="1"/>
                      <a:r>
                        <a:rPr kumimoji="1" lang="en-US" sz="800" b="1" u="none" strike="noStrike" kern="1200" dirty="0">
                          <a:solidFill>
                            <a:schemeClr val="dk1"/>
                          </a:solidFill>
                          <a:effectLst/>
                          <a:latin typeface="メイリオ" panose="020B0604030504040204" pitchFamily="50" charset="-128"/>
                          <a:ea typeface="メイリオ" panose="020B0604030504040204" pitchFamily="50" charset="-128"/>
                          <a:cs typeface="+mn-cs"/>
                        </a:rPr>
                        <a:t>Lobular Carcinoma, Metastatic</a:t>
                      </a:r>
                    </a:p>
                  </a:txBody>
                  <a:tcPr marL="9525" marR="9525" marT="9525"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85000"/>
                      </a:schemeClr>
                    </a:solidFill>
                  </a:tcPr>
                </a:tc>
                <a:extLst>
                  <a:ext uri="{0D108BD9-81ED-4DB2-BD59-A6C34878D82A}">
                    <a16:rowId xmlns:a16="http://schemas.microsoft.com/office/drawing/2014/main" xmlns="" val="2710393941"/>
                  </a:ext>
                </a:extLst>
              </a:tr>
              <a:tr h="207310">
                <a:tc>
                  <a:txBody>
                    <a:bodyPr/>
                    <a:lstStyle/>
                    <a:p>
                      <a:pPr algn="r" fontAlgn="ctr"/>
                      <a:r>
                        <a:rPr lang="en-US" altLang="ja-JP" sz="900" u="none" strike="noStrike">
                          <a:effectLst/>
                          <a:latin typeface="メイリオ" panose="020B0604030504040204" pitchFamily="50" charset="-128"/>
                          <a:ea typeface="メイリオ" panose="020B0604030504040204" pitchFamily="50" charset="-128"/>
                        </a:rPr>
                        <a:t>14</a:t>
                      </a:r>
                      <a:endParaRPr lang="en-US" altLang="ja-JP" sz="900" b="0" i="0" u="none" strike="noStrike">
                        <a:effectLst/>
                        <a:latin typeface="メイリオ" panose="020B0604030504040204" pitchFamily="50" charset="-128"/>
                        <a:ea typeface="メイリオ" panose="020B0604030504040204" pitchFamily="50" charset="-128"/>
                      </a:endParaRPr>
                    </a:p>
                  </a:txBody>
                  <a:tcPr marL="9525" marR="9525" marT="9525" marB="0" anchor="ctr">
                    <a:solidFill>
                      <a:schemeClr val="accent3">
                        <a:lumMod val="40000"/>
                        <a:lumOff val="60000"/>
                      </a:schemeClr>
                    </a:solidFill>
                  </a:tcPr>
                </a:tc>
                <a:tc>
                  <a:txBody>
                    <a:bodyPr/>
                    <a:lstStyle/>
                    <a:p>
                      <a:pPr marL="0" algn="l" defTabSz="914400" rtl="0" eaLnBrk="1" fontAlgn="ctr" latinLnBrk="0" hangingPunct="1"/>
                      <a:r>
                        <a:rPr kumimoji="1" lang="en-US" sz="800" b="1" u="none" strike="noStrike" kern="1200" dirty="0">
                          <a:solidFill>
                            <a:schemeClr val="dk1"/>
                          </a:solidFill>
                          <a:effectLst/>
                          <a:latin typeface="メイリオ" panose="020B0604030504040204" pitchFamily="50" charset="-128"/>
                          <a:ea typeface="メイリオ" panose="020B0604030504040204" pitchFamily="50" charset="-128"/>
                          <a:cs typeface="+mn-cs"/>
                        </a:rPr>
                        <a:t>Medullary Carcinoma</a:t>
                      </a:r>
                    </a:p>
                  </a:txBody>
                  <a:tcPr marL="9525" marR="9525" marT="9525"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85000"/>
                      </a:schemeClr>
                    </a:solidFill>
                  </a:tcPr>
                </a:tc>
                <a:extLst>
                  <a:ext uri="{0D108BD9-81ED-4DB2-BD59-A6C34878D82A}">
                    <a16:rowId xmlns:a16="http://schemas.microsoft.com/office/drawing/2014/main" xmlns="" val="1325250978"/>
                  </a:ext>
                </a:extLst>
              </a:tr>
              <a:tr h="207310">
                <a:tc>
                  <a:txBody>
                    <a:bodyPr/>
                    <a:lstStyle/>
                    <a:p>
                      <a:pPr algn="r" fontAlgn="ctr"/>
                      <a:r>
                        <a:rPr lang="en-US" altLang="ja-JP" sz="900" u="none" strike="noStrike">
                          <a:effectLst/>
                          <a:latin typeface="メイリオ" panose="020B0604030504040204" pitchFamily="50" charset="-128"/>
                          <a:ea typeface="メイリオ" panose="020B0604030504040204" pitchFamily="50" charset="-128"/>
                        </a:rPr>
                        <a:t>15</a:t>
                      </a:r>
                      <a:endParaRPr lang="en-US" altLang="ja-JP" sz="900" b="0" i="0" u="none" strike="noStrike">
                        <a:effectLst/>
                        <a:latin typeface="メイリオ" panose="020B0604030504040204" pitchFamily="50" charset="-128"/>
                        <a:ea typeface="メイリオ" panose="020B0604030504040204" pitchFamily="50" charset="-128"/>
                      </a:endParaRPr>
                    </a:p>
                  </a:txBody>
                  <a:tcPr marL="9525" marR="9525" marT="9525" marB="0" anchor="ctr">
                    <a:solidFill>
                      <a:schemeClr val="accent3">
                        <a:lumMod val="40000"/>
                        <a:lumOff val="60000"/>
                      </a:schemeClr>
                    </a:solidFill>
                  </a:tcPr>
                </a:tc>
                <a:tc>
                  <a:txBody>
                    <a:bodyPr/>
                    <a:lstStyle/>
                    <a:p>
                      <a:pPr marL="0" algn="l" defTabSz="914400" rtl="0" eaLnBrk="1" fontAlgn="ctr" latinLnBrk="0" hangingPunct="1"/>
                      <a:r>
                        <a:rPr kumimoji="1" lang="en-US" sz="800" b="1" u="none" strike="noStrike" kern="1200" dirty="0">
                          <a:solidFill>
                            <a:schemeClr val="dk1"/>
                          </a:solidFill>
                          <a:effectLst/>
                          <a:latin typeface="メイリオ" panose="020B0604030504040204" pitchFamily="50" charset="-128"/>
                          <a:ea typeface="メイリオ" panose="020B0604030504040204" pitchFamily="50" charset="-128"/>
                          <a:cs typeface="+mn-cs"/>
                        </a:rPr>
                        <a:t>Metaplastic Carcinoma</a:t>
                      </a:r>
                    </a:p>
                  </a:txBody>
                  <a:tcPr marL="9525" marR="9525" marT="9525"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85000"/>
                      </a:schemeClr>
                    </a:solidFill>
                  </a:tcPr>
                </a:tc>
                <a:extLst>
                  <a:ext uri="{0D108BD9-81ED-4DB2-BD59-A6C34878D82A}">
                    <a16:rowId xmlns:a16="http://schemas.microsoft.com/office/drawing/2014/main" xmlns="" val="1040180926"/>
                  </a:ext>
                </a:extLst>
              </a:tr>
              <a:tr h="207310">
                <a:tc>
                  <a:txBody>
                    <a:bodyPr/>
                    <a:lstStyle/>
                    <a:p>
                      <a:pPr algn="r" fontAlgn="ctr"/>
                      <a:r>
                        <a:rPr lang="en-US" altLang="ja-JP" sz="900" u="none" strike="noStrike">
                          <a:effectLst/>
                          <a:latin typeface="メイリオ" panose="020B0604030504040204" pitchFamily="50" charset="-128"/>
                          <a:ea typeface="メイリオ" panose="020B0604030504040204" pitchFamily="50" charset="-128"/>
                        </a:rPr>
                        <a:t>16</a:t>
                      </a:r>
                      <a:endParaRPr lang="en-US" altLang="ja-JP" sz="900" b="0" i="0" u="none" strike="noStrike">
                        <a:effectLst/>
                        <a:latin typeface="メイリオ" panose="020B0604030504040204" pitchFamily="50" charset="-128"/>
                        <a:ea typeface="メイリオ" panose="020B0604030504040204" pitchFamily="50" charset="-128"/>
                      </a:endParaRPr>
                    </a:p>
                  </a:txBody>
                  <a:tcPr marL="9525" marR="9525" marT="9525" marB="0" anchor="ctr">
                    <a:solidFill>
                      <a:schemeClr val="accent3">
                        <a:lumMod val="40000"/>
                        <a:lumOff val="60000"/>
                      </a:schemeClr>
                    </a:solidFill>
                  </a:tcPr>
                </a:tc>
                <a:tc>
                  <a:txBody>
                    <a:bodyPr/>
                    <a:lstStyle/>
                    <a:p>
                      <a:pPr marL="0" algn="l" defTabSz="914400" rtl="0" eaLnBrk="1" fontAlgn="ctr" latinLnBrk="0" hangingPunct="1"/>
                      <a:r>
                        <a:rPr kumimoji="1" lang="en-US" sz="800" b="1" u="none" strike="noStrike" kern="1200" dirty="0">
                          <a:solidFill>
                            <a:schemeClr val="dk1"/>
                          </a:solidFill>
                          <a:effectLst/>
                          <a:latin typeface="メイリオ" panose="020B0604030504040204" pitchFamily="50" charset="-128"/>
                          <a:ea typeface="メイリオ" panose="020B0604030504040204" pitchFamily="50" charset="-128"/>
                          <a:cs typeface="+mn-cs"/>
                        </a:rPr>
                        <a:t>Metaplastic Squamous Carcinoma</a:t>
                      </a:r>
                    </a:p>
                  </a:txBody>
                  <a:tcPr marL="9525" marR="9525" marT="9525"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85000"/>
                      </a:schemeClr>
                    </a:solidFill>
                  </a:tcPr>
                </a:tc>
                <a:extLst>
                  <a:ext uri="{0D108BD9-81ED-4DB2-BD59-A6C34878D82A}">
                    <a16:rowId xmlns:a16="http://schemas.microsoft.com/office/drawing/2014/main" xmlns="" val="2666875729"/>
                  </a:ext>
                </a:extLst>
              </a:tr>
              <a:tr h="207310">
                <a:tc>
                  <a:txBody>
                    <a:bodyPr/>
                    <a:lstStyle/>
                    <a:p>
                      <a:pPr algn="r" fontAlgn="ctr"/>
                      <a:r>
                        <a:rPr lang="en-US" altLang="ja-JP" sz="900" u="none" strike="noStrike">
                          <a:effectLst/>
                          <a:latin typeface="メイリオ" panose="020B0604030504040204" pitchFamily="50" charset="-128"/>
                          <a:ea typeface="メイリオ" panose="020B0604030504040204" pitchFamily="50" charset="-128"/>
                        </a:rPr>
                        <a:t>17</a:t>
                      </a:r>
                      <a:endParaRPr lang="en-US" altLang="ja-JP" sz="900" b="0" i="0" u="none" strike="noStrike">
                        <a:effectLst/>
                        <a:latin typeface="メイリオ" panose="020B0604030504040204" pitchFamily="50" charset="-128"/>
                        <a:ea typeface="メイリオ" panose="020B0604030504040204" pitchFamily="50" charset="-128"/>
                      </a:endParaRPr>
                    </a:p>
                  </a:txBody>
                  <a:tcPr marL="9525" marR="9525" marT="9525" marB="0" anchor="ctr">
                    <a:solidFill>
                      <a:schemeClr val="accent3">
                        <a:lumMod val="40000"/>
                        <a:lumOff val="60000"/>
                      </a:schemeClr>
                    </a:solidFill>
                  </a:tcPr>
                </a:tc>
                <a:tc>
                  <a:txBody>
                    <a:bodyPr/>
                    <a:lstStyle/>
                    <a:p>
                      <a:pPr marL="0" algn="l" defTabSz="914400" rtl="0" eaLnBrk="1" fontAlgn="ctr" latinLnBrk="0" hangingPunct="1"/>
                      <a:r>
                        <a:rPr kumimoji="1" lang="en-US" sz="800" b="1" u="none" strike="noStrike" kern="1200" dirty="0">
                          <a:solidFill>
                            <a:schemeClr val="dk1"/>
                          </a:solidFill>
                          <a:effectLst/>
                          <a:latin typeface="メイリオ" panose="020B0604030504040204" pitchFamily="50" charset="-128"/>
                          <a:ea typeface="メイリオ" panose="020B0604030504040204" pitchFamily="50" charset="-128"/>
                          <a:cs typeface="+mn-cs"/>
                        </a:rPr>
                        <a:t>Mucinous Carcinoma</a:t>
                      </a:r>
                    </a:p>
                  </a:txBody>
                  <a:tcPr marL="9525" marR="9525" marT="9525"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6</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85000"/>
                      </a:schemeClr>
                    </a:solidFill>
                  </a:tcPr>
                </a:tc>
                <a:extLst>
                  <a:ext uri="{0D108BD9-81ED-4DB2-BD59-A6C34878D82A}">
                    <a16:rowId xmlns:a16="http://schemas.microsoft.com/office/drawing/2014/main" xmlns="" val="1066656745"/>
                  </a:ext>
                </a:extLst>
              </a:tr>
              <a:tr h="207310">
                <a:tc>
                  <a:txBody>
                    <a:bodyPr/>
                    <a:lstStyle/>
                    <a:p>
                      <a:pPr algn="r" fontAlgn="ctr"/>
                      <a:r>
                        <a:rPr lang="en-US" altLang="ja-JP" sz="900" u="none" strike="noStrike">
                          <a:effectLst/>
                          <a:latin typeface="メイリオ" panose="020B0604030504040204" pitchFamily="50" charset="-128"/>
                          <a:ea typeface="メイリオ" panose="020B0604030504040204" pitchFamily="50" charset="-128"/>
                        </a:rPr>
                        <a:t>18</a:t>
                      </a:r>
                      <a:endParaRPr lang="en-US" altLang="ja-JP" sz="900" b="0" i="0" u="none" strike="noStrike">
                        <a:effectLst/>
                        <a:latin typeface="メイリオ" panose="020B0604030504040204" pitchFamily="50" charset="-128"/>
                        <a:ea typeface="メイリオ" panose="020B0604030504040204" pitchFamily="50" charset="-128"/>
                      </a:endParaRPr>
                    </a:p>
                  </a:txBody>
                  <a:tcPr marL="9525" marR="9525" marT="9525" marB="0" anchor="ctr">
                    <a:solidFill>
                      <a:schemeClr val="accent3">
                        <a:lumMod val="40000"/>
                        <a:lumOff val="60000"/>
                      </a:schemeClr>
                    </a:solidFill>
                  </a:tcPr>
                </a:tc>
                <a:tc>
                  <a:txBody>
                    <a:bodyPr/>
                    <a:lstStyle/>
                    <a:p>
                      <a:pPr marL="0" algn="l" defTabSz="914400" rtl="0" eaLnBrk="1" fontAlgn="ctr" latinLnBrk="0" hangingPunct="1"/>
                      <a:r>
                        <a:rPr kumimoji="1" lang="en-US" sz="800" b="1" u="none" strike="noStrike" kern="1200" dirty="0">
                          <a:solidFill>
                            <a:schemeClr val="dk1"/>
                          </a:solidFill>
                          <a:effectLst/>
                          <a:latin typeface="メイリオ" panose="020B0604030504040204" pitchFamily="50" charset="-128"/>
                          <a:ea typeface="メイリオ" panose="020B0604030504040204" pitchFamily="50" charset="-128"/>
                          <a:cs typeface="+mn-cs"/>
                        </a:rPr>
                        <a:t>Papillary Carcinoma</a:t>
                      </a:r>
                    </a:p>
                  </a:txBody>
                  <a:tcPr marL="9525" marR="9525" marT="9525"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85000"/>
                      </a:schemeClr>
                    </a:solidFill>
                  </a:tcPr>
                </a:tc>
                <a:extLst>
                  <a:ext uri="{0D108BD9-81ED-4DB2-BD59-A6C34878D82A}">
                    <a16:rowId xmlns:a16="http://schemas.microsoft.com/office/drawing/2014/main" xmlns="" val="25936645"/>
                  </a:ext>
                </a:extLst>
              </a:tr>
              <a:tr h="207310">
                <a:tc>
                  <a:txBody>
                    <a:bodyPr/>
                    <a:lstStyle/>
                    <a:p>
                      <a:pPr algn="r" fontAlgn="ctr"/>
                      <a:r>
                        <a:rPr lang="en-US" altLang="ja-JP" sz="900" u="none" strike="noStrike">
                          <a:effectLst/>
                          <a:latin typeface="メイリオ" panose="020B0604030504040204" pitchFamily="50" charset="-128"/>
                          <a:ea typeface="メイリオ" panose="020B0604030504040204" pitchFamily="50" charset="-128"/>
                        </a:rPr>
                        <a:t>19</a:t>
                      </a:r>
                      <a:endParaRPr lang="en-US" altLang="ja-JP" sz="900" b="0" i="0" u="none" strike="noStrike">
                        <a:effectLst/>
                        <a:latin typeface="メイリオ" panose="020B0604030504040204" pitchFamily="50" charset="-128"/>
                        <a:ea typeface="メイリオ" panose="020B0604030504040204" pitchFamily="50" charset="-128"/>
                      </a:endParaRPr>
                    </a:p>
                  </a:txBody>
                  <a:tcPr marL="9525" marR="9525" marT="9525" marB="0" anchor="ctr">
                    <a:solidFill>
                      <a:schemeClr val="accent3">
                        <a:lumMod val="40000"/>
                        <a:lumOff val="60000"/>
                      </a:schemeClr>
                    </a:solidFill>
                  </a:tcPr>
                </a:tc>
                <a:tc>
                  <a:txBody>
                    <a:bodyPr/>
                    <a:lstStyle/>
                    <a:p>
                      <a:pPr marL="0" algn="l" defTabSz="914400" rtl="0" eaLnBrk="1" fontAlgn="ctr" latinLnBrk="0" hangingPunct="1"/>
                      <a:r>
                        <a:rPr kumimoji="1" lang="en-US" sz="800" b="1" u="none" strike="noStrike" kern="1200" dirty="0">
                          <a:solidFill>
                            <a:schemeClr val="dk1"/>
                          </a:solidFill>
                          <a:effectLst/>
                          <a:latin typeface="メイリオ" panose="020B0604030504040204" pitchFamily="50" charset="-128"/>
                          <a:ea typeface="メイリオ" panose="020B0604030504040204" pitchFamily="50" charset="-128"/>
                          <a:cs typeface="+mn-cs"/>
                        </a:rPr>
                        <a:t>Pleomorphic Liposarcoma</a:t>
                      </a:r>
                    </a:p>
                  </a:txBody>
                  <a:tcPr marL="9525" marR="9525" marT="9525" marB="0" anchor="ctr">
                    <a:solidFill>
                      <a:schemeClr val="accent3">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85000"/>
                      </a:schemeClr>
                    </a:solidFill>
                  </a:tcPr>
                </a:tc>
                <a:extLst>
                  <a:ext uri="{0D108BD9-81ED-4DB2-BD59-A6C34878D82A}">
                    <a16:rowId xmlns:a16="http://schemas.microsoft.com/office/drawing/2014/main" xmlns="" val="1731625344"/>
                  </a:ext>
                </a:extLst>
              </a:tr>
              <a:tr h="207310">
                <a:tc>
                  <a:txBody>
                    <a:bodyPr/>
                    <a:lstStyle/>
                    <a:p>
                      <a:pPr algn="r" fontAlgn="ctr"/>
                      <a:r>
                        <a:rPr lang="en-US" altLang="ja-JP" sz="900" u="none" strike="noStrike">
                          <a:effectLst/>
                          <a:latin typeface="メイリオ" panose="020B0604030504040204" pitchFamily="50" charset="-128"/>
                          <a:ea typeface="メイリオ" panose="020B0604030504040204" pitchFamily="50" charset="-128"/>
                        </a:rPr>
                        <a:t>20</a:t>
                      </a:r>
                      <a:endParaRPr lang="en-US" altLang="ja-JP" sz="900" b="0" i="0" u="none" strike="noStrike">
                        <a:effectLst/>
                        <a:latin typeface="メイリオ" panose="020B0604030504040204" pitchFamily="50" charset="-128"/>
                        <a:ea typeface="メイリオ" panose="020B0604030504040204" pitchFamily="50" charset="-128"/>
                      </a:endParaRPr>
                    </a:p>
                  </a:txBody>
                  <a:tcPr marL="9525" marR="9525" marT="9525" marB="0" anchor="ctr">
                    <a:solidFill>
                      <a:schemeClr val="accent3">
                        <a:lumMod val="40000"/>
                        <a:lumOff val="60000"/>
                      </a:schemeClr>
                    </a:solidFill>
                  </a:tcPr>
                </a:tc>
                <a:tc>
                  <a:txBody>
                    <a:bodyPr/>
                    <a:lstStyle/>
                    <a:p>
                      <a:pPr marL="0" algn="l" defTabSz="914400" rtl="0" eaLnBrk="1" fontAlgn="ctr" latinLnBrk="0" hangingPunct="1"/>
                      <a:r>
                        <a:rPr kumimoji="1" lang="en-US" sz="800" b="1" u="none" strike="noStrike" kern="1200" dirty="0">
                          <a:solidFill>
                            <a:schemeClr val="dk1"/>
                          </a:solidFill>
                          <a:effectLst/>
                          <a:latin typeface="メイリオ" panose="020B0604030504040204" pitchFamily="50" charset="-128"/>
                          <a:ea typeface="メイリオ" panose="020B0604030504040204" pitchFamily="50" charset="-128"/>
                          <a:cs typeface="+mn-cs"/>
                        </a:rPr>
                        <a:t>Stroma Tumor</a:t>
                      </a:r>
                    </a:p>
                  </a:txBody>
                  <a:tcPr marL="9525" marR="9525" marT="9525"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7</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7</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85000"/>
                      </a:schemeClr>
                    </a:solidFill>
                  </a:tcPr>
                </a:tc>
                <a:extLst>
                  <a:ext uri="{0D108BD9-81ED-4DB2-BD59-A6C34878D82A}">
                    <a16:rowId xmlns:a16="http://schemas.microsoft.com/office/drawing/2014/main" xmlns="" val="1965309053"/>
                  </a:ext>
                </a:extLst>
              </a:tr>
              <a:tr h="220268">
                <a:tc>
                  <a:txBody>
                    <a:bodyPr/>
                    <a:lstStyle/>
                    <a:p>
                      <a:pPr algn="r" fontAlgn="ctr"/>
                      <a:r>
                        <a:rPr lang="en-US" altLang="ja-JP" sz="900" u="none" strike="noStrike">
                          <a:effectLst/>
                          <a:latin typeface="メイリオ" panose="020B0604030504040204" pitchFamily="50" charset="-128"/>
                          <a:ea typeface="メイリオ" panose="020B0604030504040204" pitchFamily="50" charset="-128"/>
                        </a:rPr>
                        <a:t>21</a:t>
                      </a:r>
                      <a:endParaRPr lang="en-US" altLang="ja-JP" sz="900" b="0" i="0" u="none" strike="noStrike">
                        <a:effectLst/>
                        <a:latin typeface="メイリオ" panose="020B0604030504040204" pitchFamily="50" charset="-128"/>
                        <a:ea typeface="メイリオ" panose="020B0604030504040204" pitchFamily="50" charset="-128"/>
                      </a:endParaRPr>
                    </a:p>
                  </a:txBody>
                  <a:tcPr marL="9525" marR="9525" marT="9525" marB="0" anchor="ctr">
                    <a:solidFill>
                      <a:schemeClr val="accent3">
                        <a:lumMod val="40000"/>
                        <a:lumOff val="60000"/>
                      </a:schemeClr>
                    </a:solidFill>
                  </a:tcPr>
                </a:tc>
                <a:tc>
                  <a:txBody>
                    <a:bodyPr/>
                    <a:lstStyle/>
                    <a:p>
                      <a:pPr marL="0" algn="l" defTabSz="914400" rtl="0" eaLnBrk="1" fontAlgn="ctr" latinLnBrk="0" hangingPunct="1"/>
                      <a:r>
                        <a:rPr kumimoji="1" lang="en-US" sz="800" b="1" u="none" strike="noStrike" kern="1200" dirty="0">
                          <a:solidFill>
                            <a:schemeClr val="dk1"/>
                          </a:solidFill>
                          <a:effectLst/>
                          <a:latin typeface="メイリオ" panose="020B0604030504040204" pitchFamily="50" charset="-128"/>
                          <a:ea typeface="メイリオ" panose="020B0604030504040204" pitchFamily="50" charset="-128"/>
                          <a:cs typeface="+mn-cs"/>
                        </a:rPr>
                        <a:t>Histology unknown</a:t>
                      </a:r>
                    </a:p>
                  </a:txBody>
                  <a:tcPr marL="9525" marR="9525" marT="9525" marB="0" anchor="ctr">
                    <a:solidFill>
                      <a:schemeClr val="accent3">
                        <a:lumMod val="40000"/>
                        <a:lumOff val="60000"/>
                      </a:schemeClr>
                    </a:solidFill>
                  </a:tcP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a:effectLst/>
                          <a:latin typeface="メイリオ" panose="020B0604030504040204" pitchFamily="50" charset="-128"/>
                          <a:ea typeface="メイリオ" panose="020B0604030504040204" pitchFamily="50" charset="-128"/>
                        </a:rPr>
                        <a:t>0</a:t>
                      </a:r>
                      <a:endParaRPr lang="en-US" altLang="ja-JP" sz="1000" b="0" i="0" u="none" strike="noStrike">
                        <a:effectLst/>
                        <a:latin typeface="メイリオ" panose="020B0604030504040204" pitchFamily="50" charset="-128"/>
                        <a:ea typeface="メイリオ" panose="020B0604030504040204" pitchFamily="50" charset="-128"/>
                      </a:endParaRPr>
                    </a:p>
                  </a:txBody>
                  <a:tcPr marL="9525" marR="114300" marT="9525" marB="0" anchor="ct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22</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75000"/>
                      </a:schemeClr>
                    </a:solidFill>
                  </a:tcPr>
                </a:tc>
                <a:extLst>
                  <a:ext uri="{0D108BD9-81ED-4DB2-BD59-A6C34878D82A}">
                    <a16:rowId xmlns:a16="http://schemas.microsoft.com/office/drawing/2014/main" xmlns="" val="55131283"/>
                  </a:ext>
                </a:extLst>
              </a:tr>
              <a:tr h="233224">
                <a:tc>
                  <a:txBody>
                    <a:bodyPr/>
                    <a:lstStyle/>
                    <a:p>
                      <a:pPr algn="r" fontAlgn="ctr"/>
                      <a:r>
                        <a:rPr lang="en-US" altLang="ja-JP" sz="900" u="none" strike="noStrike" dirty="0">
                          <a:effectLst/>
                          <a:latin typeface="メイリオ" panose="020B0604030504040204" pitchFamily="50" charset="-128"/>
                          <a:ea typeface="メイリオ" panose="020B0604030504040204" pitchFamily="50" charset="-128"/>
                        </a:rPr>
                        <a:t>0</a:t>
                      </a:r>
                      <a:endParaRPr lang="en-US" altLang="ja-JP" sz="900" b="0"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accent1">
                        <a:lumMod val="40000"/>
                        <a:lumOff val="60000"/>
                      </a:schemeClr>
                    </a:solidFill>
                  </a:tcPr>
                </a:tc>
                <a:tc>
                  <a:txBody>
                    <a:bodyPr/>
                    <a:lstStyle/>
                    <a:p>
                      <a:pPr marL="0" algn="l" defTabSz="914400" rtl="0" eaLnBrk="1" fontAlgn="ctr" latinLnBrk="0" hangingPunct="1"/>
                      <a:r>
                        <a:rPr kumimoji="1" lang="en-US" sz="800" b="1" u="none" strike="noStrike" kern="1200" dirty="0">
                          <a:solidFill>
                            <a:schemeClr val="dk1"/>
                          </a:solidFill>
                          <a:effectLst/>
                          <a:latin typeface="メイリオ" panose="020B0604030504040204" pitchFamily="50" charset="-128"/>
                          <a:ea typeface="メイリオ" panose="020B0604030504040204" pitchFamily="50" charset="-128"/>
                          <a:cs typeface="+mn-cs"/>
                        </a:rPr>
                        <a:t>Normal</a:t>
                      </a:r>
                    </a:p>
                  </a:txBody>
                  <a:tcPr marL="9525" marR="9525" marT="9525" marB="0" anchor="ctr">
                    <a:solidFill>
                      <a:schemeClr val="accent1">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0</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1">
                        <a:lumMod val="20000"/>
                        <a:lumOff val="8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accent6">
                        <a:lumMod val="40000"/>
                        <a:lumOff val="60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75000"/>
                      </a:schemeClr>
                    </a:solidFill>
                  </a:tcPr>
                </a:tc>
                <a:extLst>
                  <a:ext uri="{0D108BD9-81ED-4DB2-BD59-A6C34878D82A}">
                    <a16:rowId xmlns:a16="http://schemas.microsoft.com/office/drawing/2014/main" xmlns="" val="1953814072"/>
                  </a:ext>
                </a:extLst>
              </a:tr>
              <a:tr h="220268">
                <a:tc gridSpan="2">
                  <a:txBody>
                    <a:bodyPr/>
                    <a:lstStyle/>
                    <a:p>
                      <a:pPr algn="ctr" fontAlgn="ctr"/>
                      <a:r>
                        <a:rPr lang="ja-JP" altLang="en-US" sz="1000" b="1" u="none" strike="noStrike" dirty="0">
                          <a:effectLst/>
                          <a:latin typeface="メイリオ" panose="020B0604030504040204" pitchFamily="50" charset="-128"/>
                          <a:ea typeface="メイリオ" panose="020B0604030504040204" pitchFamily="50" charset="-128"/>
                        </a:rPr>
                        <a:t>合計</a:t>
                      </a:r>
                      <a:endParaRPr lang="ja-JP" altLang="en-US" sz="1000" b="1" i="0" u="none" strike="noStrike" dirty="0">
                        <a:effectLst/>
                        <a:latin typeface="メイリオ" panose="020B0604030504040204" pitchFamily="50" charset="-128"/>
                        <a:ea typeface="メイリオ" panose="020B0604030504040204" pitchFamily="50" charset="-128"/>
                      </a:endParaRPr>
                    </a:p>
                  </a:txBody>
                  <a:tcPr marL="9525" marR="9525" marT="9525" marB="0" anchor="ctr">
                    <a:solidFill>
                      <a:schemeClr val="bg1">
                        <a:lumMod val="95000"/>
                      </a:schemeClr>
                    </a:solidFill>
                  </a:tcPr>
                </a:tc>
                <a:tc hMerge="1">
                  <a:txBody>
                    <a:bodyPr/>
                    <a:lstStyle/>
                    <a:p>
                      <a:endParaRPr kumimoji="1" lang="ja-JP" altLang="en-US"/>
                    </a:p>
                  </a:txBody>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7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8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27</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7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69</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7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95</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7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8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115</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6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9</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8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141</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6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23</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85000"/>
                      </a:schemeClr>
                    </a:solidFill>
                  </a:tcPr>
                </a:tc>
                <a:tc>
                  <a:txBody>
                    <a:bodyPr/>
                    <a:lstStyle/>
                    <a:p>
                      <a:pPr algn="r" fontAlgn="ctr"/>
                      <a:r>
                        <a:rPr lang="en-US" altLang="ja-JP" sz="1000" u="none" strike="noStrike" dirty="0">
                          <a:effectLst/>
                          <a:latin typeface="メイリオ" panose="020B0604030504040204" pitchFamily="50" charset="-128"/>
                          <a:ea typeface="メイリオ" panose="020B0604030504040204" pitchFamily="50" charset="-128"/>
                        </a:rPr>
                        <a:t>514</a:t>
                      </a:r>
                      <a:endParaRPr lang="en-US" altLang="ja-JP" sz="1000" b="0" i="0" u="none" strike="noStrike" dirty="0">
                        <a:effectLst/>
                        <a:latin typeface="メイリオ" panose="020B0604030504040204" pitchFamily="50" charset="-128"/>
                        <a:ea typeface="メイリオ" panose="020B0604030504040204" pitchFamily="50" charset="-128"/>
                      </a:endParaRPr>
                    </a:p>
                  </a:txBody>
                  <a:tcPr marL="9525" marR="114300" marT="9525" marB="0" anchor="ctr">
                    <a:solidFill>
                      <a:schemeClr val="bg1">
                        <a:lumMod val="65000"/>
                      </a:schemeClr>
                    </a:solidFill>
                  </a:tcPr>
                </a:tc>
                <a:extLst>
                  <a:ext uri="{0D108BD9-81ED-4DB2-BD59-A6C34878D82A}">
                    <a16:rowId xmlns:a16="http://schemas.microsoft.com/office/drawing/2014/main" xmlns="" val="1237638473"/>
                  </a:ext>
                </a:extLst>
              </a:tr>
            </a:tbl>
          </a:graphicData>
        </a:graphic>
      </p:graphicFrame>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8982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200" dirty="0">
                <a:solidFill>
                  <a:srgbClr val="161616"/>
                </a:solidFill>
              </a:rPr>
              <a:t>「乳がん」サンプルの多様性</a:t>
            </a:r>
            <a:r>
              <a:rPr lang="en-US" altLang="ja-JP" sz="3200" dirty="0">
                <a:solidFill>
                  <a:srgbClr val="161616"/>
                </a:solidFill>
              </a:rPr>
              <a:t>(3)</a:t>
            </a:r>
            <a:r>
              <a:rPr lang="ja-JP" altLang="en-US" sz="3200" dirty="0">
                <a:solidFill>
                  <a:srgbClr val="161616"/>
                </a:solidFill>
              </a:rPr>
              <a:t>：クラス</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81</a:t>
            </a:fld>
            <a:endParaRPr lang="ja-JP" altLang="en-US" sz="1200">
              <a:solidFill>
                <a:srgbClr val="003A6F"/>
              </a:solidFill>
            </a:endParaRPr>
          </a:p>
        </p:txBody>
      </p:sp>
    </p:spTree>
    <p:extLst>
      <p:ext uri="{BB962C8B-B14F-4D97-AF65-F5344CB8AC3E}">
        <p14:creationId xmlns:p14="http://schemas.microsoft.com/office/powerpoint/2010/main" val="35679645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9224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200" dirty="0">
                <a:solidFill>
                  <a:srgbClr val="161616"/>
                </a:solidFill>
              </a:rPr>
              <a:t>乳がんサンプルの多様性</a:t>
            </a:r>
            <a:r>
              <a:rPr lang="en-US" altLang="ja-JP" sz="3200" dirty="0">
                <a:solidFill>
                  <a:srgbClr val="161616"/>
                </a:solidFill>
              </a:rPr>
              <a:t>(5)</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82</a:t>
            </a:fld>
            <a:endParaRPr lang="ja-JP" altLang="en-US" sz="1200">
              <a:solidFill>
                <a:srgbClr val="003A6F"/>
              </a:solidFill>
            </a:endParaRPr>
          </a:p>
        </p:txBody>
      </p:sp>
      <p:sp>
        <p:nvSpPr>
          <p:cNvPr id="5" name="テキスト ボックス 4">
            <a:extLst>
              <a:ext uri="{FF2B5EF4-FFF2-40B4-BE49-F238E27FC236}">
                <a16:creationId xmlns:a16="http://schemas.microsoft.com/office/drawing/2014/main" xmlns="" id="{820ADCA3-2186-42ED-A841-A158938ECB35}"/>
              </a:ext>
            </a:extLst>
          </p:cNvPr>
          <p:cNvSpPr txBox="1"/>
          <p:nvPr/>
        </p:nvSpPr>
        <p:spPr>
          <a:xfrm>
            <a:off x="533418" y="1181909"/>
            <a:ext cx="4532922" cy="4154984"/>
          </a:xfrm>
          <a:prstGeom prst="rect">
            <a:avLst/>
          </a:prstGeom>
          <a:noFill/>
        </p:spPr>
        <p:txBody>
          <a:bodyPr wrap="square">
            <a:spAutoFit/>
          </a:bodyPr>
          <a:lstStyle/>
          <a:p>
            <a:pPr fontAlgn="auto">
              <a:spcBef>
                <a:spcPts val="0"/>
              </a:spcBef>
              <a:spcAft>
                <a:spcPts val="0"/>
              </a:spcAft>
              <a:tabLst>
                <a:tab pos="538163" algn="l"/>
              </a:tabLst>
              <a:defRPr/>
            </a:pPr>
            <a:r>
              <a:rPr lang="ja-JP" altLang="en-US" sz="2000" b="1" dirty="0">
                <a:latin typeface="メイリオ" panose="020B0604030504040204" pitchFamily="50" charset="-128"/>
                <a:ea typeface="メイリオ" panose="020B0604030504040204" pitchFamily="50" charset="-128"/>
              </a:rPr>
              <a:t>他にも・・・</a:t>
            </a:r>
            <a:endParaRPr lang="en-US" altLang="ja-JP" sz="2000" b="1" dirty="0">
              <a:latin typeface="メイリオ" panose="020B0604030504040204" pitchFamily="50" charset="-128"/>
              <a:ea typeface="メイリオ" panose="020B0604030504040204" pitchFamily="50" charset="-128"/>
            </a:endParaRPr>
          </a:p>
          <a:p>
            <a:pPr marL="800100" lvl="1" indent="-342900" fontAlgn="auto">
              <a:spcBef>
                <a:spcPts val="0"/>
              </a:spcBef>
              <a:spcAft>
                <a:spcPts val="0"/>
              </a:spcAft>
              <a:buFont typeface="Arial" panose="020B0604020202020204" pitchFamily="34" charset="0"/>
              <a:buChar char="•"/>
              <a:tabLst>
                <a:tab pos="538163" algn="l"/>
              </a:tabLst>
              <a:defRPr/>
            </a:pPr>
            <a:r>
              <a:rPr lang="ja-JP" altLang="en-US" sz="2000" dirty="0">
                <a:latin typeface="メイリオ" panose="020B0604030504040204" pitchFamily="50" charset="-128"/>
                <a:ea typeface="メイリオ" panose="020B0604030504040204" pitchFamily="50" charset="-128"/>
              </a:rPr>
              <a:t>採取部位</a:t>
            </a:r>
            <a:endParaRPr lang="en-US" altLang="ja-JP" sz="2000" dirty="0">
              <a:latin typeface="メイリオ" panose="020B0604030504040204" pitchFamily="50" charset="-128"/>
              <a:ea typeface="メイリオ" panose="020B0604030504040204" pitchFamily="50" charset="-128"/>
            </a:endParaRPr>
          </a:p>
          <a:p>
            <a:pPr marL="800100" lvl="1" indent="-342900" fontAlgn="auto">
              <a:spcBef>
                <a:spcPts val="0"/>
              </a:spcBef>
              <a:spcAft>
                <a:spcPts val="0"/>
              </a:spcAft>
              <a:buFont typeface="Arial" panose="020B0604020202020204" pitchFamily="34" charset="0"/>
              <a:buChar char="•"/>
              <a:tabLst>
                <a:tab pos="538163" algn="l"/>
              </a:tabLst>
              <a:defRPr/>
            </a:pPr>
            <a:r>
              <a:rPr lang="ja-JP" altLang="en-US" sz="2000" dirty="0">
                <a:latin typeface="メイリオ" panose="020B0604030504040204" pitchFamily="50" charset="-128"/>
                <a:ea typeface="メイリオ" panose="020B0604030504040204" pitchFamily="50" charset="-128"/>
              </a:rPr>
              <a:t>発症からの時間</a:t>
            </a:r>
            <a:endParaRPr lang="en-US" altLang="ja-JP" sz="2000" dirty="0">
              <a:latin typeface="メイリオ" panose="020B0604030504040204" pitchFamily="50" charset="-128"/>
              <a:ea typeface="メイリオ" panose="020B0604030504040204" pitchFamily="50" charset="-128"/>
            </a:endParaRPr>
          </a:p>
          <a:p>
            <a:pPr marL="800100" lvl="1" indent="-342900" fontAlgn="auto">
              <a:spcBef>
                <a:spcPts val="0"/>
              </a:spcBef>
              <a:spcAft>
                <a:spcPts val="0"/>
              </a:spcAft>
              <a:buFont typeface="Arial" panose="020B0604020202020204" pitchFamily="34" charset="0"/>
              <a:buChar char="•"/>
              <a:tabLst>
                <a:tab pos="538163" algn="l"/>
              </a:tabLst>
              <a:defRPr/>
            </a:pPr>
            <a:r>
              <a:rPr lang="ja-JP" altLang="en-US" sz="2000" dirty="0">
                <a:latin typeface="メイリオ" panose="020B0604030504040204" pitchFamily="50" charset="-128"/>
                <a:ea typeface="メイリオ" panose="020B0604030504040204" pitchFamily="50" charset="-128"/>
              </a:rPr>
              <a:t>リンパ節転移の有無</a:t>
            </a:r>
            <a:endParaRPr lang="en-US" altLang="ja-JP" sz="2000" dirty="0">
              <a:latin typeface="メイリオ" panose="020B0604030504040204" pitchFamily="50" charset="-128"/>
              <a:ea typeface="メイリオ" panose="020B0604030504040204" pitchFamily="50" charset="-128"/>
            </a:endParaRPr>
          </a:p>
          <a:p>
            <a:pPr marL="800100" lvl="1" indent="-342900" fontAlgn="auto">
              <a:spcBef>
                <a:spcPts val="0"/>
              </a:spcBef>
              <a:spcAft>
                <a:spcPts val="0"/>
              </a:spcAft>
              <a:buFont typeface="Arial" panose="020B0604020202020204" pitchFamily="34" charset="0"/>
              <a:buChar char="•"/>
              <a:tabLst>
                <a:tab pos="538163" algn="l"/>
              </a:tabLst>
              <a:defRPr/>
            </a:pPr>
            <a:r>
              <a:rPr lang="ja-JP" altLang="en-US" sz="2000" smtClean="0">
                <a:latin typeface="メイリオ" panose="020B0604030504040204" pitchFamily="50" charset="-128"/>
                <a:ea typeface="メイリオ" panose="020B0604030504040204" pitchFamily="50" charset="-128"/>
              </a:rPr>
              <a:t>家族歴</a:t>
            </a:r>
            <a:endParaRPr lang="en-US" altLang="ja-JP" sz="2000" dirty="0">
              <a:latin typeface="メイリオ" panose="020B0604030504040204" pitchFamily="50" charset="-128"/>
              <a:ea typeface="メイリオ" panose="020B0604030504040204" pitchFamily="50" charset="-128"/>
            </a:endParaRPr>
          </a:p>
          <a:p>
            <a:pPr marL="800100" lvl="1" indent="-342900" fontAlgn="auto">
              <a:spcBef>
                <a:spcPts val="0"/>
              </a:spcBef>
              <a:spcAft>
                <a:spcPts val="0"/>
              </a:spcAft>
              <a:buFont typeface="Arial" panose="020B0604020202020204" pitchFamily="34" charset="0"/>
              <a:buChar char="•"/>
              <a:tabLst>
                <a:tab pos="538163" algn="l"/>
              </a:tabLst>
              <a:defRPr/>
            </a:pPr>
            <a:r>
              <a:rPr lang="ja-JP" altLang="en-US" sz="2000" dirty="0">
                <a:latin typeface="メイリオ" panose="020B0604030504040204" pitchFamily="50" charset="-128"/>
                <a:ea typeface="メイリオ" panose="020B0604030504040204" pitchFamily="50" charset="-128"/>
              </a:rPr>
              <a:t>年齢</a:t>
            </a:r>
            <a:endParaRPr lang="en-US" altLang="ja-JP" sz="2000" dirty="0">
              <a:latin typeface="メイリオ" panose="020B0604030504040204" pitchFamily="50" charset="-128"/>
              <a:ea typeface="メイリオ" panose="020B0604030504040204" pitchFamily="50" charset="-128"/>
            </a:endParaRPr>
          </a:p>
          <a:p>
            <a:pPr marL="800100" lvl="1" indent="-342900" fontAlgn="auto">
              <a:spcBef>
                <a:spcPts val="0"/>
              </a:spcBef>
              <a:spcAft>
                <a:spcPts val="0"/>
              </a:spcAft>
              <a:buFont typeface="Arial" panose="020B0604020202020204" pitchFamily="34" charset="0"/>
              <a:buChar char="•"/>
              <a:tabLst>
                <a:tab pos="538163" algn="l"/>
              </a:tabLst>
              <a:defRPr/>
            </a:pPr>
            <a:r>
              <a:rPr lang="ja-JP" altLang="en-US" sz="2000" dirty="0">
                <a:latin typeface="メイリオ" panose="020B0604030504040204" pitchFamily="50" charset="-128"/>
                <a:ea typeface="メイリオ" panose="020B0604030504040204" pitchFamily="50" charset="-128"/>
              </a:rPr>
              <a:t>性別</a:t>
            </a:r>
            <a:endParaRPr lang="en-US" altLang="ja-JP" sz="2000" dirty="0">
              <a:latin typeface="メイリオ" panose="020B0604030504040204" pitchFamily="50" charset="-128"/>
              <a:ea typeface="メイリオ" panose="020B0604030504040204" pitchFamily="50" charset="-128"/>
            </a:endParaRPr>
          </a:p>
          <a:p>
            <a:pPr lvl="1" fontAlgn="auto">
              <a:spcBef>
                <a:spcPts val="0"/>
              </a:spcBef>
              <a:spcAft>
                <a:spcPts val="0"/>
              </a:spcAft>
              <a:tabLst>
                <a:tab pos="538163" algn="l"/>
              </a:tabLst>
              <a:defRPr/>
            </a:pPr>
            <a:r>
              <a:rPr lang="ja-JP" altLang="en-US" sz="2000" dirty="0">
                <a:latin typeface="メイリオ" panose="020B0604030504040204" pitchFamily="50" charset="-128"/>
                <a:ea typeface="メイリオ" panose="020B0604030504040204" pitchFamily="50" charset="-128"/>
              </a:rPr>
              <a:t>　　：</a:t>
            </a:r>
            <a:endParaRPr lang="en-US" altLang="ja-JP" sz="2000" dirty="0">
              <a:latin typeface="メイリオ" panose="020B0604030504040204" pitchFamily="50" charset="-128"/>
              <a:ea typeface="メイリオ" panose="020B0604030504040204" pitchFamily="50" charset="-128"/>
            </a:endParaRPr>
          </a:p>
          <a:p>
            <a:pPr marL="800100" lvl="1" indent="-342900" fontAlgn="auto">
              <a:spcBef>
                <a:spcPts val="0"/>
              </a:spcBef>
              <a:spcAft>
                <a:spcPts val="0"/>
              </a:spcAft>
              <a:buFont typeface="Arial" panose="020B0604020202020204" pitchFamily="34" charset="0"/>
              <a:buChar char="•"/>
              <a:tabLst>
                <a:tab pos="538163" algn="l"/>
              </a:tabLst>
              <a:defRPr/>
            </a:pPr>
            <a:r>
              <a:rPr lang="ja-JP" altLang="en-US" sz="2800" b="1" dirty="0">
                <a:solidFill>
                  <a:srgbClr val="C00000"/>
                </a:solidFill>
                <a:latin typeface="メイリオ" panose="020B0604030504040204" pitchFamily="50" charset="-128"/>
                <a:ea typeface="メイリオ" panose="020B0604030504040204" pitchFamily="50" charset="-128"/>
              </a:rPr>
              <a:t>“</a:t>
            </a:r>
            <a:r>
              <a:rPr lang="en-US" altLang="ja-JP" sz="2800" b="1" dirty="0">
                <a:solidFill>
                  <a:srgbClr val="C00000"/>
                </a:solidFill>
                <a:latin typeface="メイリオ" panose="020B0604030504040204" pitchFamily="50" charset="-128"/>
                <a:ea typeface="メイリオ" panose="020B0604030504040204" pitchFamily="50" charset="-128"/>
              </a:rPr>
              <a:t>X</a:t>
            </a:r>
            <a:r>
              <a:rPr lang="ja-JP" altLang="en-US" sz="2800" b="1" dirty="0">
                <a:solidFill>
                  <a:srgbClr val="C00000"/>
                </a:solidFill>
                <a:latin typeface="メイリオ" panose="020B0604030504040204" pitchFamily="50" charset="-128"/>
                <a:ea typeface="メイリオ" panose="020B0604030504040204" pitchFamily="50" charset="-128"/>
              </a:rPr>
              <a:t>”</a:t>
            </a:r>
            <a:endParaRPr lang="en-US" altLang="ja-JP" sz="2800" b="1" dirty="0">
              <a:solidFill>
                <a:srgbClr val="C00000"/>
              </a:solidFill>
              <a:latin typeface="メイリオ" panose="020B0604030504040204" pitchFamily="50" charset="-128"/>
              <a:ea typeface="メイリオ" panose="020B0604030504040204" pitchFamily="50" charset="-128"/>
            </a:endParaRPr>
          </a:p>
          <a:p>
            <a:pPr marL="800100" lvl="1" indent="-342900" fontAlgn="auto">
              <a:spcBef>
                <a:spcPts val="0"/>
              </a:spcBef>
              <a:spcAft>
                <a:spcPts val="0"/>
              </a:spcAft>
              <a:buFont typeface="Arial" panose="020B0604020202020204" pitchFamily="34" charset="0"/>
              <a:buChar char="•"/>
              <a:tabLst>
                <a:tab pos="538163" algn="l"/>
              </a:tabLst>
              <a:defRPr/>
            </a:pPr>
            <a:r>
              <a:rPr lang="ja-JP" altLang="en-US" sz="2800" b="1" dirty="0">
                <a:solidFill>
                  <a:srgbClr val="C00000"/>
                </a:solidFill>
                <a:latin typeface="メイリオ" panose="020B0604030504040204" pitchFamily="50" charset="-128"/>
                <a:ea typeface="メイリオ" panose="020B0604030504040204" pitchFamily="50" charset="-128"/>
              </a:rPr>
              <a:t>“</a:t>
            </a:r>
            <a:r>
              <a:rPr lang="en-US" altLang="ja-JP" sz="2800" b="1" dirty="0">
                <a:solidFill>
                  <a:srgbClr val="C00000"/>
                </a:solidFill>
                <a:latin typeface="メイリオ" panose="020B0604030504040204" pitchFamily="50" charset="-128"/>
                <a:ea typeface="メイリオ" panose="020B0604030504040204" pitchFamily="50" charset="-128"/>
              </a:rPr>
              <a:t>Y</a:t>
            </a:r>
            <a:r>
              <a:rPr lang="ja-JP" altLang="en-US" sz="2800" b="1" dirty="0">
                <a:solidFill>
                  <a:srgbClr val="C00000"/>
                </a:solidFill>
                <a:latin typeface="メイリオ" panose="020B0604030504040204" pitchFamily="50" charset="-128"/>
                <a:ea typeface="メイリオ" panose="020B0604030504040204" pitchFamily="50" charset="-128"/>
              </a:rPr>
              <a:t>”</a:t>
            </a:r>
            <a:endParaRPr lang="en-US" altLang="ja-JP" sz="2800" b="1" dirty="0">
              <a:solidFill>
                <a:srgbClr val="C00000"/>
              </a:solidFill>
              <a:latin typeface="メイリオ" panose="020B0604030504040204" pitchFamily="50" charset="-128"/>
              <a:ea typeface="メイリオ" panose="020B0604030504040204" pitchFamily="50" charset="-128"/>
            </a:endParaRPr>
          </a:p>
          <a:p>
            <a:pPr marL="800100" lvl="1" indent="-342900" fontAlgn="auto">
              <a:spcBef>
                <a:spcPts val="0"/>
              </a:spcBef>
              <a:spcAft>
                <a:spcPts val="0"/>
              </a:spcAft>
              <a:buFont typeface="Arial" panose="020B0604020202020204" pitchFamily="34" charset="0"/>
              <a:buChar char="•"/>
              <a:tabLst>
                <a:tab pos="538163" algn="l"/>
              </a:tabLst>
              <a:defRPr/>
            </a:pPr>
            <a:r>
              <a:rPr lang="ja-JP" altLang="en-US" sz="2800" b="1" dirty="0">
                <a:solidFill>
                  <a:srgbClr val="C00000"/>
                </a:solidFill>
                <a:latin typeface="メイリオ" panose="020B0604030504040204" pitchFamily="50" charset="-128"/>
                <a:ea typeface="メイリオ" panose="020B0604030504040204" pitchFamily="50" charset="-128"/>
              </a:rPr>
              <a:t>”</a:t>
            </a:r>
            <a:r>
              <a:rPr lang="en-US" altLang="ja-JP" sz="2800" b="1" dirty="0">
                <a:solidFill>
                  <a:srgbClr val="C00000"/>
                </a:solidFill>
                <a:latin typeface="メイリオ" panose="020B0604030504040204" pitchFamily="50" charset="-128"/>
                <a:ea typeface="メイリオ" panose="020B0604030504040204" pitchFamily="50" charset="-128"/>
              </a:rPr>
              <a:t>Z</a:t>
            </a:r>
            <a:r>
              <a:rPr lang="ja-JP" altLang="en-US" sz="2800" b="1" dirty="0">
                <a:solidFill>
                  <a:srgbClr val="C00000"/>
                </a:solidFill>
                <a:latin typeface="メイリオ" panose="020B0604030504040204" pitchFamily="50" charset="-128"/>
                <a:ea typeface="メイリオ" panose="020B0604030504040204" pitchFamily="50" charset="-128"/>
              </a:rPr>
              <a:t>”</a:t>
            </a:r>
            <a:endParaRPr lang="en-US" altLang="ja-JP" sz="2800" b="1" dirty="0">
              <a:solidFill>
                <a:srgbClr val="C00000"/>
              </a:solidFill>
              <a:latin typeface="メイリオ" panose="020B0604030504040204" pitchFamily="50" charset="-128"/>
              <a:ea typeface="メイリオ" panose="020B0604030504040204" pitchFamily="50" charset="-128"/>
            </a:endParaRPr>
          </a:p>
          <a:p>
            <a:pPr lvl="1" fontAlgn="auto">
              <a:spcBef>
                <a:spcPts val="0"/>
              </a:spcBef>
              <a:spcAft>
                <a:spcPts val="0"/>
              </a:spcAft>
              <a:tabLst>
                <a:tab pos="538163" algn="l"/>
              </a:tabLst>
              <a:defRPr/>
            </a:pPr>
            <a:r>
              <a:rPr lang="ja-JP" altLang="en-US" sz="2000" dirty="0">
                <a:latin typeface="メイリオ" panose="020B0604030504040204" pitchFamily="50" charset="-128"/>
                <a:ea typeface="メイリオ" panose="020B0604030504040204" pitchFamily="50" charset="-128"/>
              </a:rPr>
              <a:t>　　：</a:t>
            </a:r>
            <a:endParaRPr lang="en-US" altLang="ja-JP" sz="2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xmlns="" id="{DD39BA2F-4CFE-443B-A4BD-B48F6A358166}"/>
              </a:ext>
            </a:extLst>
          </p:cNvPr>
          <p:cNvSpPr txBox="1"/>
          <p:nvPr/>
        </p:nvSpPr>
        <p:spPr>
          <a:xfrm>
            <a:off x="5211886" y="1181909"/>
            <a:ext cx="4532922" cy="2554545"/>
          </a:xfrm>
          <a:prstGeom prst="rect">
            <a:avLst/>
          </a:prstGeom>
          <a:noFill/>
        </p:spPr>
        <p:txBody>
          <a:bodyPr wrap="square">
            <a:spAutoFit/>
          </a:bodyPr>
          <a:lstStyle/>
          <a:p>
            <a:pPr fontAlgn="auto">
              <a:spcBef>
                <a:spcPts val="0"/>
              </a:spcBef>
              <a:spcAft>
                <a:spcPts val="0"/>
              </a:spcAft>
              <a:tabLst>
                <a:tab pos="538163" algn="l"/>
              </a:tabLst>
              <a:defRPr/>
            </a:pPr>
            <a:r>
              <a:rPr lang="ja-JP" altLang="en-US" sz="2000" b="1" dirty="0">
                <a:latin typeface="メイリオ" panose="020B0604030504040204" pitchFamily="50" charset="-128"/>
                <a:ea typeface="メイリオ" panose="020B0604030504040204" pitchFamily="50" charset="-128"/>
              </a:rPr>
              <a:t>人為的な要因</a:t>
            </a:r>
            <a:endParaRPr lang="en-US" altLang="ja-JP" sz="2000" b="1" dirty="0">
              <a:latin typeface="メイリオ" panose="020B0604030504040204" pitchFamily="50" charset="-128"/>
              <a:ea typeface="メイリオ" panose="020B0604030504040204" pitchFamily="50" charset="-128"/>
            </a:endParaRPr>
          </a:p>
          <a:p>
            <a:pPr marL="800100" lvl="1" indent="-342900" fontAlgn="auto">
              <a:spcBef>
                <a:spcPts val="0"/>
              </a:spcBef>
              <a:spcAft>
                <a:spcPts val="0"/>
              </a:spcAft>
              <a:buFont typeface="Arial" panose="020B0604020202020204" pitchFamily="34" charset="0"/>
              <a:buChar char="•"/>
              <a:tabLst>
                <a:tab pos="538163" algn="l"/>
              </a:tabLst>
              <a:defRPr/>
            </a:pPr>
            <a:r>
              <a:rPr lang="ja-JP" altLang="en-US" sz="2000" dirty="0">
                <a:latin typeface="メイリオ" panose="020B0604030504040204" pitchFamily="50" charset="-128"/>
                <a:ea typeface="メイリオ" panose="020B0604030504040204" pitchFamily="50" charset="-128"/>
              </a:rPr>
              <a:t>周辺組織の混入度合い</a:t>
            </a:r>
            <a:endParaRPr lang="en-US" altLang="ja-JP" sz="2000" dirty="0">
              <a:latin typeface="メイリオ" panose="020B0604030504040204" pitchFamily="50" charset="-128"/>
              <a:ea typeface="メイリオ" panose="020B0604030504040204" pitchFamily="50" charset="-128"/>
            </a:endParaRPr>
          </a:p>
          <a:p>
            <a:pPr marL="800100" lvl="1" indent="-342900" fontAlgn="auto">
              <a:spcBef>
                <a:spcPts val="0"/>
              </a:spcBef>
              <a:spcAft>
                <a:spcPts val="0"/>
              </a:spcAft>
              <a:buFont typeface="Arial" panose="020B0604020202020204" pitchFamily="34" charset="0"/>
              <a:buChar char="•"/>
              <a:tabLst>
                <a:tab pos="538163" algn="l"/>
              </a:tabLst>
              <a:defRPr/>
            </a:pPr>
            <a:r>
              <a:rPr lang="ja-JP" altLang="en-US" sz="2000" dirty="0">
                <a:latin typeface="メイリオ" panose="020B0604030504040204" pitchFamily="50" charset="-128"/>
                <a:ea typeface="メイリオ" panose="020B0604030504040204" pitchFamily="50" charset="-128"/>
              </a:rPr>
              <a:t>血球細胞の混入度合い</a:t>
            </a:r>
            <a:endParaRPr lang="en-US" altLang="ja-JP" sz="2000" dirty="0">
              <a:latin typeface="メイリオ" panose="020B0604030504040204" pitchFamily="50" charset="-128"/>
              <a:ea typeface="メイリオ" panose="020B0604030504040204" pitchFamily="50" charset="-128"/>
            </a:endParaRPr>
          </a:p>
          <a:p>
            <a:pPr marL="800100" lvl="1" indent="-342900" fontAlgn="auto">
              <a:spcBef>
                <a:spcPts val="0"/>
              </a:spcBef>
              <a:spcAft>
                <a:spcPts val="0"/>
              </a:spcAft>
              <a:buFont typeface="Arial" panose="020B0604020202020204" pitchFamily="34" charset="0"/>
              <a:buChar char="•"/>
              <a:tabLst>
                <a:tab pos="538163" algn="l"/>
              </a:tabLst>
              <a:defRPr/>
            </a:pPr>
            <a:r>
              <a:rPr lang="ja-JP" altLang="en-US" sz="2000" dirty="0">
                <a:latin typeface="メイリオ" panose="020B0604030504040204" pitchFamily="50" charset="-128"/>
                <a:ea typeface="メイリオ" panose="020B0604030504040204" pitchFamily="50" charset="-128"/>
              </a:rPr>
              <a:t>摘出から凍結までの時間</a:t>
            </a:r>
            <a:endParaRPr lang="en-US" altLang="ja-JP" sz="2000" dirty="0">
              <a:latin typeface="メイリオ" panose="020B0604030504040204" pitchFamily="50" charset="-128"/>
              <a:ea typeface="メイリオ" panose="020B0604030504040204" pitchFamily="50" charset="-128"/>
            </a:endParaRPr>
          </a:p>
          <a:p>
            <a:pPr marL="800100" lvl="1" indent="-342900" fontAlgn="auto">
              <a:spcBef>
                <a:spcPts val="0"/>
              </a:spcBef>
              <a:spcAft>
                <a:spcPts val="0"/>
              </a:spcAft>
              <a:buFont typeface="Arial" panose="020B0604020202020204" pitchFamily="34" charset="0"/>
              <a:buChar char="•"/>
              <a:tabLst>
                <a:tab pos="538163" algn="l"/>
              </a:tabLst>
              <a:defRPr/>
            </a:pPr>
            <a:r>
              <a:rPr lang="en-US" altLang="ja-JP" sz="2000" dirty="0">
                <a:latin typeface="メイリオ" panose="020B0604030504040204" pitchFamily="50" charset="-128"/>
                <a:ea typeface="メイリオ" panose="020B0604030504040204" pitchFamily="50" charset="-128"/>
              </a:rPr>
              <a:t>RNA</a:t>
            </a:r>
            <a:r>
              <a:rPr lang="ja-JP" altLang="en-US" sz="2000" dirty="0">
                <a:latin typeface="メイリオ" panose="020B0604030504040204" pitchFamily="50" charset="-128"/>
                <a:ea typeface="メイリオ" panose="020B0604030504040204" pitchFamily="50" charset="-128"/>
              </a:rPr>
              <a:t>の品質</a:t>
            </a:r>
            <a:endParaRPr lang="en-US" altLang="ja-JP" sz="2000" dirty="0">
              <a:latin typeface="メイリオ" panose="020B0604030504040204" pitchFamily="50" charset="-128"/>
              <a:ea typeface="メイリオ" panose="020B0604030504040204" pitchFamily="50" charset="-128"/>
            </a:endParaRPr>
          </a:p>
          <a:p>
            <a:pPr marL="800100" lvl="1" indent="-342900" fontAlgn="auto">
              <a:spcBef>
                <a:spcPts val="0"/>
              </a:spcBef>
              <a:spcAft>
                <a:spcPts val="0"/>
              </a:spcAft>
              <a:buFont typeface="Arial" panose="020B0604020202020204" pitchFamily="34" charset="0"/>
              <a:buChar char="•"/>
              <a:tabLst>
                <a:tab pos="538163" algn="l"/>
              </a:tabLst>
              <a:defRPr/>
            </a:pPr>
            <a:r>
              <a:rPr lang="en-US" altLang="ja-JP" sz="2000" dirty="0">
                <a:latin typeface="メイリオ" panose="020B0604030504040204" pitchFamily="50" charset="-128"/>
                <a:ea typeface="メイリオ" panose="020B0604030504040204" pitchFamily="50" charset="-128"/>
              </a:rPr>
              <a:t>RNA</a:t>
            </a:r>
            <a:r>
              <a:rPr lang="ja-JP" altLang="en-US" sz="2000" dirty="0">
                <a:latin typeface="メイリオ" panose="020B0604030504040204" pitchFamily="50" charset="-128"/>
                <a:ea typeface="メイリオ" panose="020B0604030504040204" pitchFamily="50" charset="-128"/>
              </a:rPr>
              <a:t>の抽出方法</a:t>
            </a:r>
            <a:endParaRPr lang="en-US" altLang="ja-JP" sz="2000" dirty="0">
              <a:latin typeface="メイリオ" panose="020B0604030504040204" pitchFamily="50" charset="-128"/>
              <a:ea typeface="メイリオ" panose="020B0604030504040204" pitchFamily="50" charset="-128"/>
            </a:endParaRPr>
          </a:p>
          <a:p>
            <a:pPr marL="800100" lvl="1" indent="-342900" fontAlgn="auto">
              <a:spcBef>
                <a:spcPts val="0"/>
              </a:spcBef>
              <a:spcAft>
                <a:spcPts val="0"/>
              </a:spcAft>
              <a:buFont typeface="Arial" panose="020B0604020202020204" pitchFamily="34" charset="0"/>
              <a:buChar char="•"/>
              <a:tabLst>
                <a:tab pos="538163" algn="l"/>
              </a:tabLst>
              <a:defRPr/>
            </a:pPr>
            <a:r>
              <a:rPr lang="ja-JP" altLang="en-US" sz="2000" dirty="0">
                <a:latin typeface="メイリオ" panose="020B0604030504040204" pitchFamily="50" charset="-128"/>
                <a:ea typeface="メイリオ" panose="020B0604030504040204" pitchFamily="50" charset="-128"/>
              </a:rPr>
              <a:t>サイト・実験者の違い</a:t>
            </a:r>
            <a:endParaRPr lang="en-US" altLang="ja-JP" sz="2000" dirty="0">
              <a:latin typeface="メイリオ" panose="020B0604030504040204" pitchFamily="50" charset="-128"/>
              <a:ea typeface="メイリオ" panose="020B0604030504040204" pitchFamily="50" charset="-128"/>
            </a:endParaRPr>
          </a:p>
          <a:p>
            <a:pPr lvl="1" fontAlgn="auto">
              <a:spcBef>
                <a:spcPts val="0"/>
              </a:spcBef>
              <a:spcAft>
                <a:spcPts val="0"/>
              </a:spcAft>
              <a:tabLst>
                <a:tab pos="538163" algn="l"/>
              </a:tabLst>
              <a:defRPr/>
            </a:pPr>
            <a:r>
              <a:rPr lang="ja-JP" altLang="en-US" sz="2000" dirty="0">
                <a:latin typeface="メイリオ" panose="020B0604030504040204" pitchFamily="50" charset="-128"/>
                <a:ea typeface="メイリオ" panose="020B0604030504040204" pitchFamily="50" charset="-128"/>
              </a:rPr>
              <a:t>　　：</a:t>
            </a:r>
            <a:endParaRPr lang="en-US" altLang="ja-JP" sz="2000" dirty="0">
              <a:latin typeface="メイリオ" panose="020B0604030504040204" pitchFamily="50" charset="-128"/>
              <a:ea typeface="メイリオ" panose="020B0604030504040204" pitchFamily="50" charset="-128"/>
            </a:endParaRPr>
          </a:p>
        </p:txBody>
      </p:sp>
      <p:sp>
        <p:nvSpPr>
          <p:cNvPr id="2" name="テキスト ボックス 1"/>
          <p:cNvSpPr txBox="1"/>
          <p:nvPr/>
        </p:nvSpPr>
        <p:spPr>
          <a:xfrm>
            <a:off x="2767477" y="3778228"/>
            <a:ext cx="6457444" cy="2492990"/>
          </a:xfrm>
          <a:prstGeom prst="rect">
            <a:avLst/>
          </a:prstGeom>
          <a:noFill/>
          <a:ln>
            <a:solidFill>
              <a:srgbClr val="008000"/>
            </a:solidFill>
            <a:prstDash val="sysDash"/>
          </a:ln>
        </p:spPr>
        <p:txBody>
          <a:bodyPr wrap="square" rtlCol="0">
            <a:spAutoFit/>
          </a:bodyPr>
          <a:lstStyle/>
          <a:p>
            <a:pPr marL="177800"/>
            <a:r>
              <a:rPr kumimoji="1" lang="ja-JP" altLang="en-US" sz="2400" b="1" dirty="0">
                <a:latin typeface="メイリオ" panose="020B0604030504040204" pitchFamily="50" charset="-128"/>
                <a:ea typeface="メイリオ" panose="020B0604030504040204" pitchFamily="50" charset="-128"/>
              </a:rPr>
              <a:t>そもそも、臨床サンプルでは、</a:t>
            </a:r>
            <a:endParaRPr kumimoji="1" lang="en-US" altLang="ja-JP" sz="2400" b="1" dirty="0">
              <a:latin typeface="メイリオ" panose="020B0604030504040204" pitchFamily="50" charset="-128"/>
              <a:ea typeface="メイリオ" panose="020B0604030504040204" pitchFamily="50" charset="-128"/>
            </a:endParaRPr>
          </a:p>
          <a:p>
            <a:pPr marL="177800"/>
            <a:r>
              <a:rPr lang="ja-JP" altLang="en-US" sz="2400" b="1" dirty="0">
                <a:latin typeface="メイリオ" panose="020B0604030504040204" pitchFamily="50" charset="-128"/>
                <a:ea typeface="メイリオ" panose="020B0604030504040204" pitchFamily="50" charset="-128"/>
              </a:rPr>
              <a:t>解析対象を</a:t>
            </a:r>
            <a:r>
              <a:rPr kumimoji="1" lang="ja-JP" altLang="en-US" sz="2400" b="1" dirty="0">
                <a:solidFill>
                  <a:srgbClr val="FF0000"/>
                </a:solidFill>
                <a:latin typeface="メイリオ" panose="020B0604030504040204" pitchFamily="50" charset="-128"/>
                <a:ea typeface="メイリオ" panose="020B0604030504040204" pitchFamily="50" charset="-128"/>
              </a:rPr>
              <a:t>「均質な集団」</a:t>
            </a:r>
            <a:r>
              <a:rPr kumimoji="1" lang="ja-JP" altLang="en-US" sz="2400" b="1" dirty="0">
                <a:latin typeface="メイリオ" panose="020B0604030504040204" pitchFamily="50" charset="-128"/>
                <a:ea typeface="メイリオ" panose="020B0604030504040204" pitchFamily="50" charset="-128"/>
              </a:rPr>
              <a:t>にすることは</a:t>
            </a:r>
            <a:endParaRPr kumimoji="1" lang="en-US" altLang="ja-JP" sz="2400" b="1" dirty="0">
              <a:latin typeface="メイリオ" panose="020B0604030504040204" pitchFamily="50" charset="-128"/>
              <a:ea typeface="メイリオ" panose="020B0604030504040204" pitchFamily="50" charset="-128"/>
            </a:endParaRPr>
          </a:p>
          <a:p>
            <a:pPr marL="177800"/>
            <a:r>
              <a:rPr kumimoji="1" lang="ja-JP" altLang="en-US" sz="2400" b="1" dirty="0">
                <a:latin typeface="メイリオ" panose="020B0604030504040204" pitchFamily="50" charset="-128"/>
                <a:ea typeface="メイリオ" panose="020B0604030504040204" pitchFamily="50" charset="-128"/>
              </a:rPr>
              <a:t>きわめて困難。</a:t>
            </a:r>
            <a:endParaRPr kumimoji="1" lang="en-US" altLang="ja-JP" sz="2400" b="1" dirty="0">
              <a:latin typeface="メイリオ" panose="020B0604030504040204" pitchFamily="50" charset="-128"/>
              <a:ea typeface="メイリオ" panose="020B0604030504040204" pitchFamily="50" charset="-128"/>
            </a:endParaRPr>
          </a:p>
          <a:p>
            <a:pPr marL="439738" indent="-439738"/>
            <a:r>
              <a:rPr lang="ja-JP" altLang="en-US" sz="2400" b="1" dirty="0">
                <a:solidFill>
                  <a:srgbClr val="008000"/>
                </a:solidFill>
                <a:latin typeface="メイリオ" panose="020B0604030504040204" pitchFamily="50" charset="-128"/>
                <a:ea typeface="メイリオ" panose="020B0604030504040204" pitchFamily="50" charset="-128"/>
              </a:rPr>
              <a:t>　</a:t>
            </a:r>
            <a:r>
              <a:rPr lang="ja-JP" altLang="en-US" sz="2800" b="1" dirty="0">
                <a:solidFill>
                  <a:srgbClr val="008000"/>
                </a:solidFill>
                <a:latin typeface="メイリオ" panose="020B0604030504040204" pitchFamily="50" charset="-128"/>
                <a:ea typeface="メイリオ" panose="020B0604030504040204" pitchFamily="50" charset="-128"/>
              </a:rPr>
              <a:t>→　</a:t>
            </a:r>
            <a:r>
              <a:rPr lang="ja-JP" altLang="en-US" sz="2800" b="1" dirty="0">
                <a:solidFill>
                  <a:srgbClr val="FF0000"/>
                </a:solidFill>
                <a:latin typeface="メイリオ" panose="020B0604030504040204" pitchFamily="50" charset="-128"/>
                <a:ea typeface="メイリオ" panose="020B0604030504040204" pitchFamily="50" charset="-128"/>
              </a:rPr>
              <a:t>「不均一な集団」</a:t>
            </a:r>
            <a:r>
              <a:rPr lang="ja-JP" altLang="en-US" sz="2800" b="1" dirty="0">
                <a:solidFill>
                  <a:srgbClr val="008000"/>
                </a:solidFill>
                <a:latin typeface="メイリオ" panose="020B0604030504040204" pitchFamily="50" charset="-128"/>
                <a:ea typeface="メイリオ" panose="020B0604030504040204" pitchFamily="50" charset="-128"/>
              </a:rPr>
              <a:t>であることを前提に、どのように扱うべきかを</a:t>
            </a:r>
            <a:endParaRPr lang="en-US" altLang="ja-JP" sz="2800" b="1" dirty="0">
              <a:solidFill>
                <a:srgbClr val="008000"/>
              </a:solidFill>
              <a:latin typeface="メイリオ" panose="020B0604030504040204" pitchFamily="50" charset="-128"/>
              <a:ea typeface="メイリオ" panose="020B0604030504040204" pitchFamily="50" charset="-128"/>
            </a:endParaRPr>
          </a:p>
          <a:p>
            <a:pPr marL="439738" indent="-439738"/>
            <a:r>
              <a:rPr lang="en-US" altLang="ja-JP" sz="2800" b="1" dirty="0">
                <a:solidFill>
                  <a:srgbClr val="008000"/>
                </a:solidFill>
                <a:latin typeface="メイリオ" panose="020B0604030504040204" pitchFamily="50" charset="-128"/>
                <a:ea typeface="メイリオ" panose="020B0604030504040204" pitchFamily="50" charset="-128"/>
              </a:rPr>
              <a:t>	</a:t>
            </a:r>
            <a:r>
              <a:rPr lang="ja-JP" altLang="en-US" sz="2800" b="1" dirty="0">
                <a:solidFill>
                  <a:srgbClr val="008000"/>
                </a:solidFill>
                <a:latin typeface="メイリオ" panose="020B0604030504040204" pitchFamily="50" charset="-128"/>
                <a:ea typeface="メイリオ" panose="020B0604030504040204" pitchFamily="50" charset="-128"/>
              </a:rPr>
              <a:t>考える。</a:t>
            </a:r>
            <a:endParaRPr kumimoji="1" lang="ja-JP" altLang="en-US" sz="2400" b="1" dirty="0">
              <a:solidFill>
                <a:srgbClr val="008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003324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89012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600" dirty="0" err="1">
                <a:solidFill>
                  <a:srgbClr val="161616"/>
                </a:solidFill>
              </a:rPr>
              <a:t>ESR1</a:t>
            </a:r>
            <a:r>
              <a:rPr lang="ja-JP" altLang="en-US" sz="3600" dirty="0">
                <a:solidFill>
                  <a:srgbClr val="161616"/>
                </a:solidFill>
              </a:rPr>
              <a:t>と</a:t>
            </a:r>
            <a:r>
              <a:rPr lang="en-US" altLang="ja-JP" sz="3600" dirty="0">
                <a:solidFill>
                  <a:srgbClr val="161616"/>
                </a:solidFill>
              </a:rPr>
              <a:t>PGR</a:t>
            </a:r>
            <a:r>
              <a:rPr lang="ja-JP" altLang="en-US" sz="3600" dirty="0">
                <a:solidFill>
                  <a:srgbClr val="161616"/>
                </a:solidFill>
              </a:rPr>
              <a:t>の発現相関</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83</a:t>
            </a:fld>
            <a:endParaRPr lang="ja-JP" altLang="en-US" sz="1200">
              <a:solidFill>
                <a:srgbClr val="003A6F"/>
              </a:solidFill>
            </a:endParaRP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798" y="1018153"/>
            <a:ext cx="8378459" cy="548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45667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796" y="1019462"/>
            <a:ext cx="8378459" cy="548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9305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600" dirty="0" err="1">
                <a:solidFill>
                  <a:srgbClr val="161616"/>
                </a:solidFill>
              </a:rPr>
              <a:t>ESR1</a:t>
            </a:r>
            <a:r>
              <a:rPr lang="ja-JP" altLang="en-US" sz="3600" dirty="0">
                <a:solidFill>
                  <a:srgbClr val="161616"/>
                </a:solidFill>
              </a:rPr>
              <a:t>と</a:t>
            </a:r>
            <a:r>
              <a:rPr lang="en-US" altLang="ja-JP" sz="3600" dirty="0" err="1">
                <a:solidFill>
                  <a:srgbClr val="161616"/>
                </a:solidFill>
              </a:rPr>
              <a:t>Her2</a:t>
            </a:r>
            <a:r>
              <a:rPr lang="ja-JP" altLang="en-US" sz="3600" dirty="0">
                <a:solidFill>
                  <a:srgbClr val="161616"/>
                </a:solidFill>
              </a:rPr>
              <a:t>（</a:t>
            </a:r>
            <a:r>
              <a:rPr lang="en-US" altLang="ja-JP" sz="3600" dirty="0" err="1">
                <a:solidFill>
                  <a:srgbClr val="161616"/>
                </a:solidFill>
              </a:rPr>
              <a:t>ERBB2</a:t>
            </a:r>
            <a:r>
              <a:rPr lang="ja-JP" altLang="en-US" sz="3600" dirty="0">
                <a:solidFill>
                  <a:srgbClr val="161616"/>
                </a:solidFill>
              </a:rPr>
              <a:t>）の発現</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84</a:t>
            </a:fld>
            <a:endParaRPr lang="ja-JP" altLang="en-US" sz="1200">
              <a:solidFill>
                <a:srgbClr val="003A6F"/>
              </a:solidFill>
            </a:endParaRPr>
          </a:p>
        </p:txBody>
      </p:sp>
    </p:spTree>
    <p:extLst>
      <p:ext uri="{BB962C8B-B14F-4D97-AF65-F5344CB8AC3E}">
        <p14:creationId xmlns:p14="http://schemas.microsoft.com/office/powerpoint/2010/main" val="6945637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9305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600" dirty="0" err="1">
                <a:solidFill>
                  <a:srgbClr val="161616"/>
                </a:solidFill>
              </a:rPr>
              <a:t>ERBB4</a:t>
            </a:r>
            <a:r>
              <a:rPr lang="ja-JP" altLang="en-US" sz="3600" dirty="0">
                <a:solidFill>
                  <a:srgbClr val="161616"/>
                </a:solidFill>
              </a:rPr>
              <a:t>の発現</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85</a:t>
            </a:fld>
            <a:endParaRPr lang="ja-JP" altLang="en-US" sz="1200">
              <a:solidFill>
                <a:srgbClr val="003A6F"/>
              </a:solidFill>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751" y="1969156"/>
            <a:ext cx="3182388" cy="2940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0816" y="1967327"/>
            <a:ext cx="3186046" cy="294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4540" y="1965498"/>
            <a:ext cx="3178730" cy="2948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タイトル 3">
            <a:extLst>
              <a:ext uri="{FF2B5EF4-FFF2-40B4-BE49-F238E27FC236}">
                <a16:creationId xmlns:a16="http://schemas.microsoft.com/office/drawing/2014/main" xmlns="" id="{1756CCFF-723E-4FA6-8B61-C6FA55C733D9}"/>
              </a:ext>
            </a:extLst>
          </p:cNvPr>
          <p:cNvSpPr txBox="1">
            <a:spLocks/>
          </p:cNvSpPr>
          <p:nvPr/>
        </p:nvSpPr>
        <p:spPr bwMode="auto">
          <a:xfrm>
            <a:off x="450936" y="1211898"/>
            <a:ext cx="609779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kumimoji="1" sz="4000" kern="1200">
                <a:solidFill>
                  <a:srgbClr val="141414"/>
                </a:solidFill>
                <a:latin typeface="HGP創英角ｺﾞｼｯｸUB" panose="020B0900000000000000" pitchFamily="50" charset="-128"/>
                <a:ea typeface="HGP創英角ｺﾞｼｯｸUB" panose="020B0900000000000000" pitchFamily="50" charset="-128"/>
                <a:cs typeface="+mj-cs"/>
              </a:defRPr>
            </a:lvl1pPr>
            <a:lvl2pPr algn="ctr" rtl="0" eaLnBrk="0" fontAlgn="base" hangingPunct="0">
              <a:spcBef>
                <a:spcPct val="0"/>
              </a:spcBef>
              <a:spcAft>
                <a:spcPct val="0"/>
              </a:spcAft>
              <a:defRPr kumimoji="1" sz="4000">
                <a:solidFill>
                  <a:srgbClr val="141414"/>
                </a:solidFill>
                <a:latin typeface="HGP創英角ｺﾞｼｯｸUB" pitchFamily="50" charset="-128"/>
                <a:ea typeface="HGP創英角ｺﾞｼｯｸUB" pitchFamily="50" charset="-128"/>
              </a:defRPr>
            </a:lvl2pPr>
            <a:lvl3pPr algn="ctr" rtl="0" eaLnBrk="0" fontAlgn="base" hangingPunct="0">
              <a:spcBef>
                <a:spcPct val="0"/>
              </a:spcBef>
              <a:spcAft>
                <a:spcPct val="0"/>
              </a:spcAft>
              <a:defRPr kumimoji="1" sz="4000">
                <a:solidFill>
                  <a:srgbClr val="141414"/>
                </a:solidFill>
                <a:latin typeface="HGP創英角ｺﾞｼｯｸUB" pitchFamily="50" charset="-128"/>
                <a:ea typeface="HGP創英角ｺﾞｼｯｸUB" pitchFamily="50" charset="-128"/>
              </a:defRPr>
            </a:lvl3pPr>
            <a:lvl4pPr algn="ctr" rtl="0" eaLnBrk="0" fontAlgn="base" hangingPunct="0">
              <a:spcBef>
                <a:spcPct val="0"/>
              </a:spcBef>
              <a:spcAft>
                <a:spcPct val="0"/>
              </a:spcAft>
              <a:defRPr kumimoji="1" sz="4000">
                <a:solidFill>
                  <a:srgbClr val="141414"/>
                </a:solidFill>
                <a:latin typeface="HGP創英角ｺﾞｼｯｸUB" pitchFamily="50" charset="-128"/>
                <a:ea typeface="HGP創英角ｺﾞｼｯｸUB" pitchFamily="50" charset="-128"/>
              </a:defRPr>
            </a:lvl4pPr>
            <a:lvl5pPr algn="ctr" rtl="0" eaLnBrk="0" fontAlgn="base" hangingPunct="0">
              <a:spcBef>
                <a:spcPct val="0"/>
              </a:spcBef>
              <a:spcAft>
                <a:spcPct val="0"/>
              </a:spcAft>
              <a:defRPr kumimoji="1" sz="4000">
                <a:solidFill>
                  <a:srgbClr val="141414"/>
                </a:solidFill>
                <a:latin typeface="HGP創英角ｺﾞｼｯｸUB" pitchFamily="50" charset="-128"/>
                <a:ea typeface="HGP創英角ｺﾞｼｯｸUB" pitchFamily="50" charset="-128"/>
              </a:defRPr>
            </a:lvl5pPr>
            <a:lvl6pPr marL="457200" algn="ctr" rtl="0" fontAlgn="base">
              <a:spcBef>
                <a:spcPct val="0"/>
              </a:spcBef>
              <a:spcAft>
                <a:spcPct val="0"/>
              </a:spcAft>
              <a:defRPr kumimoji="1" sz="4400">
                <a:solidFill>
                  <a:schemeClr val="tx1"/>
                </a:solidFill>
                <a:latin typeface="Calibri" pitchFamily="34" charset="0"/>
                <a:ea typeface="ＭＳ Ｐゴシック" pitchFamily="50" charset="-128"/>
              </a:defRPr>
            </a:lvl6pPr>
            <a:lvl7pPr marL="914400" algn="ctr" rtl="0" fontAlgn="base">
              <a:spcBef>
                <a:spcPct val="0"/>
              </a:spcBef>
              <a:spcAft>
                <a:spcPct val="0"/>
              </a:spcAft>
              <a:defRPr kumimoji="1" sz="4400">
                <a:solidFill>
                  <a:schemeClr val="tx1"/>
                </a:solidFill>
                <a:latin typeface="Calibri" pitchFamily="34" charset="0"/>
                <a:ea typeface="ＭＳ Ｐゴシック" pitchFamily="50"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pitchFamily="50"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pitchFamily="50" charset="-128"/>
              </a:defRPr>
            </a:lvl9pPr>
          </a:lstStyle>
          <a:p>
            <a:r>
              <a:rPr lang="en-US" altLang="ja-JP" sz="2800" dirty="0" err="1">
                <a:solidFill>
                  <a:srgbClr val="FF0000"/>
                </a:solidFill>
              </a:rPr>
              <a:t>ESR1</a:t>
            </a:r>
            <a:r>
              <a:rPr lang="ja-JP" altLang="en-US" sz="2800" dirty="0">
                <a:solidFill>
                  <a:srgbClr val="FF0000"/>
                </a:solidFill>
              </a:rPr>
              <a:t>や</a:t>
            </a:r>
            <a:r>
              <a:rPr lang="en-US" altLang="ja-JP" sz="2800" dirty="0">
                <a:solidFill>
                  <a:srgbClr val="FF0000"/>
                </a:solidFill>
              </a:rPr>
              <a:t>PGR</a:t>
            </a:r>
            <a:r>
              <a:rPr lang="ja-JP" altLang="en-US" sz="2800" dirty="0">
                <a:solidFill>
                  <a:srgbClr val="FF0000"/>
                </a:solidFill>
              </a:rPr>
              <a:t>と</a:t>
            </a:r>
            <a:r>
              <a:rPr lang="en-US" altLang="ja-JP" sz="2800" dirty="0" err="1">
                <a:solidFill>
                  <a:srgbClr val="FF0000"/>
                </a:solidFill>
              </a:rPr>
              <a:t>ERBB4</a:t>
            </a:r>
            <a:r>
              <a:rPr lang="ja-JP" altLang="en-US" sz="2800" dirty="0">
                <a:solidFill>
                  <a:srgbClr val="FF0000"/>
                </a:solidFill>
              </a:rPr>
              <a:t>の発現が相関？</a:t>
            </a:r>
          </a:p>
        </p:txBody>
      </p:sp>
      <p:sp>
        <p:nvSpPr>
          <p:cNvPr id="8" name="テキスト ボックス 7">
            <a:extLst>
              <a:ext uri="{FF2B5EF4-FFF2-40B4-BE49-F238E27FC236}">
                <a16:creationId xmlns:a16="http://schemas.microsoft.com/office/drawing/2014/main" xmlns="" id="{0386EE43-0C47-4B17-A020-A72A448DC020}"/>
              </a:ext>
            </a:extLst>
          </p:cNvPr>
          <p:cNvSpPr txBox="1"/>
          <p:nvPr/>
        </p:nvSpPr>
        <p:spPr>
          <a:xfrm>
            <a:off x="985478" y="5194351"/>
            <a:ext cx="8568721" cy="954107"/>
          </a:xfrm>
          <a:prstGeom prst="rect">
            <a:avLst/>
          </a:prstGeom>
          <a:noFill/>
        </p:spPr>
        <p:txBody>
          <a:bodyPr wrap="square">
            <a:spAutoFit/>
          </a:bodyPr>
          <a:lstStyle/>
          <a:p>
            <a:pPr algn="ctr" fontAlgn="auto">
              <a:spcBef>
                <a:spcPts val="0"/>
              </a:spcBef>
              <a:spcAft>
                <a:spcPts val="0"/>
              </a:spcAft>
              <a:tabLst>
                <a:tab pos="538163" algn="l"/>
              </a:tabLst>
              <a:defRPr/>
            </a:pPr>
            <a:r>
              <a:rPr lang="ja-JP" altLang="en-US" sz="2800" b="1" dirty="0">
                <a:solidFill>
                  <a:srgbClr val="002060"/>
                </a:solidFill>
                <a:latin typeface="メイリオ" panose="020B0604030504040204" pitchFamily="50" charset="-128"/>
                <a:ea typeface="メイリオ" panose="020B0604030504040204" pitchFamily="50" charset="-128"/>
              </a:rPr>
              <a:t>多様性があるからこそ見えること</a:t>
            </a:r>
            <a:endParaRPr lang="en-US" altLang="ja-JP" sz="2800" b="1" dirty="0">
              <a:solidFill>
                <a:srgbClr val="002060"/>
              </a:solidFill>
              <a:latin typeface="メイリオ" panose="020B0604030504040204" pitchFamily="50" charset="-128"/>
              <a:ea typeface="メイリオ" panose="020B0604030504040204" pitchFamily="50" charset="-128"/>
            </a:endParaRPr>
          </a:p>
          <a:p>
            <a:pPr algn="ctr" fontAlgn="auto">
              <a:spcBef>
                <a:spcPts val="0"/>
              </a:spcBef>
              <a:spcAft>
                <a:spcPts val="0"/>
              </a:spcAft>
              <a:tabLst>
                <a:tab pos="538163" algn="l"/>
              </a:tabLst>
              <a:defRPr/>
            </a:pPr>
            <a:r>
              <a:rPr lang="ja-JP" altLang="en-US" sz="2800" b="1" dirty="0">
                <a:solidFill>
                  <a:srgbClr val="002060"/>
                </a:solidFill>
                <a:latin typeface="メイリオ" panose="020B0604030504040204" pitchFamily="50" charset="-128"/>
                <a:ea typeface="メイリオ" panose="020B0604030504040204" pitchFamily="50" charset="-128"/>
              </a:rPr>
              <a:t>データがたくさんあるからこそ見えること</a:t>
            </a:r>
            <a:endParaRPr lang="en-US" altLang="ja-JP" sz="2800" b="1" dirty="0">
              <a:solidFill>
                <a:srgbClr val="002060"/>
              </a:solidFill>
              <a:latin typeface="メイリオ" panose="020B0604030504040204" pitchFamily="50" charset="-128"/>
              <a:ea typeface="メイリオ" panose="020B0604030504040204" pitchFamily="50" charset="-128"/>
            </a:endParaRPr>
          </a:p>
        </p:txBody>
      </p:sp>
      <p:sp>
        <p:nvSpPr>
          <p:cNvPr id="2" name="正方形/長方形 1"/>
          <p:cNvSpPr/>
          <p:nvPr/>
        </p:nvSpPr>
        <p:spPr>
          <a:xfrm>
            <a:off x="222191" y="1948443"/>
            <a:ext cx="6452074" cy="2982483"/>
          </a:xfrm>
          <a:prstGeom prst="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177921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7617441" cy="9305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600" dirty="0" err="1">
                <a:solidFill>
                  <a:srgbClr val="161616"/>
                </a:solidFill>
              </a:rPr>
              <a:t>ERBB4</a:t>
            </a:r>
            <a:r>
              <a:rPr lang="ja-JP" altLang="en-US" sz="3600" dirty="0">
                <a:solidFill>
                  <a:srgbClr val="161616"/>
                </a:solidFill>
              </a:rPr>
              <a:t>が発現している組織と機能</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86</a:t>
            </a:fld>
            <a:endParaRPr lang="ja-JP" altLang="en-US" sz="1200">
              <a:solidFill>
                <a:srgbClr val="003A6F"/>
              </a:solidFill>
            </a:endParaRPr>
          </a:p>
        </p:txBody>
      </p:sp>
      <p:grpSp>
        <p:nvGrpSpPr>
          <p:cNvPr id="17" name="グループ化 16"/>
          <p:cNvGrpSpPr/>
          <p:nvPr/>
        </p:nvGrpSpPr>
        <p:grpSpPr>
          <a:xfrm>
            <a:off x="427266" y="1653192"/>
            <a:ext cx="6084630" cy="4559601"/>
            <a:chOff x="521271" y="1063518"/>
            <a:chExt cx="6306819" cy="4798897"/>
          </a:xfrm>
        </p:grpSpPr>
        <p:grpSp>
          <p:nvGrpSpPr>
            <p:cNvPr id="3" name="グループ化 2"/>
            <p:cNvGrpSpPr/>
            <p:nvPr/>
          </p:nvGrpSpPr>
          <p:grpSpPr>
            <a:xfrm>
              <a:off x="521271" y="1063518"/>
              <a:ext cx="6306819" cy="4798897"/>
              <a:chOff x="1623701" y="1063518"/>
              <a:chExt cx="6725539" cy="5390651"/>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3701" y="1063518"/>
                <a:ext cx="6725539" cy="5390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5885983" y="1441176"/>
                <a:ext cx="889987" cy="261610"/>
              </a:xfrm>
              <a:prstGeom prst="rect">
                <a:avLst/>
              </a:prstGeom>
              <a:noFill/>
            </p:spPr>
            <p:txBody>
              <a:bodyPr wrap="none" rtlCol="0">
                <a:spAutoFit/>
              </a:bodyPr>
              <a:lstStyle/>
              <a:p>
                <a:pPr algn="ctr"/>
                <a:r>
                  <a:rPr lang="ja-JP" altLang="en-US" sz="1100" dirty="0">
                    <a:solidFill>
                      <a:srgbClr val="FF0000"/>
                    </a:solidFill>
                    <a:latin typeface="メイリオ" panose="020B0604030504040204" pitchFamily="50" charset="-128"/>
                    <a:ea typeface="メイリオ" panose="020B0604030504040204" pitchFamily="50" charset="-128"/>
                  </a:rPr>
                  <a:t>中枢神経系</a:t>
                </a:r>
                <a:endParaRPr kumimoji="1" lang="ja-JP" altLang="en-US" sz="1100" dirty="0">
                  <a:solidFill>
                    <a:srgbClr val="FF0000"/>
                  </a:solidFill>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839524" y="1441176"/>
                <a:ext cx="1031051" cy="261610"/>
              </a:xfrm>
              <a:prstGeom prst="rect">
                <a:avLst/>
              </a:prstGeom>
              <a:noFill/>
            </p:spPr>
            <p:txBody>
              <a:bodyPr wrap="none" rtlCol="0">
                <a:spAutoFit/>
              </a:bodyPr>
              <a:lstStyle/>
              <a:p>
                <a:pPr algn="ctr"/>
                <a:r>
                  <a:rPr kumimoji="1" lang="ja-JP" altLang="en-US" sz="1100" dirty="0">
                    <a:latin typeface="メイリオ" panose="020B0604030504040204" pitchFamily="50" charset="-128"/>
                    <a:ea typeface="メイリオ" panose="020B0604030504040204" pitchFamily="50" charset="-128"/>
                  </a:rPr>
                  <a:t>血球・血管系</a:t>
                </a:r>
              </a:p>
            </p:txBody>
          </p:sp>
          <p:sp>
            <p:nvSpPr>
              <p:cNvPr id="7" name="テキスト ボックス 6"/>
              <p:cNvSpPr txBox="1"/>
              <p:nvPr/>
            </p:nvSpPr>
            <p:spPr>
              <a:xfrm>
                <a:off x="7795338" y="1441176"/>
                <a:ext cx="466794" cy="261610"/>
              </a:xfrm>
              <a:prstGeom prst="rect">
                <a:avLst/>
              </a:prstGeom>
              <a:noFill/>
            </p:spPr>
            <p:txBody>
              <a:bodyPr wrap="none" rtlCol="0">
                <a:spAutoFit/>
              </a:bodyPr>
              <a:lstStyle/>
              <a:p>
                <a:pPr algn="ctr"/>
                <a:r>
                  <a:rPr kumimoji="1" lang="ja-JP" altLang="en-US" sz="1100" dirty="0">
                    <a:latin typeface="メイリオ" panose="020B0604030504040204" pitchFamily="50" charset="-128"/>
                    <a:ea typeface="メイリオ" panose="020B0604030504040204" pitchFamily="50" charset="-128"/>
                  </a:rPr>
                  <a:t>皮膚</a:t>
                </a:r>
              </a:p>
            </p:txBody>
          </p:sp>
          <p:sp>
            <p:nvSpPr>
              <p:cNvPr id="8" name="テキスト ボックス 7"/>
              <p:cNvSpPr txBox="1"/>
              <p:nvPr/>
            </p:nvSpPr>
            <p:spPr>
              <a:xfrm>
                <a:off x="5720135" y="3828256"/>
                <a:ext cx="466794" cy="261610"/>
              </a:xfrm>
              <a:prstGeom prst="rect">
                <a:avLst/>
              </a:prstGeom>
              <a:noFill/>
            </p:spPr>
            <p:txBody>
              <a:bodyPr wrap="none" rtlCol="0">
                <a:spAutoFit/>
              </a:bodyPr>
              <a:lstStyle/>
              <a:p>
                <a:pPr algn="ctr"/>
                <a:r>
                  <a:rPr kumimoji="1" lang="ja-JP" altLang="en-US" sz="1100" dirty="0">
                    <a:latin typeface="メイリオ" panose="020B0604030504040204" pitchFamily="50" charset="-128"/>
                    <a:ea typeface="メイリオ" panose="020B0604030504040204" pitchFamily="50" charset="-128"/>
                  </a:rPr>
                  <a:t>生殖</a:t>
                </a:r>
              </a:p>
            </p:txBody>
          </p:sp>
          <p:sp>
            <p:nvSpPr>
              <p:cNvPr id="9" name="テキスト ボックス 8"/>
              <p:cNvSpPr txBox="1"/>
              <p:nvPr/>
            </p:nvSpPr>
            <p:spPr>
              <a:xfrm>
                <a:off x="6323289" y="3828256"/>
                <a:ext cx="607860" cy="261610"/>
              </a:xfrm>
              <a:prstGeom prst="rect">
                <a:avLst/>
              </a:prstGeom>
              <a:noFill/>
            </p:spPr>
            <p:txBody>
              <a:bodyPr wrap="none" rtlCol="0">
                <a:spAutoFit/>
              </a:bodyPr>
              <a:lstStyle/>
              <a:p>
                <a:pPr algn="ctr"/>
                <a:r>
                  <a:rPr kumimoji="1" lang="ja-JP" altLang="en-US" sz="1100" dirty="0">
                    <a:latin typeface="メイリオ" panose="020B0604030504040204" pitchFamily="50" charset="-128"/>
                    <a:ea typeface="メイリオ" panose="020B0604030504040204" pitchFamily="50" charset="-128"/>
                  </a:rPr>
                  <a:t>消化管</a:t>
                </a:r>
              </a:p>
            </p:txBody>
          </p:sp>
          <p:sp>
            <p:nvSpPr>
              <p:cNvPr id="10" name="テキスト ボックス 9"/>
              <p:cNvSpPr txBox="1"/>
              <p:nvPr/>
            </p:nvSpPr>
            <p:spPr>
              <a:xfrm>
                <a:off x="7697747" y="3828256"/>
                <a:ext cx="607860" cy="261610"/>
              </a:xfrm>
              <a:prstGeom prst="rect">
                <a:avLst/>
              </a:prstGeom>
              <a:noFill/>
            </p:spPr>
            <p:txBody>
              <a:bodyPr wrap="none" rtlCol="0">
                <a:spAutoFit/>
              </a:bodyPr>
              <a:lstStyle/>
              <a:p>
                <a:pPr algn="ctr"/>
                <a:r>
                  <a:rPr lang="ja-JP" altLang="en-US" sz="1100" dirty="0">
                    <a:latin typeface="メイリオ" panose="020B0604030504040204" pitchFamily="50" charset="-128"/>
                    <a:ea typeface="メイリオ" panose="020B0604030504040204" pitchFamily="50" charset="-128"/>
                  </a:rPr>
                  <a:t>分泌系</a:t>
                </a:r>
                <a:endParaRPr kumimoji="1" lang="en-US" altLang="ja-JP" sz="1100"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6173809" y="3828256"/>
                <a:ext cx="325731" cy="261610"/>
              </a:xfrm>
              <a:prstGeom prst="rect">
                <a:avLst/>
              </a:prstGeom>
              <a:noFill/>
            </p:spPr>
            <p:txBody>
              <a:bodyPr wrap="none" rtlCol="0">
                <a:spAutoFit/>
              </a:bodyPr>
              <a:lstStyle/>
              <a:p>
                <a:pPr algn="ctr"/>
                <a:r>
                  <a:rPr lang="ja-JP" altLang="en-US" sz="1100" dirty="0">
                    <a:latin typeface="メイリオ" panose="020B0604030504040204" pitchFamily="50" charset="-128"/>
                    <a:ea typeface="メイリオ" panose="020B0604030504040204" pitchFamily="50" charset="-128"/>
                  </a:rPr>
                  <a:t>筋</a:t>
                </a:r>
                <a:endParaRPr kumimoji="1" lang="ja-JP" altLang="en-US" sz="1100"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6847496" y="3828256"/>
                <a:ext cx="325731" cy="261610"/>
              </a:xfrm>
              <a:prstGeom prst="rect">
                <a:avLst/>
              </a:prstGeom>
              <a:noFill/>
            </p:spPr>
            <p:txBody>
              <a:bodyPr wrap="none" rtlCol="0">
                <a:spAutoFit/>
              </a:bodyPr>
              <a:lstStyle/>
              <a:p>
                <a:pPr algn="ctr"/>
                <a:r>
                  <a:rPr lang="ja-JP" altLang="en-US" sz="1100" dirty="0">
                    <a:latin typeface="メイリオ" panose="020B0604030504040204" pitchFamily="50" charset="-128"/>
                    <a:ea typeface="メイリオ" panose="020B0604030504040204" pitchFamily="50" charset="-128"/>
                  </a:rPr>
                  <a:t>肝</a:t>
                </a:r>
                <a:endParaRPr kumimoji="1" lang="ja-JP" altLang="en-US" sz="1100"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7153724" y="3828256"/>
                <a:ext cx="325731" cy="261610"/>
              </a:xfrm>
              <a:prstGeom prst="rect">
                <a:avLst/>
              </a:prstGeom>
              <a:noFill/>
            </p:spPr>
            <p:txBody>
              <a:bodyPr wrap="none" rtlCol="0">
                <a:spAutoFit/>
              </a:bodyPr>
              <a:lstStyle/>
              <a:p>
                <a:pPr algn="ctr"/>
                <a:r>
                  <a:rPr lang="ja-JP" altLang="en-US" sz="1100" dirty="0">
                    <a:latin typeface="メイリオ" panose="020B0604030504040204" pitchFamily="50" charset="-128"/>
                    <a:ea typeface="メイリオ" panose="020B0604030504040204" pitchFamily="50" charset="-128"/>
                  </a:rPr>
                  <a:t>肺</a:t>
                </a:r>
                <a:endParaRPr kumimoji="1" lang="ja-JP" altLang="en-US" sz="1100" dirty="0">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7434314" y="3828256"/>
                <a:ext cx="325731" cy="261610"/>
              </a:xfrm>
              <a:prstGeom prst="rect">
                <a:avLst/>
              </a:prstGeom>
              <a:noFill/>
            </p:spPr>
            <p:txBody>
              <a:bodyPr wrap="none" rtlCol="0">
                <a:spAutoFit/>
              </a:bodyPr>
              <a:lstStyle/>
              <a:p>
                <a:pPr algn="ctr"/>
                <a:r>
                  <a:rPr lang="ja-JP" altLang="en-US" sz="1100" dirty="0">
                    <a:latin typeface="メイリオ" panose="020B0604030504040204" pitchFamily="50" charset="-128"/>
                    <a:ea typeface="メイリオ" panose="020B0604030504040204" pitchFamily="50" charset="-128"/>
                  </a:rPr>
                  <a:t>腎</a:t>
                </a:r>
                <a:endParaRPr kumimoji="1" lang="ja-JP" altLang="en-US" sz="1100" dirty="0">
                  <a:latin typeface="メイリオ" panose="020B0604030504040204" pitchFamily="50" charset="-128"/>
                  <a:ea typeface="メイリオ" panose="020B0604030504040204" pitchFamily="50" charset="-128"/>
                </a:endParaRPr>
              </a:p>
            </p:txBody>
          </p:sp>
        </p:grpSp>
        <p:sp>
          <p:nvSpPr>
            <p:cNvPr id="4" name="正方形/長方形 3"/>
            <p:cNvSpPr/>
            <p:nvPr/>
          </p:nvSpPr>
          <p:spPr>
            <a:xfrm>
              <a:off x="4391912" y="1410054"/>
              <a:ext cx="1018921" cy="1924745"/>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p:cNvSpPr txBox="1"/>
          <p:nvPr/>
        </p:nvSpPr>
        <p:spPr>
          <a:xfrm>
            <a:off x="754155" y="1059223"/>
            <a:ext cx="5050998" cy="707886"/>
          </a:xfrm>
          <a:prstGeom prst="rect">
            <a:avLst/>
          </a:prstGeom>
          <a:noFill/>
        </p:spPr>
        <p:txBody>
          <a:bodyPr wrap="none" rtlCol="0">
            <a:spAutoFit/>
          </a:bodyPr>
          <a:lstStyle/>
          <a:p>
            <a:r>
              <a:rPr lang="en-US" altLang="ja-JP" sz="4000" b="1" dirty="0" err="1">
                <a:solidFill>
                  <a:srgbClr val="002060"/>
                </a:solidFill>
                <a:latin typeface="メイリオ" panose="020B0604030504040204" pitchFamily="50" charset="-128"/>
                <a:ea typeface="メイリオ" panose="020B0604030504040204" pitchFamily="50" charset="-128"/>
              </a:rPr>
              <a:t>RefEx</a:t>
            </a:r>
            <a:r>
              <a:rPr lang="ja-JP" altLang="en-US" sz="2000" dirty="0">
                <a:solidFill>
                  <a:srgbClr val="002060"/>
                </a:solidFill>
                <a:latin typeface="メイリオ" panose="020B0604030504040204" pitchFamily="50" charset="-128"/>
                <a:ea typeface="メイリオ" panose="020B0604030504040204" pitchFamily="50" charset="-128"/>
              </a:rPr>
              <a:t>（</a:t>
            </a:r>
            <a:r>
              <a:rPr lang="en-US" altLang="ja-JP" sz="2000" dirty="0">
                <a:solidFill>
                  <a:srgbClr val="002060"/>
                </a:solidFill>
                <a:latin typeface="メイリオ" panose="020B0604030504040204" pitchFamily="50" charset="-128"/>
                <a:ea typeface="メイリオ" panose="020B0604030504040204" pitchFamily="50" charset="-128"/>
                <a:hlinkClick r:id="rId3"/>
              </a:rPr>
              <a:t>https://</a:t>
            </a:r>
            <a:r>
              <a:rPr lang="en-US" altLang="ja-JP" sz="2000" dirty="0" err="1">
                <a:solidFill>
                  <a:srgbClr val="002060"/>
                </a:solidFill>
                <a:latin typeface="メイリオ" panose="020B0604030504040204" pitchFamily="50" charset="-128"/>
                <a:ea typeface="メイリオ" panose="020B0604030504040204" pitchFamily="50" charset="-128"/>
                <a:hlinkClick r:id="rId3"/>
              </a:rPr>
              <a:t>refex.dbcls.jp</a:t>
            </a:r>
            <a:r>
              <a:rPr lang="en-US" altLang="ja-JP" sz="2000" dirty="0">
                <a:solidFill>
                  <a:srgbClr val="002060"/>
                </a:solidFill>
                <a:latin typeface="メイリオ" panose="020B0604030504040204" pitchFamily="50" charset="-128"/>
                <a:ea typeface="メイリオ" panose="020B0604030504040204" pitchFamily="50" charset="-128"/>
                <a:hlinkClick r:id="rId3"/>
              </a:rPr>
              <a:t>/</a:t>
            </a:r>
            <a:r>
              <a:rPr lang="ja-JP" altLang="en-US" sz="2000" dirty="0">
                <a:solidFill>
                  <a:srgbClr val="002060"/>
                </a:solidFill>
                <a:latin typeface="メイリオ" panose="020B0604030504040204" pitchFamily="50" charset="-128"/>
                <a:ea typeface="メイリオ" panose="020B0604030504040204" pitchFamily="50" charset="-128"/>
              </a:rPr>
              <a:t>）</a:t>
            </a:r>
            <a:endParaRPr lang="en-US" altLang="ja-JP" sz="2000" dirty="0">
              <a:solidFill>
                <a:srgbClr val="002060"/>
              </a:solidFill>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6520441" y="1942472"/>
            <a:ext cx="3385559" cy="3616375"/>
          </a:xfrm>
          <a:prstGeom prst="rect">
            <a:avLst/>
          </a:prstGeom>
          <a:noFill/>
        </p:spPr>
        <p:txBody>
          <a:bodyPr wrap="square" rtlCol="0">
            <a:spAutoFit/>
          </a:bodyPr>
          <a:lstStyle/>
          <a:p>
            <a:pPr>
              <a:spcBef>
                <a:spcPts val="600"/>
              </a:spcBef>
            </a:pPr>
            <a:r>
              <a:rPr lang="en-US" altLang="ja-JP" sz="2400" b="1" dirty="0" err="1">
                <a:latin typeface="メイリオ" panose="020B0604030504040204" pitchFamily="50" charset="-128"/>
                <a:ea typeface="メイリオ" panose="020B0604030504040204" pitchFamily="50" charset="-128"/>
              </a:rPr>
              <a:t>ERBB4</a:t>
            </a:r>
            <a:endParaRPr lang="en-US" altLang="ja-JP" sz="2400" b="1" dirty="0">
              <a:latin typeface="メイリオ" panose="020B0604030504040204" pitchFamily="50" charset="-128"/>
              <a:ea typeface="メイリオ" panose="020B0604030504040204" pitchFamily="50" charset="-128"/>
            </a:endParaRPr>
          </a:p>
          <a:p>
            <a:pPr marL="285750" indent="-285750">
              <a:spcBef>
                <a:spcPts val="600"/>
              </a:spcBef>
              <a:buFont typeface="Arial" panose="020B0604020202020204" pitchFamily="34" charset="0"/>
              <a:buChar char="•"/>
            </a:pPr>
            <a:r>
              <a:rPr lang="en-US" altLang="ja-JP" dirty="0" err="1">
                <a:latin typeface="メイリオ" panose="020B0604030504040204" pitchFamily="50" charset="-128"/>
                <a:ea typeface="メイリオ" panose="020B0604030504040204" pitchFamily="50" charset="-128"/>
              </a:rPr>
              <a:t>Neuregulin</a:t>
            </a:r>
            <a:r>
              <a:rPr lang="ja-JP" altLang="en-US" dirty="0">
                <a:latin typeface="メイリオ" panose="020B0604030504040204" pitchFamily="50" charset="-128"/>
                <a:ea typeface="メイリオ" panose="020B0604030504040204" pitchFamily="50" charset="-128"/>
              </a:rPr>
              <a:t>や他の成長因子により活性化され、分化や細胞増殖を誘導</a:t>
            </a:r>
            <a:endParaRPr lang="en-US" altLang="ja-JP" dirty="0">
              <a:latin typeface="メイリオ" panose="020B0604030504040204" pitchFamily="50" charset="-128"/>
              <a:ea typeface="メイリオ" panose="020B0604030504040204" pitchFamily="50" charset="-128"/>
            </a:endParaRPr>
          </a:p>
          <a:p>
            <a:pPr marL="285750" indent="-285750">
              <a:spcBef>
                <a:spcPts val="600"/>
              </a:spcBef>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発生、中枢神経系、様々な組織・器官の分化・増殖に関与</a:t>
            </a:r>
            <a:endParaRPr lang="en-US" altLang="ja-JP" dirty="0">
              <a:latin typeface="メイリオ" panose="020B0604030504040204" pitchFamily="50" charset="-128"/>
              <a:ea typeface="メイリオ" panose="020B0604030504040204" pitchFamily="50" charset="-128"/>
            </a:endParaRPr>
          </a:p>
          <a:p>
            <a:pPr marL="285750" indent="-285750">
              <a:spcBef>
                <a:spcPts val="600"/>
              </a:spcBef>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複数の構造異性体が存在</a:t>
            </a:r>
            <a:endParaRPr lang="en-US" altLang="ja-JP" dirty="0">
              <a:latin typeface="メイリオ" panose="020B0604030504040204" pitchFamily="50" charset="-128"/>
              <a:ea typeface="メイリオ" panose="020B0604030504040204" pitchFamily="50" charset="-128"/>
            </a:endParaRPr>
          </a:p>
          <a:p>
            <a:pPr marL="285750" indent="-285750">
              <a:spcBef>
                <a:spcPts val="600"/>
              </a:spcBef>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統合失調症・双極性障害の発症に関与（リスク因子）</a:t>
            </a:r>
            <a:endParaRPr lang="en-US" altLang="ja-JP" dirty="0">
              <a:latin typeface="メイリオ" panose="020B0604030504040204" pitchFamily="50" charset="-128"/>
              <a:ea typeface="メイリオ" panose="020B0604030504040204" pitchFamily="50" charset="-128"/>
            </a:endParaRPr>
          </a:p>
          <a:p>
            <a:pPr marL="285750" indent="-285750">
              <a:spcBef>
                <a:spcPts val="600"/>
              </a:spcBef>
              <a:buFont typeface="Arial" panose="020B0604020202020204" pitchFamily="34" charset="0"/>
              <a:buChar char="•"/>
            </a:pPr>
            <a:r>
              <a:rPr lang="ja-JP" altLang="en-US" dirty="0">
                <a:solidFill>
                  <a:srgbClr val="FF0000"/>
                </a:solidFill>
                <a:latin typeface="メイリオ" panose="020B0604030504040204" pitchFamily="50" charset="-128"/>
                <a:ea typeface="メイリオ" panose="020B0604030504040204" pitchFamily="50" charset="-128"/>
              </a:rPr>
              <a:t>乳がんに関連する変異</a:t>
            </a:r>
            <a:endParaRPr lang="en-US" altLang="ja-JP"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640333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14288"/>
            <a:ext cx="8761045" cy="91673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2400" dirty="0">
                <a:solidFill>
                  <a:srgbClr val="006600"/>
                </a:solidFill>
              </a:rPr>
              <a:t>【</a:t>
            </a:r>
            <a:r>
              <a:rPr lang="ja-JP" altLang="en-US" sz="2400" dirty="0">
                <a:solidFill>
                  <a:srgbClr val="006600"/>
                </a:solidFill>
              </a:rPr>
              <a:t>統合</a:t>
            </a:r>
            <a:r>
              <a:rPr lang="en-US" altLang="ja-JP" sz="2400" dirty="0">
                <a:solidFill>
                  <a:srgbClr val="006600"/>
                </a:solidFill>
              </a:rPr>
              <a:t>TV】 </a:t>
            </a:r>
            <a:r>
              <a:rPr lang="en-US" altLang="ja-JP" sz="2400" dirty="0" err="1">
                <a:solidFill>
                  <a:srgbClr val="006600"/>
                </a:solidFill>
              </a:rPr>
              <a:t>RefEx</a:t>
            </a:r>
            <a:r>
              <a:rPr lang="ja-JP" altLang="en-US" sz="2400" dirty="0">
                <a:solidFill>
                  <a:srgbClr val="006600"/>
                </a:solidFill>
              </a:rPr>
              <a:t>の使い方はこちらへ</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87</a:t>
            </a:fld>
            <a:endParaRPr lang="ja-JP" altLang="en-US" sz="1200">
              <a:solidFill>
                <a:srgbClr val="003A6F"/>
              </a:solidFill>
            </a:endParaRPr>
          </a:p>
        </p:txBody>
      </p:sp>
      <p:sp>
        <p:nvSpPr>
          <p:cNvPr id="6" name="テキスト ボックス 5">
            <a:extLst>
              <a:ext uri="{FF2B5EF4-FFF2-40B4-BE49-F238E27FC236}">
                <a16:creationId xmlns:a16="http://schemas.microsoft.com/office/drawing/2014/main" xmlns="" id="{6D8216C4-7AE4-44B0-8743-58AE626F19FE}"/>
              </a:ext>
            </a:extLst>
          </p:cNvPr>
          <p:cNvSpPr txBox="1"/>
          <p:nvPr/>
        </p:nvSpPr>
        <p:spPr>
          <a:xfrm>
            <a:off x="601785" y="1105158"/>
            <a:ext cx="9304215" cy="4939814"/>
          </a:xfrm>
          <a:prstGeom prst="rect">
            <a:avLst/>
          </a:prstGeom>
          <a:noFill/>
        </p:spPr>
        <p:txBody>
          <a:bodyPr wrap="square">
            <a:spAutoFit/>
          </a:bodyPr>
          <a:lstStyle/>
          <a:p>
            <a:pPr fontAlgn="auto">
              <a:spcBef>
                <a:spcPts val="600"/>
              </a:spcBef>
              <a:spcAft>
                <a:spcPts val="0"/>
              </a:spcAft>
              <a:tabLst>
                <a:tab pos="538163" algn="l"/>
              </a:tabLst>
              <a:defRPr/>
            </a:pPr>
            <a:r>
              <a:rPr lang="en-US" altLang="ja-JP" sz="2000" b="1" dirty="0">
                <a:solidFill>
                  <a:srgbClr val="003300"/>
                </a:solidFill>
                <a:latin typeface="メイリオ" panose="020B0604030504040204" pitchFamily="50" charset="-128"/>
                <a:ea typeface="メイリオ" panose="020B0604030504040204" pitchFamily="50" charset="-128"/>
              </a:rPr>
              <a:t>1)</a:t>
            </a:r>
            <a:r>
              <a:rPr lang="ja-JP" altLang="en-US" sz="2000" b="1" dirty="0">
                <a:solidFill>
                  <a:srgbClr val="003300"/>
                </a:solidFill>
                <a:latin typeface="メイリオ" panose="020B0604030504040204" pitchFamily="50" charset="-128"/>
                <a:ea typeface="メイリオ" panose="020B0604030504040204" pitchFamily="50" charset="-128"/>
              </a:rPr>
              <a:t> はじめての</a:t>
            </a:r>
            <a:r>
              <a:rPr lang="en-US" altLang="ja-JP" sz="2000" b="1" dirty="0" err="1">
                <a:solidFill>
                  <a:srgbClr val="003300"/>
                </a:solidFill>
                <a:latin typeface="メイリオ" panose="020B0604030504040204" pitchFamily="50" charset="-128"/>
                <a:ea typeface="メイリオ" panose="020B0604030504040204" pitchFamily="50" charset="-128"/>
              </a:rPr>
              <a:t>RefEx</a:t>
            </a:r>
            <a:r>
              <a:rPr lang="en-US" altLang="ja-JP" sz="2000" b="1" dirty="0">
                <a:solidFill>
                  <a:srgbClr val="003300"/>
                </a:solidFill>
                <a:latin typeface="メイリオ" panose="020B0604030504040204" pitchFamily="50" charset="-128"/>
                <a:ea typeface="メイリオ" panose="020B0604030504040204" pitchFamily="50" charset="-128"/>
              </a:rPr>
              <a:t>(Reference Expression dataset)</a:t>
            </a:r>
            <a:r>
              <a:rPr lang="ja-JP" altLang="en-US" sz="1200" dirty="0">
                <a:solidFill>
                  <a:srgbClr val="003300"/>
                </a:solidFill>
                <a:latin typeface="メイリオ" panose="020B0604030504040204" pitchFamily="50" charset="-128"/>
                <a:ea typeface="メイリオ" panose="020B0604030504040204" pitchFamily="50" charset="-128"/>
              </a:rPr>
              <a:t>（</a:t>
            </a:r>
            <a:r>
              <a:rPr lang="en-US" altLang="ja-JP" sz="1200" dirty="0">
                <a:solidFill>
                  <a:srgbClr val="003300"/>
                </a:solidFill>
                <a:latin typeface="メイリオ" panose="020B0604030504040204" pitchFamily="50" charset="-128"/>
                <a:ea typeface="メイリオ" panose="020B0604030504040204" pitchFamily="50" charset="-128"/>
              </a:rPr>
              <a:t>3</a:t>
            </a:r>
            <a:r>
              <a:rPr lang="ja-JP" altLang="en-US" sz="1200" dirty="0">
                <a:solidFill>
                  <a:srgbClr val="003300"/>
                </a:solidFill>
                <a:latin typeface="メイリオ" panose="020B0604030504040204" pitchFamily="50" charset="-128"/>
                <a:ea typeface="メイリオ" panose="020B0604030504040204" pitchFamily="50" charset="-128"/>
              </a:rPr>
              <a:t>分</a:t>
            </a:r>
            <a:r>
              <a:rPr lang="en-US" altLang="ja-JP" sz="1200" dirty="0">
                <a:solidFill>
                  <a:srgbClr val="003300"/>
                </a:solidFill>
                <a:latin typeface="メイリオ" panose="020B0604030504040204" pitchFamily="50" charset="-128"/>
                <a:ea typeface="メイリオ" panose="020B0604030504040204" pitchFamily="50" charset="-128"/>
              </a:rPr>
              <a:t>2</a:t>
            </a:r>
            <a:r>
              <a:rPr lang="ja-JP" altLang="en-US" sz="1200" dirty="0">
                <a:solidFill>
                  <a:srgbClr val="003300"/>
                </a:solidFill>
                <a:latin typeface="メイリオ" panose="020B0604030504040204" pitchFamily="50" charset="-128"/>
                <a:ea typeface="メイリオ" panose="020B0604030504040204" pitchFamily="50" charset="-128"/>
              </a:rPr>
              <a:t>秒）［</a:t>
            </a:r>
            <a:r>
              <a:rPr lang="en-US" altLang="ja-JP" sz="1200" dirty="0">
                <a:solidFill>
                  <a:srgbClr val="003300"/>
                </a:solidFill>
                <a:latin typeface="メイリオ" panose="020B0604030504040204" pitchFamily="50" charset="-128"/>
                <a:ea typeface="メイリオ" panose="020B0604030504040204" pitchFamily="50" charset="-128"/>
              </a:rPr>
              <a:t>2021-01-23</a:t>
            </a:r>
            <a:r>
              <a:rPr lang="ja-JP" altLang="en-US" sz="1200" dirty="0">
                <a:solidFill>
                  <a:srgbClr val="003300"/>
                </a:solidFill>
                <a:latin typeface="メイリオ" panose="020B0604030504040204" pitchFamily="50" charset="-128"/>
                <a:ea typeface="メイリオ" panose="020B0604030504040204" pitchFamily="50" charset="-128"/>
              </a:rPr>
              <a:t>］</a:t>
            </a:r>
            <a:endParaRPr lang="en-US" altLang="ja-JP" sz="1200" dirty="0">
              <a:solidFill>
                <a:srgbClr val="003300"/>
              </a:solidFill>
              <a:latin typeface="メイリオ" panose="020B0604030504040204" pitchFamily="50" charset="-128"/>
              <a:ea typeface="メイリオ" panose="020B0604030504040204" pitchFamily="50" charset="-128"/>
            </a:endParaRPr>
          </a:p>
          <a:p>
            <a:pPr marL="85725"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hlinkClick r:id="rId2"/>
              </a:rPr>
              <a:t>https://</a:t>
            </a:r>
            <a:r>
              <a:rPr lang="en-US" altLang="ja-JP" sz="1200" dirty="0" err="1">
                <a:latin typeface="メイリオ" panose="020B0604030504040204" pitchFamily="50" charset="-128"/>
                <a:ea typeface="メイリオ" panose="020B0604030504040204" pitchFamily="50" charset="-128"/>
                <a:hlinkClick r:id="rId2"/>
              </a:rPr>
              <a:t>togotv.dbcls.jp</a:t>
            </a:r>
            <a:r>
              <a:rPr lang="en-US" altLang="ja-JP" sz="1200" dirty="0">
                <a:latin typeface="メイリオ" panose="020B0604030504040204" pitchFamily="50" charset="-128"/>
                <a:ea typeface="メイリオ" panose="020B0604030504040204" pitchFamily="50" charset="-128"/>
                <a:hlinkClick r:id="rId2"/>
              </a:rPr>
              <a:t>/</a:t>
            </a:r>
            <a:r>
              <a:rPr lang="en-US" altLang="ja-JP" sz="1200" dirty="0" err="1">
                <a:latin typeface="メイリオ" panose="020B0604030504040204" pitchFamily="50" charset="-128"/>
                <a:ea typeface="メイリオ" panose="020B0604030504040204" pitchFamily="50" charset="-128"/>
                <a:hlinkClick r:id="rId2"/>
              </a:rPr>
              <a:t>20100618.html</a:t>
            </a:r>
            <a:endParaRPr lang="en-US" altLang="ja-JP" sz="1200" dirty="0">
              <a:latin typeface="メイリオ" panose="020B0604030504040204" pitchFamily="50" charset="-128"/>
              <a:ea typeface="メイリオ" panose="020B0604030504040204" pitchFamily="50" charset="-128"/>
            </a:endParaRPr>
          </a:p>
          <a:p>
            <a:pPr marL="85725" fontAlgn="auto">
              <a:spcBef>
                <a:spcPts val="600"/>
              </a:spcBef>
              <a:spcAft>
                <a:spcPts val="0"/>
              </a:spcAft>
              <a:tabLst>
                <a:tab pos="538163" algn="l"/>
              </a:tabLst>
              <a:defRPr/>
            </a:pPr>
            <a:r>
              <a:rPr lang="ja-JP" altLang="en-US" sz="1200" dirty="0">
                <a:latin typeface="メイリオ" panose="020B0604030504040204" pitchFamily="50" charset="-128"/>
                <a:ea typeface="メイリオ" panose="020B0604030504040204" pitchFamily="50" charset="-128"/>
              </a:rPr>
              <a:t>ヒトやマウス遺伝子の解剖学的な発現パターンデータの統合サイトで、</a:t>
            </a:r>
            <a:r>
              <a:rPr lang="en-US" altLang="ja-JP" sz="1200" dirty="0">
                <a:latin typeface="メイリオ" panose="020B0604030504040204" pitchFamily="50" charset="-128"/>
                <a:ea typeface="メイリオ" panose="020B0604030504040204" pitchFamily="50" charset="-128"/>
              </a:rPr>
              <a:t>4</a:t>
            </a:r>
            <a:r>
              <a:rPr lang="ja-JP" altLang="en-US" sz="1200" dirty="0">
                <a:latin typeface="メイリオ" panose="020B0604030504040204" pitchFamily="50" charset="-128"/>
                <a:ea typeface="メイリオ" panose="020B0604030504040204" pitchFamily="50" charset="-128"/>
              </a:rPr>
              <a:t>種類の発現データ </a:t>
            </a:r>
            <a:r>
              <a:rPr lang="en-US" altLang="ja-JP" sz="1200" dirty="0">
                <a:latin typeface="メイリオ" panose="020B0604030504040204" pitchFamily="50" charset="-128"/>
                <a:ea typeface="メイリオ" panose="020B0604030504040204" pitchFamily="50" charset="-128"/>
              </a:rPr>
              <a:t>(EST, </a:t>
            </a:r>
            <a:r>
              <a:rPr lang="en-US" altLang="ja-JP" sz="1200" dirty="0" err="1">
                <a:latin typeface="メイリオ" panose="020B0604030504040204" pitchFamily="50" charset="-128"/>
                <a:ea typeface="メイリオ" panose="020B0604030504040204" pitchFamily="50" charset="-128"/>
              </a:rPr>
              <a:t>GeneChip</a:t>
            </a:r>
            <a:r>
              <a:rPr lang="en-US" altLang="ja-JP" sz="1200" dirty="0">
                <a:latin typeface="メイリオ" panose="020B0604030504040204" pitchFamily="50" charset="-128"/>
                <a:ea typeface="メイリオ" panose="020B0604030504040204" pitchFamily="50" charset="-128"/>
              </a:rPr>
              <a:t>, </a:t>
            </a:r>
            <a:r>
              <a:rPr lang="en-US" altLang="ja-JP" sz="1200" dirty="0" err="1">
                <a:latin typeface="メイリオ" panose="020B0604030504040204" pitchFamily="50" charset="-128"/>
                <a:ea typeface="メイリオ" panose="020B0604030504040204" pitchFamily="50" charset="-128"/>
              </a:rPr>
              <a:t>iAFLP</a:t>
            </a:r>
            <a:r>
              <a:rPr lang="en-US" altLang="ja-JP" sz="1200" dirty="0">
                <a:latin typeface="メイリオ" panose="020B0604030504040204" pitchFamily="50" charset="-128"/>
                <a:ea typeface="メイリオ" panose="020B0604030504040204" pitchFamily="50" charset="-128"/>
              </a:rPr>
              <a:t>, CAGE)</a:t>
            </a:r>
            <a:r>
              <a:rPr lang="ja-JP" altLang="en-US" sz="1200" dirty="0">
                <a:latin typeface="メイリオ" panose="020B0604030504040204" pitchFamily="50" charset="-128"/>
                <a:ea typeface="メイリオ" panose="020B0604030504040204" pitchFamily="50" charset="-128"/>
              </a:rPr>
              <a:t>に対して、</a:t>
            </a:r>
            <a:r>
              <a:rPr lang="en-US" altLang="ja-JP" sz="1200" dirty="0" err="1">
                <a:latin typeface="メイリオ" panose="020B0604030504040204" pitchFamily="50" charset="-128"/>
                <a:ea typeface="メイリオ" panose="020B0604030504040204" pitchFamily="50" charset="-128"/>
              </a:rPr>
              <a:t>NCBI</a:t>
            </a:r>
            <a:r>
              <a:rPr lang="ja-JP" altLang="en-US" sz="1200" dirty="0">
                <a:latin typeface="メイリオ" panose="020B0604030504040204" pitchFamily="50" charset="-128"/>
                <a:ea typeface="メイリオ" panose="020B0604030504040204" pitchFamily="50" charset="-128"/>
              </a:rPr>
              <a:t>の</a:t>
            </a:r>
            <a:r>
              <a:rPr lang="en-US" altLang="ja-JP" sz="1200" dirty="0" err="1">
                <a:latin typeface="メイリオ" panose="020B0604030504040204" pitchFamily="50" charset="-128"/>
                <a:ea typeface="メイリオ" panose="020B0604030504040204" pitchFamily="50" charset="-128"/>
              </a:rPr>
              <a:t>RefSeq</a:t>
            </a:r>
            <a:r>
              <a:rPr lang="ja-JP" altLang="en-US" sz="1200" dirty="0">
                <a:latin typeface="メイリオ" panose="020B0604030504040204" pitchFamily="50" charset="-128"/>
                <a:ea typeface="メイリオ" panose="020B0604030504040204" pitchFamily="50" charset="-128"/>
              </a:rPr>
              <a:t>でデータを整理し、遺伝子発現データ解析のリファレンス（参照）データセットを収載しています。対象生物種はヒトとマウスのみですが、複数の手法による客観的な遺伝子発現データの比較が可能となっているのが特徴です。「検索」ボタンから「</a:t>
            </a:r>
            <a:r>
              <a:rPr lang="en-US" altLang="ja-JP" sz="1200" dirty="0">
                <a:latin typeface="メイリオ" panose="020B0604030504040204" pitchFamily="50" charset="-128"/>
                <a:ea typeface="メイリオ" panose="020B0604030504040204" pitchFamily="50" charset="-128"/>
              </a:rPr>
              <a:t>Description</a:t>
            </a:r>
            <a:r>
              <a:rPr lang="ja-JP" altLang="en-US" sz="1200" dirty="0">
                <a:latin typeface="メイリオ" panose="020B0604030504040204" pitchFamily="50" charset="-128"/>
                <a:ea typeface="メイリオ" panose="020B0604030504040204" pitchFamily="50" charset="-128"/>
              </a:rPr>
              <a:t>から遺伝子ファミリー</a:t>
            </a:r>
            <a:r>
              <a:rPr lang="en-US" altLang="ja-JP" sz="1200" dirty="0">
                <a:latin typeface="メイリオ" panose="020B0604030504040204" pitchFamily="50" charset="-128"/>
                <a:ea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rPr>
              <a:t>Interpro</a:t>
            </a:r>
            <a:r>
              <a:rPr lang="en-US" altLang="ja-JP" sz="1200" dirty="0">
                <a:latin typeface="メイリオ" panose="020B0604030504040204" pitchFamily="50" charset="-128"/>
                <a:ea typeface="メイリオ" panose="020B0604030504040204" pitchFamily="50" charset="-128"/>
              </a:rPr>
              <a:t> ID)</a:t>
            </a:r>
            <a:r>
              <a:rPr lang="ja-JP" altLang="en-US" sz="1200" dirty="0">
                <a:latin typeface="メイリオ" panose="020B0604030504040204" pitchFamily="50" charset="-128"/>
                <a:ea typeface="メイリオ" panose="020B0604030504040204" pitchFamily="50" charset="-128"/>
              </a:rPr>
              <a:t>を検索」する機能を用いて、</a:t>
            </a:r>
            <a:r>
              <a:rPr lang="en-US" altLang="ja-JP" sz="1200" dirty="0" err="1">
                <a:latin typeface="メイリオ" panose="020B0604030504040204" pitchFamily="50" charset="-128"/>
                <a:ea typeface="メイリオ" panose="020B0604030504040204" pitchFamily="50" charset="-128"/>
              </a:rPr>
              <a:t>Wnt</a:t>
            </a:r>
            <a:r>
              <a:rPr lang="ja-JP" altLang="en-US" sz="1200" dirty="0">
                <a:latin typeface="メイリオ" panose="020B0604030504040204" pitchFamily="50" charset="-128"/>
                <a:ea typeface="メイリオ" panose="020B0604030504040204" pitchFamily="50" charset="-128"/>
              </a:rPr>
              <a:t>スーパーファミリーを付与された</a:t>
            </a:r>
            <a:r>
              <a:rPr lang="en-US" altLang="ja-JP" sz="1200" dirty="0" err="1">
                <a:latin typeface="メイリオ" panose="020B0604030504040204" pitchFamily="50" charset="-128"/>
                <a:ea typeface="メイリオ" panose="020B0604030504040204" pitchFamily="50" charset="-128"/>
              </a:rPr>
              <a:t>InterPro</a:t>
            </a:r>
            <a:r>
              <a:rPr lang="ja-JP" altLang="en-US" sz="1200" dirty="0">
                <a:latin typeface="メイリオ" panose="020B0604030504040204" pitchFamily="50" charset="-128"/>
                <a:ea typeface="メイリオ" panose="020B0604030504040204" pitchFamily="50" charset="-128"/>
              </a:rPr>
              <a:t>のアノテーションの中から検索し、</a:t>
            </a:r>
            <a:r>
              <a:rPr lang="en-US" altLang="ja-JP" sz="1200" dirty="0" err="1">
                <a:latin typeface="メイリオ" panose="020B0604030504040204" pitchFamily="50" charset="-128"/>
                <a:ea typeface="メイリオ" panose="020B0604030504040204" pitchFamily="50" charset="-128"/>
              </a:rPr>
              <a:t>Wnt</a:t>
            </a:r>
            <a:r>
              <a:rPr lang="ja-JP" altLang="en-US" sz="1200" dirty="0">
                <a:latin typeface="メイリオ" panose="020B0604030504040204" pitchFamily="50" charset="-128"/>
                <a:ea typeface="メイリオ" panose="020B0604030504040204" pitchFamily="50" charset="-128"/>
              </a:rPr>
              <a:t>ファミリーに属する遺伝子群をその発現パターンと共に表示し可視化する方法を説明しています。次に、嚢胞性線維症の責任領域として知られている</a:t>
            </a:r>
            <a:r>
              <a:rPr lang="en-US" altLang="ja-JP" sz="1200" dirty="0" err="1">
                <a:latin typeface="メイリオ" panose="020B0604030504040204" pitchFamily="50" charset="-128"/>
                <a:ea typeface="メイリオ" panose="020B0604030504040204" pitchFamily="50" charset="-128"/>
              </a:rPr>
              <a:t>7q31.2</a:t>
            </a:r>
            <a:r>
              <a:rPr lang="ja-JP" altLang="en-US" sz="1200" dirty="0">
                <a:latin typeface="メイリオ" panose="020B0604030504040204" pitchFamily="50" charset="-128"/>
                <a:ea typeface="メイリオ" panose="020B0604030504040204" pitchFamily="50" charset="-128"/>
              </a:rPr>
              <a:t>領域のエントリを発現の高い順に表示する方法を紹介します。さらに、その中の</a:t>
            </a:r>
            <a:r>
              <a:rPr lang="en-US" altLang="ja-JP" sz="1200" dirty="0" err="1">
                <a:latin typeface="メイリオ" panose="020B0604030504040204" pitchFamily="50" charset="-128"/>
                <a:ea typeface="メイリオ" panose="020B0604030504040204" pitchFamily="50" charset="-128"/>
              </a:rPr>
              <a:t>NM_000245</a:t>
            </a:r>
            <a:r>
              <a:rPr lang="en-US" altLang="ja-JP" sz="1200" dirty="0">
                <a:latin typeface="メイリオ" panose="020B0604030504040204" pitchFamily="50" charset="-128"/>
                <a:ea typeface="メイリオ" panose="020B0604030504040204" pitchFamily="50" charset="-128"/>
              </a:rPr>
              <a:t> met proto-oncogene</a:t>
            </a:r>
            <a:r>
              <a:rPr lang="ja-JP" altLang="en-US" sz="1200" dirty="0">
                <a:latin typeface="メイリオ" panose="020B0604030504040204" pitchFamily="50" charset="-128"/>
                <a:ea typeface="メイリオ" panose="020B0604030504040204" pitchFamily="50" charset="-128"/>
              </a:rPr>
              <a:t>に関して遺伝子の情報の詳細（絶対発現量、相対発現量、</a:t>
            </a:r>
            <a:r>
              <a:rPr lang="en-US" altLang="ja-JP" sz="1200" dirty="0">
                <a:latin typeface="メイリオ" panose="020B0604030504040204" pitchFamily="50" charset="-128"/>
                <a:ea typeface="メイリオ" panose="020B0604030504040204" pitchFamily="50" charset="-128"/>
              </a:rPr>
              <a:t>3D</a:t>
            </a:r>
            <a:r>
              <a:rPr lang="ja-JP" altLang="en-US" sz="1200" dirty="0">
                <a:latin typeface="メイリオ" panose="020B0604030504040204" pitchFamily="50" charset="-128"/>
                <a:ea typeface="メイリオ" panose="020B0604030504040204" pitchFamily="50" charset="-128"/>
              </a:rPr>
              <a:t>人体マップ上での発現量のヒートマップ表示）をブラウズする方法を説明しています。</a:t>
            </a:r>
            <a:endParaRPr lang="en-US" altLang="ja-JP" sz="1200" dirty="0">
              <a:latin typeface="メイリオ" panose="020B0604030504040204" pitchFamily="50" charset="-128"/>
              <a:ea typeface="メイリオ" panose="020B0604030504040204" pitchFamily="50" charset="-128"/>
            </a:endParaRPr>
          </a:p>
          <a:p>
            <a:pPr marL="85725" fontAlgn="auto">
              <a:spcBef>
                <a:spcPts val="600"/>
              </a:spcBef>
              <a:spcAft>
                <a:spcPts val="0"/>
              </a:spcAft>
              <a:tabLst>
                <a:tab pos="538163" algn="l"/>
              </a:tabLst>
              <a:defRPr/>
            </a:pPr>
            <a:endParaRPr lang="en-US" altLang="ja-JP" sz="1200" dirty="0">
              <a:latin typeface="メイリオ" panose="020B0604030504040204" pitchFamily="50" charset="-128"/>
              <a:ea typeface="メイリオ" panose="020B0604030504040204" pitchFamily="50" charset="-128"/>
            </a:endParaRPr>
          </a:p>
          <a:p>
            <a:pPr fontAlgn="auto">
              <a:spcBef>
                <a:spcPts val="600"/>
              </a:spcBef>
              <a:spcAft>
                <a:spcPts val="0"/>
              </a:spcAft>
              <a:tabLst>
                <a:tab pos="538163" algn="l"/>
              </a:tabLst>
              <a:defRPr/>
            </a:pPr>
            <a:r>
              <a:rPr lang="en-US" altLang="ja-JP" sz="2000" b="1" dirty="0">
                <a:solidFill>
                  <a:schemeClr val="accent2">
                    <a:lumMod val="75000"/>
                  </a:schemeClr>
                </a:solidFill>
                <a:latin typeface="メイリオ" panose="020B0604030504040204" pitchFamily="50" charset="-128"/>
                <a:ea typeface="メイリオ" panose="020B0604030504040204" pitchFamily="50" charset="-128"/>
              </a:rPr>
              <a:t>2)</a:t>
            </a:r>
            <a:r>
              <a:rPr lang="ja-JP" altLang="en-US" sz="2000" b="1" dirty="0">
                <a:solidFill>
                  <a:schemeClr val="accent2">
                    <a:lumMod val="75000"/>
                  </a:schemeClr>
                </a:solidFill>
                <a:latin typeface="メイリオ" panose="020B0604030504040204" pitchFamily="50" charset="-128"/>
                <a:ea typeface="メイリオ" panose="020B0604030504040204" pitchFamily="50" charset="-128"/>
              </a:rPr>
              <a:t> </a:t>
            </a:r>
            <a:r>
              <a:rPr lang="en-US" altLang="ja-JP" sz="2000" b="1" dirty="0" err="1">
                <a:solidFill>
                  <a:schemeClr val="accent2">
                    <a:lumMod val="75000"/>
                  </a:schemeClr>
                </a:solidFill>
                <a:latin typeface="メイリオ" panose="020B0604030504040204" pitchFamily="50" charset="-128"/>
                <a:ea typeface="メイリオ" panose="020B0604030504040204" pitchFamily="50" charset="-128"/>
              </a:rPr>
              <a:t>RefEx</a:t>
            </a:r>
            <a:r>
              <a:rPr lang="ja-JP" altLang="en-US" sz="2000" b="1" dirty="0">
                <a:solidFill>
                  <a:schemeClr val="accent2">
                    <a:lumMod val="75000"/>
                  </a:schemeClr>
                </a:solidFill>
                <a:latin typeface="メイリオ" panose="020B0604030504040204" pitchFamily="50" charset="-128"/>
                <a:ea typeface="メイリオ" panose="020B0604030504040204" pitchFamily="50" charset="-128"/>
              </a:rPr>
              <a:t>の使い方</a:t>
            </a:r>
            <a:r>
              <a:rPr lang="ja-JP" altLang="en-US" sz="1200" dirty="0">
                <a:solidFill>
                  <a:schemeClr val="accent2">
                    <a:lumMod val="75000"/>
                  </a:schemeClr>
                </a:solidFill>
                <a:latin typeface="メイリオ" panose="020B0604030504040204" pitchFamily="50" charset="-128"/>
                <a:ea typeface="メイリオ" panose="020B0604030504040204" pitchFamily="50" charset="-128"/>
              </a:rPr>
              <a:t>（</a:t>
            </a:r>
            <a:r>
              <a:rPr lang="en-US" altLang="ja-JP" sz="1200" dirty="0">
                <a:solidFill>
                  <a:schemeClr val="accent2">
                    <a:lumMod val="75000"/>
                  </a:schemeClr>
                </a:solidFill>
                <a:latin typeface="メイリオ" panose="020B0604030504040204" pitchFamily="50" charset="-128"/>
                <a:ea typeface="メイリオ" panose="020B0604030504040204" pitchFamily="50" charset="-128"/>
              </a:rPr>
              <a:t>7</a:t>
            </a:r>
            <a:r>
              <a:rPr lang="ja-JP" altLang="en-US" sz="1200" dirty="0">
                <a:solidFill>
                  <a:schemeClr val="accent2">
                    <a:lumMod val="75000"/>
                  </a:schemeClr>
                </a:solidFill>
                <a:latin typeface="メイリオ" panose="020B0604030504040204" pitchFamily="50" charset="-128"/>
                <a:ea typeface="メイリオ" panose="020B0604030504040204" pitchFamily="50" charset="-128"/>
              </a:rPr>
              <a:t>分</a:t>
            </a:r>
            <a:r>
              <a:rPr lang="en-US" altLang="ja-JP" sz="1200" dirty="0">
                <a:solidFill>
                  <a:schemeClr val="accent2">
                    <a:lumMod val="75000"/>
                  </a:schemeClr>
                </a:solidFill>
                <a:latin typeface="メイリオ" panose="020B0604030504040204" pitchFamily="50" charset="-128"/>
                <a:ea typeface="メイリオ" panose="020B0604030504040204" pitchFamily="50" charset="-128"/>
              </a:rPr>
              <a:t>57</a:t>
            </a:r>
            <a:r>
              <a:rPr lang="ja-JP" altLang="en-US" sz="1200" dirty="0">
                <a:solidFill>
                  <a:schemeClr val="accent2">
                    <a:lumMod val="75000"/>
                  </a:schemeClr>
                </a:solidFill>
                <a:latin typeface="メイリオ" panose="020B0604030504040204" pitchFamily="50" charset="-128"/>
                <a:ea typeface="メイリオ" panose="020B0604030504040204" pitchFamily="50" charset="-128"/>
              </a:rPr>
              <a:t>秒）［</a:t>
            </a:r>
            <a:r>
              <a:rPr lang="en-US" altLang="ja-JP" sz="1200" dirty="0">
                <a:solidFill>
                  <a:schemeClr val="accent2">
                    <a:lumMod val="75000"/>
                  </a:schemeClr>
                </a:solidFill>
                <a:latin typeface="メイリオ" panose="020B0604030504040204" pitchFamily="50" charset="-128"/>
                <a:ea typeface="メイリオ" panose="020B0604030504040204" pitchFamily="50" charset="-128"/>
              </a:rPr>
              <a:t>2014-2-22</a:t>
            </a:r>
            <a:r>
              <a:rPr lang="ja-JP" altLang="en-US" sz="1200" dirty="0">
                <a:solidFill>
                  <a:schemeClr val="accent2">
                    <a:lumMod val="75000"/>
                  </a:schemeClr>
                </a:solidFill>
                <a:latin typeface="メイリオ" panose="020B0604030504040204" pitchFamily="50" charset="-128"/>
                <a:ea typeface="メイリオ" panose="020B0604030504040204" pitchFamily="50" charset="-128"/>
              </a:rPr>
              <a:t>］</a:t>
            </a:r>
            <a:endParaRPr lang="en-US" altLang="ja-JP" sz="1200" dirty="0">
              <a:solidFill>
                <a:schemeClr val="accent2">
                  <a:lumMod val="75000"/>
                </a:schemeClr>
              </a:solidFill>
              <a:latin typeface="メイリオ" panose="020B0604030504040204" pitchFamily="50" charset="-128"/>
              <a:ea typeface="メイリオ" panose="020B0604030504040204" pitchFamily="50" charset="-128"/>
            </a:endParaRPr>
          </a:p>
          <a:p>
            <a:pPr marL="85725" fontAlgn="auto">
              <a:spcBef>
                <a:spcPts val="600"/>
              </a:spcBef>
              <a:spcAft>
                <a:spcPts val="0"/>
              </a:spcAft>
              <a:tabLst>
                <a:tab pos="538163" algn="l"/>
              </a:tabLst>
              <a:defRPr/>
            </a:pPr>
            <a:r>
              <a:rPr lang="en-US" altLang="ja-JP" sz="1200" dirty="0">
                <a:latin typeface="メイリオ" panose="020B0604030504040204" pitchFamily="50" charset="-128"/>
                <a:ea typeface="メイリオ" panose="020B0604030504040204" pitchFamily="50" charset="-128"/>
                <a:hlinkClick r:id="rId3"/>
              </a:rPr>
              <a:t>https://</a:t>
            </a:r>
            <a:r>
              <a:rPr lang="en-US" altLang="ja-JP" sz="1200" dirty="0" err="1">
                <a:latin typeface="メイリオ" panose="020B0604030504040204" pitchFamily="50" charset="-128"/>
                <a:ea typeface="メイリオ" panose="020B0604030504040204" pitchFamily="50" charset="-128"/>
                <a:hlinkClick r:id="rId3"/>
              </a:rPr>
              <a:t>togotv.dbcls.jp</a:t>
            </a:r>
            <a:r>
              <a:rPr lang="en-US" altLang="ja-JP" sz="1200" dirty="0">
                <a:latin typeface="メイリオ" panose="020B0604030504040204" pitchFamily="50" charset="-128"/>
                <a:ea typeface="メイリオ" panose="020B0604030504040204" pitchFamily="50" charset="-128"/>
                <a:hlinkClick r:id="rId3"/>
              </a:rPr>
              <a:t>/</a:t>
            </a:r>
            <a:r>
              <a:rPr lang="en-US" altLang="ja-JP" sz="1200" dirty="0" err="1">
                <a:latin typeface="メイリオ" panose="020B0604030504040204" pitchFamily="50" charset="-128"/>
                <a:ea typeface="メイリオ" panose="020B0604030504040204" pitchFamily="50" charset="-128"/>
                <a:hlinkClick r:id="rId3"/>
              </a:rPr>
              <a:t>20140222.html</a:t>
            </a:r>
            <a:endParaRPr lang="en-US" altLang="ja-JP" sz="1200" dirty="0">
              <a:latin typeface="メイリオ" panose="020B0604030504040204" pitchFamily="50" charset="-128"/>
              <a:ea typeface="メイリオ" panose="020B0604030504040204" pitchFamily="50" charset="-128"/>
            </a:endParaRPr>
          </a:p>
          <a:p>
            <a:pPr marL="85725" fontAlgn="auto">
              <a:spcBef>
                <a:spcPts val="600"/>
              </a:spcBef>
              <a:spcAft>
                <a:spcPts val="0"/>
              </a:spcAft>
              <a:tabLst>
                <a:tab pos="538163" algn="l"/>
              </a:tabLst>
              <a:defRPr/>
            </a:pPr>
            <a:r>
              <a:rPr lang="en-US" altLang="ja-JP" sz="1200" dirty="0" err="1">
                <a:latin typeface="メイリオ" panose="020B0604030504040204" pitchFamily="50" charset="-128"/>
                <a:ea typeface="メイリオ" panose="020B0604030504040204" pitchFamily="50" charset="-128"/>
              </a:rPr>
              <a:t>RefEx</a:t>
            </a:r>
            <a:r>
              <a:rPr lang="ja-JP" altLang="en-US" sz="12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Reference Expression dataset</a:t>
            </a:r>
            <a:r>
              <a:rPr lang="ja-JP" altLang="en-US" sz="1200" dirty="0">
                <a:latin typeface="メイリオ" panose="020B0604030504040204" pitchFamily="50" charset="-128"/>
                <a:ea typeface="メイリオ" panose="020B0604030504040204" pitchFamily="50" charset="-128"/>
              </a:rPr>
              <a:t>）は、</a:t>
            </a:r>
            <a:r>
              <a:rPr lang="en-US" altLang="ja-JP" sz="1200" dirty="0">
                <a:latin typeface="メイリオ" panose="020B0604030504040204" pitchFamily="50" charset="-128"/>
                <a:ea typeface="メイリオ" panose="020B0604030504040204" pitchFamily="50" charset="-128"/>
              </a:rPr>
              <a:t>4</a:t>
            </a:r>
            <a:r>
              <a:rPr lang="ja-JP" altLang="en-US" sz="1200" dirty="0" err="1">
                <a:latin typeface="メイリオ" panose="020B0604030504040204" pitchFamily="50" charset="-128"/>
                <a:ea typeface="メイリオ" panose="020B0604030504040204" pitchFamily="50" charset="-128"/>
              </a:rPr>
              <a:t>つの</a:t>
            </a:r>
            <a:r>
              <a:rPr lang="ja-JP" altLang="en-US" sz="1200" dirty="0">
                <a:latin typeface="メイリオ" panose="020B0604030504040204" pitchFamily="50" charset="-128"/>
                <a:ea typeface="メイリオ" panose="020B0604030504040204" pitchFamily="50" charset="-128"/>
              </a:rPr>
              <a:t>異なる実験手法（</a:t>
            </a:r>
            <a:r>
              <a:rPr lang="en-US" altLang="ja-JP" sz="1200" dirty="0">
                <a:latin typeface="メイリオ" panose="020B0604030504040204" pitchFamily="50" charset="-128"/>
                <a:ea typeface="メイリオ" panose="020B0604030504040204" pitchFamily="50" charset="-128"/>
              </a:rPr>
              <a:t>EST</a:t>
            </a:r>
            <a:r>
              <a:rPr lang="ja-JP" altLang="en-US" sz="1200" dirty="0" err="1">
                <a:latin typeface="メイリオ" panose="020B0604030504040204" pitchFamily="50" charset="-128"/>
                <a:ea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rPr>
              <a:t>GeneChip</a:t>
            </a:r>
            <a:r>
              <a:rPr lang="ja-JP" altLang="en-US" sz="1200" dirty="0" err="1">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CAGE</a:t>
            </a:r>
            <a:r>
              <a:rPr lang="ja-JP" altLang="en-US" sz="1200" dirty="0" err="1">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RNA-</a:t>
            </a:r>
            <a:r>
              <a:rPr lang="en-US" altLang="ja-JP" sz="1200" dirty="0" err="1">
                <a:latin typeface="メイリオ" panose="020B0604030504040204" pitchFamily="50" charset="-128"/>
                <a:ea typeface="メイリオ" panose="020B0604030504040204" pitchFamily="50" charset="-128"/>
              </a:rPr>
              <a:t>seq</a:t>
            </a:r>
            <a:r>
              <a:rPr lang="ja-JP" altLang="en-US" sz="1200" dirty="0">
                <a:latin typeface="メイリオ" panose="020B0604030504040204" pitchFamily="50" charset="-128"/>
                <a:ea typeface="メイリオ" panose="020B0604030504040204" pitchFamily="50" charset="-128"/>
              </a:rPr>
              <a:t>）によって得られた</a:t>
            </a:r>
            <a:r>
              <a:rPr lang="en-US" altLang="ja-JP" sz="1200" dirty="0">
                <a:latin typeface="メイリオ" panose="020B0604030504040204" pitchFamily="50" charset="-128"/>
                <a:ea typeface="メイリオ" panose="020B0604030504040204" pitchFamily="50" charset="-128"/>
              </a:rPr>
              <a:t>40</a:t>
            </a:r>
            <a:r>
              <a:rPr lang="ja-JP" altLang="en-US" sz="1200" dirty="0">
                <a:latin typeface="メイリオ" panose="020B0604030504040204" pitchFamily="50" charset="-128"/>
                <a:ea typeface="メイリオ" panose="020B0604030504040204" pitchFamily="50" charset="-128"/>
              </a:rPr>
              <a:t>種類の正常組織における遺伝子発現データを統合し並列に表現することで、手法間の比較とともに各遺伝子の発現量を直感的に比較することが可能なリファレンス</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参照</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データセットです。論文を読んでいて見かけた馴染みのない遺伝子がどの組織・臓器で発現しているのか、どんな特徴があるのかを論文の記述ではなく、バイアスの少ない実際の測定データから研究者自身の目で簡単に確認することができます。また、</a:t>
            </a:r>
            <a:r>
              <a:rPr lang="en-US" altLang="ja-JP" sz="1200" dirty="0" err="1">
                <a:latin typeface="メイリオ" panose="020B0604030504040204" pitchFamily="50" charset="-128"/>
                <a:ea typeface="メイリオ" panose="020B0604030504040204" pitchFamily="50" charset="-128"/>
              </a:rPr>
              <a:t>RefEx</a:t>
            </a:r>
            <a:r>
              <a:rPr lang="ja-JP" altLang="en-US" sz="1200" dirty="0">
                <a:latin typeface="メイリオ" panose="020B0604030504040204" pitchFamily="50" charset="-128"/>
                <a:ea typeface="メイリオ" panose="020B0604030504040204" pitchFamily="50" charset="-128"/>
              </a:rPr>
              <a:t>ではさまざまな実験における比較対照などに用いられる</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組織特異的遺伝子</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を測定データから独自に算出し、組織ごとに一覧することができます。さらに、リスト機能を用いて任意で選んだ最大</a:t>
            </a:r>
            <a:r>
              <a:rPr lang="en-US" altLang="ja-JP" sz="1200" dirty="0">
                <a:latin typeface="メイリオ" panose="020B0604030504040204" pitchFamily="50" charset="-128"/>
                <a:ea typeface="メイリオ" panose="020B0604030504040204" pitchFamily="50" charset="-128"/>
              </a:rPr>
              <a:t>3</a:t>
            </a:r>
            <a:r>
              <a:rPr lang="ja-JP" altLang="en-US" sz="1200" dirty="0" err="1">
                <a:latin typeface="メイリオ" panose="020B0604030504040204" pitchFamily="50" charset="-128"/>
                <a:ea typeface="メイリオ" panose="020B0604030504040204" pitchFamily="50" charset="-128"/>
              </a:rPr>
              <a:t>つの</a:t>
            </a:r>
            <a:r>
              <a:rPr lang="ja-JP" altLang="en-US" sz="1200" dirty="0">
                <a:latin typeface="メイリオ" panose="020B0604030504040204" pitchFamily="50" charset="-128"/>
                <a:ea typeface="メイリオ" panose="020B0604030504040204" pitchFamily="50" charset="-128"/>
              </a:rPr>
              <a:t>遺伝子について発現データを含む全ての詳細データを並列に比較することができ、遺伝子発現解析などで見出された不詳な遺伝子群の関係性を知るためのツールとしても有用です。</a:t>
            </a:r>
            <a:endParaRPr lang="en-US" altLang="ja-JP" sz="1200" dirty="0">
              <a:latin typeface="メイリオ" panose="020B0604030504040204" pitchFamily="50" charset="-128"/>
              <a:ea typeface="メイリオ" panose="020B0604030504040204" pitchFamily="50" charset="-128"/>
            </a:endParaRPr>
          </a:p>
          <a:p>
            <a:pPr marL="85725" fontAlgn="auto">
              <a:spcBef>
                <a:spcPts val="600"/>
              </a:spcBef>
              <a:spcAft>
                <a:spcPts val="0"/>
              </a:spcAft>
              <a:tabLst>
                <a:tab pos="538163" algn="l"/>
              </a:tabLst>
              <a:defRPr/>
            </a:pPr>
            <a:endParaRPr lang="ja-JP" altLang="en-US" sz="1200" dirty="0">
              <a:latin typeface="メイリオ" panose="020B0604030504040204" pitchFamily="50" charset="-128"/>
              <a:ea typeface="メイリオ" panose="020B0604030504040204" pitchFamily="50" charset="-128"/>
            </a:endParaRPr>
          </a:p>
        </p:txBody>
      </p:sp>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906" y="0"/>
            <a:ext cx="1274761" cy="256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79078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1313" y="1"/>
            <a:ext cx="8770614" cy="93652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600" dirty="0">
                <a:solidFill>
                  <a:srgbClr val="161616"/>
                </a:solidFill>
              </a:rPr>
              <a:t>バイオインフォマティクスに</a:t>
            </a:r>
            <a:r>
              <a:rPr lang="ja-JP" altLang="en-US" sz="3600" dirty="0" smtClean="0">
                <a:solidFill>
                  <a:srgbClr val="161616"/>
                </a:solidFill>
              </a:rPr>
              <a:t>おける</a:t>
            </a:r>
            <a:r>
              <a:rPr lang="ja-JP" altLang="en-US" sz="3600" dirty="0">
                <a:solidFill>
                  <a:srgbClr val="008000"/>
                </a:solidFill>
              </a:rPr>
              <a:t> </a:t>
            </a:r>
            <a:r>
              <a:rPr lang="ja-JP" altLang="en-US" sz="4400" dirty="0" smtClean="0">
                <a:solidFill>
                  <a:srgbClr val="008000"/>
                </a:solidFill>
              </a:rPr>
              <a:t>生物学</a:t>
            </a:r>
            <a:endParaRPr lang="ja-JP" altLang="en-US" sz="4400" dirty="0">
              <a:solidFill>
                <a:srgbClr val="008000"/>
              </a:solidFill>
            </a:endParaRPr>
          </a:p>
        </p:txBody>
      </p:sp>
      <p:sp>
        <p:nvSpPr>
          <p:cNvPr id="3" name="スライド番号プレースホルダー 2"/>
          <p:cNvSpPr>
            <a:spLocks noGrp="1"/>
          </p:cNvSpPr>
          <p:nvPr>
            <p:ph type="sldNum" sz="quarter" idx="11"/>
          </p:nvPr>
        </p:nvSpPr>
        <p:spPr/>
        <p:txBody>
          <a:bodyPr/>
          <a:lstStyle/>
          <a:p>
            <a:fld id="{A74C976E-884E-4090-8ACD-961130B00680}" type="slidenum">
              <a:rPr lang="en-US" altLang="ja-JP" smtClean="0"/>
              <a:pPr/>
              <a:t>88</a:t>
            </a:fld>
            <a:endParaRPr lang="en-US" altLang="ja-JP"/>
          </a:p>
        </p:txBody>
      </p:sp>
      <p:sp>
        <p:nvSpPr>
          <p:cNvPr id="6" name="テキスト ボックス 5">
            <a:extLst>
              <a:ext uri="{FF2B5EF4-FFF2-40B4-BE49-F238E27FC236}">
                <a16:creationId xmlns:a16="http://schemas.microsoft.com/office/drawing/2014/main" xmlns="" id="{6F918C58-1282-4001-918E-66EBA820D53D}"/>
              </a:ext>
            </a:extLst>
          </p:cNvPr>
          <p:cNvSpPr txBox="1"/>
          <p:nvPr/>
        </p:nvSpPr>
        <p:spPr>
          <a:xfrm>
            <a:off x="250854" y="1160647"/>
            <a:ext cx="9516234" cy="5416868"/>
          </a:xfrm>
          <a:prstGeom prst="rect">
            <a:avLst/>
          </a:prstGeom>
          <a:noFill/>
        </p:spPr>
        <p:txBody>
          <a:bodyPr wrap="square" rtlCol="0">
            <a:spAutoFit/>
          </a:bodyPr>
          <a:lstStyle/>
          <a:p>
            <a:pPr algn="ctr"/>
            <a:r>
              <a:rPr lang="ja-JP" altLang="en-US" sz="4000" b="1" dirty="0">
                <a:solidFill>
                  <a:srgbClr val="3333FF"/>
                </a:solidFill>
                <a:latin typeface="メイリオ" panose="020B0604030504040204" pitchFamily="50" charset="-128"/>
                <a:ea typeface="メイリオ" panose="020B0604030504040204" pitchFamily="50" charset="-128"/>
              </a:rPr>
              <a:t>「統計学はとても重要」</a:t>
            </a:r>
            <a:r>
              <a:rPr kumimoji="1" lang="ja-JP" altLang="en-US" sz="3600" dirty="0" smtClean="0">
                <a:latin typeface="メイリオ" panose="020B0604030504040204" pitchFamily="50" charset="-128"/>
                <a:ea typeface="メイリオ" panose="020B0604030504040204" pitchFamily="50" charset="-128"/>
              </a:rPr>
              <a:t>です</a:t>
            </a:r>
            <a:r>
              <a:rPr kumimoji="1" lang="ja-JP" altLang="en-US" sz="3600" dirty="0">
                <a:latin typeface="メイリオ" panose="020B0604030504040204" pitchFamily="50" charset="-128"/>
                <a:ea typeface="メイリオ" panose="020B0604030504040204" pitchFamily="50" charset="-128"/>
              </a:rPr>
              <a:t>。</a:t>
            </a:r>
            <a:endParaRPr kumimoji="1" lang="en-US" altLang="ja-JP" sz="3600" dirty="0">
              <a:latin typeface="メイリオ" panose="020B0604030504040204" pitchFamily="50" charset="-128"/>
              <a:ea typeface="メイリオ" panose="020B0604030504040204" pitchFamily="50" charset="-128"/>
            </a:endParaRPr>
          </a:p>
          <a:p>
            <a:pPr algn="ctr"/>
            <a:r>
              <a:rPr lang="ja-JP" altLang="en-US" sz="3600" dirty="0">
                <a:latin typeface="メイリオ" panose="020B0604030504040204" pitchFamily="50" charset="-128"/>
                <a:ea typeface="メイリオ" panose="020B0604030504040204" pitchFamily="50" charset="-128"/>
              </a:rPr>
              <a:t>だから、よく勉強して理解</a:t>
            </a:r>
            <a:r>
              <a:rPr lang="ja-JP" altLang="en-US" sz="3600" dirty="0" smtClean="0">
                <a:latin typeface="メイリオ" panose="020B0604030504040204" pitchFamily="50" charset="-128"/>
                <a:ea typeface="メイリオ" panose="020B0604030504040204" pitchFamily="50" charset="-128"/>
              </a:rPr>
              <a:t>してください。</a:t>
            </a:r>
            <a:endParaRPr lang="en-US" altLang="ja-JP" sz="3600" dirty="0" smtClean="0">
              <a:latin typeface="メイリオ" panose="020B0604030504040204" pitchFamily="50" charset="-128"/>
              <a:ea typeface="メイリオ" panose="020B0604030504040204" pitchFamily="50" charset="-128"/>
            </a:endParaRPr>
          </a:p>
          <a:p>
            <a:pPr algn="ctr"/>
            <a:endParaRPr kumimoji="1" lang="en-US" altLang="ja-JP" sz="1600" dirty="0" smtClean="0">
              <a:latin typeface="メイリオ" panose="020B0604030504040204" pitchFamily="50" charset="-128"/>
              <a:ea typeface="メイリオ" panose="020B0604030504040204" pitchFamily="50" charset="-128"/>
            </a:endParaRPr>
          </a:p>
          <a:p>
            <a:pPr algn="ctr"/>
            <a:r>
              <a:rPr kumimoji="1" lang="ja-JP" altLang="en-US" sz="3600" dirty="0" smtClean="0">
                <a:latin typeface="メイリオ" panose="020B0604030504040204" pitchFamily="50" charset="-128"/>
                <a:ea typeface="メイリオ" panose="020B0604030504040204" pitchFamily="50" charset="-128"/>
              </a:rPr>
              <a:t>しかし、</a:t>
            </a:r>
            <a:endParaRPr kumimoji="1" lang="en-US" altLang="ja-JP" sz="3600" dirty="0" smtClean="0">
              <a:latin typeface="メイリオ" panose="020B0604030504040204" pitchFamily="50" charset="-128"/>
              <a:ea typeface="メイリオ" panose="020B0604030504040204" pitchFamily="50" charset="-128"/>
            </a:endParaRPr>
          </a:p>
          <a:p>
            <a:pPr algn="ctr"/>
            <a:endParaRPr lang="en-US" altLang="ja-JP" sz="1600" dirty="0">
              <a:solidFill>
                <a:srgbClr val="3333FF"/>
              </a:solidFill>
              <a:latin typeface="メイリオ" panose="020B0604030504040204" pitchFamily="50" charset="-128"/>
              <a:ea typeface="メイリオ" panose="020B0604030504040204" pitchFamily="50" charset="-128"/>
            </a:endParaRPr>
          </a:p>
          <a:p>
            <a:pPr algn="ctr"/>
            <a:r>
              <a:rPr kumimoji="1" lang="ja-JP" altLang="en-US" sz="4000" b="1" dirty="0" smtClean="0">
                <a:solidFill>
                  <a:srgbClr val="FF0000"/>
                </a:solidFill>
                <a:latin typeface="メイリオ" panose="020B0604030504040204" pitchFamily="50" charset="-128"/>
                <a:ea typeface="メイリオ" panose="020B0604030504040204" pitchFamily="50" charset="-128"/>
              </a:rPr>
              <a:t>「統計学だけでは生物は理解できない</a:t>
            </a:r>
            <a:r>
              <a:rPr lang="ja-JP" altLang="en-US" sz="4000" b="1" dirty="0" smtClean="0">
                <a:solidFill>
                  <a:srgbClr val="FF0000"/>
                </a:solidFill>
                <a:latin typeface="メイリオ" panose="020B0604030504040204" pitchFamily="50" charset="-128"/>
                <a:ea typeface="メイリオ" panose="020B0604030504040204" pitchFamily="50" charset="-128"/>
              </a:rPr>
              <a:t>」</a:t>
            </a:r>
            <a:endParaRPr lang="en-US" altLang="ja-JP" sz="4000" b="1" dirty="0" smtClean="0">
              <a:solidFill>
                <a:srgbClr val="FF0000"/>
              </a:solidFill>
              <a:latin typeface="メイリオ" panose="020B0604030504040204" pitchFamily="50" charset="-128"/>
              <a:ea typeface="メイリオ" panose="020B0604030504040204" pitchFamily="50" charset="-128"/>
            </a:endParaRPr>
          </a:p>
          <a:p>
            <a:pPr algn="ctr"/>
            <a:r>
              <a:rPr kumimoji="1" lang="ja-JP" altLang="en-US" sz="3600" dirty="0" smtClean="0">
                <a:latin typeface="メイリオ" panose="020B0604030504040204" pitchFamily="50" charset="-128"/>
                <a:ea typeface="メイリオ" panose="020B0604030504040204" pitchFamily="50" charset="-128"/>
              </a:rPr>
              <a:t>ということも忘れないでください。</a:t>
            </a:r>
            <a:endParaRPr kumimoji="1" lang="en-US" altLang="ja-JP" sz="3600" dirty="0" smtClean="0">
              <a:latin typeface="メイリオ" panose="020B0604030504040204" pitchFamily="50" charset="-128"/>
              <a:ea typeface="メイリオ" panose="020B0604030504040204" pitchFamily="50" charset="-128"/>
            </a:endParaRPr>
          </a:p>
          <a:p>
            <a:pPr algn="ctr"/>
            <a:r>
              <a:rPr lang="ja-JP" altLang="en-US" sz="3600" dirty="0" smtClean="0">
                <a:latin typeface="メイリオ" panose="020B0604030504040204" pitchFamily="50" charset="-128"/>
                <a:ea typeface="メイリオ" panose="020B0604030504040204" pitchFamily="50" charset="-128"/>
              </a:rPr>
              <a:t>だから、</a:t>
            </a:r>
            <a:endParaRPr lang="en-US" altLang="ja-JP" sz="3600" dirty="0" smtClean="0">
              <a:latin typeface="メイリオ" panose="020B0604030504040204" pitchFamily="50" charset="-128"/>
              <a:ea typeface="メイリオ" panose="020B0604030504040204" pitchFamily="50" charset="-128"/>
            </a:endParaRPr>
          </a:p>
          <a:p>
            <a:pPr algn="ctr"/>
            <a:r>
              <a:rPr lang="ja-JP" altLang="en-US" sz="5400" b="1" dirty="0" smtClean="0">
                <a:solidFill>
                  <a:srgbClr val="008000"/>
                </a:solidFill>
                <a:latin typeface="メイリオ" panose="020B0604030504040204" pitchFamily="50" charset="-128"/>
                <a:ea typeface="メイリオ" panose="020B0604030504040204" pitchFamily="50" charset="-128"/>
              </a:rPr>
              <a:t>「</a:t>
            </a:r>
            <a:r>
              <a:rPr lang="ja-JP" altLang="en-US" sz="5400" b="1" dirty="0">
                <a:solidFill>
                  <a:srgbClr val="008000"/>
                </a:solidFill>
                <a:latin typeface="メイリオ" panose="020B0604030504040204" pitchFamily="50" charset="-128"/>
                <a:ea typeface="メイリオ" panose="020B0604030504040204" pitchFamily="50" charset="-128"/>
              </a:rPr>
              <a:t>生物学</a:t>
            </a:r>
            <a:r>
              <a:rPr lang="ja-JP" altLang="en-US" sz="5400" b="1" dirty="0" smtClean="0">
                <a:solidFill>
                  <a:srgbClr val="008000"/>
                </a:solidFill>
                <a:latin typeface="メイリオ" panose="020B0604030504040204" pitchFamily="50" charset="-128"/>
                <a:ea typeface="メイリオ" panose="020B0604030504040204" pitchFamily="50" charset="-128"/>
              </a:rPr>
              <a:t>」</a:t>
            </a:r>
            <a:endParaRPr lang="en-US" altLang="ja-JP" sz="5400" b="1" dirty="0" smtClean="0">
              <a:solidFill>
                <a:srgbClr val="008000"/>
              </a:solidFill>
              <a:latin typeface="メイリオ" panose="020B0604030504040204" pitchFamily="50" charset="-128"/>
              <a:ea typeface="メイリオ" panose="020B0604030504040204" pitchFamily="50" charset="-128"/>
            </a:endParaRPr>
          </a:p>
          <a:p>
            <a:pPr algn="ctr"/>
            <a:r>
              <a:rPr lang="ja-JP" altLang="en-US" sz="3600" dirty="0" smtClean="0">
                <a:latin typeface="メイリオ" panose="020B0604030504040204" pitchFamily="50" charset="-128"/>
                <a:ea typeface="メイリオ" panose="020B0604030504040204" pitchFamily="50" charset="-128"/>
              </a:rPr>
              <a:t>も勉強してください。</a:t>
            </a:r>
            <a:endParaRPr lang="ja-JP" altLang="en-US"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061765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29449" y="1679785"/>
            <a:ext cx="8420100" cy="1470025"/>
          </a:xfrm>
        </p:spPr>
        <p:txBody>
          <a:bodyPr/>
          <a:lstStyle/>
          <a:p>
            <a:r>
              <a:rPr kumimoji="1" lang="en-US" altLang="ja-JP" sz="4400" dirty="0" err="1"/>
              <a:t>NCBI</a:t>
            </a:r>
            <a:r>
              <a:rPr kumimoji="1" lang="ja-JP" altLang="en-US" sz="4400" dirty="0"/>
              <a:t> </a:t>
            </a:r>
            <a:r>
              <a:rPr kumimoji="1" lang="en-US" altLang="ja-JP" sz="4400" dirty="0"/>
              <a:t>GEO</a:t>
            </a:r>
            <a:r>
              <a:rPr kumimoji="1" lang="ja-JP" altLang="en-US" sz="4400" dirty="0"/>
              <a:t>から</a:t>
            </a:r>
            <a:r>
              <a:rPr kumimoji="1" lang="en-US" altLang="ja-JP" sz="4400" dirty="0"/>
              <a:t/>
            </a:r>
            <a:br>
              <a:rPr kumimoji="1" lang="en-US" altLang="ja-JP" sz="4400" dirty="0"/>
            </a:br>
            <a:r>
              <a:rPr lang="ja-JP" altLang="en-US" sz="4400" dirty="0"/>
              <a:t>遺伝子発現</a:t>
            </a:r>
            <a:r>
              <a:rPr kumimoji="1" lang="ja-JP" altLang="en-US" sz="4400" dirty="0"/>
              <a:t>データを取ってくる</a:t>
            </a:r>
          </a:p>
        </p:txBody>
      </p:sp>
      <p:sp>
        <p:nvSpPr>
          <p:cNvPr id="4" name="正方形/長方形 3"/>
          <p:cNvSpPr/>
          <p:nvPr/>
        </p:nvSpPr>
        <p:spPr>
          <a:xfrm flipH="1">
            <a:off x="1266815" y="1173345"/>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正方形/長方形 4"/>
          <p:cNvSpPr/>
          <p:nvPr/>
        </p:nvSpPr>
        <p:spPr>
          <a:xfrm flipH="1">
            <a:off x="1266815" y="3583423"/>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3915917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993479D6-8EFA-4CCF-AFD9-027145AD6D5F}"/>
              </a:ext>
            </a:extLst>
          </p:cNvPr>
          <p:cNvSpPr>
            <a:spLocks noGrp="1"/>
          </p:cNvSpPr>
          <p:nvPr>
            <p:ph type="sldNum" sz="quarter" idx="11"/>
          </p:nvPr>
        </p:nvSpPr>
        <p:spPr/>
        <p:txBody>
          <a:bodyPr/>
          <a:lstStyle/>
          <a:p>
            <a:pPr>
              <a:defRPr/>
            </a:pPr>
            <a:fld id="{5323F3BC-3E4A-4A2B-B29E-47BAE01C647B}" type="slidenum">
              <a:rPr lang="ja-JP" altLang="en-US" smtClean="0"/>
              <a:pPr>
                <a:defRPr/>
              </a:pPr>
              <a:t>9</a:t>
            </a:fld>
            <a:endParaRPr lang="ja-JP" altLang="en-US"/>
          </a:p>
        </p:txBody>
      </p:sp>
      <p:sp>
        <p:nvSpPr>
          <p:cNvPr id="4" name="テキスト ボックス 3">
            <a:extLst>
              <a:ext uri="{FF2B5EF4-FFF2-40B4-BE49-F238E27FC236}">
                <a16:creationId xmlns:a16="http://schemas.microsoft.com/office/drawing/2014/main" xmlns="" id="{1799A60D-869A-4507-974A-18A65320E06A}"/>
              </a:ext>
            </a:extLst>
          </p:cNvPr>
          <p:cNvSpPr txBox="1"/>
          <p:nvPr/>
        </p:nvSpPr>
        <p:spPr>
          <a:xfrm>
            <a:off x="1809601" y="2628900"/>
            <a:ext cx="6425157" cy="1200329"/>
          </a:xfrm>
          <a:prstGeom prst="rect">
            <a:avLst/>
          </a:prstGeom>
          <a:noFill/>
        </p:spPr>
        <p:txBody>
          <a:bodyPr wrap="none" rtlCol="0">
            <a:spAutoFit/>
          </a:bodyPr>
          <a:lstStyle/>
          <a:p>
            <a:pPr algn="ctr"/>
            <a:r>
              <a:rPr lang="ja-JP" altLang="en-US" sz="5400" b="1" dirty="0">
                <a:solidFill>
                  <a:srgbClr val="C00000"/>
                </a:solidFill>
                <a:latin typeface="HGP行書体" panose="03000600000000000000" pitchFamily="66" charset="-128"/>
                <a:ea typeface="HGP行書体" panose="03000600000000000000" pitchFamily="66" charset="-128"/>
              </a:rPr>
              <a:t>“</a:t>
            </a:r>
            <a:r>
              <a:rPr lang="ja-JP" altLang="en-US" sz="7200" b="1" dirty="0">
                <a:solidFill>
                  <a:srgbClr val="C00000"/>
                </a:solidFill>
                <a:latin typeface="HGP行書体" panose="03000600000000000000" pitchFamily="66" charset="-128"/>
                <a:ea typeface="HGP行書体" panose="03000600000000000000" pitchFamily="66" charset="-128"/>
              </a:rPr>
              <a:t>フ</a:t>
            </a:r>
            <a:r>
              <a:rPr lang="ja-JP" altLang="en-US" sz="5400" b="1" dirty="0">
                <a:solidFill>
                  <a:srgbClr val="C00000"/>
                </a:solidFill>
                <a:latin typeface="HGP行書体" panose="03000600000000000000" pitchFamily="66" charset="-128"/>
                <a:ea typeface="HGP行書体" panose="03000600000000000000" pitchFamily="66" charset="-128"/>
              </a:rPr>
              <a:t>ァク</a:t>
            </a:r>
            <a:r>
              <a:rPr lang="ja-JP" altLang="en-US" sz="6000" b="1" dirty="0">
                <a:solidFill>
                  <a:srgbClr val="C00000"/>
                </a:solidFill>
                <a:latin typeface="HGP行書体" panose="03000600000000000000" pitchFamily="66" charset="-128"/>
                <a:ea typeface="HGP行書体" panose="03000600000000000000" pitchFamily="66" charset="-128"/>
              </a:rPr>
              <a:t>タ</a:t>
            </a:r>
            <a:r>
              <a:rPr lang="ja-JP" altLang="en-US" sz="4800" b="1" dirty="0">
                <a:solidFill>
                  <a:srgbClr val="C00000"/>
                </a:solidFill>
                <a:latin typeface="HGP行書体" panose="03000600000000000000" pitchFamily="66" charset="-128"/>
                <a:ea typeface="HGP行書体" panose="03000600000000000000" pitchFamily="66" charset="-128"/>
              </a:rPr>
              <a:t>ー</a:t>
            </a:r>
            <a:r>
              <a:rPr lang="ja-JP" altLang="en-US" sz="7200" b="1" dirty="0">
                <a:solidFill>
                  <a:srgbClr val="C00000"/>
                </a:solidFill>
                <a:latin typeface="HGP行書体" panose="03000600000000000000" pitchFamily="66" charset="-128"/>
                <a:ea typeface="HGP行書体" panose="03000600000000000000" pitchFamily="66" charset="-128"/>
              </a:rPr>
              <a:t>Ｘ</a:t>
            </a:r>
            <a:r>
              <a:rPr kumimoji="1" lang="ja-JP" altLang="en-US" sz="5400" b="1" dirty="0">
                <a:solidFill>
                  <a:srgbClr val="C00000"/>
                </a:solidFill>
                <a:latin typeface="HGP行書体" panose="03000600000000000000" pitchFamily="66" charset="-128"/>
                <a:ea typeface="HGP行書体" panose="03000600000000000000" pitchFamily="66" charset="-128"/>
              </a:rPr>
              <a:t>”</a:t>
            </a:r>
            <a:r>
              <a:rPr kumimoji="1" lang="ja-JP" altLang="en-US" sz="4800" b="1" dirty="0">
                <a:solidFill>
                  <a:srgbClr val="C00000"/>
                </a:solidFill>
                <a:latin typeface="HGP行書体" panose="03000600000000000000" pitchFamily="66" charset="-128"/>
                <a:ea typeface="HGP行書体" panose="03000600000000000000" pitchFamily="66" charset="-128"/>
              </a:rPr>
              <a:t>の</a:t>
            </a:r>
            <a:r>
              <a:rPr kumimoji="1" lang="ja-JP" altLang="en-US" sz="7200" b="1" dirty="0">
                <a:solidFill>
                  <a:srgbClr val="C00000"/>
                </a:solidFill>
                <a:latin typeface="HGP行書体" panose="03000600000000000000" pitchFamily="66" charset="-128"/>
                <a:ea typeface="HGP行書体" panose="03000600000000000000" pitchFamily="66" charset="-128"/>
              </a:rPr>
              <a:t>呪</a:t>
            </a:r>
            <a:r>
              <a:rPr kumimoji="1" lang="ja-JP" altLang="en-US" sz="5400" b="1" dirty="0">
                <a:solidFill>
                  <a:srgbClr val="C00000"/>
                </a:solidFill>
                <a:latin typeface="HGP行書体" panose="03000600000000000000" pitchFamily="66" charset="-128"/>
                <a:ea typeface="HGP行書体" panose="03000600000000000000" pitchFamily="66" charset="-128"/>
              </a:rPr>
              <a:t>い</a:t>
            </a:r>
            <a:endParaRPr kumimoji="1" lang="en-US" altLang="ja-JP" sz="7200" b="1" dirty="0">
              <a:solidFill>
                <a:srgbClr val="C00000"/>
              </a:solidFill>
              <a:latin typeface="HGP行書体" panose="03000600000000000000" pitchFamily="66" charset="-128"/>
              <a:ea typeface="HGP行書体" panose="03000600000000000000" pitchFamily="66" charset="-128"/>
            </a:endParaRPr>
          </a:p>
        </p:txBody>
      </p:sp>
    </p:spTree>
    <p:extLst>
      <p:ext uri="{BB962C8B-B14F-4D97-AF65-F5344CB8AC3E}">
        <p14:creationId xmlns:p14="http://schemas.microsoft.com/office/powerpoint/2010/main" val="20521133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タイトル 3">
            <a:extLst>
              <a:ext uri="{FF2B5EF4-FFF2-40B4-BE49-F238E27FC236}">
                <a16:creationId xmlns:a16="http://schemas.microsoft.com/office/drawing/2014/main" xmlns="" id="{52ED9E67-3EA0-4E8A-AE13-A1F201961FF7}"/>
              </a:ext>
            </a:extLst>
          </p:cNvPr>
          <p:cNvSpPr>
            <a:spLocks noGrp="1"/>
          </p:cNvSpPr>
          <p:nvPr>
            <p:ph type="title"/>
          </p:nvPr>
        </p:nvSpPr>
        <p:spPr>
          <a:xfrm>
            <a:off x="830263" y="0"/>
            <a:ext cx="4998043" cy="8982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err="1">
                <a:solidFill>
                  <a:srgbClr val="161616"/>
                </a:solidFill>
              </a:rPr>
              <a:t>NCBI</a:t>
            </a:r>
            <a:r>
              <a:rPr lang="en-US" altLang="ja-JP" sz="3200" dirty="0">
                <a:solidFill>
                  <a:srgbClr val="161616"/>
                </a:solidFill>
              </a:rPr>
              <a:t> GEO</a:t>
            </a:r>
            <a:r>
              <a:rPr lang="ja-JP" altLang="en-US" sz="3200" dirty="0" err="1">
                <a:solidFill>
                  <a:srgbClr val="161616"/>
                </a:solidFill>
              </a:rPr>
              <a:t>での</a:t>
            </a:r>
            <a:r>
              <a:rPr lang="ja-JP" altLang="en-US" sz="3200" dirty="0">
                <a:solidFill>
                  <a:srgbClr val="161616"/>
                </a:solidFill>
              </a:rPr>
              <a:t>検索</a:t>
            </a:r>
          </a:p>
        </p:txBody>
      </p:sp>
      <p:sp>
        <p:nvSpPr>
          <p:cNvPr id="19459" name="スライド番号プレースホルダー 1">
            <a:extLst>
              <a:ext uri="{FF2B5EF4-FFF2-40B4-BE49-F238E27FC236}">
                <a16:creationId xmlns:a16="http://schemas.microsoft.com/office/drawing/2014/main" xmlns="" id="{B7C6E81B-AA45-40B8-B169-6B37971E6C1C}"/>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5427A02F-C87B-44D3-BCBF-C32198B80F49}" type="slidenum">
              <a:rPr lang="ja-JP" altLang="en-US" sz="1200">
                <a:solidFill>
                  <a:srgbClr val="003A6F"/>
                </a:solidFill>
              </a:rPr>
              <a:pPr>
                <a:spcBef>
                  <a:spcPct val="0"/>
                </a:spcBef>
                <a:buFontTx/>
                <a:buNone/>
              </a:pPr>
              <a:t>90</a:t>
            </a:fld>
            <a:endParaRPr lang="ja-JP" altLang="en-US" sz="1200">
              <a:solidFill>
                <a:srgbClr val="003A6F"/>
              </a:solidFill>
            </a:endParaRPr>
          </a:p>
        </p:txBody>
      </p:sp>
      <p:pic>
        <p:nvPicPr>
          <p:cNvPr id="19460" name="Picture 2">
            <a:extLst>
              <a:ext uri="{FF2B5EF4-FFF2-40B4-BE49-F238E27FC236}">
                <a16:creationId xmlns:a16="http://schemas.microsoft.com/office/drawing/2014/main" xmlns="" id="{5D62F4E7-A74F-42EC-8F98-01E376F89D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774" r="3006"/>
          <a:stretch>
            <a:fillRect/>
          </a:stretch>
        </p:blipFill>
        <p:spPr bwMode="auto">
          <a:xfrm>
            <a:off x="631825" y="1112299"/>
            <a:ext cx="6985000" cy="45434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正方形/長方形 9">
            <a:extLst>
              <a:ext uri="{FF2B5EF4-FFF2-40B4-BE49-F238E27FC236}">
                <a16:creationId xmlns:a16="http://schemas.microsoft.com/office/drawing/2014/main" xmlns="" id="{FBB18862-598B-477A-A83D-1D3622C2B4FB}"/>
              </a:ext>
            </a:extLst>
          </p:cNvPr>
          <p:cNvSpPr/>
          <p:nvPr/>
        </p:nvSpPr>
        <p:spPr>
          <a:xfrm>
            <a:off x="5384800" y="2272762"/>
            <a:ext cx="2232025" cy="5032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9462" name="テキスト ボックス 10">
            <a:extLst>
              <a:ext uri="{FF2B5EF4-FFF2-40B4-BE49-F238E27FC236}">
                <a16:creationId xmlns:a16="http://schemas.microsoft.com/office/drawing/2014/main" xmlns="" id="{B14746E0-7091-4E90-917E-AFC6F1236907}"/>
              </a:ext>
            </a:extLst>
          </p:cNvPr>
          <p:cNvSpPr txBox="1">
            <a:spLocks noChangeArrowheads="1"/>
          </p:cNvSpPr>
          <p:nvPr/>
        </p:nvSpPr>
        <p:spPr bwMode="auto">
          <a:xfrm>
            <a:off x="4448990" y="1822615"/>
            <a:ext cx="20649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2000" b="1">
                <a:solidFill>
                  <a:srgbClr val="FF0000"/>
                </a:solidFill>
                <a:latin typeface="メイリオ" panose="020B0604030504040204" pitchFamily="50" charset="-128"/>
                <a:ea typeface="メイリオ" panose="020B0604030504040204" pitchFamily="50" charset="-128"/>
              </a:rPr>
              <a:t>① 検索クエリ窓</a:t>
            </a:r>
          </a:p>
        </p:txBody>
      </p:sp>
      <p:pic>
        <p:nvPicPr>
          <p:cNvPr id="19463" name="Picture 3">
            <a:extLst>
              <a:ext uri="{FF2B5EF4-FFF2-40B4-BE49-F238E27FC236}">
                <a16:creationId xmlns:a16="http://schemas.microsoft.com/office/drawing/2014/main" xmlns="" id="{EA255474-19CC-4241-B8FD-5DFA0AFF7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0619" t="37024" r="1038" b="39040"/>
          <a:stretch>
            <a:fillRect/>
          </a:stretch>
        </p:blipFill>
        <p:spPr bwMode="auto">
          <a:xfrm>
            <a:off x="488950" y="3064924"/>
            <a:ext cx="5035550" cy="1511300"/>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下矢印 6">
            <a:extLst>
              <a:ext uri="{FF2B5EF4-FFF2-40B4-BE49-F238E27FC236}">
                <a16:creationId xmlns:a16="http://schemas.microsoft.com/office/drawing/2014/main" xmlns="" id="{DF44314D-53B9-4BAD-A2C5-265FC3BF4482}"/>
              </a:ext>
            </a:extLst>
          </p:cNvPr>
          <p:cNvSpPr/>
          <p:nvPr/>
        </p:nvSpPr>
        <p:spPr>
          <a:xfrm rot="3115328">
            <a:off x="4999832" y="2818068"/>
            <a:ext cx="576262" cy="215900"/>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9465" name="テキスト ボックス 13">
            <a:extLst>
              <a:ext uri="{FF2B5EF4-FFF2-40B4-BE49-F238E27FC236}">
                <a16:creationId xmlns:a16="http://schemas.microsoft.com/office/drawing/2014/main" xmlns="" id="{6D14A2C4-DB2B-4F3B-AB5E-21DD9E1D8E6B}"/>
              </a:ext>
            </a:extLst>
          </p:cNvPr>
          <p:cNvSpPr txBox="1">
            <a:spLocks noChangeArrowheads="1"/>
          </p:cNvSpPr>
          <p:nvPr/>
        </p:nvSpPr>
        <p:spPr bwMode="auto">
          <a:xfrm>
            <a:off x="488950" y="3064924"/>
            <a:ext cx="15520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2000" b="1">
                <a:solidFill>
                  <a:srgbClr val="FF0000"/>
                </a:solidFill>
                <a:latin typeface="メイリオ" panose="020B0604030504040204" pitchFamily="50" charset="-128"/>
                <a:ea typeface="メイリオ" panose="020B0604030504040204" pitchFamily="50" charset="-128"/>
              </a:rPr>
              <a:t>② 検索結果</a:t>
            </a:r>
          </a:p>
        </p:txBody>
      </p:sp>
      <p:sp>
        <p:nvSpPr>
          <p:cNvPr id="15" name="円/楕円 7">
            <a:extLst>
              <a:ext uri="{FF2B5EF4-FFF2-40B4-BE49-F238E27FC236}">
                <a16:creationId xmlns:a16="http://schemas.microsoft.com/office/drawing/2014/main" xmlns="" id="{DE87A138-4B52-40EB-97D7-939EB72F8ABE}"/>
              </a:ext>
            </a:extLst>
          </p:cNvPr>
          <p:cNvSpPr/>
          <p:nvPr/>
        </p:nvSpPr>
        <p:spPr>
          <a:xfrm>
            <a:off x="1568450" y="3641187"/>
            <a:ext cx="576263" cy="215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16" name="直線コネクタ 15">
            <a:extLst>
              <a:ext uri="{FF2B5EF4-FFF2-40B4-BE49-F238E27FC236}">
                <a16:creationId xmlns:a16="http://schemas.microsoft.com/office/drawing/2014/main" xmlns="" id="{DDAF7657-773F-4EB2-A8B8-1A5B7CE949AF}"/>
              </a:ext>
            </a:extLst>
          </p:cNvPr>
          <p:cNvCxnSpPr/>
          <p:nvPr/>
        </p:nvCxnSpPr>
        <p:spPr>
          <a:xfrm>
            <a:off x="4016375" y="3828512"/>
            <a:ext cx="7921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468" name="テキスト ボックス 16">
            <a:extLst>
              <a:ext uri="{FF2B5EF4-FFF2-40B4-BE49-F238E27FC236}">
                <a16:creationId xmlns:a16="http://schemas.microsoft.com/office/drawing/2014/main" xmlns="" id="{DCCC8D1D-3350-4C93-A91B-480F7867E307}"/>
              </a:ext>
            </a:extLst>
          </p:cNvPr>
          <p:cNvSpPr txBox="1">
            <a:spLocks noChangeArrowheads="1"/>
          </p:cNvSpPr>
          <p:nvPr/>
        </p:nvSpPr>
        <p:spPr bwMode="auto">
          <a:xfrm>
            <a:off x="2216150" y="3884074"/>
            <a:ext cx="18085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2000" b="1">
                <a:solidFill>
                  <a:srgbClr val="FF0000"/>
                </a:solidFill>
                <a:latin typeface="メイリオ" panose="020B0604030504040204" pitchFamily="50" charset="-128"/>
                <a:ea typeface="メイリオ" panose="020B0604030504040204" pitchFamily="50" charset="-128"/>
              </a:rPr>
              <a:t>③ クリック！</a:t>
            </a:r>
          </a:p>
        </p:txBody>
      </p:sp>
      <p:cxnSp>
        <p:nvCxnSpPr>
          <p:cNvPr id="18" name="直線矢印コネクタ 17">
            <a:extLst>
              <a:ext uri="{FF2B5EF4-FFF2-40B4-BE49-F238E27FC236}">
                <a16:creationId xmlns:a16="http://schemas.microsoft.com/office/drawing/2014/main" xmlns="" id="{B655F4A1-87C0-4091-B5E9-F3DE27D6162B}"/>
              </a:ext>
            </a:extLst>
          </p:cNvPr>
          <p:cNvCxnSpPr>
            <a:endCxn id="15" idx="5"/>
          </p:cNvCxnSpPr>
          <p:nvPr/>
        </p:nvCxnSpPr>
        <p:spPr>
          <a:xfrm flipH="1" flipV="1">
            <a:off x="2060575" y="3825337"/>
            <a:ext cx="155575" cy="2476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9470" name="Picture 4">
            <a:extLst>
              <a:ext uri="{FF2B5EF4-FFF2-40B4-BE49-F238E27FC236}">
                <a16:creationId xmlns:a16="http://schemas.microsoft.com/office/drawing/2014/main" xmlns="" id="{CF181059-6B33-4B71-B09D-D9DF4B0B948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9247" r="3020"/>
          <a:stretch>
            <a:fillRect/>
          </a:stretch>
        </p:blipFill>
        <p:spPr bwMode="auto">
          <a:xfrm>
            <a:off x="6455248" y="3197977"/>
            <a:ext cx="2879725" cy="29940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20" name="下矢印 17">
            <a:extLst>
              <a:ext uri="{FF2B5EF4-FFF2-40B4-BE49-F238E27FC236}">
                <a16:creationId xmlns:a16="http://schemas.microsoft.com/office/drawing/2014/main" xmlns="" id="{31BCD48A-D98E-4522-8EB6-E5D4491BEC70}"/>
              </a:ext>
            </a:extLst>
          </p:cNvPr>
          <p:cNvSpPr/>
          <p:nvPr/>
        </p:nvSpPr>
        <p:spPr>
          <a:xfrm rot="16200000">
            <a:off x="5755813" y="3867379"/>
            <a:ext cx="576263" cy="215900"/>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9472" name="テキスト ボックス 20">
            <a:extLst>
              <a:ext uri="{FF2B5EF4-FFF2-40B4-BE49-F238E27FC236}">
                <a16:creationId xmlns:a16="http://schemas.microsoft.com/office/drawing/2014/main" xmlns="" id="{B0E0C637-BB9E-4578-B1BE-6261BA4FDE3A}"/>
              </a:ext>
            </a:extLst>
          </p:cNvPr>
          <p:cNvSpPr txBox="1">
            <a:spLocks noChangeArrowheads="1"/>
          </p:cNvSpPr>
          <p:nvPr/>
        </p:nvSpPr>
        <p:spPr bwMode="auto">
          <a:xfrm>
            <a:off x="6669944" y="3381533"/>
            <a:ext cx="23214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2000" b="1" dirty="0">
                <a:solidFill>
                  <a:srgbClr val="FF0000"/>
                </a:solidFill>
                <a:latin typeface="メイリオ" panose="020B0604030504040204" pitchFamily="50" charset="-128"/>
                <a:ea typeface="メイリオ" panose="020B0604030504040204" pitchFamily="50" charset="-128"/>
              </a:rPr>
              <a:t>④ 検索結果リスト</a:t>
            </a:r>
          </a:p>
        </p:txBody>
      </p:sp>
      <p:sp>
        <p:nvSpPr>
          <p:cNvPr id="23" name="テキスト ボックス 22">
            <a:extLst>
              <a:ext uri="{FF2B5EF4-FFF2-40B4-BE49-F238E27FC236}">
                <a16:creationId xmlns:a16="http://schemas.microsoft.com/office/drawing/2014/main" xmlns="" id="{F0736A54-F767-4299-AA15-22B00BF0FDB6}"/>
              </a:ext>
            </a:extLst>
          </p:cNvPr>
          <p:cNvSpPr txBox="1"/>
          <p:nvPr/>
        </p:nvSpPr>
        <p:spPr>
          <a:xfrm>
            <a:off x="2819400" y="1306099"/>
            <a:ext cx="7086600" cy="400110"/>
          </a:xfrm>
          <a:prstGeom prst="rect">
            <a:avLst/>
          </a:prstGeom>
          <a:solidFill>
            <a:schemeClr val="bg1"/>
          </a:solidFill>
          <a:ln>
            <a:solidFill>
              <a:srgbClr val="008000"/>
            </a:solidFill>
            <a:prstDash val="sysDash"/>
          </a:ln>
        </p:spPr>
        <p:txBody>
          <a:bodyPr wrap="square">
            <a:spAutoFit/>
          </a:bodyPr>
          <a:lstStyle/>
          <a:p>
            <a:pPr marL="266700" indent="-266700">
              <a:defRPr/>
            </a:pPr>
            <a:r>
              <a:rPr lang="ja-JP" altLang="en-US" sz="2000" b="1" dirty="0">
                <a:solidFill>
                  <a:srgbClr val="008000"/>
                </a:solidFill>
                <a:latin typeface="メイリオ" panose="020B0604030504040204" pitchFamily="50" charset="-128"/>
                <a:ea typeface="メイリオ" panose="020B0604030504040204" pitchFamily="50" charset="-128"/>
              </a:rPr>
              <a:t>生物種、疾患名、組織、細胞名などで</a:t>
            </a:r>
            <a:r>
              <a:rPr lang="ja-JP" altLang="en-US" sz="2000" b="1" dirty="0" smtClean="0">
                <a:solidFill>
                  <a:srgbClr val="008000"/>
                </a:solidFill>
                <a:latin typeface="メイリオ" panose="020B0604030504040204" pitchFamily="50" charset="-128"/>
                <a:ea typeface="メイリオ" panose="020B0604030504040204" pitchFamily="50" charset="-128"/>
              </a:rPr>
              <a:t>探すことが出来ます。</a:t>
            </a:r>
            <a:endParaRPr lang="ja-JP" altLang="en-US" sz="2000" b="1" dirty="0">
              <a:solidFill>
                <a:srgbClr val="008000"/>
              </a:solidFill>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xmlns="" id="{0669C14E-30EC-4DF0-B23E-888419BC9A6D}"/>
              </a:ext>
            </a:extLst>
          </p:cNvPr>
          <p:cNvSpPr/>
          <p:nvPr/>
        </p:nvSpPr>
        <p:spPr>
          <a:xfrm>
            <a:off x="381001" y="5167515"/>
            <a:ext cx="5935132" cy="1631216"/>
          </a:xfrm>
          <a:prstGeom prst="rect">
            <a:avLst/>
          </a:prstGeom>
          <a:solidFill>
            <a:schemeClr val="bg1"/>
          </a:solidFill>
          <a:ln>
            <a:solidFill>
              <a:srgbClr val="008000"/>
            </a:solidFill>
            <a:prstDash val="sysDash"/>
          </a:ln>
        </p:spPr>
        <p:txBody>
          <a:bodyPr wrap="square">
            <a:spAutoFit/>
          </a:bodyPr>
          <a:lstStyle/>
          <a:p>
            <a:pPr marL="176213" indent="-176213">
              <a:tabLst>
                <a:tab pos="985838" algn="l"/>
              </a:tabLst>
              <a:defRPr/>
            </a:pPr>
            <a:r>
              <a:rPr lang="en-US" altLang="ja-JP" sz="2000" b="1" dirty="0">
                <a:solidFill>
                  <a:srgbClr val="008000"/>
                </a:solidFill>
                <a:latin typeface="メイリオ" panose="020B0604030504040204" pitchFamily="50" charset="-128"/>
                <a:ea typeface="メイリオ" panose="020B0604030504040204" pitchFamily="50" charset="-128"/>
              </a:rPr>
              <a:t>【</a:t>
            </a:r>
            <a:r>
              <a:rPr lang="ja-JP" altLang="en-US" sz="2000" b="1" dirty="0">
                <a:solidFill>
                  <a:srgbClr val="008000"/>
                </a:solidFill>
                <a:latin typeface="メイリオ" panose="020B0604030504040204" pitchFamily="50" charset="-128"/>
                <a:ea typeface="メイリオ" panose="020B0604030504040204" pitchFamily="50" charset="-128"/>
              </a:rPr>
              <a:t>略号の意味</a:t>
            </a:r>
            <a:r>
              <a:rPr lang="en-US" altLang="ja-JP" sz="2000" b="1" dirty="0">
                <a:solidFill>
                  <a:srgbClr val="008000"/>
                </a:solidFill>
                <a:latin typeface="メイリオ" panose="020B0604030504040204" pitchFamily="50" charset="-128"/>
                <a:ea typeface="メイリオ" panose="020B0604030504040204" pitchFamily="50" charset="-128"/>
              </a:rPr>
              <a:t>】</a:t>
            </a:r>
          </a:p>
          <a:p>
            <a:pPr marL="176213" indent="-176213">
              <a:tabLst>
                <a:tab pos="985838" algn="l"/>
              </a:tabLst>
              <a:defRPr/>
            </a:pPr>
            <a:r>
              <a:rPr lang="en-US" altLang="ja-JP" sz="2000" b="1" dirty="0">
                <a:solidFill>
                  <a:srgbClr val="008000"/>
                </a:solidFill>
                <a:latin typeface="メイリオ" panose="020B0604030504040204" pitchFamily="50" charset="-128"/>
                <a:ea typeface="メイリオ" panose="020B0604030504040204" pitchFamily="50" charset="-128"/>
              </a:rPr>
              <a:t>	</a:t>
            </a:r>
            <a:r>
              <a:rPr lang="en-US" altLang="ja-JP" sz="2000" b="1" dirty="0" err="1">
                <a:solidFill>
                  <a:srgbClr val="FF0000"/>
                </a:solidFill>
                <a:latin typeface="メイリオ" panose="020B0604030504040204" pitchFamily="50" charset="-128"/>
                <a:ea typeface="メイリオ" panose="020B0604030504040204" pitchFamily="50" charset="-128"/>
              </a:rPr>
              <a:t>GSE</a:t>
            </a:r>
            <a:r>
              <a:rPr lang="ja-JP" altLang="en-US" sz="2000" b="1" dirty="0">
                <a:solidFill>
                  <a:srgbClr val="FF0000"/>
                </a:solidFill>
                <a:latin typeface="メイリオ" panose="020B0604030504040204" pitchFamily="50" charset="-128"/>
                <a:ea typeface="メイリオ" panose="020B0604030504040204" pitchFamily="50" charset="-128"/>
              </a:rPr>
              <a:t>：</a:t>
            </a:r>
            <a:r>
              <a:rPr lang="en-US" altLang="ja-JP" sz="2000" b="1" dirty="0">
                <a:solidFill>
                  <a:srgbClr val="FF0000"/>
                </a:solidFill>
                <a:latin typeface="メイリオ" panose="020B0604030504040204" pitchFamily="50" charset="-128"/>
                <a:ea typeface="メイリオ" panose="020B0604030504040204" pitchFamily="50" charset="-128"/>
              </a:rPr>
              <a:t>	Series</a:t>
            </a:r>
            <a:r>
              <a:rPr lang="ja-JP" altLang="en-US" sz="2000" b="1" dirty="0">
                <a:solidFill>
                  <a:srgbClr val="FF0000"/>
                </a:solidFill>
                <a:latin typeface="メイリオ" panose="020B0604030504040204" pitchFamily="50" charset="-128"/>
                <a:ea typeface="メイリオ" panose="020B0604030504040204" pitchFamily="50" charset="-128"/>
              </a:rPr>
              <a:t>（実験セット）</a:t>
            </a:r>
            <a:endParaRPr lang="en-US" altLang="ja-JP" sz="2000" b="1" dirty="0">
              <a:solidFill>
                <a:srgbClr val="FF0000"/>
              </a:solidFill>
              <a:latin typeface="メイリオ" panose="020B0604030504040204" pitchFamily="50" charset="-128"/>
              <a:ea typeface="メイリオ" panose="020B0604030504040204" pitchFamily="50" charset="-128"/>
            </a:endParaRPr>
          </a:p>
          <a:p>
            <a:pPr marL="176213" indent="-176213">
              <a:tabLst>
                <a:tab pos="985838" algn="l"/>
              </a:tabLst>
              <a:defRPr/>
            </a:pPr>
            <a:r>
              <a:rPr lang="en-US" altLang="ja-JP" sz="2000" b="1" dirty="0">
                <a:solidFill>
                  <a:srgbClr val="008000"/>
                </a:solidFill>
                <a:latin typeface="メイリオ" panose="020B0604030504040204" pitchFamily="50" charset="-128"/>
                <a:ea typeface="メイリオ" panose="020B0604030504040204" pitchFamily="50" charset="-128"/>
              </a:rPr>
              <a:t>	GPL</a:t>
            </a:r>
            <a:r>
              <a:rPr lang="ja-JP" altLang="en-US" sz="2000" b="1" dirty="0">
                <a:solidFill>
                  <a:srgbClr val="008000"/>
                </a:solidFill>
                <a:latin typeface="メイリオ" panose="020B0604030504040204" pitchFamily="50" charset="-128"/>
                <a:ea typeface="メイリオ" panose="020B0604030504040204" pitchFamily="50" charset="-128"/>
              </a:rPr>
              <a:t>：</a:t>
            </a:r>
            <a:r>
              <a:rPr lang="en-US" altLang="ja-JP" sz="2000" b="1" dirty="0">
                <a:solidFill>
                  <a:srgbClr val="008000"/>
                </a:solidFill>
                <a:latin typeface="メイリオ" panose="020B0604030504040204" pitchFamily="50" charset="-128"/>
                <a:ea typeface="メイリオ" panose="020B0604030504040204" pitchFamily="50" charset="-128"/>
              </a:rPr>
              <a:t>	Platform</a:t>
            </a:r>
            <a:r>
              <a:rPr lang="ja-JP" altLang="en-US" sz="2000" b="1" dirty="0">
                <a:solidFill>
                  <a:srgbClr val="008000"/>
                </a:solidFill>
                <a:latin typeface="メイリオ" panose="020B0604030504040204" pitchFamily="50" charset="-128"/>
                <a:ea typeface="メイリオ" panose="020B0604030504040204" pitchFamily="50" charset="-128"/>
              </a:rPr>
              <a:t>（測定プラットフォーム）</a:t>
            </a:r>
            <a:endParaRPr lang="en-US" altLang="ja-JP" sz="2000" b="1" dirty="0">
              <a:solidFill>
                <a:srgbClr val="008000"/>
              </a:solidFill>
              <a:latin typeface="メイリオ" panose="020B0604030504040204" pitchFamily="50" charset="-128"/>
              <a:ea typeface="メイリオ" panose="020B0604030504040204" pitchFamily="50" charset="-128"/>
            </a:endParaRPr>
          </a:p>
          <a:p>
            <a:pPr marL="176213" indent="-176213">
              <a:tabLst>
                <a:tab pos="985838" algn="l"/>
              </a:tabLst>
              <a:defRPr/>
            </a:pPr>
            <a:r>
              <a:rPr lang="en-US" altLang="ja-JP" sz="2000" b="1" dirty="0">
                <a:solidFill>
                  <a:srgbClr val="008000"/>
                </a:solidFill>
                <a:latin typeface="メイリオ" panose="020B0604030504040204" pitchFamily="50" charset="-128"/>
                <a:ea typeface="メイリオ" panose="020B0604030504040204" pitchFamily="50" charset="-128"/>
              </a:rPr>
              <a:t>	GSM:</a:t>
            </a:r>
            <a:r>
              <a:rPr lang="ja-JP" altLang="en-US" sz="2000" b="1" dirty="0">
                <a:solidFill>
                  <a:srgbClr val="008000"/>
                </a:solidFill>
                <a:latin typeface="メイリオ" panose="020B0604030504040204" pitchFamily="50" charset="-128"/>
                <a:ea typeface="メイリオ" panose="020B0604030504040204" pitchFamily="50" charset="-128"/>
              </a:rPr>
              <a:t> </a:t>
            </a:r>
            <a:r>
              <a:rPr lang="en-US" altLang="ja-JP" sz="2000" b="1" dirty="0">
                <a:solidFill>
                  <a:srgbClr val="008000"/>
                </a:solidFill>
                <a:latin typeface="メイリオ" panose="020B0604030504040204" pitchFamily="50" charset="-128"/>
                <a:ea typeface="メイリオ" panose="020B0604030504040204" pitchFamily="50" charset="-128"/>
              </a:rPr>
              <a:t>	Data</a:t>
            </a:r>
            <a:r>
              <a:rPr lang="ja-JP" altLang="en-US" sz="2000" b="1" dirty="0">
                <a:solidFill>
                  <a:srgbClr val="008000"/>
                </a:solidFill>
                <a:latin typeface="メイリオ" panose="020B0604030504040204" pitchFamily="50" charset="-128"/>
                <a:ea typeface="メイリオ" panose="020B0604030504040204" pitchFamily="50" charset="-128"/>
              </a:rPr>
              <a:t>（サンプルデータ）</a:t>
            </a:r>
            <a:endParaRPr lang="en-US" altLang="ja-JP" sz="2000" b="1" dirty="0">
              <a:solidFill>
                <a:srgbClr val="008000"/>
              </a:solidFill>
              <a:latin typeface="メイリオ" panose="020B0604030504040204" pitchFamily="50" charset="-128"/>
              <a:ea typeface="メイリオ" panose="020B0604030504040204" pitchFamily="50" charset="-128"/>
            </a:endParaRPr>
          </a:p>
          <a:p>
            <a:pPr marL="176213" indent="-176213">
              <a:tabLst>
                <a:tab pos="985838" algn="l"/>
              </a:tabLst>
              <a:defRPr/>
            </a:pPr>
            <a:r>
              <a:rPr lang="en-US" altLang="ja-JP" sz="2000" b="1" dirty="0">
                <a:solidFill>
                  <a:srgbClr val="008000"/>
                </a:solidFill>
                <a:latin typeface="メイリオ" panose="020B0604030504040204" pitchFamily="50" charset="-128"/>
                <a:ea typeface="メイリオ" panose="020B0604030504040204" pitchFamily="50" charset="-128"/>
              </a:rPr>
              <a:t>	GDS:</a:t>
            </a:r>
            <a:r>
              <a:rPr lang="ja-JP" altLang="en-US" sz="2000" b="1" dirty="0">
                <a:solidFill>
                  <a:srgbClr val="008000"/>
                </a:solidFill>
                <a:latin typeface="メイリオ" panose="020B0604030504040204" pitchFamily="50" charset="-128"/>
                <a:ea typeface="メイリオ" panose="020B0604030504040204" pitchFamily="50" charset="-128"/>
              </a:rPr>
              <a:t> </a:t>
            </a:r>
            <a:r>
              <a:rPr lang="en-US" altLang="ja-JP" sz="2000" b="1" dirty="0">
                <a:solidFill>
                  <a:srgbClr val="008000"/>
                </a:solidFill>
                <a:latin typeface="メイリオ" panose="020B0604030504040204" pitchFamily="50" charset="-128"/>
                <a:ea typeface="メイリオ" panose="020B0604030504040204" pitchFamily="50" charset="-128"/>
              </a:rPr>
              <a:t>	Data Set</a:t>
            </a:r>
            <a:r>
              <a:rPr lang="ja-JP" altLang="en-US" sz="2000" b="1" dirty="0">
                <a:solidFill>
                  <a:srgbClr val="008000"/>
                </a:solidFill>
                <a:latin typeface="メイリオ" panose="020B0604030504040204" pitchFamily="50" charset="-128"/>
                <a:ea typeface="メイリオ" panose="020B0604030504040204" pitchFamily="50" charset="-128"/>
              </a:rPr>
              <a:t>（</a:t>
            </a:r>
            <a:r>
              <a:rPr lang="en-US" altLang="ja-JP" sz="2000" b="1" dirty="0" err="1">
                <a:solidFill>
                  <a:srgbClr val="008000"/>
                </a:solidFill>
                <a:latin typeface="メイリオ" panose="020B0604030504040204" pitchFamily="50" charset="-128"/>
                <a:ea typeface="メイリオ" panose="020B0604030504040204" pitchFamily="50" charset="-128"/>
              </a:rPr>
              <a:t>NCBI</a:t>
            </a:r>
            <a:r>
              <a:rPr lang="ja-JP" altLang="en-US" sz="2000" b="1" dirty="0">
                <a:solidFill>
                  <a:srgbClr val="008000"/>
                </a:solidFill>
                <a:latin typeface="メイリオ" panose="020B0604030504040204" pitchFamily="50" charset="-128"/>
                <a:ea typeface="メイリオ" panose="020B0604030504040204" pitchFamily="50" charset="-128"/>
              </a:rPr>
              <a:t>がまとめた解析単位）</a:t>
            </a:r>
            <a:endParaRPr lang="en-US" altLang="ja-JP" sz="2000" b="1" dirty="0">
              <a:solidFill>
                <a:srgbClr val="008000"/>
              </a:solidFill>
              <a:latin typeface="メイリオ" panose="020B0604030504040204" pitchFamily="50" charset="-128"/>
              <a:ea typeface="メイリオ" panose="020B0604030504040204" pitchFamily="50" charset="-128"/>
            </a:endParaRPr>
          </a:p>
        </p:txBody>
      </p:sp>
      <p:sp>
        <p:nvSpPr>
          <p:cNvPr id="19475" name="正方形/長方形 3">
            <a:extLst>
              <a:ext uri="{FF2B5EF4-FFF2-40B4-BE49-F238E27FC236}">
                <a16:creationId xmlns:a16="http://schemas.microsoft.com/office/drawing/2014/main" xmlns="" id="{5D3AF4F4-A3DC-40D9-9B9C-A14AD5C82E7A}"/>
              </a:ext>
            </a:extLst>
          </p:cNvPr>
          <p:cNvSpPr>
            <a:spLocks noChangeArrowheads="1"/>
          </p:cNvSpPr>
          <p:nvPr/>
        </p:nvSpPr>
        <p:spPr bwMode="auto">
          <a:xfrm>
            <a:off x="5790771" y="477824"/>
            <a:ext cx="41152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en-US" altLang="ja-JP">
                <a:solidFill>
                  <a:srgbClr val="3333FF"/>
                </a:solidFill>
                <a:latin typeface="游ゴシック Medium" panose="020B0500000000000000" pitchFamily="50" charset="-128"/>
                <a:ea typeface="游ゴシック Medium" panose="020B0500000000000000" pitchFamily="50" charset="-128"/>
              </a:rPr>
              <a:t>(https://</a:t>
            </a:r>
            <a:r>
              <a:rPr lang="en-US" altLang="ja-JP" err="1">
                <a:solidFill>
                  <a:srgbClr val="3333FF"/>
                </a:solidFill>
                <a:latin typeface="游ゴシック Medium" panose="020B0500000000000000" pitchFamily="50" charset="-128"/>
                <a:ea typeface="游ゴシック Medium" panose="020B0500000000000000" pitchFamily="50" charset="-128"/>
              </a:rPr>
              <a:t>www.ncbi.nlm.nih.gov</a:t>
            </a:r>
            <a:r>
              <a:rPr lang="en-US" altLang="ja-JP">
                <a:solidFill>
                  <a:srgbClr val="3333FF"/>
                </a:solidFill>
                <a:latin typeface="游ゴシック Medium" panose="020B0500000000000000" pitchFamily="50" charset="-128"/>
                <a:ea typeface="游ゴシック Medium" panose="020B0500000000000000" pitchFamily="50" charset="-128"/>
              </a:rPr>
              <a:t>/geo/)</a:t>
            </a:r>
            <a:endParaRPr lang="ja-JP" altLang="en-US">
              <a:solidFill>
                <a:srgbClr val="3333FF"/>
              </a:solidFill>
              <a:latin typeface="游ゴシック Medium" panose="020B0500000000000000" pitchFamily="50" charset="-128"/>
              <a:ea typeface="游ゴシック Medium" panose="020B0500000000000000" pitchFamily="50" charset="-128"/>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a:extLst>
              <a:ext uri="{FF2B5EF4-FFF2-40B4-BE49-F238E27FC236}">
                <a16:creationId xmlns:a16="http://schemas.microsoft.com/office/drawing/2014/main" xmlns="" id="{92F523E3-F0E7-468F-B801-F7FB77874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247" r="3020" b="31487"/>
          <a:stretch>
            <a:fillRect/>
          </a:stretch>
        </p:blipFill>
        <p:spPr bwMode="auto">
          <a:xfrm>
            <a:off x="488950" y="188913"/>
            <a:ext cx="8164513" cy="55435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3" name="正方形/長方形 2">
            <a:extLst>
              <a:ext uri="{FF2B5EF4-FFF2-40B4-BE49-F238E27FC236}">
                <a16:creationId xmlns:a16="http://schemas.microsoft.com/office/drawing/2014/main" xmlns="" id="{7FFCEF98-5FCC-489B-BF83-893944100F6F}"/>
              </a:ext>
            </a:extLst>
          </p:cNvPr>
          <p:cNvSpPr/>
          <p:nvPr/>
        </p:nvSpPr>
        <p:spPr>
          <a:xfrm>
            <a:off x="606425" y="1306513"/>
            <a:ext cx="792163" cy="215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游ゴシック Medium" panose="020B0500000000000000" pitchFamily="50" charset="-128"/>
              <a:ea typeface="游ゴシック Medium" panose="020B0500000000000000" pitchFamily="50" charset="-128"/>
            </a:endParaRPr>
          </a:p>
        </p:txBody>
      </p:sp>
      <p:pic>
        <p:nvPicPr>
          <p:cNvPr id="20484" name="Picture 2">
            <a:extLst>
              <a:ext uri="{FF2B5EF4-FFF2-40B4-BE49-F238E27FC236}">
                <a16:creationId xmlns:a16="http://schemas.microsoft.com/office/drawing/2014/main" xmlns="" id="{EEE3CF97-53AC-4C72-A970-F3AD4DCDF4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899" b="32016"/>
          <a:stretch>
            <a:fillRect/>
          </a:stretch>
        </p:blipFill>
        <p:spPr bwMode="auto">
          <a:xfrm>
            <a:off x="1712913" y="2924175"/>
            <a:ext cx="5991225" cy="39338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7" name="テキスト ボックス 6">
            <a:extLst>
              <a:ext uri="{FF2B5EF4-FFF2-40B4-BE49-F238E27FC236}">
                <a16:creationId xmlns:a16="http://schemas.microsoft.com/office/drawing/2014/main" xmlns="" id="{67263ABE-FFDA-446B-B4DD-5A3B82793379}"/>
              </a:ext>
            </a:extLst>
          </p:cNvPr>
          <p:cNvSpPr txBox="1"/>
          <p:nvPr/>
        </p:nvSpPr>
        <p:spPr>
          <a:xfrm>
            <a:off x="1639888" y="2492375"/>
            <a:ext cx="3887603" cy="400110"/>
          </a:xfrm>
          <a:prstGeom prst="rect">
            <a:avLst/>
          </a:prstGeom>
          <a:solidFill>
            <a:schemeClr val="bg1"/>
          </a:solidFill>
        </p:spPr>
        <p:txBody>
          <a:bodyPr wrap="none">
            <a:spAutoFit/>
          </a:bodyPr>
          <a:lstStyle/>
          <a:p>
            <a:pPr>
              <a:defRPr/>
            </a:pPr>
            <a:r>
              <a:rPr lang="ja-JP" altLang="en-US" sz="2000" b="1">
                <a:solidFill>
                  <a:srgbClr val="FF0000"/>
                </a:solidFill>
                <a:latin typeface="メイリオ" panose="020B0604030504040204" pitchFamily="50" charset="-128"/>
                <a:ea typeface="メイリオ" panose="020B0604030504040204" pitchFamily="50" charset="-128"/>
              </a:rPr>
              <a:t>⑥ 実験セット（</a:t>
            </a:r>
            <a:r>
              <a:rPr lang="en-US" altLang="ja-JP" sz="2000" b="1" err="1">
                <a:solidFill>
                  <a:srgbClr val="FF0000"/>
                </a:solidFill>
                <a:latin typeface="メイリオ" panose="020B0604030504040204" pitchFamily="50" charset="-128"/>
                <a:ea typeface="メイリオ" panose="020B0604030504040204" pitchFamily="50" charset="-128"/>
              </a:rPr>
              <a:t>GSE</a:t>
            </a:r>
            <a:r>
              <a:rPr lang="ja-JP" altLang="en-US" sz="2000" b="1">
                <a:solidFill>
                  <a:srgbClr val="FF0000"/>
                </a:solidFill>
                <a:latin typeface="メイリオ" panose="020B0604030504040204" pitchFamily="50" charset="-128"/>
                <a:ea typeface="メイリオ" panose="020B0604030504040204" pitchFamily="50" charset="-128"/>
              </a:rPr>
              <a:t>）のリスト</a:t>
            </a:r>
          </a:p>
        </p:txBody>
      </p:sp>
      <p:sp>
        <p:nvSpPr>
          <p:cNvPr id="6" name="正方形/長方形 5">
            <a:extLst>
              <a:ext uri="{FF2B5EF4-FFF2-40B4-BE49-F238E27FC236}">
                <a16:creationId xmlns:a16="http://schemas.microsoft.com/office/drawing/2014/main" xmlns="" id="{1A2E1091-A7B0-420C-876B-B52FFB8A25A8}"/>
              </a:ext>
            </a:extLst>
          </p:cNvPr>
          <p:cNvSpPr/>
          <p:nvPr/>
        </p:nvSpPr>
        <p:spPr>
          <a:xfrm>
            <a:off x="1857375" y="476250"/>
            <a:ext cx="6191250" cy="360363"/>
          </a:xfrm>
          <a:prstGeom prst="rect">
            <a:avLst/>
          </a:prstGeom>
          <a:noFill/>
          <a:ln>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游ゴシック Medium" panose="020B0500000000000000" pitchFamily="50" charset="-128"/>
              <a:ea typeface="游ゴシック Medium" panose="020B0500000000000000" pitchFamily="50" charset="-128"/>
            </a:endParaRPr>
          </a:p>
        </p:txBody>
      </p:sp>
      <p:sp>
        <p:nvSpPr>
          <p:cNvPr id="20487" name="テキスト ボックス 9">
            <a:extLst>
              <a:ext uri="{FF2B5EF4-FFF2-40B4-BE49-F238E27FC236}">
                <a16:creationId xmlns:a16="http://schemas.microsoft.com/office/drawing/2014/main" xmlns="" id="{900F7D99-7C25-4DB1-9A30-1C113F50B726}"/>
              </a:ext>
            </a:extLst>
          </p:cNvPr>
          <p:cNvSpPr txBox="1">
            <a:spLocks noChangeArrowheads="1"/>
          </p:cNvSpPr>
          <p:nvPr/>
        </p:nvSpPr>
        <p:spPr bwMode="auto">
          <a:xfrm>
            <a:off x="6248399" y="137242"/>
            <a:ext cx="3262432" cy="400110"/>
          </a:xfrm>
          <a:prstGeom prst="rect">
            <a:avLst/>
          </a:prstGeom>
          <a:solidFill>
            <a:schemeClr val="bg1"/>
          </a:solidFill>
          <a:ln w="9525">
            <a:solidFill>
              <a:srgbClr val="008000"/>
            </a:solidFill>
            <a:prstDash val="sysDash"/>
            <a:miter lim="800000"/>
            <a:headEnd/>
            <a:tailEnd/>
          </a:ln>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2000" b="1" dirty="0">
                <a:solidFill>
                  <a:srgbClr val="008000"/>
                </a:solidFill>
                <a:latin typeface="メイリオ" panose="020B0604030504040204" pitchFamily="50" charset="-128"/>
                <a:ea typeface="メイリオ" panose="020B0604030504040204" pitchFamily="50" charset="-128"/>
              </a:rPr>
              <a:t>ここから再検索も出来ます</a:t>
            </a:r>
          </a:p>
        </p:txBody>
      </p:sp>
      <p:sp>
        <p:nvSpPr>
          <p:cNvPr id="11" name="正方形/長方形 10">
            <a:extLst>
              <a:ext uri="{FF2B5EF4-FFF2-40B4-BE49-F238E27FC236}">
                <a16:creationId xmlns:a16="http://schemas.microsoft.com/office/drawing/2014/main" xmlns="" id="{851F4BB9-D8D1-4EDE-84B0-EF69BE1EF672}"/>
              </a:ext>
            </a:extLst>
          </p:cNvPr>
          <p:cNvSpPr/>
          <p:nvPr/>
        </p:nvSpPr>
        <p:spPr>
          <a:xfrm>
            <a:off x="6681788" y="1341438"/>
            <a:ext cx="1871662" cy="719137"/>
          </a:xfrm>
          <a:prstGeom prst="rect">
            <a:avLst/>
          </a:prstGeom>
          <a:noFill/>
          <a:ln w="381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游ゴシック Medium" panose="020B0500000000000000" pitchFamily="50" charset="-128"/>
              <a:ea typeface="游ゴシック Medium" panose="020B0500000000000000" pitchFamily="50" charset="-128"/>
            </a:endParaRPr>
          </a:p>
        </p:txBody>
      </p:sp>
      <p:sp>
        <p:nvSpPr>
          <p:cNvPr id="20489" name="テキスト ボックス 11">
            <a:extLst>
              <a:ext uri="{FF2B5EF4-FFF2-40B4-BE49-F238E27FC236}">
                <a16:creationId xmlns:a16="http://schemas.microsoft.com/office/drawing/2014/main" xmlns="" id="{67E3A6F0-C1E1-4065-AD29-296E2547D963}"/>
              </a:ext>
            </a:extLst>
          </p:cNvPr>
          <p:cNvSpPr txBox="1">
            <a:spLocks noChangeArrowheads="1"/>
          </p:cNvSpPr>
          <p:nvPr/>
        </p:nvSpPr>
        <p:spPr bwMode="auto">
          <a:xfrm>
            <a:off x="7006515" y="2271831"/>
            <a:ext cx="2492990" cy="400110"/>
          </a:xfrm>
          <a:prstGeom prst="rect">
            <a:avLst/>
          </a:prstGeom>
          <a:solidFill>
            <a:schemeClr val="bg1"/>
          </a:solidFill>
          <a:ln w="9525">
            <a:solidFill>
              <a:srgbClr val="008000"/>
            </a:solidFill>
            <a:prstDash val="sysDot"/>
            <a:miter lim="800000"/>
            <a:headEnd/>
            <a:tailEnd/>
          </a:ln>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2000" b="1">
                <a:solidFill>
                  <a:srgbClr val="008000"/>
                </a:solidFill>
                <a:latin typeface="メイリオ" panose="020B0604030504040204" pitchFamily="50" charset="-128"/>
                <a:ea typeface="メイリオ" panose="020B0604030504040204" pitchFamily="50" charset="-128"/>
              </a:rPr>
              <a:t>生物種での絞り込み</a:t>
            </a:r>
          </a:p>
        </p:txBody>
      </p:sp>
      <p:sp>
        <p:nvSpPr>
          <p:cNvPr id="13" name="正方形/長方形 12">
            <a:extLst>
              <a:ext uri="{FF2B5EF4-FFF2-40B4-BE49-F238E27FC236}">
                <a16:creationId xmlns:a16="http://schemas.microsoft.com/office/drawing/2014/main" xmlns="" id="{1F59B610-02E7-4FBF-BC61-32A8C5C20F9C}"/>
              </a:ext>
            </a:extLst>
          </p:cNvPr>
          <p:cNvSpPr/>
          <p:nvPr/>
        </p:nvSpPr>
        <p:spPr>
          <a:xfrm>
            <a:off x="560388" y="981075"/>
            <a:ext cx="1079500" cy="3887788"/>
          </a:xfrm>
          <a:prstGeom prst="rect">
            <a:avLst/>
          </a:prstGeom>
          <a:noFill/>
          <a:ln w="381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游ゴシック Medium" panose="020B0500000000000000" pitchFamily="50" charset="-128"/>
              <a:ea typeface="游ゴシック Medium" panose="020B0500000000000000" pitchFamily="50" charset="-128"/>
            </a:endParaRPr>
          </a:p>
        </p:txBody>
      </p:sp>
      <p:sp>
        <p:nvSpPr>
          <p:cNvPr id="20491" name="テキスト ボックス 13">
            <a:extLst>
              <a:ext uri="{FF2B5EF4-FFF2-40B4-BE49-F238E27FC236}">
                <a16:creationId xmlns:a16="http://schemas.microsoft.com/office/drawing/2014/main" xmlns="" id="{6F98B29D-A9E8-48FD-8CB8-7F91D827E99B}"/>
              </a:ext>
            </a:extLst>
          </p:cNvPr>
          <p:cNvSpPr txBox="1">
            <a:spLocks noChangeArrowheads="1"/>
          </p:cNvSpPr>
          <p:nvPr/>
        </p:nvSpPr>
        <p:spPr bwMode="auto">
          <a:xfrm>
            <a:off x="217224" y="4996480"/>
            <a:ext cx="1723549" cy="400110"/>
          </a:xfrm>
          <a:prstGeom prst="rect">
            <a:avLst/>
          </a:prstGeom>
          <a:solidFill>
            <a:schemeClr val="bg1"/>
          </a:solidFill>
          <a:ln w="9525">
            <a:solidFill>
              <a:srgbClr val="008000"/>
            </a:solidFill>
            <a:prstDash val="sysDot"/>
            <a:miter lim="800000"/>
            <a:headEnd/>
            <a:tailEnd/>
          </a:ln>
        </p:spPr>
        <p:txBody>
          <a:bodyPr wrap="none">
            <a:spAutoFit/>
          </a:bodyPr>
          <a:lstStyle>
            <a:defPPr>
              <a:defRPr lang="ja-JP"/>
            </a:defPPr>
            <a:lvl1pPr>
              <a:defRPr sz="2000" b="1">
                <a:solidFill>
                  <a:srgbClr val="008000"/>
                </a:solidFill>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ja-JP" altLang="en-US">
                <a:latin typeface="メイリオ" panose="020B0604030504040204" pitchFamily="50" charset="-128"/>
                <a:ea typeface="メイリオ" panose="020B0604030504040204" pitchFamily="50" charset="-128"/>
              </a:rPr>
              <a:t>絞り込み検索</a:t>
            </a:r>
          </a:p>
        </p:txBody>
      </p:sp>
      <p:sp>
        <p:nvSpPr>
          <p:cNvPr id="15" name="テキスト ボックス 14">
            <a:extLst>
              <a:ext uri="{FF2B5EF4-FFF2-40B4-BE49-F238E27FC236}">
                <a16:creationId xmlns:a16="http://schemas.microsoft.com/office/drawing/2014/main" xmlns="" id="{2C1F28F8-2B57-4CBF-929C-7E283FF3DE46}"/>
              </a:ext>
            </a:extLst>
          </p:cNvPr>
          <p:cNvSpPr txBox="1"/>
          <p:nvPr/>
        </p:nvSpPr>
        <p:spPr>
          <a:xfrm>
            <a:off x="1478580" y="1208088"/>
            <a:ext cx="2638864" cy="400110"/>
          </a:xfrm>
          <a:prstGeom prst="rect">
            <a:avLst/>
          </a:prstGeom>
          <a:solidFill>
            <a:schemeClr val="bg1"/>
          </a:solidFill>
        </p:spPr>
        <p:txBody>
          <a:bodyPr wrap="none">
            <a:spAutoFit/>
          </a:bodyPr>
          <a:lstStyle/>
          <a:p>
            <a:pPr>
              <a:defRPr/>
            </a:pPr>
            <a:r>
              <a:rPr lang="ja-JP" altLang="en-US" sz="2000" b="1">
                <a:solidFill>
                  <a:srgbClr val="FF0000"/>
                </a:solidFill>
                <a:latin typeface="メイリオ" panose="020B0604030504040204" pitchFamily="50" charset="-128"/>
                <a:ea typeface="メイリオ" panose="020B0604030504040204" pitchFamily="50" charset="-128"/>
              </a:rPr>
              <a:t>⑤ </a:t>
            </a:r>
            <a:r>
              <a:rPr lang="en-US" altLang="ja-JP" sz="2000" b="1">
                <a:solidFill>
                  <a:srgbClr val="FF0000"/>
                </a:solidFill>
                <a:latin typeface="メイリオ" panose="020B0604030504040204" pitchFamily="50" charset="-128"/>
                <a:ea typeface="メイリオ" panose="020B0604030504040204" pitchFamily="50" charset="-128"/>
              </a:rPr>
              <a:t>Series</a:t>
            </a:r>
            <a:r>
              <a:rPr lang="ja-JP" altLang="en-US" sz="2000" b="1">
                <a:solidFill>
                  <a:srgbClr val="FF0000"/>
                </a:solidFill>
                <a:latin typeface="メイリオ" panose="020B0604030504040204" pitchFamily="50" charset="-128"/>
                <a:ea typeface="メイリオ" panose="020B0604030504040204" pitchFamily="50" charset="-128"/>
              </a:rPr>
              <a:t>をクリック</a:t>
            </a:r>
          </a:p>
        </p:txBody>
      </p:sp>
      <p:sp>
        <p:nvSpPr>
          <p:cNvPr id="16" name="下矢印 15">
            <a:extLst>
              <a:ext uri="{FF2B5EF4-FFF2-40B4-BE49-F238E27FC236}">
                <a16:creationId xmlns:a16="http://schemas.microsoft.com/office/drawing/2014/main" xmlns="" id="{C8C1ACD0-7D3C-4C95-901E-3EB78E2C5B4C}"/>
              </a:ext>
            </a:extLst>
          </p:cNvPr>
          <p:cNvSpPr/>
          <p:nvPr/>
        </p:nvSpPr>
        <p:spPr>
          <a:xfrm rot="19290695">
            <a:off x="1285875" y="1857375"/>
            <a:ext cx="574675" cy="215900"/>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游ゴシック Medium" panose="020B0500000000000000" pitchFamily="50" charset="-128"/>
              <a:ea typeface="游ゴシック Medium" panose="020B0500000000000000" pitchFamily="50" charset="-128"/>
            </a:endParaRPr>
          </a:p>
        </p:txBody>
      </p:sp>
      <p:sp>
        <p:nvSpPr>
          <p:cNvPr id="17" name="正方形/長方形 16">
            <a:extLst>
              <a:ext uri="{FF2B5EF4-FFF2-40B4-BE49-F238E27FC236}">
                <a16:creationId xmlns:a16="http://schemas.microsoft.com/office/drawing/2014/main" xmlns="" id="{6CCD639C-D9DD-4656-A700-5C66A51DA1EE}"/>
              </a:ext>
            </a:extLst>
          </p:cNvPr>
          <p:cNvSpPr/>
          <p:nvPr/>
        </p:nvSpPr>
        <p:spPr>
          <a:xfrm>
            <a:off x="2720975" y="4437063"/>
            <a:ext cx="3168650" cy="215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游ゴシック Medium" panose="020B0500000000000000" pitchFamily="50" charset="-128"/>
              <a:ea typeface="游ゴシック Medium" panose="020B0500000000000000" pitchFamily="50" charset="-128"/>
            </a:endParaRPr>
          </a:p>
        </p:txBody>
      </p:sp>
      <p:sp>
        <p:nvSpPr>
          <p:cNvPr id="18" name="テキスト ボックス 17">
            <a:extLst>
              <a:ext uri="{FF2B5EF4-FFF2-40B4-BE49-F238E27FC236}">
                <a16:creationId xmlns:a16="http://schemas.microsoft.com/office/drawing/2014/main" xmlns="" id="{B52C851F-2027-41A3-905B-83C688FF167B}"/>
              </a:ext>
            </a:extLst>
          </p:cNvPr>
          <p:cNvSpPr txBox="1"/>
          <p:nvPr/>
        </p:nvSpPr>
        <p:spPr>
          <a:xfrm>
            <a:off x="3411110" y="3607154"/>
            <a:ext cx="6494890" cy="707886"/>
          </a:xfrm>
          <a:prstGeom prst="rect">
            <a:avLst/>
          </a:prstGeom>
          <a:solidFill>
            <a:schemeClr val="bg1"/>
          </a:solidFill>
        </p:spPr>
        <p:txBody>
          <a:bodyPr wrap="square">
            <a:spAutoFit/>
          </a:bodyPr>
          <a:lstStyle/>
          <a:p>
            <a:pPr>
              <a:defRPr/>
            </a:pPr>
            <a:r>
              <a:rPr lang="ja-JP" altLang="en-US" sz="2000" b="1">
                <a:solidFill>
                  <a:srgbClr val="FF0000"/>
                </a:solidFill>
                <a:latin typeface="メイリオ" panose="020B0604030504040204" pitchFamily="50" charset="-128"/>
                <a:ea typeface="メイリオ" panose="020B0604030504040204" pitchFamily="50" charset="-128"/>
              </a:rPr>
              <a:t>⑦ 選択した実験セット（</a:t>
            </a:r>
            <a:r>
              <a:rPr lang="en-US" altLang="ja-JP" sz="2000" b="1" err="1">
                <a:solidFill>
                  <a:srgbClr val="FF0000"/>
                </a:solidFill>
                <a:latin typeface="メイリオ" panose="020B0604030504040204" pitchFamily="50" charset="-128"/>
                <a:ea typeface="メイリオ" panose="020B0604030504040204" pitchFamily="50" charset="-128"/>
              </a:rPr>
              <a:t>GSE</a:t>
            </a:r>
            <a:r>
              <a:rPr lang="ja-JP" altLang="en-US" sz="2000" b="1">
                <a:solidFill>
                  <a:srgbClr val="FF0000"/>
                </a:solidFill>
                <a:latin typeface="メイリオ" panose="020B0604030504040204" pitchFamily="50" charset="-128"/>
                <a:ea typeface="メイリオ" panose="020B0604030504040204" pitchFamily="50" charset="-128"/>
              </a:rPr>
              <a:t>）をクリック</a:t>
            </a:r>
            <a:endParaRPr lang="en-US" altLang="ja-JP" sz="2000" b="1">
              <a:solidFill>
                <a:srgbClr val="FF0000"/>
              </a:solidFill>
              <a:latin typeface="メイリオ" panose="020B0604030504040204" pitchFamily="50" charset="-128"/>
              <a:ea typeface="メイリオ" panose="020B0604030504040204" pitchFamily="50" charset="-128"/>
            </a:endParaRPr>
          </a:p>
          <a:p>
            <a:pPr>
              <a:defRPr/>
            </a:pPr>
            <a:r>
              <a:rPr lang="ja-JP" altLang="en-US" sz="2000">
                <a:solidFill>
                  <a:srgbClr val="FF0000"/>
                </a:solidFill>
                <a:latin typeface="メイリオ" panose="020B0604030504040204" pitchFamily="50" charset="-128"/>
                <a:ea typeface="メイリオ" panose="020B0604030504040204" pitchFamily="50" charset="-128"/>
              </a:rPr>
              <a:t>（「右クリック＞新しいタブで開く」がお薦め）</a:t>
            </a:r>
          </a:p>
        </p:txBody>
      </p:sp>
      <p:pic>
        <p:nvPicPr>
          <p:cNvPr id="20496" name="Picture 3">
            <a:extLst>
              <a:ext uri="{FF2B5EF4-FFF2-40B4-BE49-F238E27FC236}">
                <a16:creationId xmlns:a16="http://schemas.microsoft.com/office/drawing/2014/main" xmlns="" id="{AFCCA8EF-18F6-41D4-B57D-62B06EAE37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4131" t="9091" r="16493" b="17766"/>
          <a:stretch>
            <a:fillRect/>
          </a:stretch>
        </p:blipFill>
        <p:spPr bwMode="auto">
          <a:xfrm>
            <a:off x="6681788" y="4395788"/>
            <a:ext cx="2159000" cy="246221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下矢印 19">
            <a:extLst>
              <a:ext uri="{FF2B5EF4-FFF2-40B4-BE49-F238E27FC236}">
                <a16:creationId xmlns:a16="http://schemas.microsoft.com/office/drawing/2014/main" xmlns="" id="{97FDB340-D82C-4636-A1F8-D0DAA10165B9}"/>
              </a:ext>
            </a:extLst>
          </p:cNvPr>
          <p:cNvSpPr/>
          <p:nvPr/>
        </p:nvSpPr>
        <p:spPr>
          <a:xfrm rot="16200000">
            <a:off x="6069012" y="4687888"/>
            <a:ext cx="576263" cy="217488"/>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游ゴシック Medium" panose="020B0500000000000000" pitchFamily="50" charset="-128"/>
              <a:ea typeface="游ゴシック Medium" panose="020B0500000000000000" pitchFamily="50" charset="-128"/>
            </a:endParaRPr>
          </a:p>
        </p:txBody>
      </p:sp>
      <p:sp>
        <p:nvSpPr>
          <p:cNvPr id="21" name="テキスト ボックス 20">
            <a:extLst>
              <a:ext uri="{FF2B5EF4-FFF2-40B4-BE49-F238E27FC236}">
                <a16:creationId xmlns:a16="http://schemas.microsoft.com/office/drawing/2014/main" xmlns="" id="{C089AF20-80E2-44B1-A7CE-534B3F25820D}"/>
              </a:ext>
            </a:extLst>
          </p:cNvPr>
          <p:cNvSpPr txBox="1"/>
          <p:nvPr/>
        </p:nvSpPr>
        <p:spPr>
          <a:xfrm>
            <a:off x="5569530" y="5521314"/>
            <a:ext cx="4318811" cy="461665"/>
          </a:xfrm>
          <a:prstGeom prst="rect">
            <a:avLst/>
          </a:prstGeom>
          <a:solidFill>
            <a:schemeClr val="bg1"/>
          </a:solidFill>
        </p:spPr>
        <p:txBody>
          <a:bodyPr wrap="none">
            <a:spAutoFit/>
          </a:bodyPr>
          <a:lstStyle/>
          <a:p>
            <a:pPr>
              <a:defRPr/>
            </a:pPr>
            <a:r>
              <a:rPr lang="ja-JP" altLang="en-US" sz="2400" b="1">
                <a:solidFill>
                  <a:srgbClr val="FF0000"/>
                </a:solidFill>
                <a:latin typeface="メイリオ" panose="020B0604030504040204" pitchFamily="50" charset="-128"/>
                <a:ea typeface="メイリオ" panose="020B0604030504040204" pitchFamily="50" charset="-128"/>
              </a:rPr>
              <a:t>⑧ 実験セット（</a:t>
            </a:r>
            <a:r>
              <a:rPr lang="en-US" altLang="ja-JP" sz="2400" b="1" err="1">
                <a:solidFill>
                  <a:srgbClr val="FF0000"/>
                </a:solidFill>
                <a:latin typeface="メイリオ" panose="020B0604030504040204" pitchFamily="50" charset="-128"/>
                <a:ea typeface="メイリオ" panose="020B0604030504040204" pitchFamily="50" charset="-128"/>
              </a:rPr>
              <a:t>GSE</a:t>
            </a:r>
            <a:r>
              <a:rPr lang="ja-JP" altLang="en-US" sz="2400" b="1">
                <a:solidFill>
                  <a:srgbClr val="FF0000"/>
                </a:solidFill>
                <a:latin typeface="メイリオ" panose="020B0604030504040204" pitchFamily="50" charset="-128"/>
                <a:ea typeface="メイリオ" panose="020B0604030504040204" pitchFamily="50" charset="-128"/>
              </a:rPr>
              <a:t>）の情報</a:t>
            </a:r>
          </a:p>
        </p:txBody>
      </p:sp>
      <p:sp>
        <p:nvSpPr>
          <p:cNvPr id="19" name="テキスト ボックス 11">
            <a:extLst>
              <a:ext uri="{FF2B5EF4-FFF2-40B4-BE49-F238E27FC236}">
                <a16:creationId xmlns:a16="http://schemas.microsoft.com/office/drawing/2014/main" xmlns="" id="{37AA352E-B272-40D4-96BD-DB51EA3CA2A1}"/>
              </a:ext>
            </a:extLst>
          </p:cNvPr>
          <p:cNvSpPr txBox="1">
            <a:spLocks noChangeArrowheads="1"/>
          </p:cNvSpPr>
          <p:nvPr/>
        </p:nvSpPr>
        <p:spPr bwMode="auto">
          <a:xfrm>
            <a:off x="159442" y="3357563"/>
            <a:ext cx="3005951" cy="400110"/>
          </a:xfrm>
          <a:prstGeom prst="rect">
            <a:avLst/>
          </a:prstGeom>
          <a:solidFill>
            <a:schemeClr val="bg1"/>
          </a:solidFill>
          <a:ln w="9525">
            <a:solidFill>
              <a:srgbClr val="008000"/>
            </a:solidFill>
            <a:prstDash val="sysDot"/>
            <a:miter lim="800000"/>
            <a:headEnd/>
            <a:tailEnd/>
          </a:ln>
        </p:spPr>
        <p:txBody>
          <a:bodyPr wrap="none">
            <a:spAutoFit/>
          </a:bodyPr>
          <a:lstStyle>
            <a:defPPr>
              <a:defRPr lang="ja-JP"/>
            </a:defPPr>
            <a:lvl1pPr>
              <a:defRPr sz="2000" b="1">
                <a:solidFill>
                  <a:srgbClr val="008000"/>
                </a:solidFill>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ja-JP" altLang="en-US">
                <a:latin typeface="メイリオ" panose="020B0604030504040204" pitchFamily="50" charset="-128"/>
                <a:ea typeface="メイリオ" panose="020B0604030504040204" pitchFamily="50" charset="-128"/>
              </a:rPr>
              <a:t>データの種類で絞り込み</a:t>
            </a:r>
          </a:p>
        </p:txBody>
      </p:sp>
      <p:sp>
        <p:nvSpPr>
          <p:cNvPr id="22" name="スライド番号プレースホルダー 1">
            <a:extLst>
              <a:ext uri="{FF2B5EF4-FFF2-40B4-BE49-F238E27FC236}">
                <a16:creationId xmlns:a16="http://schemas.microsoft.com/office/drawing/2014/main" xmlns="" id="{421B7576-0652-47D0-A5EC-D6DC3CAB6660}"/>
              </a:ext>
            </a:extLst>
          </p:cNvPr>
          <p:cNvSpPr txBox="1">
            <a:spLocks noChangeArrowheads="1"/>
          </p:cNvSpPr>
          <p:nvPr/>
        </p:nvSpPr>
        <p:spPr bwMode="auto">
          <a:xfrm>
            <a:off x="9390063" y="6478588"/>
            <a:ext cx="43815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ja-JP"/>
            </a:defPPr>
            <a:lvl1pPr algn="l" rtl="0" eaLnBrk="0" fontAlgn="base" hangingPunct="0">
              <a:spcBef>
                <a:spcPct val="20000"/>
              </a:spcBef>
              <a:spcAft>
                <a:spcPct val="0"/>
              </a:spcAft>
              <a:buFont typeface="Arial" panose="020B0604020202020204" pitchFamily="34" charset="0"/>
              <a:buChar char="•"/>
              <a:defRPr kumimoji="1" sz="3200" kern="1200">
                <a:solidFill>
                  <a:srgbClr val="141414"/>
                </a:solidFill>
                <a:latin typeface="Calibri" panose="020F0502020204030204" pitchFamily="34" charset="0"/>
                <a:ea typeface="ＭＳ Ｐゴシック" panose="020B0600070205080204" pitchFamily="50" charset="-128"/>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rgbClr val="141414"/>
                </a:solidFill>
                <a:latin typeface="Calibri" panose="020F0502020204030204" pitchFamily="34" charset="0"/>
                <a:ea typeface="ＭＳ Ｐゴシック" panose="020B0600070205080204" pitchFamily="50"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rgbClr val="141414"/>
                </a:solidFill>
                <a:latin typeface="Calibri" panose="020F0502020204030204" pitchFamily="34" charset="0"/>
                <a:ea typeface="ＭＳ Ｐゴシック" panose="020B0600070205080204" pitchFamily="50"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rgbClr val="141414"/>
                </a:solidFill>
                <a:latin typeface="Calibri" panose="020F0502020204030204" pitchFamily="34" charset="0"/>
                <a:ea typeface="ＭＳ Ｐゴシック" panose="020B0600070205080204" pitchFamily="50"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rgbClr val="141414"/>
                </a:solidFill>
                <a:latin typeface="Calibri" panose="020F0502020204030204" pitchFamily="34" charset="0"/>
                <a:ea typeface="ＭＳ Ｐゴシック" panose="020B0600070205080204" pitchFamily="50" charset="-128"/>
                <a:cs typeface="+mn-cs"/>
              </a:defRPr>
            </a:lvl5pPr>
            <a:lvl6pPr marL="2514600" indent="-228600" algn="l" defTabSz="914400" rtl="0" eaLnBrk="0" fontAlgn="base" latinLnBrk="0" hangingPunct="0">
              <a:spcBef>
                <a:spcPct val="20000"/>
              </a:spcBef>
              <a:spcAft>
                <a:spcPct val="0"/>
              </a:spcAft>
              <a:buFont typeface="Arial" panose="020B0604020202020204" pitchFamily="34" charset="0"/>
              <a:buChar char="»"/>
              <a:defRPr kumimoji="1" sz="2000" kern="1200">
                <a:solidFill>
                  <a:srgbClr val="141414"/>
                </a:solidFill>
                <a:latin typeface="Calibri" panose="020F0502020204030204" pitchFamily="34" charset="0"/>
                <a:ea typeface="ＭＳ Ｐゴシック" panose="020B0600070205080204" pitchFamily="50" charset="-128"/>
                <a:cs typeface="+mn-cs"/>
              </a:defRPr>
            </a:lvl6pPr>
            <a:lvl7pPr marL="2971800" indent="-228600" algn="l" defTabSz="914400" rtl="0" eaLnBrk="0" fontAlgn="base" latinLnBrk="0" hangingPunct="0">
              <a:spcBef>
                <a:spcPct val="20000"/>
              </a:spcBef>
              <a:spcAft>
                <a:spcPct val="0"/>
              </a:spcAft>
              <a:buFont typeface="Arial" panose="020B0604020202020204" pitchFamily="34" charset="0"/>
              <a:buChar char="»"/>
              <a:defRPr kumimoji="1" sz="2000" kern="1200">
                <a:solidFill>
                  <a:srgbClr val="141414"/>
                </a:solidFill>
                <a:latin typeface="Calibri" panose="020F0502020204030204" pitchFamily="34" charset="0"/>
                <a:ea typeface="ＭＳ Ｐゴシック" panose="020B0600070205080204" pitchFamily="50" charset="-128"/>
                <a:cs typeface="+mn-cs"/>
              </a:defRPr>
            </a:lvl7pPr>
            <a:lvl8pPr marL="3429000" indent="-228600" algn="l" defTabSz="914400" rtl="0" eaLnBrk="0" fontAlgn="base" latinLnBrk="0" hangingPunct="0">
              <a:spcBef>
                <a:spcPct val="20000"/>
              </a:spcBef>
              <a:spcAft>
                <a:spcPct val="0"/>
              </a:spcAft>
              <a:buFont typeface="Arial" panose="020B0604020202020204" pitchFamily="34" charset="0"/>
              <a:buChar char="»"/>
              <a:defRPr kumimoji="1" sz="2000" kern="1200">
                <a:solidFill>
                  <a:srgbClr val="141414"/>
                </a:solidFill>
                <a:latin typeface="Calibri" panose="020F0502020204030204" pitchFamily="34" charset="0"/>
                <a:ea typeface="ＭＳ Ｐゴシック" panose="020B0600070205080204" pitchFamily="50" charset="-128"/>
                <a:cs typeface="+mn-cs"/>
              </a:defRPr>
            </a:lvl8pPr>
            <a:lvl9pPr marL="3886200" indent="-228600" algn="l" defTabSz="914400" rtl="0" eaLnBrk="0" fontAlgn="base" latinLnBrk="0" hangingPunct="0">
              <a:spcBef>
                <a:spcPct val="20000"/>
              </a:spcBef>
              <a:spcAft>
                <a:spcPct val="0"/>
              </a:spcAft>
              <a:buFont typeface="Arial" panose="020B0604020202020204" pitchFamily="34" charset="0"/>
              <a:buChar char="»"/>
              <a:defRPr kumimoji="1" sz="2000" kern="1200">
                <a:solidFill>
                  <a:srgbClr val="141414"/>
                </a:solidFill>
                <a:latin typeface="Calibri" panose="020F0502020204030204" pitchFamily="34" charset="0"/>
                <a:ea typeface="ＭＳ Ｐゴシック" panose="020B0600070205080204" pitchFamily="50" charset="-128"/>
                <a:cs typeface="+mn-cs"/>
              </a:defRPr>
            </a:lvl9pPr>
          </a:lstStyle>
          <a:p>
            <a:pPr algn="r">
              <a:spcBef>
                <a:spcPct val="0"/>
              </a:spcBef>
              <a:buFontTx/>
              <a:buNone/>
            </a:pPr>
            <a:fld id="{17A3B004-4266-4254-96E7-16102DEF6F92}" type="slidenum">
              <a:rPr lang="ja-JP" altLang="en-US" sz="1200" b="1" smtClean="0">
                <a:solidFill>
                  <a:srgbClr val="003A6F"/>
                </a:solidFill>
              </a:rPr>
              <a:pPr algn="r">
                <a:spcBef>
                  <a:spcPct val="0"/>
                </a:spcBef>
                <a:buFontTx/>
                <a:buNone/>
              </a:pPr>
              <a:t>91</a:t>
            </a:fld>
            <a:endParaRPr lang="ja-JP" altLang="en-US" sz="1200" b="1" dirty="0">
              <a:solidFill>
                <a:srgbClr val="003A6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74454" y="1"/>
            <a:ext cx="8993389" cy="914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err="1">
                <a:solidFill>
                  <a:srgbClr val="161616"/>
                </a:solidFill>
              </a:rPr>
              <a:t>GSE7032</a:t>
            </a:r>
            <a:r>
              <a:rPr lang="ja-JP" altLang="en-US" sz="1400" dirty="0">
                <a:solidFill>
                  <a:srgbClr val="161616"/>
                </a:solidFill>
              </a:rPr>
              <a:t>　</a:t>
            </a:r>
            <a:r>
              <a:rPr lang="en-US" altLang="ja-JP" sz="1400" dirty="0">
                <a:solidFill>
                  <a:srgbClr val="161616"/>
                </a:solidFill>
              </a:rPr>
              <a:t>(</a:t>
            </a:r>
            <a:r>
              <a:rPr lang="en-US" altLang="ja-JP" sz="1400" dirty="0">
                <a:solidFill>
                  <a:srgbClr val="3333FF"/>
                </a:solidFill>
                <a:latin typeface="メイリオ" panose="020B0604030504040204" pitchFamily="50" charset="-128"/>
                <a:ea typeface="メイリオ" panose="020B0604030504040204" pitchFamily="50" charset="-128"/>
              </a:rPr>
              <a:t>https://</a:t>
            </a:r>
            <a:r>
              <a:rPr lang="en-US" altLang="ja-JP" sz="1400" dirty="0" err="1">
                <a:solidFill>
                  <a:srgbClr val="3333FF"/>
                </a:solidFill>
                <a:latin typeface="メイリオ" panose="020B0604030504040204" pitchFamily="50" charset="-128"/>
                <a:ea typeface="メイリオ" panose="020B0604030504040204" pitchFamily="50" charset="-128"/>
              </a:rPr>
              <a:t>www.ncbi.nlm.nih.gov</a:t>
            </a:r>
            <a:r>
              <a:rPr lang="en-US" altLang="ja-JP" sz="1400" dirty="0">
                <a:solidFill>
                  <a:srgbClr val="3333FF"/>
                </a:solidFill>
                <a:latin typeface="メイリオ" panose="020B0604030504040204" pitchFamily="50" charset="-128"/>
                <a:ea typeface="メイリオ" panose="020B0604030504040204" pitchFamily="50" charset="-128"/>
              </a:rPr>
              <a:t>/geo/query/</a:t>
            </a:r>
            <a:r>
              <a:rPr lang="en-US" altLang="ja-JP" sz="1400" dirty="0" err="1">
                <a:solidFill>
                  <a:srgbClr val="3333FF"/>
                </a:solidFill>
                <a:latin typeface="メイリオ" panose="020B0604030504040204" pitchFamily="50" charset="-128"/>
                <a:ea typeface="メイリオ" panose="020B0604030504040204" pitchFamily="50" charset="-128"/>
              </a:rPr>
              <a:t>acc.cgi?acc</a:t>
            </a:r>
            <a:r>
              <a:rPr lang="en-US" altLang="ja-JP" sz="1400" dirty="0">
                <a:solidFill>
                  <a:srgbClr val="3333FF"/>
                </a:solidFill>
                <a:latin typeface="メイリオ" panose="020B0604030504040204" pitchFamily="50" charset="-128"/>
                <a:ea typeface="メイリオ" panose="020B0604030504040204" pitchFamily="50" charset="-128"/>
              </a:rPr>
              <a:t>=</a:t>
            </a:r>
            <a:r>
              <a:rPr lang="en-US" altLang="ja-JP" sz="1400" dirty="0" err="1">
                <a:solidFill>
                  <a:srgbClr val="3333FF"/>
                </a:solidFill>
                <a:latin typeface="メイリオ" panose="020B0604030504040204" pitchFamily="50" charset="-128"/>
                <a:ea typeface="メイリオ" panose="020B0604030504040204" pitchFamily="50" charset="-128"/>
              </a:rPr>
              <a:t>GSE7032</a:t>
            </a:r>
            <a:r>
              <a:rPr lang="en-US" altLang="ja-JP" sz="1400" dirty="0">
                <a:solidFill>
                  <a:srgbClr val="161616"/>
                </a:solidFill>
              </a:rPr>
              <a:t>)</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92</a:t>
            </a:fld>
            <a:endParaRPr lang="ja-JP" altLang="en-US" sz="1200">
              <a:solidFill>
                <a:srgbClr val="003A6F"/>
              </a:solidFill>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57" y="1085316"/>
            <a:ext cx="4883521" cy="1193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57" y="2473904"/>
            <a:ext cx="4829087" cy="1337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306" y="4006259"/>
            <a:ext cx="4790205" cy="2702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正方形/長方形 20"/>
          <p:cNvSpPr/>
          <p:nvPr/>
        </p:nvSpPr>
        <p:spPr>
          <a:xfrm>
            <a:off x="537401" y="1080898"/>
            <a:ext cx="1017110" cy="168550"/>
          </a:xfrm>
          <a:prstGeom prst="rect">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2" name="正方形/長方形 21"/>
          <p:cNvSpPr/>
          <p:nvPr/>
        </p:nvSpPr>
        <p:spPr>
          <a:xfrm>
            <a:off x="2456406" y="3186823"/>
            <a:ext cx="1017110" cy="168550"/>
          </a:xfrm>
          <a:prstGeom prst="rect">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3" name="正方形/長方形 22"/>
          <p:cNvSpPr/>
          <p:nvPr/>
        </p:nvSpPr>
        <p:spPr>
          <a:xfrm>
            <a:off x="521293" y="4875512"/>
            <a:ext cx="1814397" cy="175051"/>
          </a:xfrm>
          <a:prstGeom prst="rect">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4" name="正方形/長方形 23"/>
          <p:cNvSpPr/>
          <p:nvPr/>
        </p:nvSpPr>
        <p:spPr>
          <a:xfrm>
            <a:off x="1421132" y="3999123"/>
            <a:ext cx="618571" cy="1641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5" name="正方形/長方形 24"/>
          <p:cNvSpPr/>
          <p:nvPr/>
        </p:nvSpPr>
        <p:spPr>
          <a:xfrm>
            <a:off x="569915" y="5966816"/>
            <a:ext cx="1200767" cy="1628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27" name="直線矢印コネクタ 26"/>
          <p:cNvCxnSpPr>
            <a:stCxn id="22" idx="3"/>
            <a:endCxn id="28" idx="1"/>
          </p:cNvCxnSpPr>
          <p:nvPr/>
        </p:nvCxnSpPr>
        <p:spPr>
          <a:xfrm>
            <a:off x="3473516" y="3271098"/>
            <a:ext cx="2116260" cy="5"/>
          </a:xfrm>
          <a:prstGeom prst="straightConnector1">
            <a:avLst/>
          </a:prstGeom>
          <a:ln>
            <a:solidFill>
              <a:srgbClr val="3333FF"/>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5589776" y="3086437"/>
            <a:ext cx="2349268" cy="369332"/>
          </a:xfrm>
          <a:prstGeom prst="rect">
            <a:avLst/>
          </a:prstGeom>
        </p:spPr>
        <p:txBody>
          <a:bodyPr wrap="square">
            <a:spAutoFit/>
          </a:bodyPr>
          <a:lstStyle/>
          <a:p>
            <a:r>
              <a:rPr lang="ja-JP" altLang="en-US" dirty="0">
                <a:solidFill>
                  <a:srgbClr val="3333FF"/>
                </a:solidFill>
                <a:latin typeface="メイリオ" panose="020B0604030504040204" pitchFamily="50" charset="-128"/>
                <a:ea typeface="メイリオ" panose="020B0604030504040204" pitchFamily="50" charset="-128"/>
              </a:rPr>
              <a:t>原著論文へのリンク</a:t>
            </a:r>
          </a:p>
        </p:txBody>
      </p:sp>
      <p:sp>
        <p:nvSpPr>
          <p:cNvPr id="29" name="正方形/長方形 28"/>
          <p:cNvSpPr/>
          <p:nvPr/>
        </p:nvSpPr>
        <p:spPr>
          <a:xfrm>
            <a:off x="470975" y="5134822"/>
            <a:ext cx="1491006" cy="288032"/>
          </a:xfrm>
          <a:prstGeom prst="rect">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30" name="直線矢印コネクタ 29"/>
          <p:cNvCxnSpPr>
            <a:stCxn id="23" idx="3"/>
            <a:endCxn id="31" idx="1"/>
          </p:cNvCxnSpPr>
          <p:nvPr/>
        </p:nvCxnSpPr>
        <p:spPr>
          <a:xfrm flipV="1">
            <a:off x="2335690" y="4658178"/>
            <a:ext cx="3106615" cy="304860"/>
          </a:xfrm>
          <a:prstGeom prst="straightConnector1">
            <a:avLst/>
          </a:prstGeom>
          <a:ln>
            <a:solidFill>
              <a:srgbClr val="3333FF"/>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5442305" y="4419651"/>
            <a:ext cx="4043528" cy="477054"/>
          </a:xfrm>
          <a:prstGeom prst="rect">
            <a:avLst/>
          </a:prstGeom>
        </p:spPr>
        <p:txBody>
          <a:bodyPr wrap="square">
            <a:spAutoFit/>
          </a:bodyPr>
          <a:lstStyle/>
          <a:p>
            <a:r>
              <a:rPr lang="en-US" altLang="ja-JP" sz="1400" dirty="0" err="1">
                <a:solidFill>
                  <a:srgbClr val="3333FF"/>
                </a:solidFill>
                <a:latin typeface="メイリオ" panose="020B0604030504040204" pitchFamily="50" charset="-128"/>
                <a:ea typeface="メイリオ" panose="020B0604030504040204" pitchFamily="50" charset="-128"/>
              </a:rPr>
              <a:t>BioProject</a:t>
            </a:r>
            <a:r>
              <a:rPr lang="ja-JP" altLang="en-US" sz="1400" dirty="0" err="1">
                <a:solidFill>
                  <a:srgbClr val="3333FF"/>
                </a:solidFill>
                <a:latin typeface="メイリオ" panose="020B0604030504040204" pitchFamily="50" charset="-128"/>
                <a:ea typeface="メイリオ" panose="020B0604030504040204" pitchFamily="50" charset="-128"/>
              </a:rPr>
              <a:t>への</a:t>
            </a:r>
            <a:r>
              <a:rPr lang="ja-JP" altLang="en-US" sz="1400" dirty="0">
                <a:solidFill>
                  <a:srgbClr val="3333FF"/>
                </a:solidFill>
                <a:latin typeface="メイリオ" panose="020B0604030504040204" pitchFamily="50" charset="-128"/>
                <a:ea typeface="メイリオ" panose="020B0604030504040204" pitchFamily="50" charset="-128"/>
              </a:rPr>
              <a:t>リンク</a:t>
            </a:r>
            <a:endParaRPr lang="en-US" altLang="ja-JP" sz="1400" dirty="0">
              <a:solidFill>
                <a:srgbClr val="3333FF"/>
              </a:solidFill>
              <a:latin typeface="メイリオ" panose="020B0604030504040204" pitchFamily="50" charset="-128"/>
              <a:ea typeface="メイリオ" panose="020B0604030504040204" pitchFamily="50" charset="-128"/>
            </a:endParaRPr>
          </a:p>
          <a:p>
            <a:r>
              <a:rPr lang="en-US" altLang="ja-JP" sz="1100" dirty="0">
                <a:solidFill>
                  <a:srgbClr val="3333FF"/>
                </a:solidFill>
                <a:latin typeface="メイリオ" panose="020B0604030504040204" pitchFamily="50" charset="-128"/>
                <a:ea typeface="メイリオ" panose="020B0604030504040204" pitchFamily="50" charset="-128"/>
              </a:rPr>
              <a:t>https://</a:t>
            </a:r>
            <a:r>
              <a:rPr lang="en-US" altLang="ja-JP" sz="1100" dirty="0" err="1">
                <a:solidFill>
                  <a:srgbClr val="3333FF"/>
                </a:solidFill>
                <a:latin typeface="メイリオ" panose="020B0604030504040204" pitchFamily="50" charset="-128"/>
                <a:ea typeface="メイリオ" panose="020B0604030504040204" pitchFamily="50" charset="-128"/>
              </a:rPr>
              <a:t>www.ncbi.nlm.nih.gov</a:t>
            </a:r>
            <a:r>
              <a:rPr lang="en-US" altLang="ja-JP" sz="1100" dirty="0">
                <a:solidFill>
                  <a:srgbClr val="3333FF"/>
                </a:solidFill>
                <a:latin typeface="メイリオ" panose="020B0604030504040204" pitchFamily="50" charset="-128"/>
                <a:ea typeface="メイリオ" panose="020B0604030504040204" pitchFamily="50" charset="-128"/>
              </a:rPr>
              <a:t>/</a:t>
            </a:r>
            <a:r>
              <a:rPr lang="en-US" altLang="ja-JP" sz="1100" dirty="0" err="1">
                <a:solidFill>
                  <a:srgbClr val="3333FF"/>
                </a:solidFill>
                <a:latin typeface="メイリオ" panose="020B0604030504040204" pitchFamily="50" charset="-128"/>
                <a:ea typeface="メイリオ" panose="020B0604030504040204" pitchFamily="50" charset="-128"/>
              </a:rPr>
              <a:t>bioproject</a:t>
            </a:r>
            <a:r>
              <a:rPr lang="en-US" altLang="ja-JP" sz="1100" dirty="0">
                <a:solidFill>
                  <a:srgbClr val="3333FF"/>
                </a:solidFill>
                <a:latin typeface="メイリオ" panose="020B0604030504040204" pitchFamily="50" charset="-128"/>
                <a:ea typeface="メイリオ" panose="020B0604030504040204" pitchFamily="50" charset="-128"/>
              </a:rPr>
              <a:t>/</a:t>
            </a:r>
            <a:r>
              <a:rPr lang="en-US" altLang="ja-JP" sz="1100" dirty="0" err="1">
                <a:solidFill>
                  <a:srgbClr val="3333FF"/>
                </a:solidFill>
                <a:latin typeface="メイリオ" panose="020B0604030504040204" pitchFamily="50" charset="-128"/>
                <a:ea typeface="メイリオ" panose="020B0604030504040204" pitchFamily="50" charset="-128"/>
              </a:rPr>
              <a:t>PRJNA98391</a:t>
            </a:r>
            <a:endParaRPr lang="en-US" altLang="ja-JP" sz="1100" dirty="0">
              <a:solidFill>
                <a:srgbClr val="3333FF"/>
              </a:solidFill>
              <a:latin typeface="メイリオ" panose="020B0604030504040204" pitchFamily="50" charset="-128"/>
              <a:ea typeface="メイリオ" panose="020B0604030504040204" pitchFamily="50" charset="-128"/>
            </a:endParaRPr>
          </a:p>
        </p:txBody>
      </p:sp>
      <p:cxnSp>
        <p:nvCxnSpPr>
          <p:cNvPr id="32" name="直線矢印コネクタ 31"/>
          <p:cNvCxnSpPr>
            <a:stCxn id="29" idx="3"/>
            <a:endCxn id="33" idx="1"/>
          </p:cNvCxnSpPr>
          <p:nvPr/>
        </p:nvCxnSpPr>
        <p:spPr>
          <a:xfrm flipV="1">
            <a:off x="1961981" y="5271216"/>
            <a:ext cx="1004010" cy="7622"/>
          </a:xfrm>
          <a:prstGeom prst="straightConnector1">
            <a:avLst/>
          </a:prstGeom>
          <a:ln>
            <a:solidFill>
              <a:srgbClr val="3333FF"/>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2965991" y="4978828"/>
            <a:ext cx="4511536" cy="584775"/>
          </a:xfrm>
          <a:prstGeom prst="rect">
            <a:avLst/>
          </a:prstGeom>
        </p:spPr>
        <p:txBody>
          <a:bodyPr wrap="square">
            <a:spAutoFit/>
          </a:bodyPr>
          <a:lstStyle/>
          <a:p>
            <a:r>
              <a:rPr lang="en-US" altLang="ja-JP" dirty="0" err="1">
                <a:solidFill>
                  <a:srgbClr val="3333FF"/>
                </a:solidFill>
                <a:latin typeface="メイリオ" panose="020B0604030504040204" pitchFamily="50" charset="-128"/>
                <a:ea typeface="メイリオ" panose="020B0604030504040204" pitchFamily="50" charset="-128"/>
              </a:rPr>
              <a:t>GEO2R</a:t>
            </a:r>
            <a:r>
              <a:rPr lang="ja-JP" altLang="en-US" dirty="0" err="1">
                <a:solidFill>
                  <a:srgbClr val="3333FF"/>
                </a:solidFill>
                <a:latin typeface="メイリオ" panose="020B0604030504040204" pitchFamily="50" charset="-128"/>
                <a:ea typeface="メイリオ" panose="020B0604030504040204" pitchFamily="50" charset="-128"/>
              </a:rPr>
              <a:t>での</a:t>
            </a:r>
            <a:r>
              <a:rPr lang="ja-JP" altLang="en-US" dirty="0">
                <a:solidFill>
                  <a:srgbClr val="3333FF"/>
                </a:solidFill>
                <a:latin typeface="メイリオ" panose="020B0604030504040204" pitchFamily="50" charset="-128"/>
                <a:ea typeface="メイリオ" panose="020B0604030504040204" pitchFamily="50" charset="-128"/>
              </a:rPr>
              <a:t>解析（変動遺伝子抽出）</a:t>
            </a:r>
            <a:endParaRPr lang="en-US" altLang="ja-JP" dirty="0">
              <a:solidFill>
                <a:srgbClr val="3333FF"/>
              </a:solidFill>
              <a:latin typeface="メイリオ" panose="020B0604030504040204" pitchFamily="50" charset="-128"/>
              <a:ea typeface="メイリオ" panose="020B0604030504040204" pitchFamily="50" charset="-128"/>
            </a:endParaRPr>
          </a:p>
          <a:p>
            <a:r>
              <a:rPr lang="ja-JP" altLang="en-US" sz="1400" b="1" dirty="0">
                <a:solidFill>
                  <a:srgbClr val="3333FF"/>
                </a:solidFill>
                <a:latin typeface="メイリオ" panose="020B0604030504040204" pitchFamily="50" charset="-128"/>
                <a:ea typeface="メイリオ" panose="020B0604030504040204" pitchFamily="50" charset="-128"/>
              </a:rPr>
              <a:t>　</a:t>
            </a:r>
            <a:r>
              <a:rPr lang="ja-JP" altLang="en-US" sz="1400" b="1" dirty="0">
                <a:solidFill>
                  <a:srgbClr val="008000"/>
                </a:solidFill>
                <a:latin typeface="メイリオ" panose="020B0604030504040204" pitchFamily="50" charset="-128"/>
                <a:ea typeface="メイリオ" panose="020B0604030504040204" pitchFamily="50" charset="-128"/>
              </a:rPr>
              <a:t>⇒ 統合</a:t>
            </a:r>
            <a:r>
              <a:rPr lang="en-US" altLang="ja-JP" sz="1400" b="1" dirty="0">
                <a:solidFill>
                  <a:srgbClr val="008000"/>
                </a:solidFill>
                <a:latin typeface="メイリオ" panose="020B0604030504040204" pitchFamily="50" charset="-128"/>
                <a:ea typeface="メイリオ" panose="020B0604030504040204" pitchFamily="50" charset="-128"/>
              </a:rPr>
              <a:t>TV</a:t>
            </a:r>
            <a:r>
              <a:rPr lang="ja-JP" altLang="en-US" sz="1100" dirty="0">
                <a:solidFill>
                  <a:srgbClr val="008000"/>
                </a:solidFill>
                <a:latin typeface="メイリオ" panose="020B0604030504040204" pitchFamily="50" charset="-128"/>
                <a:ea typeface="メイリオ" panose="020B0604030504040204" pitchFamily="50" charset="-128"/>
              </a:rPr>
              <a:t>（</a:t>
            </a:r>
            <a:r>
              <a:rPr lang="en-US" altLang="ja-JP" sz="1100" dirty="0">
                <a:solidFill>
                  <a:srgbClr val="008000"/>
                </a:solidFill>
                <a:latin typeface="メイリオ" panose="020B0604030504040204" pitchFamily="50" charset="-128"/>
                <a:ea typeface="メイリオ" panose="020B0604030504040204" pitchFamily="50" charset="-128"/>
              </a:rPr>
              <a:t>https://</a:t>
            </a:r>
            <a:r>
              <a:rPr lang="en-US" altLang="ja-JP" sz="1100" dirty="0" err="1">
                <a:solidFill>
                  <a:srgbClr val="008000"/>
                </a:solidFill>
                <a:latin typeface="メイリオ" panose="020B0604030504040204" pitchFamily="50" charset="-128"/>
                <a:ea typeface="メイリオ" panose="020B0604030504040204" pitchFamily="50" charset="-128"/>
              </a:rPr>
              <a:t>togotv.dbcls.jp</a:t>
            </a:r>
            <a:r>
              <a:rPr lang="en-US" altLang="ja-JP" sz="1100" dirty="0">
                <a:solidFill>
                  <a:srgbClr val="008000"/>
                </a:solidFill>
                <a:latin typeface="メイリオ" panose="020B0604030504040204" pitchFamily="50" charset="-128"/>
                <a:ea typeface="メイリオ" panose="020B0604030504040204" pitchFamily="50" charset="-128"/>
              </a:rPr>
              <a:t>/</a:t>
            </a:r>
            <a:r>
              <a:rPr lang="en-US" altLang="ja-JP" sz="1100" dirty="0" err="1">
                <a:solidFill>
                  <a:srgbClr val="008000"/>
                </a:solidFill>
                <a:latin typeface="メイリオ" panose="020B0604030504040204" pitchFamily="50" charset="-128"/>
                <a:ea typeface="メイリオ" panose="020B0604030504040204" pitchFamily="50" charset="-128"/>
              </a:rPr>
              <a:t>20210213.html</a:t>
            </a:r>
            <a:r>
              <a:rPr lang="ja-JP" altLang="en-US" sz="1100" dirty="0">
                <a:solidFill>
                  <a:srgbClr val="008000"/>
                </a:solidFill>
                <a:latin typeface="メイリオ" panose="020B0604030504040204" pitchFamily="50" charset="-128"/>
                <a:ea typeface="メイリオ" panose="020B0604030504040204" pitchFamily="50" charset="-128"/>
              </a:rPr>
              <a:t>）参照</a:t>
            </a:r>
          </a:p>
        </p:txBody>
      </p:sp>
      <p:sp>
        <p:nvSpPr>
          <p:cNvPr id="34" name="正方形/長方形 33"/>
          <p:cNvSpPr/>
          <p:nvPr/>
        </p:nvSpPr>
        <p:spPr>
          <a:xfrm>
            <a:off x="3217524" y="6378059"/>
            <a:ext cx="904865" cy="170301"/>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35" name="直線矢印コネクタ 34"/>
          <p:cNvCxnSpPr>
            <a:stCxn id="24" idx="3"/>
            <a:endCxn id="36" idx="1"/>
          </p:cNvCxnSpPr>
          <p:nvPr/>
        </p:nvCxnSpPr>
        <p:spPr>
          <a:xfrm flipV="1">
            <a:off x="2039703" y="4059372"/>
            <a:ext cx="3110947" cy="21850"/>
          </a:xfrm>
          <a:prstGeom prst="straightConnector1">
            <a:avLst/>
          </a:prstGeom>
          <a:ln>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5150650" y="3820845"/>
            <a:ext cx="4420640" cy="477054"/>
          </a:xfrm>
          <a:prstGeom prst="rect">
            <a:avLst/>
          </a:prstGeom>
          <a:solidFill>
            <a:schemeClr val="bg1"/>
          </a:solidFill>
          <a:ln>
            <a:solidFill>
              <a:srgbClr val="FF0000"/>
            </a:solidFill>
            <a:prstDash val="sysDot"/>
          </a:ln>
        </p:spPr>
        <p:txBody>
          <a:bodyPr wrap="square">
            <a:spAutoFit/>
          </a:bodyPr>
          <a:lstStyle/>
          <a:p>
            <a:r>
              <a:rPr lang="ja-JP" altLang="en-US" sz="1400" dirty="0">
                <a:solidFill>
                  <a:srgbClr val="FF0000"/>
                </a:solidFill>
                <a:latin typeface="メイリオ" panose="020B0604030504040204" pitchFamily="50" charset="-128"/>
                <a:ea typeface="メイリオ" panose="020B0604030504040204" pitchFamily="50" charset="-128"/>
              </a:rPr>
              <a:t>① プラットフォーム（</a:t>
            </a:r>
            <a:r>
              <a:rPr lang="en-US" altLang="ja-JP" sz="1400" dirty="0" err="1">
                <a:solidFill>
                  <a:srgbClr val="FF0000"/>
                </a:solidFill>
                <a:latin typeface="メイリオ" panose="020B0604030504040204" pitchFamily="50" charset="-128"/>
                <a:ea typeface="メイリオ" panose="020B0604030504040204" pitchFamily="50" charset="-128"/>
              </a:rPr>
              <a:t>GPL81</a:t>
            </a:r>
            <a:r>
              <a:rPr lang="ja-JP" altLang="en-US" sz="1400" dirty="0">
                <a:solidFill>
                  <a:srgbClr val="FF0000"/>
                </a:solidFill>
                <a:latin typeface="メイリオ" panose="020B0604030504040204" pitchFamily="50" charset="-128"/>
                <a:ea typeface="メイリオ" panose="020B0604030504040204" pitchFamily="50" charset="-128"/>
              </a:rPr>
              <a:t>）のアノテーション</a:t>
            </a:r>
            <a:endParaRPr lang="en-US" altLang="ja-JP" sz="1400" dirty="0">
              <a:solidFill>
                <a:srgbClr val="FF0000"/>
              </a:solidFill>
              <a:latin typeface="メイリオ" panose="020B0604030504040204" pitchFamily="50" charset="-128"/>
              <a:ea typeface="メイリオ" panose="020B0604030504040204" pitchFamily="50" charset="-128"/>
            </a:endParaRPr>
          </a:p>
          <a:p>
            <a:r>
              <a:rPr lang="en-US" altLang="ja-JP" sz="1100" dirty="0">
                <a:solidFill>
                  <a:srgbClr val="3333FF"/>
                </a:solidFill>
                <a:latin typeface="メイリオ" panose="020B0604030504040204" pitchFamily="50" charset="-128"/>
                <a:ea typeface="メイリオ" panose="020B0604030504040204" pitchFamily="50" charset="-128"/>
              </a:rPr>
              <a:t>https://</a:t>
            </a:r>
            <a:r>
              <a:rPr lang="en-US" altLang="ja-JP" sz="1100" dirty="0" err="1">
                <a:solidFill>
                  <a:srgbClr val="3333FF"/>
                </a:solidFill>
                <a:latin typeface="メイリオ" panose="020B0604030504040204" pitchFamily="50" charset="-128"/>
                <a:ea typeface="メイリオ" panose="020B0604030504040204" pitchFamily="50" charset="-128"/>
              </a:rPr>
              <a:t>www.ncbi.nlm.nih.gov</a:t>
            </a:r>
            <a:r>
              <a:rPr lang="en-US" altLang="ja-JP" sz="1100" dirty="0">
                <a:solidFill>
                  <a:srgbClr val="3333FF"/>
                </a:solidFill>
                <a:latin typeface="メイリオ" panose="020B0604030504040204" pitchFamily="50" charset="-128"/>
                <a:ea typeface="メイリオ" panose="020B0604030504040204" pitchFamily="50" charset="-128"/>
              </a:rPr>
              <a:t>/geo/query/</a:t>
            </a:r>
            <a:r>
              <a:rPr lang="en-US" altLang="ja-JP" sz="1100" dirty="0" err="1">
                <a:solidFill>
                  <a:srgbClr val="3333FF"/>
                </a:solidFill>
                <a:latin typeface="メイリオ" panose="020B0604030504040204" pitchFamily="50" charset="-128"/>
                <a:ea typeface="メイリオ" panose="020B0604030504040204" pitchFamily="50" charset="-128"/>
              </a:rPr>
              <a:t>acc.cgi?acc</a:t>
            </a:r>
            <a:r>
              <a:rPr lang="en-US" altLang="ja-JP" sz="1100" dirty="0">
                <a:solidFill>
                  <a:srgbClr val="3333FF"/>
                </a:solidFill>
                <a:latin typeface="メイリオ" panose="020B0604030504040204" pitchFamily="50" charset="-128"/>
                <a:ea typeface="メイリオ" panose="020B0604030504040204" pitchFamily="50" charset="-128"/>
              </a:rPr>
              <a:t>=</a:t>
            </a:r>
            <a:r>
              <a:rPr lang="en-US" altLang="ja-JP" sz="1100" dirty="0" err="1">
                <a:solidFill>
                  <a:srgbClr val="3333FF"/>
                </a:solidFill>
                <a:latin typeface="メイリオ" panose="020B0604030504040204" pitchFamily="50" charset="-128"/>
                <a:ea typeface="メイリオ" panose="020B0604030504040204" pitchFamily="50" charset="-128"/>
              </a:rPr>
              <a:t>GPL81</a:t>
            </a:r>
            <a:endParaRPr lang="ja-JP" altLang="en-US" sz="1100" dirty="0">
              <a:solidFill>
                <a:srgbClr val="3333FF"/>
              </a:solidFill>
              <a:latin typeface="メイリオ" panose="020B0604030504040204" pitchFamily="50" charset="-128"/>
              <a:ea typeface="メイリオ" panose="020B0604030504040204" pitchFamily="50" charset="-128"/>
            </a:endParaRPr>
          </a:p>
        </p:txBody>
      </p:sp>
      <p:sp>
        <p:nvSpPr>
          <p:cNvPr id="37" name="正方形/長方形 36"/>
          <p:cNvSpPr/>
          <p:nvPr/>
        </p:nvSpPr>
        <p:spPr>
          <a:xfrm>
            <a:off x="5433758" y="5646531"/>
            <a:ext cx="2496277" cy="307777"/>
          </a:xfrm>
          <a:prstGeom prst="rect">
            <a:avLst/>
          </a:prstGeom>
          <a:ln>
            <a:solidFill>
              <a:srgbClr val="FF0000"/>
            </a:solidFill>
            <a:prstDash val="sysDot"/>
          </a:ln>
        </p:spPr>
        <p:txBody>
          <a:bodyPr wrap="square">
            <a:spAutoFit/>
          </a:bodyPr>
          <a:lstStyle/>
          <a:p>
            <a:r>
              <a:rPr lang="ja-JP" altLang="en-US" sz="1400" dirty="0">
                <a:solidFill>
                  <a:srgbClr val="FF0000"/>
                </a:solidFill>
                <a:latin typeface="メイリオ" panose="020B0604030504040204" pitchFamily="50" charset="-128"/>
                <a:ea typeface="メイリオ" panose="020B0604030504040204" pitchFamily="50" charset="-128"/>
              </a:rPr>
              <a:t>② マトリクス形式データ</a:t>
            </a:r>
            <a:endParaRPr lang="en-US" altLang="ja-JP" sz="1400" dirty="0">
              <a:solidFill>
                <a:srgbClr val="FF0000"/>
              </a:solidFill>
              <a:latin typeface="メイリオ" panose="020B0604030504040204" pitchFamily="50" charset="-128"/>
              <a:ea typeface="メイリオ" panose="020B0604030504040204" pitchFamily="50" charset="-128"/>
            </a:endParaRPr>
          </a:p>
        </p:txBody>
      </p:sp>
      <p:cxnSp>
        <p:nvCxnSpPr>
          <p:cNvPr id="38" name="直線矢印コネクタ 37"/>
          <p:cNvCxnSpPr>
            <a:stCxn id="25" idx="3"/>
            <a:endCxn id="37" idx="1"/>
          </p:cNvCxnSpPr>
          <p:nvPr/>
        </p:nvCxnSpPr>
        <p:spPr>
          <a:xfrm flipV="1">
            <a:off x="1770682" y="5800420"/>
            <a:ext cx="3663076" cy="247831"/>
          </a:xfrm>
          <a:prstGeom prst="straightConnector1">
            <a:avLst/>
          </a:prstGeom>
          <a:ln>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5444494" y="6018757"/>
            <a:ext cx="3665324" cy="307777"/>
          </a:xfrm>
          <a:prstGeom prst="rect">
            <a:avLst/>
          </a:prstGeom>
          <a:ln>
            <a:solidFill>
              <a:srgbClr val="FF0000"/>
            </a:solidFill>
            <a:prstDash val="sysDot"/>
          </a:ln>
        </p:spPr>
        <p:txBody>
          <a:bodyPr wrap="square">
            <a:spAutoFit/>
          </a:bodyPr>
          <a:lstStyle/>
          <a:p>
            <a:r>
              <a:rPr lang="ja-JP" altLang="en-US" sz="1400" dirty="0">
                <a:solidFill>
                  <a:srgbClr val="FF0000"/>
                </a:solidFill>
                <a:latin typeface="メイリオ" panose="020B0604030504040204" pitchFamily="50" charset="-128"/>
                <a:ea typeface="メイリオ" panose="020B0604030504040204" pitchFamily="50" charset="-128"/>
              </a:rPr>
              <a:t>③ 生データ（数値化から再解析する場合）</a:t>
            </a:r>
            <a:endParaRPr lang="en-US" altLang="ja-JP" sz="1400" dirty="0">
              <a:solidFill>
                <a:srgbClr val="FF0000"/>
              </a:solidFill>
              <a:latin typeface="メイリオ" panose="020B0604030504040204" pitchFamily="50" charset="-128"/>
              <a:ea typeface="メイリオ" panose="020B0604030504040204" pitchFamily="50" charset="-128"/>
            </a:endParaRPr>
          </a:p>
        </p:txBody>
      </p:sp>
      <p:cxnSp>
        <p:nvCxnSpPr>
          <p:cNvPr id="40" name="直線矢印コネクタ 39"/>
          <p:cNvCxnSpPr>
            <a:stCxn id="34" idx="3"/>
            <a:endCxn id="39" idx="1"/>
          </p:cNvCxnSpPr>
          <p:nvPr/>
        </p:nvCxnSpPr>
        <p:spPr>
          <a:xfrm flipV="1">
            <a:off x="4122389" y="6172646"/>
            <a:ext cx="1322105" cy="290564"/>
          </a:xfrm>
          <a:prstGeom prst="straightConnector1">
            <a:avLst/>
          </a:prstGeom>
          <a:ln>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xmlns="" id="{BF21C704-F802-4866-9F1F-4330A0ED5C8B}"/>
              </a:ext>
            </a:extLst>
          </p:cNvPr>
          <p:cNvGrpSpPr/>
          <p:nvPr/>
        </p:nvGrpSpPr>
        <p:grpSpPr>
          <a:xfrm>
            <a:off x="485869" y="2104250"/>
            <a:ext cx="5017623" cy="407573"/>
            <a:chOff x="485869" y="2104250"/>
            <a:chExt cx="5017623" cy="407573"/>
          </a:xfrm>
        </p:grpSpPr>
        <p:grpSp>
          <p:nvGrpSpPr>
            <p:cNvPr id="13" name="グループ化 12"/>
            <p:cNvGrpSpPr/>
            <p:nvPr/>
          </p:nvGrpSpPr>
          <p:grpSpPr>
            <a:xfrm>
              <a:off x="485869" y="2104250"/>
              <a:ext cx="5017623" cy="407573"/>
              <a:chOff x="15273" y="1757079"/>
              <a:chExt cx="4916767" cy="432048"/>
            </a:xfrm>
          </p:grpSpPr>
          <p:sp>
            <p:nvSpPr>
              <p:cNvPr id="18" name="正方形/長方形 17"/>
              <p:cNvSpPr/>
              <p:nvPr/>
            </p:nvSpPr>
            <p:spPr>
              <a:xfrm rot="21420000">
                <a:off x="39367" y="1899893"/>
                <a:ext cx="4860032" cy="146409"/>
              </a:xfrm>
              <a:prstGeom prst="rect">
                <a:avLst/>
              </a:prstGeom>
              <a:solidFill>
                <a:schemeClr val="bg1"/>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prstDash val="sysDot"/>
                  </a:ln>
                </a:endParaRPr>
              </a:p>
            </p:txBody>
          </p:sp>
          <p:sp>
            <p:nvSpPr>
              <p:cNvPr id="19" name="正方形/長方形 18"/>
              <p:cNvSpPr/>
              <p:nvPr/>
            </p:nvSpPr>
            <p:spPr>
              <a:xfrm>
                <a:off x="4842407" y="1757079"/>
                <a:ext cx="89633" cy="231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15273" y="1973103"/>
                <a:ext cx="92231"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フローチャート : せん孔テープ 40"/>
            <p:cNvSpPr/>
            <p:nvPr/>
          </p:nvSpPr>
          <p:spPr>
            <a:xfrm rot="5400000">
              <a:off x="2848108" y="2069776"/>
              <a:ext cx="288032" cy="468052"/>
            </a:xfrm>
            <a:prstGeom prst="flowChartPunchedTape">
              <a:avLst/>
            </a:prstGeom>
            <a:solidFill>
              <a:schemeClr val="bg1"/>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grpSp>
        <p:nvGrpSpPr>
          <p:cNvPr id="4" name="グループ化 3">
            <a:extLst>
              <a:ext uri="{FF2B5EF4-FFF2-40B4-BE49-F238E27FC236}">
                <a16:creationId xmlns:a16="http://schemas.microsoft.com/office/drawing/2014/main" xmlns="" id="{EB22C179-BC38-4A91-9030-8B0AB1FA5738}"/>
              </a:ext>
            </a:extLst>
          </p:cNvPr>
          <p:cNvGrpSpPr/>
          <p:nvPr/>
        </p:nvGrpSpPr>
        <p:grpSpPr>
          <a:xfrm>
            <a:off x="485869" y="3598685"/>
            <a:ext cx="5017623" cy="407573"/>
            <a:chOff x="485869" y="3598685"/>
            <a:chExt cx="5017623" cy="407573"/>
          </a:xfrm>
        </p:grpSpPr>
        <p:grpSp>
          <p:nvGrpSpPr>
            <p:cNvPr id="14" name="グループ化 13"/>
            <p:cNvGrpSpPr/>
            <p:nvPr/>
          </p:nvGrpSpPr>
          <p:grpSpPr>
            <a:xfrm>
              <a:off x="485869" y="3598685"/>
              <a:ext cx="5017623" cy="407573"/>
              <a:chOff x="15273" y="1757079"/>
              <a:chExt cx="4916767" cy="432048"/>
            </a:xfrm>
          </p:grpSpPr>
          <p:sp>
            <p:nvSpPr>
              <p:cNvPr id="15" name="正方形/長方形 14"/>
              <p:cNvSpPr/>
              <p:nvPr/>
            </p:nvSpPr>
            <p:spPr>
              <a:xfrm rot="21420000">
                <a:off x="39367" y="1899893"/>
                <a:ext cx="4860032" cy="146409"/>
              </a:xfrm>
              <a:prstGeom prst="rect">
                <a:avLst/>
              </a:prstGeom>
              <a:solidFill>
                <a:schemeClr val="bg1"/>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prstDash val="sysDot"/>
                  </a:ln>
                </a:endParaRPr>
              </a:p>
            </p:txBody>
          </p:sp>
          <p:sp>
            <p:nvSpPr>
              <p:cNvPr id="16" name="正方形/長方形 15"/>
              <p:cNvSpPr/>
              <p:nvPr/>
            </p:nvSpPr>
            <p:spPr>
              <a:xfrm>
                <a:off x="4842407" y="1757079"/>
                <a:ext cx="89633" cy="231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5273" y="1973103"/>
                <a:ext cx="92231"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2" name="フローチャート : せん孔テープ 41"/>
            <p:cNvSpPr/>
            <p:nvPr/>
          </p:nvSpPr>
          <p:spPr>
            <a:xfrm rot="5400000">
              <a:off x="2848108" y="3584923"/>
              <a:ext cx="288032" cy="468052"/>
            </a:xfrm>
            <a:prstGeom prst="flowChartPunchedTape">
              <a:avLst/>
            </a:prstGeom>
            <a:solidFill>
              <a:schemeClr val="bg1"/>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9123532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3">
            <a:extLst>
              <a:ext uri="{FF2B5EF4-FFF2-40B4-BE49-F238E27FC236}">
                <a16:creationId xmlns:a16="http://schemas.microsoft.com/office/drawing/2014/main" xmlns="" id="{150CD379-A052-4FEA-B331-A8C55C00B11D}"/>
              </a:ext>
            </a:extLst>
          </p:cNvPr>
          <p:cNvSpPr>
            <a:spLocks noGrp="1"/>
          </p:cNvSpPr>
          <p:nvPr>
            <p:ph type="title"/>
          </p:nvPr>
        </p:nvSpPr>
        <p:spPr>
          <a:xfrm>
            <a:off x="4879649" y="0"/>
            <a:ext cx="4742915" cy="914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a:solidFill>
                  <a:srgbClr val="161616"/>
                </a:solidFill>
              </a:rPr>
              <a:t>① Series matrix file</a:t>
            </a:r>
            <a:endParaRPr lang="ja-JP" altLang="en-US" sz="3200" dirty="0">
              <a:solidFill>
                <a:srgbClr val="161616"/>
              </a:solidFill>
            </a:endParaRPr>
          </a:p>
        </p:txBody>
      </p:sp>
      <p:sp>
        <p:nvSpPr>
          <p:cNvPr id="16389" name="スライド番号プレースホルダー 1">
            <a:extLst>
              <a:ext uri="{FF2B5EF4-FFF2-40B4-BE49-F238E27FC236}">
                <a16:creationId xmlns:a16="http://schemas.microsoft.com/office/drawing/2014/main" xmlns="" id="{C715B67D-A5D1-4AE2-8F57-7D8AFA4E9941}"/>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3CEC06E-F095-44C5-B840-5DB848042B26}" type="slidenum">
              <a:rPr lang="ja-JP" altLang="en-US" sz="1200">
                <a:solidFill>
                  <a:srgbClr val="003A6F"/>
                </a:solidFill>
              </a:rPr>
              <a:pPr>
                <a:spcBef>
                  <a:spcPct val="0"/>
                </a:spcBef>
                <a:buFontTx/>
                <a:buNone/>
              </a:pPr>
              <a:t>93</a:t>
            </a:fld>
            <a:endParaRPr lang="ja-JP" altLang="en-US" sz="1200">
              <a:solidFill>
                <a:srgbClr val="003A6F"/>
              </a:solidFill>
            </a:endParaRPr>
          </a:p>
        </p:txBody>
      </p:sp>
      <p:grpSp>
        <p:nvGrpSpPr>
          <p:cNvPr id="8" name="グループ化 7"/>
          <p:cNvGrpSpPr/>
          <p:nvPr/>
        </p:nvGrpSpPr>
        <p:grpSpPr>
          <a:xfrm>
            <a:off x="474491" y="376244"/>
            <a:ext cx="4412950" cy="6384898"/>
            <a:chOff x="414669" y="111318"/>
            <a:chExt cx="4412950" cy="6384898"/>
          </a:xfrm>
        </p:grpSpPr>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669" y="111318"/>
              <a:ext cx="4403821" cy="3884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9923"/>
            <a:stretch/>
          </p:blipFill>
          <p:spPr bwMode="auto">
            <a:xfrm>
              <a:off x="414669" y="3212327"/>
              <a:ext cx="4412950" cy="3283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4" name="テキスト ボックス 3">
            <a:extLst>
              <a:ext uri="{FF2B5EF4-FFF2-40B4-BE49-F238E27FC236}">
                <a16:creationId xmlns:a16="http://schemas.microsoft.com/office/drawing/2014/main" xmlns="" id="{CEC4FD98-4ED5-4482-9D7C-0C2AAD627AAC}"/>
              </a:ext>
            </a:extLst>
          </p:cNvPr>
          <p:cNvSpPr txBox="1">
            <a:spLocks noChangeArrowheads="1"/>
          </p:cNvSpPr>
          <p:nvPr/>
        </p:nvSpPr>
        <p:spPr bwMode="auto">
          <a:xfrm>
            <a:off x="4970985" y="5624043"/>
            <a:ext cx="48409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a:latin typeface="メイリオ" panose="020B0604030504040204" pitchFamily="50" charset="-128"/>
                <a:ea typeface="メイリオ" panose="020B0604030504040204" pitchFamily="50" charset="-128"/>
              </a:rPr>
              <a:t>ダウンロードした</a:t>
            </a:r>
            <a:r>
              <a:rPr lang="en-US" altLang="ja-JP" err="1">
                <a:latin typeface="メイリオ" panose="020B0604030504040204" pitchFamily="50" charset="-128"/>
                <a:ea typeface="メイリオ" panose="020B0604030504040204" pitchFamily="50" charset="-128"/>
              </a:rPr>
              <a:t>gz</a:t>
            </a:r>
            <a:r>
              <a:rPr lang="ja-JP" altLang="en-US">
                <a:latin typeface="メイリオ" panose="020B0604030504040204" pitchFamily="50" charset="-128"/>
                <a:ea typeface="メイリオ" panose="020B0604030504040204" pitchFamily="50" charset="-128"/>
              </a:rPr>
              <a:t>ファイルを解凍した後、</a:t>
            </a:r>
            <a:endParaRPr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エクセルで開いたもの</a:t>
            </a:r>
          </a:p>
        </p:txBody>
      </p:sp>
      <p:sp>
        <p:nvSpPr>
          <p:cNvPr id="15" name="正方形/長方形 14">
            <a:extLst>
              <a:ext uri="{FF2B5EF4-FFF2-40B4-BE49-F238E27FC236}">
                <a16:creationId xmlns:a16="http://schemas.microsoft.com/office/drawing/2014/main" xmlns="" id="{3C9A173E-1E6B-4481-ACCD-ADDD4894B84F}"/>
              </a:ext>
            </a:extLst>
          </p:cNvPr>
          <p:cNvSpPr/>
          <p:nvPr/>
        </p:nvSpPr>
        <p:spPr>
          <a:xfrm>
            <a:off x="552562" y="421894"/>
            <a:ext cx="4325749" cy="1345829"/>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游ゴシック Medium" panose="020B0500000000000000" pitchFamily="50" charset="-128"/>
              <a:ea typeface="游ゴシック Medium" panose="020B0500000000000000" pitchFamily="50" charset="-128"/>
            </a:endParaRPr>
          </a:p>
        </p:txBody>
      </p:sp>
      <p:sp>
        <p:nvSpPr>
          <p:cNvPr id="16" name="正方形/長方形 15">
            <a:extLst>
              <a:ext uri="{FF2B5EF4-FFF2-40B4-BE49-F238E27FC236}">
                <a16:creationId xmlns:a16="http://schemas.microsoft.com/office/drawing/2014/main" xmlns="" id="{1DA60D30-0A75-4847-9F71-F0A24B2AFC27}"/>
              </a:ext>
            </a:extLst>
          </p:cNvPr>
          <p:cNvSpPr/>
          <p:nvPr/>
        </p:nvSpPr>
        <p:spPr>
          <a:xfrm>
            <a:off x="544852" y="1799528"/>
            <a:ext cx="4333459" cy="1677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游ゴシック Medium" panose="020B0500000000000000" pitchFamily="50" charset="-128"/>
              <a:ea typeface="游ゴシック Medium" panose="020B0500000000000000" pitchFamily="50" charset="-128"/>
            </a:endParaRPr>
          </a:p>
        </p:txBody>
      </p:sp>
      <p:sp>
        <p:nvSpPr>
          <p:cNvPr id="17" name="正方形/長方形 16">
            <a:extLst>
              <a:ext uri="{FF2B5EF4-FFF2-40B4-BE49-F238E27FC236}">
                <a16:creationId xmlns:a16="http://schemas.microsoft.com/office/drawing/2014/main" xmlns="" id="{A562BD68-1C53-4B1A-B0B3-A81538368B66}"/>
              </a:ext>
            </a:extLst>
          </p:cNvPr>
          <p:cNvSpPr/>
          <p:nvPr/>
        </p:nvSpPr>
        <p:spPr>
          <a:xfrm>
            <a:off x="536899" y="3517009"/>
            <a:ext cx="4333461" cy="32646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游ゴシック Medium" panose="020B0500000000000000" pitchFamily="50" charset="-128"/>
              <a:ea typeface="游ゴシック Medium" panose="020B0500000000000000" pitchFamily="50" charset="-128"/>
            </a:endParaRPr>
          </a:p>
        </p:txBody>
      </p:sp>
      <p:sp>
        <p:nvSpPr>
          <p:cNvPr id="18" name="テキスト ボックス 5">
            <a:extLst>
              <a:ext uri="{FF2B5EF4-FFF2-40B4-BE49-F238E27FC236}">
                <a16:creationId xmlns:a16="http://schemas.microsoft.com/office/drawing/2014/main" xmlns="" id="{C4842591-B3C3-41ED-AED9-7D0CEF6CC624}"/>
              </a:ext>
            </a:extLst>
          </p:cNvPr>
          <p:cNvSpPr txBox="1">
            <a:spLocks noChangeArrowheads="1"/>
          </p:cNvSpPr>
          <p:nvPr/>
        </p:nvSpPr>
        <p:spPr bwMode="auto">
          <a:xfrm>
            <a:off x="4839419" y="1127443"/>
            <a:ext cx="506658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2000" dirty="0">
                <a:solidFill>
                  <a:srgbClr val="008000"/>
                </a:solidFill>
                <a:latin typeface="メイリオ" panose="020B0604030504040204" pitchFamily="50" charset="-128"/>
                <a:ea typeface="メイリオ" panose="020B0604030504040204" pitchFamily="50" charset="-128"/>
              </a:rPr>
              <a:t>⇒　</a:t>
            </a:r>
            <a:r>
              <a:rPr lang="ja-JP" altLang="en-US" sz="2000" b="1" dirty="0">
                <a:solidFill>
                  <a:srgbClr val="008000"/>
                </a:solidFill>
                <a:latin typeface="メイリオ" panose="020B0604030504040204" pitchFamily="50" charset="-128"/>
                <a:ea typeface="メイリオ" panose="020B0604030504040204" pitchFamily="50" charset="-128"/>
              </a:rPr>
              <a:t>実験セット（</a:t>
            </a:r>
            <a:r>
              <a:rPr lang="en-US" altLang="ja-JP" sz="2000" b="1" dirty="0" err="1">
                <a:solidFill>
                  <a:srgbClr val="008000"/>
                </a:solidFill>
                <a:latin typeface="メイリオ" panose="020B0604030504040204" pitchFamily="50" charset="-128"/>
                <a:ea typeface="メイリオ" panose="020B0604030504040204" pitchFamily="50" charset="-128"/>
              </a:rPr>
              <a:t>GSE</a:t>
            </a:r>
            <a:r>
              <a:rPr lang="ja-JP" altLang="en-US" sz="2000" b="1" dirty="0">
                <a:solidFill>
                  <a:srgbClr val="008000"/>
                </a:solidFill>
                <a:latin typeface="メイリオ" panose="020B0604030504040204" pitchFamily="50" charset="-128"/>
                <a:ea typeface="メイリオ" panose="020B0604030504040204" pitchFamily="50" charset="-128"/>
              </a:rPr>
              <a:t>）に関する情報</a:t>
            </a:r>
            <a:endParaRPr lang="en-US" altLang="ja-JP" sz="2000" b="1" dirty="0">
              <a:solidFill>
                <a:srgbClr val="008000"/>
              </a:solidFill>
              <a:latin typeface="メイリオ" panose="020B0604030504040204" pitchFamily="50" charset="-128"/>
              <a:ea typeface="メイリオ" panose="020B0604030504040204" pitchFamily="50" charset="-128"/>
            </a:endParaRPr>
          </a:p>
          <a:p>
            <a:pPr lvl="1"/>
            <a:r>
              <a:rPr lang="ja-JP" altLang="en-US" sz="2000" dirty="0">
                <a:solidFill>
                  <a:srgbClr val="008000"/>
                </a:solidFill>
                <a:latin typeface="メイリオ" panose="020B0604030504040204" pitchFamily="50" charset="-128"/>
                <a:ea typeface="メイリオ" panose="020B0604030504040204" pitchFamily="50" charset="-128"/>
              </a:rPr>
              <a:t>　登録日、公開日</a:t>
            </a:r>
            <a:endParaRPr lang="en-US" altLang="ja-JP" sz="2000" dirty="0">
              <a:solidFill>
                <a:srgbClr val="008000"/>
              </a:solidFill>
              <a:latin typeface="メイリオ" panose="020B0604030504040204" pitchFamily="50" charset="-128"/>
              <a:ea typeface="メイリオ" panose="020B0604030504040204" pitchFamily="50" charset="-128"/>
            </a:endParaRPr>
          </a:p>
          <a:p>
            <a:pPr lvl="1"/>
            <a:r>
              <a:rPr lang="ja-JP" altLang="en-US" sz="2000" dirty="0">
                <a:solidFill>
                  <a:srgbClr val="008000"/>
                </a:solidFill>
                <a:latin typeface="メイリオ" panose="020B0604030504040204" pitchFamily="50" charset="-128"/>
                <a:ea typeface="メイリオ" panose="020B0604030504040204" pitchFamily="50" charset="-128"/>
              </a:rPr>
              <a:t>　研究者の所属、連絡先</a:t>
            </a:r>
            <a:endParaRPr lang="en-US" altLang="ja-JP" sz="2000" dirty="0">
              <a:solidFill>
                <a:srgbClr val="008000"/>
              </a:solidFill>
              <a:latin typeface="メイリオ" panose="020B0604030504040204" pitchFamily="50" charset="-128"/>
              <a:ea typeface="メイリオ" panose="020B0604030504040204" pitchFamily="50" charset="-128"/>
            </a:endParaRPr>
          </a:p>
          <a:p>
            <a:pPr lvl="1"/>
            <a:r>
              <a:rPr lang="ja-JP" altLang="en-US" sz="2000" dirty="0">
                <a:solidFill>
                  <a:srgbClr val="008000"/>
                </a:solidFill>
                <a:latin typeface="メイリオ" panose="020B0604030504040204" pitchFamily="50" charset="-128"/>
                <a:ea typeface="メイリオ" panose="020B0604030504040204" pitchFamily="50" charset="-128"/>
              </a:rPr>
              <a:t>　関連論文、等</a:t>
            </a:r>
          </a:p>
        </p:txBody>
      </p:sp>
      <p:sp>
        <p:nvSpPr>
          <p:cNvPr id="19" name="テキスト ボックス 9">
            <a:extLst>
              <a:ext uri="{FF2B5EF4-FFF2-40B4-BE49-F238E27FC236}">
                <a16:creationId xmlns:a16="http://schemas.microsoft.com/office/drawing/2014/main" xmlns="" id="{4D15CD82-00EA-4402-93D6-3F2B2EAEEF5F}"/>
              </a:ext>
            </a:extLst>
          </p:cNvPr>
          <p:cNvSpPr txBox="1">
            <a:spLocks noChangeArrowheads="1"/>
          </p:cNvSpPr>
          <p:nvPr/>
        </p:nvSpPr>
        <p:spPr bwMode="auto">
          <a:xfrm>
            <a:off x="4822165" y="2807141"/>
            <a:ext cx="508383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2000" dirty="0">
                <a:solidFill>
                  <a:srgbClr val="0000FF"/>
                </a:solidFill>
                <a:latin typeface="メイリオ" panose="020B0604030504040204" pitchFamily="50" charset="-128"/>
                <a:ea typeface="メイリオ" panose="020B0604030504040204" pitchFamily="50" charset="-128"/>
              </a:rPr>
              <a:t>⇒　</a:t>
            </a:r>
            <a:r>
              <a:rPr lang="ja-JP" altLang="en-US" sz="2000" b="1" dirty="0">
                <a:solidFill>
                  <a:srgbClr val="0000FF"/>
                </a:solidFill>
                <a:latin typeface="メイリオ" panose="020B0604030504040204" pitchFamily="50" charset="-128"/>
                <a:ea typeface="メイリオ" panose="020B0604030504040204" pitchFamily="50" charset="-128"/>
              </a:rPr>
              <a:t>サンプル（</a:t>
            </a:r>
            <a:r>
              <a:rPr lang="en-US" altLang="ja-JP" sz="2000" b="1" dirty="0">
                <a:solidFill>
                  <a:srgbClr val="0000FF"/>
                </a:solidFill>
                <a:latin typeface="メイリオ" panose="020B0604030504040204" pitchFamily="50" charset="-128"/>
                <a:ea typeface="メイリオ" panose="020B0604030504040204" pitchFamily="50" charset="-128"/>
              </a:rPr>
              <a:t>GSM</a:t>
            </a:r>
            <a:r>
              <a:rPr lang="ja-JP" altLang="en-US" sz="2000" b="1" dirty="0">
                <a:solidFill>
                  <a:srgbClr val="0000FF"/>
                </a:solidFill>
                <a:latin typeface="メイリオ" panose="020B0604030504040204" pitchFamily="50" charset="-128"/>
                <a:ea typeface="メイリオ" panose="020B0604030504040204" pitchFamily="50" charset="-128"/>
              </a:rPr>
              <a:t>）に関する情報</a:t>
            </a:r>
            <a:endParaRPr lang="en-US" altLang="ja-JP" sz="2000" b="1" dirty="0">
              <a:solidFill>
                <a:srgbClr val="0000FF"/>
              </a:solidFill>
              <a:latin typeface="メイリオ" panose="020B0604030504040204" pitchFamily="50" charset="-128"/>
              <a:ea typeface="メイリオ" panose="020B0604030504040204" pitchFamily="50" charset="-128"/>
            </a:endParaRPr>
          </a:p>
          <a:p>
            <a:pPr lvl="1"/>
            <a:r>
              <a:rPr lang="ja-JP" altLang="en-US" sz="2000" dirty="0">
                <a:solidFill>
                  <a:srgbClr val="0000FF"/>
                </a:solidFill>
                <a:latin typeface="メイリオ" panose="020B0604030504040204" pitchFamily="50" charset="-128"/>
                <a:ea typeface="メイリオ" panose="020B0604030504040204" pitchFamily="50" charset="-128"/>
              </a:rPr>
              <a:t>　生物種、組織、細胞、実験条件等</a:t>
            </a:r>
            <a:endParaRPr lang="en-US" altLang="ja-JP" sz="2000" dirty="0">
              <a:solidFill>
                <a:srgbClr val="0000FF"/>
              </a:solidFill>
              <a:latin typeface="メイリオ" panose="020B0604030504040204" pitchFamily="50" charset="-128"/>
              <a:ea typeface="メイリオ" panose="020B0604030504040204" pitchFamily="50" charset="-128"/>
            </a:endParaRPr>
          </a:p>
          <a:p>
            <a:pPr lvl="1"/>
            <a:r>
              <a:rPr lang="ja-JP" altLang="en-US" sz="2000" dirty="0">
                <a:solidFill>
                  <a:srgbClr val="0000FF"/>
                </a:solidFill>
                <a:latin typeface="メイリオ" panose="020B0604030504040204" pitchFamily="50" charset="-128"/>
                <a:ea typeface="メイリオ" panose="020B0604030504040204" pitchFamily="50" charset="-128"/>
              </a:rPr>
              <a:t>　</a:t>
            </a:r>
            <a:r>
              <a:rPr lang="en-US" altLang="ja-JP" sz="2000" dirty="0">
                <a:solidFill>
                  <a:srgbClr val="0000FF"/>
                </a:solidFill>
                <a:latin typeface="メイリオ" panose="020B0604030504040204" pitchFamily="50" charset="-128"/>
                <a:ea typeface="メイリオ" panose="020B0604030504040204" pitchFamily="50" charset="-128"/>
              </a:rPr>
              <a:t>RNA</a:t>
            </a:r>
            <a:r>
              <a:rPr lang="ja-JP" altLang="en-US" sz="2000" dirty="0">
                <a:solidFill>
                  <a:srgbClr val="0000FF"/>
                </a:solidFill>
                <a:latin typeface="メイリオ" panose="020B0604030504040204" pitchFamily="50" charset="-128"/>
                <a:ea typeface="メイリオ" panose="020B0604030504040204" pitchFamily="50" charset="-128"/>
              </a:rPr>
              <a:t>抽出方法、プラットフォーム、</a:t>
            </a:r>
            <a:endParaRPr lang="en-US" altLang="ja-JP" sz="2000" dirty="0">
              <a:solidFill>
                <a:srgbClr val="0000FF"/>
              </a:solidFill>
              <a:latin typeface="メイリオ" panose="020B0604030504040204" pitchFamily="50" charset="-128"/>
              <a:ea typeface="メイリオ" panose="020B0604030504040204" pitchFamily="50" charset="-128"/>
            </a:endParaRPr>
          </a:p>
          <a:p>
            <a:pPr lvl="1"/>
            <a:r>
              <a:rPr lang="ja-JP" altLang="en-US" sz="2000" dirty="0">
                <a:solidFill>
                  <a:srgbClr val="0000FF"/>
                </a:solidFill>
                <a:latin typeface="メイリオ" panose="020B0604030504040204" pitchFamily="50" charset="-128"/>
                <a:ea typeface="メイリオ" panose="020B0604030504040204" pitchFamily="50" charset="-128"/>
              </a:rPr>
              <a:t>　実験条件、使用機器、正規化法、</a:t>
            </a:r>
            <a:endParaRPr lang="en-US" altLang="ja-JP" sz="2000" dirty="0">
              <a:solidFill>
                <a:srgbClr val="0000FF"/>
              </a:solidFill>
              <a:latin typeface="メイリオ" panose="020B0604030504040204" pitchFamily="50" charset="-128"/>
              <a:ea typeface="メイリオ" panose="020B0604030504040204" pitchFamily="50" charset="-128"/>
            </a:endParaRPr>
          </a:p>
          <a:p>
            <a:pPr lvl="1"/>
            <a:r>
              <a:rPr lang="ja-JP" altLang="en-US" sz="2000" dirty="0">
                <a:solidFill>
                  <a:srgbClr val="0000FF"/>
                </a:solidFill>
                <a:latin typeface="メイリオ" panose="020B0604030504040204" pitchFamily="50" charset="-128"/>
                <a:ea typeface="メイリオ" panose="020B0604030504040204" pitchFamily="50" charset="-128"/>
              </a:rPr>
              <a:t>　研究者所属、連絡先、等</a:t>
            </a:r>
          </a:p>
        </p:txBody>
      </p:sp>
      <p:sp>
        <p:nvSpPr>
          <p:cNvPr id="20" name="テキスト ボックス 10">
            <a:extLst>
              <a:ext uri="{FF2B5EF4-FFF2-40B4-BE49-F238E27FC236}">
                <a16:creationId xmlns:a16="http://schemas.microsoft.com/office/drawing/2014/main" xmlns="" id="{BE01CC2D-5139-4E10-A0AF-8869ECC9CF90}"/>
              </a:ext>
            </a:extLst>
          </p:cNvPr>
          <p:cNvSpPr txBox="1">
            <a:spLocks noChangeArrowheads="1"/>
          </p:cNvSpPr>
          <p:nvPr/>
        </p:nvSpPr>
        <p:spPr bwMode="auto">
          <a:xfrm>
            <a:off x="4830792" y="4552542"/>
            <a:ext cx="507520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2000" dirty="0">
                <a:solidFill>
                  <a:srgbClr val="FF0000"/>
                </a:solidFill>
                <a:latin typeface="メイリオ" panose="020B0604030504040204" pitchFamily="50" charset="-128"/>
                <a:ea typeface="メイリオ" panose="020B0604030504040204" pitchFamily="50" charset="-128"/>
              </a:rPr>
              <a:t>⇒　</a:t>
            </a:r>
            <a:r>
              <a:rPr lang="ja-JP" altLang="en-US" sz="2000" b="1" dirty="0">
                <a:solidFill>
                  <a:srgbClr val="FF0000"/>
                </a:solidFill>
                <a:latin typeface="メイリオ" panose="020B0604030504040204" pitchFamily="50" charset="-128"/>
                <a:ea typeface="メイリオ" panose="020B0604030504040204" pitchFamily="50" charset="-128"/>
              </a:rPr>
              <a:t>正規化されたデータ</a:t>
            </a:r>
            <a:endParaRPr lang="en-US" altLang="ja-JP" sz="2000" b="1" dirty="0">
              <a:solidFill>
                <a:srgbClr val="FF0000"/>
              </a:solidFill>
              <a:latin typeface="メイリオ" panose="020B0604030504040204" pitchFamily="50" charset="-128"/>
              <a:ea typeface="メイリオ" panose="020B0604030504040204" pitchFamily="50" charset="-128"/>
            </a:endParaRPr>
          </a:p>
          <a:p>
            <a:r>
              <a:rPr lang="ja-JP" altLang="en-US" sz="2000" dirty="0">
                <a:solidFill>
                  <a:srgbClr val="FF0000"/>
                </a:solidFill>
                <a:latin typeface="メイリオ" panose="020B0604030504040204" pitchFamily="50" charset="-128"/>
                <a:ea typeface="メイリオ" panose="020B0604030504040204" pitchFamily="50" charset="-128"/>
              </a:rPr>
              <a:t>　　</a:t>
            </a:r>
            <a:r>
              <a:rPr lang="en-US" altLang="ja-JP" sz="2000" dirty="0" err="1">
                <a:solidFill>
                  <a:srgbClr val="FF0000"/>
                </a:solidFill>
                <a:latin typeface="メイリオ" panose="020B0604030504040204" pitchFamily="50" charset="-128"/>
                <a:ea typeface="メイリオ" panose="020B0604030504040204" pitchFamily="50" charset="-128"/>
              </a:rPr>
              <a:t>MAS5</a:t>
            </a:r>
            <a:r>
              <a:rPr lang="ja-JP" altLang="en-US" sz="2000" dirty="0">
                <a:solidFill>
                  <a:srgbClr val="FF0000"/>
                </a:solidFill>
                <a:latin typeface="メイリオ" panose="020B0604030504040204" pitchFamily="50" charset="-128"/>
                <a:ea typeface="メイリオ" panose="020B0604030504040204" pitchFamily="50" charset="-128"/>
              </a:rPr>
              <a:t>で正規化されているが、</a:t>
            </a:r>
            <a:endParaRPr lang="en-US" altLang="ja-JP" sz="2000" dirty="0">
              <a:solidFill>
                <a:srgbClr val="FF0000"/>
              </a:solidFill>
              <a:latin typeface="メイリオ" panose="020B0604030504040204" pitchFamily="50" charset="-128"/>
              <a:ea typeface="メイリオ" panose="020B0604030504040204" pitchFamily="50" charset="-128"/>
            </a:endParaRPr>
          </a:p>
          <a:p>
            <a:r>
              <a:rPr lang="ja-JP" altLang="en-US" sz="2000" dirty="0">
                <a:solidFill>
                  <a:srgbClr val="FF0000"/>
                </a:solidFill>
                <a:latin typeface="メイリオ" panose="020B0604030504040204" pitchFamily="50" charset="-128"/>
                <a:ea typeface="メイリオ" panose="020B0604030504040204" pitchFamily="50" charset="-128"/>
              </a:rPr>
              <a:t>　　このケースもフラグ情報はない</a:t>
            </a:r>
            <a:endParaRPr lang="en-US" altLang="ja-JP" sz="2000" dirty="0">
              <a:solidFill>
                <a:srgbClr val="FF0000"/>
              </a:solidFill>
              <a:latin typeface="メイリオ" panose="020B0604030504040204" pitchFamily="50" charset="-128"/>
              <a:ea typeface="メイリオ" panose="020B0604030504040204" pitchFamily="50" charset="-128"/>
            </a:endParaRPr>
          </a:p>
        </p:txBody>
      </p:sp>
      <p:sp>
        <p:nvSpPr>
          <p:cNvPr id="21" name="テキスト ボックス 8">
            <a:extLst>
              <a:ext uri="{FF2B5EF4-FFF2-40B4-BE49-F238E27FC236}">
                <a16:creationId xmlns:a16="http://schemas.microsoft.com/office/drawing/2014/main" xmlns="" id="{B3136A68-6C11-461A-BED1-6E5E89058417}"/>
              </a:ext>
            </a:extLst>
          </p:cNvPr>
          <p:cNvSpPr txBox="1">
            <a:spLocks noChangeArrowheads="1"/>
          </p:cNvSpPr>
          <p:nvPr/>
        </p:nvSpPr>
        <p:spPr bwMode="auto">
          <a:xfrm rot="16200000">
            <a:off x="-631578" y="5151649"/>
            <a:ext cx="2878371" cy="276999"/>
          </a:xfrm>
          <a:prstGeom prst="rect">
            <a:avLst/>
          </a:prstGeom>
          <a:solidFill>
            <a:schemeClr val="bg1"/>
          </a:solidFill>
          <a:ln w="9525">
            <a:solidFill>
              <a:srgbClr val="FF0000"/>
            </a:solidFill>
            <a:miter lim="800000"/>
            <a:headEnd/>
            <a:tailEnd/>
          </a:ln>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r>
              <a:rPr lang="ja-JP" altLang="en-US" sz="1200" b="1">
                <a:solidFill>
                  <a:srgbClr val="FF0000"/>
                </a:solidFill>
                <a:latin typeface="メイリオ" panose="020B0604030504040204" pitchFamily="50" charset="-128"/>
                <a:ea typeface="メイリオ" panose="020B0604030504040204" pitchFamily="50" charset="-128"/>
              </a:rPr>
              <a:t>←････　プローブ････（</a:t>
            </a:r>
            <a:r>
              <a:rPr lang="en-US" altLang="ja-JP" sz="1200" b="1">
                <a:solidFill>
                  <a:srgbClr val="FF0000"/>
                </a:solidFill>
                <a:latin typeface="メイリオ" panose="020B0604030504040204" pitchFamily="50" charset="-128"/>
                <a:ea typeface="メイリオ" panose="020B0604030504040204" pitchFamily="50" charset="-128"/>
              </a:rPr>
              <a:t>4</a:t>
            </a:r>
            <a:r>
              <a:rPr lang="ja-JP" altLang="en-US" sz="1200" b="1">
                <a:solidFill>
                  <a:srgbClr val="FF0000"/>
                </a:solidFill>
                <a:latin typeface="メイリオ" panose="020B0604030504040204" pitchFamily="50" charset="-128"/>
                <a:ea typeface="メイリオ" panose="020B0604030504040204" pitchFamily="50" charset="-128"/>
              </a:rPr>
              <a:t>～</a:t>
            </a:r>
            <a:r>
              <a:rPr lang="en-US" altLang="ja-JP" sz="1200" b="1">
                <a:solidFill>
                  <a:srgbClr val="FF0000"/>
                </a:solidFill>
                <a:latin typeface="メイリオ" panose="020B0604030504040204" pitchFamily="50" charset="-128"/>
                <a:ea typeface="メイリオ" panose="020B0604030504040204" pitchFamily="50" charset="-128"/>
              </a:rPr>
              <a:t>6</a:t>
            </a:r>
            <a:r>
              <a:rPr lang="ja-JP" altLang="en-US" sz="1200" b="1">
                <a:solidFill>
                  <a:srgbClr val="FF0000"/>
                </a:solidFill>
                <a:latin typeface="メイリオ" panose="020B0604030504040204" pitchFamily="50" charset="-128"/>
                <a:ea typeface="メイリオ" panose="020B0604030504040204" pitchFamily="50" charset="-128"/>
              </a:rPr>
              <a:t>万行）</a:t>
            </a:r>
          </a:p>
        </p:txBody>
      </p:sp>
      <p:sp>
        <p:nvSpPr>
          <p:cNvPr id="22" name="テキスト ボックス 11">
            <a:extLst>
              <a:ext uri="{FF2B5EF4-FFF2-40B4-BE49-F238E27FC236}">
                <a16:creationId xmlns:a16="http://schemas.microsoft.com/office/drawing/2014/main" xmlns="" id="{5836052E-65C2-474C-83B8-0BC6B51BF884}"/>
              </a:ext>
            </a:extLst>
          </p:cNvPr>
          <p:cNvSpPr txBox="1">
            <a:spLocks noChangeArrowheads="1"/>
          </p:cNvSpPr>
          <p:nvPr/>
        </p:nvSpPr>
        <p:spPr bwMode="auto">
          <a:xfrm>
            <a:off x="1750119" y="1848467"/>
            <a:ext cx="2492990" cy="276999"/>
          </a:xfrm>
          <a:prstGeom prst="rect">
            <a:avLst/>
          </a:prstGeom>
          <a:solidFill>
            <a:schemeClr val="bg1"/>
          </a:solidFill>
          <a:ln>
            <a:solidFill>
              <a:srgbClr val="3333FF"/>
            </a:solidFill>
          </a:ln>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1200" b="1">
                <a:solidFill>
                  <a:srgbClr val="0000FF"/>
                </a:solidFill>
                <a:latin typeface="メイリオ" panose="020B0604030504040204" pitchFamily="50" charset="-128"/>
                <a:ea typeface="メイリオ" panose="020B0604030504040204" pitchFamily="50" charset="-128"/>
              </a:rPr>
              <a:t>････････　サンプル　････････⇒</a:t>
            </a:r>
          </a:p>
        </p:txBody>
      </p:sp>
      <p:sp>
        <p:nvSpPr>
          <p:cNvPr id="23" name="テキスト ボックス 13">
            <a:extLst>
              <a:ext uri="{FF2B5EF4-FFF2-40B4-BE49-F238E27FC236}">
                <a16:creationId xmlns:a16="http://schemas.microsoft.com/office/drawing/2014/main" xmlns="" id="{B4A6AE0F-5016-4E64-B38C-429A7E347EF8}"/>
              </a:ext>
            </a:extLst>
          </p:cNvPr>
          <p:cNvSpPr txBox="1">
            <a:spLocks noChangeArrowheads="1"/>
          </p:cNvSpPr>
          <p:nvPr/>
        </p:nvSpPr>
        <p:spPr bwMode="auto">
          <a:xfrm>
            <a:off x="1750119" y="3577198"/>
            <a:ext cx="2492990" cy="276999"/>
          </a:xfrm>
          <a:prstGeom prst="rect">
            <a:avLst/>
          </a:prstGeom>
          <a:solidFill>
            <a:schemeClr val="bg1"/>
          </a:solidFill>
          <a:ln>
            <a:solidFill>
              <a:srgbClr val="FF0000"/>
            </a:solidFill>
          </a:ln>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1200" b="1">
                <a:solidFill>
                  <a:srgbClr val="FF0000"/>
                </a:solidFill>
                <a:latin typeface="メイリオ" panose="020B0604030504040204" pitchFamily="50" charset="-128"/>
                <a:ea typeface="メイリオ" panose="020B0604030504040204" pitchFamily="50" charset="-128"/>
              </a:rPr>
              <a:t>････････　サンプル　････････⇒</a:t>
            </a:r>
          </a:p>
        </p:txBody>
      </p:sp>
      <p:sp>
        <p:nvSpPr>
          <p:cNvPr id="24" name="正方形/長方形 23"/>
          <p:cNvSpPr/>
          <p:nvPr/>
        </p:nvSpPr>
        <p:spPr>
          <a:xfrm>
            <a:off x="1620953" y="2407558"/>
            <a:ext cx="2646878" cy="461665"/>
          </a:xfrm>
          <a:prstGeom prst="rect">
            <a:avLst/>
          </a:prstGeom>
          <a:solidFill>
            <a:schemeClr val="bg1"/>
          </a:solidFill>
          <a:ln>
            <a:solidFill>
              <a:srgbClr val="3333FF"/>
            </a:solidFill>
            <a:prstDash val="dash"/>
          </a:ln>
        </p:spPr>
        <p:txBody>
          <a:bodyPr wrap="none" anchor="ctr">
            <a:spAutoFit/>
          </a:bodyPr>
          <a:lstStyle/>
          <a:p>
            <a:r>
              <a:rPr lang="ja-JP" altLang="en-US" sz="2400">
                <a:solidFill>
                  <a:srgbClr val="0000FF"/>
                </a:solidFill>
                <a:latin typeface="メイリオ" panose="020B0604030504040204" pitchFamily="50" charset="-128"/>
                <a:ea typeface="メイリオ" panose="020B0604030504040204" pitchFamily="50" charset="-128"/>
              </a:rPr>
              <a:t>　サンプル情報　</a:t>
            </a:r>
            <a:endParaRPr lang="ja-JP" altLang="en-US" sz="2400">
              <a:latin typeface="メイリオ" panose="020B0604030504040204" pitchFamily="50" charset="-128"/>
              <a:ea typeface="メイリオ" panose="020B0604030504040204" pitchFamily="50" charset="-128"/>
            </a:endParaRPr>
          </a:p>
        </p:txBody>
      </p:sp>
      <p:sp>
        <p:nvSpPr>
          <p:cNvPr id="25" name="正方形/長方形 24"/>
          <p:cNvSpPr/>
          <p:nvPr/>
        </p:nvSpPr>
        <p:spPr>
          <a:xfrm>
            <a:off x="1620953" y="4918479"/>
            <a:ext cx="2646878" cy="461665"/>
          </a:xfrm>
          <a:prstGeom prst="rect">
            <a:avLst/>
          </a:prstGeom>
          <a:solidFill>
            <a:schemeClr val="bg1"/>
          </a:solidFill>
          <a:ln>
            <a:solidFill>
              <a:srgbClr val="FF0000"/>
            </a:solidFill>
            <a:prstDash val="dash"/>
          </a:ln>
        </p:spPr>
        <p:txBody>
          <a:bodyPr wrap="none" anchor="ctr">
            <a:spAutoFit/>
          </a:bodyPr>
          <a:lstStyle/>
          <a:p>
            <a:r>
              <a:rPr lang="ja-JP" altLang="en-US" sz="2400">
                <a:solidFill>
                  <a:srgbClr val="FF0000"/>
                </a:solidFill>
                <a:latin typeface="メイリオ" panose="020B0604030504040204" pitchFamily="50" charset="-128"/>
                <a:ea typeface="メイリオ" panose="020B0604030504040204" pitchFamily="50" charset="-128"/>
              </a:rPr>
              <a:t>　正規化データ　</a:t>
            </a:r>
          </a:p>
        </p:txBody>
      </p:sp>
      <p:sp>
        <p:nvSpPr>
          <p:cNvPr id="26" name="正方形/長方形 25"/>
          <p:cNvSpPr/>
          <p:nvPr/>
        </p:nvSpPr>
        <p:spPr>
          <a:xfrm>
            <a:off x="1505536" y="863976"/>
            <a:ext cx="2954655" cy="461665"/>
          </a:xfrm>
          <a:prstGeom prst="rect">
            <a:avLst/>
          </a:prstGeom>
          <a:solidFill>
            <a:schemeClr val="bg1"/>
          </a:solidFill>
          <a:ln>
            <a:solidFill>
              <a:srgbClr val="008000"/>
            </a:solidFill>
            <a:prstDash val="dash"/>
          </a:ln>
        </p:spPr>
        <p:txBody>
          <a:bodyPr wrap="none" anchor="ctr">
            <a:spAutoFit/>
          </a:bodyPr>
          <a:lstStyle/>
          <a:p>
            <a:r>
              <a:rPr lang="ja-JP" altLang="en-US" sz="2400" dirty="0">
                <a:solidFill>
                  <a:srgbClr val="008000"/>
                </a:solidFill>
                <a:latin typeface="メイリオ" panose="020B0604030504040204" pitchFamily="50" charset="-128"/>
                <a:ea typeface="メイリオ" panose="020B0604030504040204" pitchFamily="50" charset="-128"/>
              </a:rPr>
              <a:t>　実験セット情報　</a:t>
            </a:r>
          </a:p>
        </p:txBody>
      </p:sp>
    </p:spTree>
    <p:extLst>
      <p:ext uri="{BB962C8B-B14F-4D97-AF65-F5344CB8AC3E}">
        <p14:creationId xmlns:p14="http://schemas.microsoft.com/office/powerpoint/2010/main" val="38477910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3">
            <a:extLst>
              <a:ext uri="{FF2B5EF4-FFF2-40B4-BE49-F238E27FC236}">
                <a16:creationId xmlns:a16="http://schemas.microsoft.com/office/drawing/2014/main" xmlns="" id="{150CD379-A052-4FEA-B331-A8C55C00B11D}"/>
              </a:ext>
            </a:extLst>
          </p:cNvPr>
          <p:cNvSpPr>
            <a:spLocks noGrp="1"/>
          </p:cNvSpPr>
          <p:nvPr>
            <p:ph type="title"/>
          </p:nvPr>
        </p:nvSpPr>
        <p:spPr>
          <a:xfrm>
            <a:off x="830263" y="0"/>
            <a:ext cx="8559800" cy="9224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a:solidFill>
                  <a:srgbClr val="161616"/>
                </a:solidFill>
              </a:rPr>
              <a:t>② </a:t>
            </a:r>
            <a:r>
              <a:rPr lang="en-US" altLang="ja-JP" sz="3200" dirty="0" err="1">
                <a:solidFill>
                  <a:srgbClr val="161616"/>
                </a:solidFill>
              </a:rPr>
              <a:t>GPL81</a:t>
            </a:r>
            <a:r>
              <a:rPr lang="ja-JP" altLang="en-US" sz="3200" dirty="0">
                <a:solidFill>
                  <a:srgbClr val="161616"/>
                </a:solidFill>
              </a:rPr>
              <a:t>の情報</a:t>
            </a:r>
          </a:p>
        </p:txBody>
      </p:sp>
      <p:sp>
        <p:nvSpPr>
          <p:cNvPr id="16389" name="スライド番号プレースホルダー 1">
            <a:extLst>
              <a:ext uri="{FF2B5EF4-FFF2-40B4-BE49-F238E27FC236}">
                <a16:creationId xmlns:a16="http://schemas.microsoft.com/office/drawing/2014/main" xmlns="" id="{C715B67D-A5D1-4AE2-8F57-7D8AFA4E9941}"/>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3CEC06E-F095-44C5-B840-5DB848042B26}" type="slidenum">
              <a:rPr lang="ja-JP" altLang="en-US" sz="1200">
                <a:solidFill>
                  <a:srgbClr val="003A6F"/>
                </a:solidFill>
              </a:rPr>
              <a:pPr>
                <a:spcBef>
                  <a:spcPct val="0"/>
                </a:spcBef>
                <a:buFontTx/>
                <a:buNone/>
              </a:pPr>
              <a:t>94</a:t>
            </a:fld>
            <a:endParaRPr lang="ja-JP" altLang="en-US" sz="1200">
              <a:solidFill>
                <a:srgbClr val="003A6F"/>
              </a:solidFill>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365" y="1023340"/>
            <a:ext cx="9154518" cy="54541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正方形/長方形 9"/>
          <p:cNvSpPr/>
          <p:nvPr/>
        </p:nvSpPr>
        <p:spPr>
          <a:xfrm>
            <a:off x="449460" y="2569059"/>
            <a:ext cx="7522234" cy="138023"/>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93919" y="1133033"/>
            <a:ext cx="4583948" cy="4801314"/>
          </a:xfrm>
          <a:prstGeom prst="rect">
            <a:avLst/>
          </a:prstGeom>
          <a:solidFill>
            <a:schemeClr val="bg1"/>
          </a:solidFill>
          <a:ln>
            <a:solidFill>
              <a:srgbClr val="008000"/>
            </a:solidFill>
          </a:ln>
        </p:spPr>
        <p:txBody>
          <a:bodyPr wrap="square" rtlCol="0">
            <a:spAutoFit/>
          </a:bodyPr>
          <a:lstStyle/>
          <a:p>
            <a:pPr marL="285750" indent="-285750">
              <a:buFont typeface="Arial" panose="020B0604020202020204" pitchFamily="34" charset="0"/>
              <a:buChar char="•"/>
            </a:pPr>
            <a:r>
              <a:rPr lang="en-US" altLang="ja-JP" dirty="0">
                <a:solidFill>
                  <a:srgbClr val="008000"/>
                </a:solidFill>
                <a:latin typeface="メイリオ" panose="020B0604030504040204" pitchFamily="50" charset="-128"/>
                <a:ea typeface="メイリオ" panose="020B0604030504040204" pitchFamily="50" charset="-128"/>
              </a:rPr>
              <a:t>ID</a:t>
            </a:r>
          </a:p>
          <a:p>
            <a:pPr marL="285750" indent="-285750">
              <a:buFont typeface="Arial" panose="020B0604020202020204" pitchFamily="34" charset="0"/>
              <a:buChar char="•"/>
            </a:pPr>
            <a:r>
              <a:rPr lang="en-US" altLang="ja-JP" dirty="0" err="1">
                <a:solidFill>
                  <a:srgbClr val="008000"/>
                </a:solidFill>
                <a:latin typeface="メイリオ" panose="020B0604030504040204" pitchFamily="50" charset="-128"/>
                <a:ea typeface="メイリオ" panose="020B0604030504040204" pitchFamily="50" charset="-128"/>
              </a:rPr>
              <a:t>GB_ACC</a:t>
            </a:r>
            <a:endParaRPr lang="en-US" altLang="ja-JP" dirty="0">
              <a:solidFill>
                <a:srgbClr val="008000"/>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en-US" altLang="ja-JP" dirty="0" err="1">
                <a:solidFill>
                  <a:srgbClr val="008000"/>
                </a:solidFill>
                <a:latin typeface="メイリオ" panose="020B0604030504040204" pitchFamily="50" charset="-128"/>
                <a:ea typeface="メイリオ" panose="020B0604030504040204" pitchFamily="50" charset="-128"/>
              </a:rPr>
              <a:t>SPOT_ID</a:t>
            </a:r>
            <a:endParaRPr lang="en-US" altLang="ja-JP" dirty="0">
              <a:solidFill>
                <a:srgbClr val="008000"/>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en-US" altLang="ja-JP" dirty="0">
                <a:solidFill>
                  <a:srgbClr val="008000"/>
                </a:solidFill>
                <a:latin typeface="メイリオ" panose="020B0604030504040204" pitchFamily="50" charset="-128"/>
                <a:ea typeface="メイリオ" panose="020B0604030504040204" pitchFamily="50" charset="-128"/>
              </a:rPr>
              <a:t>Species Scientific Name</a:t>
            </a:r>
          </a:p>
          <a:p>
            <a:pPr marL="285750" indent="-285750">
              <a:buFont typeface="Arial" panose="020B0604020202020204" pitchFamily="34" charset="0"/>
              <a:buChar char="•"/>
            </a:pPr>
            <a:r>
              <a:rPr lang="en-US" altLang="ja-JP" dirty="0">
                <a:solidFill>
                  <a:srgbClr val="008000"/>
                </a:solidFill>
                <a:latin typeface="メイリオ" panose="020B0604030504040204" pitchFamily="50" charset="-128"/>
                <a:ea typeface="メイリオ" panose="020B0604030504040204" pitchFamily="50" charset="-128"/>
              </a:rPr>
              <a:t>Annotation Date</a:t>
            </a:r>
          </a:p>
          <a:p>
            <a:pPr marL="285750" indent="-285750">
              <a:buFont typeface="Arial" panose="020B0604020202020204" pitchFamily="34" charset="0"/>
              <a:buChar char="•"/>
            </a:pPr>
            <a:r>
              <a:rPr lang="en-US" altLang="ja-JP" dirty="0">
                <a:solidFill>
                  <a:srgbClr val="008000"/>
                </a:solidFill>
                <a:latin typeface="メイリオ" panose="020B0604030504040204" pitchFamily="50" charset="-128"/>
                <a:ea typeface="メイリオ" panose="020B0604030504040204" pitchFamily="50" charset="-128"/>
              </a:rPr>
              <a:t>Sequence Type</a:t>
            </a:r>
          </a:p>
          <a:p>
            <a:pPr marL="285750" indent="-285750">
              <a:buFont typeface="Arial" panose="020B0604020202020204" pitchFamily="34" charset="0"/>
              <a:buChar char="•"/>
            </a:pPr>
            <a:r>
              <a:rPr lang="en-US" altLang="ja-JP" dirty="0">
                <a:solidFill>
                  <a:srgbClr val="008000"/>
                </a:solidFill>
                <a:latin typeface="メイリオ" panose="020B0604030504040204" pitchFamily="50" charset="-128"/>
                <a:ea typeface="メイリオ" panose="020B0604030504040204" pitchFamily="50" charset="-128"/>
              </a:rPr>
              <a:t>Sequence Source</a:t>
            </a:r>
          </a:p>
          <a:p>
            <a:pPr marL="285750" indent="-285750">
              <a:buFont typeface="Arial" panose="020B0604020202020204" pitchFamily="34" charset="0"/>
              <a:buChar char="•"/>
            </a:pPr>
            <a:r>
              <a:rPr lang="en-US" altLang="ja-JP" dirty="0">
                <a:solidFill>
                  <a:srgbClr val="008000"/>
                </a:solidFill>
                <a:latin typeface="メイリオ" panose="020B0604030504040204" pitchFamily="50" charset="-128"/>
                <a:ea typeface="メイリオ" panose="020B0604030504040204" pitchFamily="50" charset="-128"/>
              </a:rPr>
              <a:t>Target Description</a:t>
            </a:r>
          </a:p>
          <a:p>
            <a:pPr marL="285750" indent="-285750">
              <a:buFont typeface="Arial" panose="020B0604020202020204" pitchFamily="34" charset="0"/>
              <a:buChar char="•"/>
            </a:pPr>
            <a:r>
              <a:rPr lang="en-US" altLang="ja-JP" dirty="0">
                <a:solidFill>
                  <a:srgbClr val="008000"/>
                </a:solidFill>
                <a:latin typeface="メイリオ" panose="020B0604030504040204" pitchFamily="50" charset="-128"/>
                <a:ea typeface="メイリオ" panose="020B0604030504040204" pitchFamily="50" charset="-128"/>
              </a:rPr>
              <a:t>Representative Public ID</a:t>
            </a:r>
          </a:p>
          <a:p>
            <a:pPr marL="285750" indent="-285750">
              <a:buFont typeface="Arial" panose="020B0604020202020204" pitchFamily="34" charset="0"/>
              <a:buChar char="•"/>
            </a:pPr>
            <a:r>
              <a:rPr lang="en-US" altLang="ja-JP" dirty="0">
                <a:solidFill>
                  <a:srgbClr val="008000"/>
                </a:solidFill>
                <a:latin typeface="メイリオ" panose="020B0604030504040204" pitchFamily="50" charset="-128"/>
                <a:ea typeface="メイリオ" panose="020B0604030504040204" pitchFamily="50" charset="-128"/>
              </a:rPr>
              <a:t>Gene Title</a:t>
            </a:r>
          </a:p>
          <a:p>
            <a:pPr marL="285750" indent="-285750">
              <a:buFont typeface="Arial" panose="020B0604020202020204" pitchFamily="34" charset="0"/>
              <a:buChar char="•"/>
            </a:pPr>
            <a:r>
              <a:rPr lang="en-US" altLang="ja-JP" dirty="0">
                <a:solidFill>
                  <a:srgbClr val="008000"/>
                </a:solidFill>
                <a:latin typeface="メイリオ" panose="020B0604030504040204" pitchFamily="50" charset="-128"/>
                <a:ea typeface="メイリオ" panose="020B0604030504040204" pitchFamily="50" charset="-128"/>
              </a:rPr>
              <a:t>Gene Symbol</a:t>
            </a:r>
          </a:p>
          <a:p>
            <a:pPr marL="285750" indent="-285750">
              <a:buFont typeface="Arial" panose="020B0604020202020204" pitchFamily="34" charset="0"/>
              <a:buChar char="•"/>
            </a:pPr>
            <a:r>
              <a:rPr lang="en-US" altLang="ja-JP" dirty="0" err="1">
                <a:solidFill>
                  <a:srgbClr val="008000"/>
                </a:solidFill>
                <a:latin typeface="メイリオ" panose="020B0604030504040204" pitchFamily="50" charset="-128"/>
                <a:ea typeface="メイリオ" panose="020B0604030504040204" pitchFamily="50" charset="-128"/>
              </a:rPr>
              <a:t>ENTREZ_GENE_ID</a:t>
            </a:r>
            <a:endParaRPr lang="en-US" altLang="ja-JP" dirty="0">
              <a:solidFill>
                <a:srgbClr val="008000"/>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en-US" altLang="ja-JP" dirty="0" err="1">
                <a:solidFill>
                  <a:srgbClr val="008000"/>
                </a:solidFill>
                <a:latin typeface="メイリオ" panose="020B0604030504040204" pitchFamily="50" charset="-128"/>
                <a:ea typeface="メイリオ" panose="020B0604030504040204" pitchFamily="50" charset="-128"/>
              </a:rPr>
              <a:t>RefSeq</a:t>
            </a:r>
            <a:r>
              <a:rPr lang="en-US" altLang="ja-JP" dirty="0">
                <a:solidFill>
                  <a:srgbClr val="008000"/>
                </a:solidFill>
                <a:latin typeface="メイリオ" panose="020B0604030504040204" pitchFamily="50" charset="-128"/>
                <a:ea typeface="メイリオ" panose="020B0604030504040204" pitchFamily="50" charset="-128"/>
              </a:rPr>
              <a:t> Transcript ID</a:t>
            </a:r>
          </a:p>
          <a:p>
            <a:pPr marL="285750" indent="-285750">
              <a:buFont typeface="Arial" panose="020B0604020202020204" pitchFamily="34" charset="0"/>
              <a:buChar char="•"/>
            </a:pPr>
            <a:r>
              <a:rPr lang="en-US" altLang="ja-JP" dirty="0">
                <a:solidFill>
                  <a:srgbClr val="008000"/>
                </a:solidFill>
                <a:latin typeface="メイリオ" panose="020B0604030504040204" pitchFamily="50" charset="-128"/>
                <a:ea typeface="メイリオ" panose="020B0604030504040204" pitchFamily="50" charset="-128"/>
              </a:rPr>
              <a:t>Gene Ontology Biological Process</a:t>
            </a:r>
          </a:p>
          <a:p>
            <a:pPr marL="285750" indent="-285750">
              <a:buFont typeface="Arial" panose="020B0604020202020204" pitchFamily="34" charset="0"/>
              <a:buChar char="•"/>
            </a:pPr>
            <a:r>
              <a:rPr lang="en-US" altLang="ja-JP" dirty="0">
                <a:solidFill>
                  <a:srgbClr val="008000"/>
                </a:solidFill>
                <a:latin typeface="メイリオ" panose="020B0604030504040204" pitchFamily="50" charset="-128"/>
                <a:ea typeface="メイリオ" panose="020B0604030504040204" pitchFamily="50" charset="-128"/>
              </a:rPr>
              <a:t>Gene Ontology Cellular Component</a:t>
            </a:r>
          </a:p>
          <a:p>
            <a:pPr marL="285750" indent="-285750">
              <a:buFont typeface="Arial" panose="020B0604020202020204" pitchFamily="34" charset="0"/>
              <a:buChar char="•"/>
            </a:pPr>
            <a:r>
              <a:rPr lang="en-US" altLang="ja-JP" dirty="0">
                <a:solidFill>
                  <a:srgbClr val="008000"/>
                </a:solidFill>
                <a:latin typeface="メイリオ" panose="020B0604030504040204" pitchFamily="50" charset="-128"/>
                <a:ea typeface="メイリオ" panose="020B0604030504040204" pitchFamily="50" charset="-128"/>
              </a:rPr>
              <a:t>Gene Ontology Molecular Function</a:t>
            </a:r>
          </a:p>
          <a:p>
            <a:pPr marL="285750" indent="-2857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 付加情報は</a:t>
            </a:r>
            <a:r>
              <a:rPr lang="en-US" altLang="ja-JP" dirty="0">
                <a:latin typeface="メイリオ" panose="020B0604030504040204" pitchFamily="50" charset="-128"/>
                <a:ea typeface="メイリオ" panose="020B0604030504040204" pitchFamily="50" charset="-128"/>
              </a:rPr>
              <a:t>GPL</a:t>
            </a:r>
            <a:r>
              <a:rPr lang="ja-JP" altLang="en-US" dirty="0">
                <a:latin typeface="メイリオ" panose="020B0604030504040204" pitchFamily="50" charset="-128"/>
                <a:ea typeface="メイリオ" panose="020B0604030504040204" pitchFamily="50" charset="-128"/>
              </a:rPr>
              <a:t>により異なる）</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627533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3">
            <a:extLst>
              <a:ext uri="{FF2B5EF4-FFF2-40B4-BE49-F238E27FC236}">
                <a16:creationId xmlns:a16="http://schemas.microsoft.com/office/drawing/2014/main" xmlns="" id="{150CD379-A052-4FEA-B331-A8C55C00B11D}"/>
              </a:ext>
            </a:extLst>
          </p:cNvPr>
          <p:cNvSpPr>
            <a:spLocks noGrp="1"/>
          </p:cNvSpPr>
          <p:nvPr>
            <p:ph type="title"/>
          </p:nvPr>
        </p:nvSpPr>
        <p:spPr>
          <a:xfrm>
            <a:off x="830263" y="0"/>
            <a:ext cx="8559800" cy="9305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a:solidFill>
                  <a:srgbClr val="161616"/>
                </a:solidFill>
              </a:rPr>
              <a:t>③ Supplementary file (Raw data)</a:t>
            </a:r>
            <a:endParaRPr lang="ja-JP" altLang="en-US" sz="3200" dirty="0">
              <a:solidFill>
                <a:srgbClr val="161616"/>
              </a:solidFill>
            </a:endParaRPr>
          </a:p>
        </p:txBody>
      </p:sp>
      <p:sp>
        <p:nvSpPr>
          <p:cNvPr id="16389" name="スライド番号プレースホルダー 1">
            <a:extLst>
              <a:ext uri="{FF2B5EF4-FFF2-40B4-BE49-F238E27FC236}">
                <a16:creationId xmlns:a16="http://schemas.microsoft.com/office/drawing/2014/main" xmlns="" id="{C715B67D-A5D1-4AE2-8F57-7D8AFA4E9941}"/>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3CEC06E-F095-44C5-B840-5DB848042B26}" type="slidenum">
              <a:rPr lang="ja-JP" altLang="en-US" sz="1200">
                <a:solidFill>
                  <a:srgbClr val="003A6F"/>
                </a:solidFill>
              </a:rPr>
              <a:pPr>
                <a:spcBef>
                  <a:spcPct val="0"/>
                </a:spcBef>
                <a:buFontTx/>
                <a:buNone/>
              </a:pPr>
              <a:t>95</a:t>
            </a:fld>
            <a:endParaRPr lang="ja-JP" altLang="en-US" sz="1200">
              <a:solidFill>
                <a:srgbClr val="003A6F"/>
              </a:solidFill>
            </a:endParaRPr>
          </a:p>
        </p:txBody>
      </p:sp>
      <p:sp>
        <p:nvSpPr>
          <p:cNvPr id="8" name="テキスト ボックス 7">
            <a:extLst>
              <a:ext uri="{FF2B5EF4-FFF2-40B4-BE49-F238E27FC236}">
                <a16:creationId xmlns:a16="http://schemas.microsoft.com/office/drawing/2014/main" xmlns="" id="{70102D83-47FA-4B8D-AEC9-0E1D3458BC72}"/>
              </a:ext>
            </a:extLst>
          </p:cNvPr>
          <p:cNvSpPr txBox="1">
            <a:spLocks noChangeArrowheads="1"/>
          </p:cNvSpPr>
          <p:nvPr/>
        </p:nvSpPr>
        <p:spPr bwMode="auto">
          <a:xfrm>
            <a:off x="667911" y="1055001"/>
            <a:ext cx="9238089" cy="533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ja-JP"/>
            </a:defPPr>
            <a:lvl1pPr>
              <a:defRPr sz="2000">
                <a:solidFill>
                  <a:srgbClr val="0000FF"/>
                </a:solidFill>
                <a:latin typeface="游ゴシック Medium" panose="020B0500000000000000" pitchFamily="50" charset="-128"/>
                <a:ea typeface="游ゴシック Medium" panose="020B0500000000000000" pitchFamily="50" charset="-128"/>
              </a:defRPr>
            </a:lvl1pPr>
            <a:lvl2pPr marL="742950" lvl="1" indent="-285750">
              <a:defRPr sz="2000">
                <a:solidFill>
                  <a:srgbClr val="0000FF"/>
                </a:solidFill>
                <a:latin typeface="游ゴシック Medium" panose="020B0500000000000000" pitchFamily="50" charset="-128"/>
                <a:ea typeface="游ゴシック Medium" panose="020B0500000000000000"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spcAft>
                <a:spcPts val="600"/>
              </a:spcAft>
            </a:pPr>
            <a:r>
              <a:rPr lang="ja-JP" altLang="en-US" sz="2800" b="1" dirty="0">
                <a:solidFill>
                  <a:schemeClr val="tx1"/>
                </a:solidFill>
                <a:latin typeface="メイリオ" panose="020B0604030504040204" pitchFamily="50" charset="-128"/>
                <a:ea typeface="メイリオ" panose="020B0604030504040204" pitchFamily="50" charset="-128"/>
              </a:rPr>
              <a:t>生データ</a:t>
            </a:r>
            <a:endParaRPr lang="en-US" altLang="ja-JP" sz="2800" b="1" dirty="0">
              <a:solidFill>
                <a:schemeClr val="tx1"/>
              </a:solidFill>
              <a:latin typeface="メイリオ" panose="020B0604030504040204" pitchFamily="50" charset="-128"/>
              <a:ea typeface="メイリオ" panose="020B0604030504040204" pitchFamily="50" charset="-128"/>
            </a:endParaRPr>
          </a:p>
          <a:p>
            <a:pPr marL="1085850" lvl="1" indent="-342900">
              <a:spcAft>
                <a:spcPts val="600"/>
              </a:spcAft>
              <a:buFont typeface="Arial" panose="020B0604020202020204" pitchFamily="34" charset="0"/>
              <a:buChar char="•"/>
            </a:pPr>
            <a:r>
              <a:rPr lang="en-US" altLang="ja-JP" sz="1800" b="1" dirty="0" err="1">
                <a:solidFill>
                  <a:schemeClr val="tx1"/>
                </a:solidFill>
                <a:latin typeface="メイリオ" panose="020B0604030504040204" pitchFamily="50" charset="-128"/>
                <a:ea typeface="メイリオ" panose="020B0604030504040204" pitchFamily="50" charset="-128"/>
              </a:rPr>
              <a:t>Affymetrix</a:t>
            </a:r>
            <a:r>
              <a:rPr lang="ja-JP" altLang="en-US" sz="1800" b="1" dirty="0">
                <a:solidFill>
                  <a:schemeClr val="tx1"/>
                </a:solidFill>
                <a:latin typeface="メイリオ" panose="020B0604030504040204" pitchFamily="50" charset="-128"/>
                <a:ea typeface="メイリオ" panose="020B0604030504040204" pitchFamily="50" charset="-128"/>
              </a:rPr>
              <a:t> </a:t>
            </a:r>
            <a:r>
              <a:rPr lang="en-US" altLang="ja-JP" sz="1800" b="1" dirty="0" err="1">
                <a:solidFill>
                  <a:schemeClr val="tx1"/>
                </a:solidFill>
                <a:latin typeface="メイリオ" panose="020B0604030504040204" pitchFamily="50" charset="-128"/>
                <a:ea typeface="メイリオ" panose="020B0604030504040204" pitchFamily="50" charset="-128"/>
              </a:rPr>
              <a:t>GeneChip</a:t>
            </a:r>
            <a:r>
              <a:rPr lang="en-US" altLang="ja-JP" sz="1800" b="1" dirty="0">
                <a:solidFill>
                  <a:schemeClr val="tx1"/>
                </a:solidFill>
                <a:latin typeface="メイリオ" panose="020B0604030504040204" pitchFamily="50" charset="-128"/>
                <a:ea typeface="メイリオ" panose="020B0604030504040204" pitchFamily="50" charset="-128"/>
              </a:rPr>
              <a:t>™</a:t>
            </a:r>
            <a:r>
              <a:rPr lang="ja-JP" altLang="en-US" sz="1800" b="1" dirty="0">
                <a:solidFill>
                  <a:schemeClr val="tx1"/>
                </a:solidFill>
                <a:latin typeface="メイリオ" panose="020B0604030504040204" pitchFamily="50" charset="-128"/>
                <a:ea typeface="メイリオ" panose="020B0604030504040204" pitchFamily="50" charset="-128"/>
              </a:rPr>
              <a:t>の</a:t>
            </a:r>
            <a:r>
              <a:rPr lang="en-US" altLang="ja-JP" sz="1800" b="1" dirty="0">
                <a:solidFill>
                  <a:schemeClr val="tx1"/>
                </a:solidFill>
                <a:latin typeface="メイリオ" panose="020B0604030504040204" pitchFamily="50" charset="-128"/>
                <a:ea typeface="メイリオ" panose="020B0604030504040204" pitchFamily="50" charset="-128"/>
              </a:rPr>
              <a:t>.</a:t>
            </a:r>
            <a:r>
              <a:rPr lang="en-US" altLang="ja-JP" sz="1800" b="1" dirty="0" err="1">
                <a:solidFill>
                  <a:schemeClr val="tx1"/>
                </a:solidFill>
                <a:latin typeface="メイリオ" panose="020B0604030504040204" pitchFamily="50" charset="-128"/>
                <a:ea typeface="メイリオ" panose="020B0604030504040204" pitchFamily="50" charset="-128"/>
              </a:rPr>
              <a:t>CEL</a:t>
            </a:r>
            <a:r>
              <a:rPr lang="ja-JP" altLang="en-US" sz="1800" b="1" dirty="0">
                <a:solidFill>
                  <a:schemeClr val="tx1"/>
                </a:solidFill>
                <a:latin typeface="メイリオ" panose="020B0604030504040204" pitchFamily="50" charset="-128"/>
                <a:ea typeface="メイリオ" panose="020B0604030504040204" pitchFamily="50" charset="-128"/>
              </a:rPr>
              <a:t>ファイル</a:t>
            </a:r>
            <a:endParaRPr lang="en-US" altLang="ja-JP" sz="1800" b="1" dirty="0">
              <a:solidFill>
                <a:schemeClr val="tx1"/>
              </a:solidFill>
              <a:latin typeface="メイリオ" panose="020B0604030504040204" pitchFamily="50" charset="-128"/>
              <a:ea typeface="メイリオ" panose="020B0604030504040204" pitchFamily="50" charset="-128"/>
            </a:endParaRPr>
          </a:p>
          <a:p>
            <a:pPr marL="1085850" lvl="1" indent="-342900">
              <a:spcAft>
                <a:spcPts val="600"/>
              </a:spcAft>
              <a:buFont typeface="Arial" panose="020B0604020202020204" pitchFamily="34" charset="0"/>
              <a:buChar char="•"/>
            </a:pPr>
            <a:r>
              <a:rPr lang="en-US" altLang="ja-JP" sz="1800" b="1" dirty="0">
                <a:solidFill>
                  <a:schemeClr val="tx1"/>
                </a:solidFill>
                <a:latin typeface="メイリオ" panose="020B0604030504040204" pitchFamily="50" charset="-128"/>
                <a:ea typeface="メイリオ" panose="020B0604030504040204" pitchFamily="50" charset="-128"/>
              </a:rPr>
              <a:t>Agilent</a:t>
            </a:r>
            <a:r>
              <a:rPr lang="ja-JP" altLang="en-US" sz="1800" b="1" dirty="0">
                <a:solidFill>
                  <a:schemeClr val="tx1"/>
                </a:solidFill>
                <a:latin typeface="メイリオ" panose="020B0604030504040204" pitchFamily="50" charset="-128"/>
                <a:ea typeface="メイリオ" panose="020B0604030504040204" pitchFamily="50" charset="-128"/>
              </a:rPr>
              <a:t> </a:t>
            </a:r>
            <a:r>
              <a:rPr lang="en-US" altLang="ja-JP" sz="1800" b="1" dirty="0">
                <a:solidFill>
                  <a:schemeClr val="tx1"/>
                </a:solidFill>
                <a:latin typeface="メイリオ" panose="020B0604030504040204" pitchFamily="50" charset="-128"/>
                <a:ea typeface="メイリオ" panose="020B0604030504040204" pitchFamily="50" charset="-128"/>
              </a:rPr>
              <a:t>Microarray</a:t>
            </a:r>
            <a:r>
              <a:rPr lang="ja-JP" altLang="en-US" sz="1800" b="1" dirty="0">
                <a:solidFill>
                  <a:schemeClr val="tx1"/>
                </a:solidFill>
                <a:latin typeface="メイリオ" panose="020B0604030504040204" pitchFamily="50" charset="-128"/>
                <a:ea typeface="メイリオ" panose="020B0604030504040204" pitchFamily="50" charset="-128"/>
              </a:rPr>
              <a:t>の</a:t>
            </a:r>
            <a:r>
              <a:rPr lang="en-US" altLang="ja-JP" sz="1800" b="1" dirty="0">
                <a:solidFill>
                  <a:schemeClr val="tx1"/>
                </a:solidFill>
                <a:latin typeface="メイリオ" panose="020B0604030504040204" pitchFamily="50" charset="-128"/>
                <a:ea typeface="メイリオ" panose="020B0604030504040204" pitchFamily="50" charset="-128"/>
              </a:rPr>
              <a:t>Feature Extraction</a:t>
            </a:r>
            <a:r>
              <a:rPr lang="ja-JP" altLang="en-US" sz="1800" b="1" dirty="0">
                <a:solidFill>
                  <a:schemeClr val="tx1"/>
                </a:solidFill>
                <a:latin typeface="メイリオ" panose="020B0604030504040204" pitchFamily="50" charset="-128"/>
                <a:ea typeface="メイリオ" panose="020B0604030504040204" pitchFamily="50" charset="-128"/>
              </a:rPr>
              <a:t>の</a:t>
            </a:r>
            <a:r>
              <a:rPr lang="en-US" altLang="ja-JP" sz="1800" b="1" dirty="0">
                <a:solidFill>
                  <a:schemeClr val="tx1"/>
                </a:solidFill>
                <a:latin typeface="メイリオ" panose="020B0604030504040204" pitchFamily="50" charset="-128"/>
                <a:ea typeface="メイリオ" panose="020B0604030504040204" pitchFamily="50" charset="-128"/>
              </a:rPr>
              <a:t>.txt</a:t>
            </a:r>
            <a:r>
              <a:rPr lang="ja-JP" altLang="en-US" sz="1800" b="1" dirty="0">
                <a:solidFill>
                  <a:schemeClr val="tx1"/>
                </a:solidFill>
                <a:latin typeface="メイリオ" panose="020B0604030504040204" pitchFamily="50" charset="-128"/>
                <a:ea typeface="メイリオ" panose="020B0604030504040204" pitchFamily="50" charset="-128"/>
              </a:rPr>
              <a:t>ファイル</a:t>
            </a:r>
            <a:r>
              <a:rPr lang="ja-JP" altLang="en-US" sz="1800" dirty="0">
                <a:solidFill>
                  <a:schemeClr val="tx1"/>
                </a:solidFill>
                <a:latin typeface="メイリオ" panose="020B0604030504040204" pitchFamily="50" charset="-128"/>
                <a:ea typeface="メイリオ" panose="020B0604030504040204" pitchFamily="50" charset="-128"/>
              </a:rPr>
              <a:t>、等</a:t>
            </a:r>
            <a:endParaRPr lang="en-US" altLang="ja-JP" sz="1800" dirty="0">
              <a:solidFill>
                <a:schemeClr val="tx1"/>
              </a:solidFill>
              <a:latin typeface="メイリオ" panose="020B0604030504040204" pitchFamily="50" charset="-128"/>
              <a:ea typeface="メイリオ" panose="020B0604030504040204" pitchFamily="50" charset="-128"/>
            </a:endParaRPr>
          </a:p>
          <a:p>
            <a:pPr marL="342900" indent="-342900">
              <a:spcAft>
                <a:spcPts val="600"/>
              </a:spcAft>
              <a:buFont typeface="Wingdings" panose="05000000000000000000" pitchFamily="2" charset="2"/>
              <a:buChar char="p"/>
            </a:pPr>
            <a:r>
              <a:rPr lang="ja-JP" altLang="en-US" dirty="0">
                <a:solidFill>
                  <a:schemeClr val="tx1"/>
                </a:solidFill>
                <a:latin typeface="メイリオ" panose="020B0604030504040204" pitchFamily="50" charset="-128"/>
                <a:ea typeface="メイリオ" panose="020B0604030504040204" pitchFamily="50" charset="-128"/>
              </a:rPr>
              <a:t>論文とは違う正規化法で再解析したり、同じプラットフォームで取られた別の</a:t>
            </a:r>
            <a:r>
              <a:rPr lang="en-US" altLang="ja-JP" dirty="0" err="1">
                <a:solidFill>
                  <a:schemeClr val="tx1"/>
                </a:solidFill>
                <a:latin typeface="メイリオ" panose="020B0604030504040204" pitchFamily="50" charset="-128"/>
                <a:ea typeface="メイリオ" panose="020B0604030504040204" pitchFamily="50" charset="-128"/>
              </a:rPr>
              <a:t>GSE</a:t>
            </a:r>
            <a:r>
              <a:rPr lang="ja-JP" altLang="en-US" dirty="0">
                <a:solidFill>
                  <a:schemeClr val="tx1"/>
                </a:solidFill>
                <a:latin typeface="メイリオ" panose="020B0604030504040204" pitchFamily="50" charset="-128"/>
                <a:ea typeface="メイリオ" panose="020B0604030504040204" pitchFamily="50" charset="-128"/>
              </a:rPr>
              <a:t>データと組み合せた解析が可能。</a:t>
            </a:r>
            <a:endParaRPr lang="en-US" altLang="ja-JP" dirty="0">
              <a:solidFill>
                <a:schemeClr val="tx1"/>
              </a:solidFill>
              <a:latin typeface="メイリオ" panose="020B0604030504040204" pitchFamily="50" charset="-128"/>
              <a:ea typeface="メイリオ" panose="020B0604030504040204" pitchFamily="50" charset="-128"/>
            </a:endParaRPr>
          </a:p>
          <a:p>
            <a:pPr marL="342900" indent="-342900">
              <a:spcAft>
                <a:spcPts val="600"/>
              </a:spcAft>
              <a:buFont typeface="Wingdings" panose="05000000000000000000" pitchFamily="2" charset="2"/>
              <a:buChar char="p"/>
            </a:pPr>
            <a:r>
              <a:rPr lang="en-US" altLang="ja-JP" dirty="0">
                <a:solidFill>
                  <a:schemeClr val="tx1"/>
                </a:solidFill>
                <a:latin typeface="メイリオ" panose="020B0604030504040204" pitchFamily="50" charset="-128"/>
                <a:ea typeface="メイリオ" panose="020B0604030504040204" pitchFamily="50" charset="-128"/>
              </a:rPr>
              <a:t>Agilent</a:t>
            </a:r>
            <a:r>
              <a:rPr lang="ja-JP" altLang="en-US" dirty="0">
                <a:solidFill>
                  <a:schemeClr val="tx1"/>
                </a:solidFill>
                <a:latin typeface="メイリオ" panose="020B0604030504040204" pitchFamily="50" charset="-128"/>
                <a:ea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rPr>
              <a:t>Microarray</a:t>
            </a:r>
            <a:r>
              <a:rPr lang="ja-JP" altLang="en-US" dirty="0">
                <a:solidFill>
                  <a:schemeClr val="tx1"/>
                </a:solidFill>
                <a:latin typeface="メイリオ" panose="020B0604030504040204" pitchFamily="50" charset="-128"/>
                <a:ea typeface="メイリオ" panose="020B0604030504040204" pitchFamily="50" charset="-128"/>
              </a:rPr>
              <a:t>や</a:t>
            </a:r>
            <a:r>
              <a:rPr lang="en-US" altLang="ja-JP" dirty="0">
                <a:solidFill>
                  <a:schemeClr val="tx1"/>
                </a:solidFill>
                <a:latin typeface="メイリオ" panose="020B0604030504040204" pitchFamily="50" charset="-128"/>
                <a:ea typeface="メイリオ" panose="020B0604030504040204" pitchFamily="50" charset="-128"/>
              </a:rPr>
              <a:t>Illumina</a:t>
            </a:r>
            <a:r>
              <a:rPr lang="ja-JP" altLang="en-US" dirty="0">
                <a:solidFill>
                  <a:schemeClr val="tx1"/>
                </a:solidFill>
                <a:latin typeface="メイリオ" panose="020B0604030504040204" pitchFamily="50" charset="-128"/>
                <a:ea typeface="メイリオ" panose="020B0604030504040204" pitchFamily="50" charset="-128"/>
              </a:rPr>
              <a:t> </a:t>
            </a:r>
            <a:r>
              <a:rPr lang="en-US" altLang="ja-JP" dirty="0" err="1">
                <a:solidFill>
                  <a:schemeClr val="tx1"/>
                </a:solidFill>
                <a:latin typeface="メイリオ" panose="020B0604030504040204" pitchFamily="50" charset="-128"/>
                <a:ea typeface="メイリオ" panose="020B0604030504040204" pitchFamily="50" charset="-128"/>
              </a:rPr>
              <a:t>BeadArray</a:t>
            </a:r>
            <a:r>
              <a:rPr lang="ja-JP" altLang="en-US" dirty="0">
                <a:solidFill>
                  <a:schemeClr val="tx1"/>
                </a:solidFill>
                <a:latin typeface="メイリオ" panose="020B0604030504040204" pitchFamily="50" charset="-128"/>
                <a:ea typeface="メイリオ" panose="020B0604030504040204" pitchFamily="50" charset="-128"/>
              </a:rPr>
              <a:t>のデータはテキストファイルから数値が取れる。</a:t>
            </a:r>
            <a:endParaRPr lang="en-US" altLang="ja-JP" dirty="0">
              <a:solidFill>
                <a:schemeClr val="tx1"/>
              </a:solidFill>
              <a:latin typeface="メイリオ" panose="020B0604030504040204" pitchFamily="50" charset="-128"/>
              <a:ea typeface="メイリオ" panose="020B0604030504040204" pitchFamily="50" charset="-128"/>
            </a:endParaRPr>
          </a:p>
          <a:p>
            <a:pPr marL="342900" indent="-342900">
              <a:spcAft>
                <a:spcPts val="600"/>
              </a:spcAft>
              <a:buFont typeface="Wingdings" panose="05000000000000000000" pitchFamily="2" charset="2"/>
              <a:buChar char="p"/>
            </a:pPr>
            <a:r>
              <a:rPr lang="en-US" altLang="ja-JP" dirty="0" err="1">
                <a:solidFill>
                  <a:schemeClr val="tx1"/>
                </a:solidFill>
                <a:latin typeface="メイリオ" panose="020B0604030504040204" pitchFamily="50" charset="-128"/>
                <a:ea typeface="メイリオ" panose="020B0604030504040204" pitchFamily="50" charset="-128"/>
              </a:rPr>
              <a:t>Affymetrix</a:t>
            </a:r>
            <a:r>
              <a:rPr lang="en-US" altLang="ja-JP" dirty="0">
                <a:solidFill>
                  <a:schemeClr val="tx1"/>
                </a:solidFill>
                <a:latin typeface="メイリオ" panose="020B0604030504040204" pitchFamily="50" charset="-128"/>
                <a:ea typeface="メイリオ" panose="020B0604030504040204" pitchFamily="50" charset="-128"/>
              </a:rPr>
              <a:t> </a:t>
            </a:r>
            <a:r>
              <a:rPr lang="en-US" altLang="ja-JP" dirty="0" err="1">
                <a:solidFill>
                  <a:schemeClr val="tx1"/>
                </a:solidFill>
                <a:latin typeface="メイリオ" panose="020B0604030504040204" pitchFamily="50" charset="-128"/>
                <a:ea typeface="メイリオ" panose="020B0604030504040204" pitchFamily="50" charset="-128"/>
              </a:rPr>
              <a:t>GeneChip</a:t>
            </a:r>
            <a:r>
              <a:rPr lang="en-US" altLang="ja-JP" dirty="0">
                <a:solidFill>
                  <a:schemeClr val="tx1"/>
                </a:solidFill>
                <a:latin typeface="メイリオ" panose="020B0604030504040204" pitchFamily="50" charset="-128"/>
                <a:ea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rPr>
              <a:t>データの正規化には専用の数値化ソフトが必要。</a:t>
            </a:r>
            <a:endParaRPr lang="en-US" altLang="ja-JP" dirty="0">
              <a:solidFill>
                <a:schemeClr val="tx1"/>
              </a:solidFill>
              <a:latin typeface="メイリオ" panose="020B0604030504040204" pitchFamily="50" charset="-128"/>
              <a:ea typeface="メイリオ" panose="020B0604030504040204" pitchFamily="50" charset="-128"/>
            </a:endParaRPr>
          </a:p>
          <a:p>
            <a:pPr marL="1085850" lvl="1" indent="-342900">
              <a:spcAft>
                <a:spcPts val="600"/>
              </a:spcAft>
              <a:buFont typeface="Arial" panose="020B0604020202020204" pitchFamily="34" charset="0"/>
              <a:buChar char="•"/>
            </a:pPr>
            <a:r>
              <a:rPr lang="en-US" altLang="ja-JP" sz="1800" b="1" dirty="0">
                <a:solidFill>
                  <a:schemeClr val="tx1"/>
                </a:solidFill>
                <a:latin typeface="メイリオ" panose="020B0604030504040204" pitchFamily="50" charset="-128"/>
                <a:ea typeface="メイリオ" panose="020B0604030504040204" pitchFamily="50" charset="-128"/>
              </a:rPr>
              <a:t>Transcriptome Analysis Console (TAC)Software</a:t>
            </a:r>
          </a:p>
          <a:p>
            <a:pPr lvl="1" indent="0">
              <a:spcAft>
                <a:spcPts val="600"/>
              </a:spcAft>
            </a:pPr>
            <a:r>
              <a:rPr lang="ja-JP" altLang="en-US" sz="1800" b="1" dirty="0">
                <a:solidFill>
                  <a:schemeClr val="tx1"/>
                </a:solidFill>
                <a:latin typeface="メイリオ" panose="020B0604030504040204" pitchFamily="50" charset="-128"/>
                <a:ea typeface="メイリオ" panose="020B0604030504040204" pitchFamily="50" charset="-128"/>
              </a:rPr>
              <a:t>（</a:t>
            </a:r>
            <a:r>
              <a:rPr lang="en-US" altLang="ja-JP" sz="1800" b="1" dirty="0" err="1">
                <a:solidFill>
                  <a:schemeClr val="tx1"/>
                </a:solidFill>
                <a:latin typeface="メイリオ" panose="020B0604030504040204" pitchFamily="50" charset="-128"/>
                <a:ea typeface="メイリオ" panose="020B0604030504040204" pitchFamily="50" charset="-128"/>
              </a:rPr>
              <a:t>GeneChip</a:t>
            </a:r>
            <a:r>
              <a:rPr lang="en-US" altLang="ja-JP" sz="1800" b="1" dirty="0">
                <a:solidFill>
                  <a:schemeClr val="tx1"/>
                </a:solidFill>
                <a:latin typeface="メイリオ" panose="020B0604030504040204" pitchFamily="50" charset="-128"/>
                <a:ea typeface="メイリオ" panose="020B0604030504040204" pitchFamily="50" charset="-128"/>
              </a:rPr>
              <a:t>™ Expression Console Software</a:t>
            </a:r>
            <a:r>
              <a:rPr lang="ja-JP" altLang="en-US" sz="1800" b="1" dirty="0">
                <a:solidFill>
                  <a:schemeClr val="tx1"/>
                </a:solidFill>
                <a:latin typeface="メイリオ" panose="020B0604030504040204" pitchFamily="50" charset="-128"/>
                <a:ea typeface="メイリオ" panose="020B0604030504040204" pitchFamily="50" charset="-128"/>
              </a:rPr>
              <a:t>を含む）</a:t>
            </a:r>
            <a:endParaRPr lang="en-US" altLang="ja-JP" sz="1800" b="1" dirty="0">
              <a:solidFill>
                <a:schemeClr val="tx1"/>
              </a:solidFill>
              <a:latin typeface="メイリオ" panose="020B0604030504040204" pitchFamily="50" charset="-128"/>
              <a:ea typeface="メイリオ" panose="020B0604030504040204" pitchFamily="50" charset="-128"/>
            </a:endParaRPr>
          </a:p>
          <a:p>
            <a:pPr lvl="1" indent="0">
              <a:spcAft>
                <a:spcPts val="600"/>
              </a:spcAft>
            </a:pPr>
            <a:r>
              <a:rPr lang="ja-JP" altLang="en-US" sz="1800" dirty="0">
                <a:solidFill>
                  <a:schemeClr val="tx1"/>
                </a:solidFill>
                <a:latin typeface="メイリオ" panose="020B0604030504040204" pitchFamily="50" charset="-128"/>
                <a:ea typeface="メイリオ" panose="020B0604030504040204" pitchFamily="50" charset="-128"/>
              </a:rPr>
              <a:t>　 </a:t>
            </a:r>
            <a:r>
              <a:rPr lang="en-US" altLang="ja-JP" sz="1800" dirty="0" err="1">
                <a:solidFill>
                  <a:schemeClr val="tx1"/>
                </a:solidFill>
                <a:latin typeface="メイリオ" panose="020B0604030504040204" pitchFamily="50" charset="-128"/>
                <a:ea typeface="メイリオ" panose="020B0604030504040204" pitchFamily="50" charset="-128"/>
              </a:rPr>
              <a:t>Thermo</a:t>
            </a:r>
            <a:r>
              <a:rPr lang="en-US" altLang="ja-JP" sz="1800" dirty="0">
                <a:solidFill>
                  <a:schemeClr val="tx1"/>
                </a:solidFill>
                <a:latin typeface="メイリオ" panose="020B0604030504040204" pitchFamily="50" charset="-128"/>
                <a:ea typeface="メイリオ" panose="020B0604030504040204" pitchFamily="50" charset="-128"/>
              </a:rPr>
              <a:t> Fisher</a:t>
            </a:r>
            <a:r>
              <a:rPr lang="ja-JP" altLang="en-US" sz="1800" dirty="0">
                <a:solidFill>
                  <a:schemeClr val="tx1"/>
                </a:solidFill>
                <a:latin typeface="メイリオ" panose="020B0604030504040204" pitchFamily="50" charset="-128"/>
                <a:ea typeface="メイリオ" panose="020B0604030504040204" pitchFamily="50" charset="-128"/>
              </a:rPr>
              <a:t>サイトから無償で入手可能（要登録）</a:t>
            </a:r>
            <a:endParaRPr lang="en-US" altLang="ja-JP" sz="1800" dirty="0">
              <a:solidFill>
                <a:schemeClr val="tx1"/>
              </a:solidFill>
              <a:latin typeface="メイリオ" panose="020B0604030504040204" pitchFamily="50" charset="-128"/>
              <a:ea typeface="メイリオ" panose="020B0604030504040204" pitchFamily="50" charset="-128"/>
            </a:endParaRPr>
          </a:p>
          <a:p>
            <a:pPr lvl="2" indent="0">
              <a:spcAft>
                <a:spcPts val="600"/>
              </a:spcAft>
            </a:pPr>
            <a:r>
              <a:rPr lang="en-US" altLang="ja-JP" sz="1400" dirty="0">
                <a:solidFill>
                  <a:srgbClr val="3333FF"/>
                </a:solidFill>
                <a:latin typeface="メイリオ" panose="020B0604030504040204" pitchFamily="50" charset="-128"/>
                <a:ea typeface="メイリオ" panose="020B0604030504040204" pitchFamily="50" charset="-128"/>
              </a:rPr>
              <a:t>https://</a:t>
            </a:r>
            <a:r>
              <a:rPr lang="en-US" altLang="ja-JP" sz="1400" dirty="0" err="1">
                <a:solidFill>
                  <a:srgbClr val="3333FF"/>
                </a:solidFill>
                <a:latin typeface="メイリオ" panose="020B0604030504040204" pitchFamily="50" charset="-128"/>
                <a:ea typeface="メイリオ" panose="020B0604030504040204" pitchFamily="50" charset="-128"/>
              </a:rPr>
              <a:t>www.thermofisher.com</a:t>
            </a:r>
            <a:r>
              <a:rPr lang="en-US" altLang="ja-JP" sz="1400" dirty="0">
                <a:solidFill>
                  <a:srgbClr val="3333FF"/>
                </a:solidFill>
                <a:latin typeface="メイリオ" panose="020B0604030504040204" pitchFamily="50" charset="-128"/>
                <a:ea typeface="メイリオ" panose="020B0604030504040204" pitchFamily="50" charset="-128"/>
              </a:rPr>
              <a:t>/</a:t>
            </a:r>
            <a:r>
              <a:rPr lang="en-US" altLang="ja-JP" sz="1400" dirty="0" err="1">
                <a:solidFill>
                  <a:srgbClr val="3333FF"/>
                </a:solidFill>
                <a:latin typeface="メイリオ" panose="020B0604030504040204" pitchFamily="50" charset="-128"/>
                <a:ea typeface="メイリオ" panose="020B0604030504040204" pitchFamily="50" charset="-128"/>
              </a:rPr>
              <a:t>jp</a:t>
            </a:r>
            <a:r>
              <a:rPr lang="en-US" altLang="ja-JP" sz="1400" dirty="0">
                <a:solidFill>
                  <a:srgbClr val="3333FF"/>
                </a:solidFill>
                <a:latin typeface="メイリオ" panose="020B0604030504040204" pitchFamily="50" charset="-128"/>
                <a:ea typeface="メイリオ" panose="020B0604030504040204" pitchFamily="50" charset="-128"/>
              </a:rPr>
              <a:t>/ja/home/life-science/microarray-analysis/microarray-analysis-instruments-software-services/microarray-analysis-</a:t>
            </a:r>
            <a:r>
              <a:rPr lang="en-US" altLang="ja-JP" sz="1400" dirty="0" err="1">
                <a:solidFill>
                  <a:srgbClr val="3333FF"/>
                </a:solidFill>
                <a:latin typeface="メイリオ" panose="020B0604030504040204" pitchFamily="50" charset="-128"/>
                <a:ea typeface="メイリオ" panose="020B0604030504040204" pitchFamily="50" charset="-128"/>
              </a:rPr>
              <a:t>software.html</a:t>
            </a:r>
            <a:endParaRPr lang="en-US" altLang="ja-JP" sz="1400" dirty="0">
              <a:solidFill>
                <a:srgbClr val="3333FF"/>
              </a:solidFill>
              <a:latin typeface="メイリオ" panose="020B0604030504040204" pitchFamily="50" charset="-128"/>
              <a:ea typeface="メイリオ" panose="020B0604030504040204" pitchFamily="50" charset="-128"/>
            </a:endParaRPr>
          </a:p>
          <a:p>
            <a:pPr marL="1085850" lvl="1" indent="-342900">
              <a:spcAft>
                <a:spcPts val="600"/>
              </a:spcAft>
              <a:buFont typeface="Arial" panose="020B0604020202020204" pitchFamily="34" charset="0"/>
              <a:buChar char="•"/>
            </a:pPr>
            <a:r>
              <a:rPr lang="en-US" altLang="ja-JP" dirty="0">
                <a:solidFill>
                  <a:schemeClr val="tx1"/>
                </a:solidFill>
                <a:latin typeface="メイリオ" panose="020B0604030504040204" pitchFamily="50" charset="-128"/>
                <a:ea typeface="メイリオ" panose="020B0604030504040204" pitchFamily="50" charset="-128"/>
              </a:rPr>
              <a:t>Bioconductor</a:t>
            </a:r>
            <a:r>
              <a:rPr lang="ja-JP" altLang="en-US" dirty="0">
                <a:solidFill>
                  <a:schemeClr val="tx1"/>
                </a:solidFill>
                <a:latin typeface="メイリオ" panose="020B0604030504040204" pitchFamily="50" charset="-128"/>
                <a:ea typeface="メイリオ" panose="020B0604030504040204" pitchFamily="50" charset="-128"/>
              </a:rPr>
              <a:t>の</a:t>
            </a:r>
            <a:r>
              <a:rPr lang="en-US" altLang="ja-JP" dirty="0" err="1">
                <a:solidFill>
                  <a:schemeClr val="tx1"/>
                </a:solidFill>
                <a:latin typeface="メイリオ" panose="020B0604030504040204" pitchFamily="50" charset="-128"/>
                <a:ea typeface="メイリオ" panose="020B0604030504040204" pitchFamily="50" charset="-128"/>
              </a:rPr>
              <a:t>Affymetrix</a:t>
            </a:r>
            <a:r>
              <a:rPr lang="ja-JP" altLang="en-US" dirty="0">
                <a:solidFill>
                  <a:schemeClr val="tx1"/>
                </a:solidFill>
                <a:latin typeface="メイリオ" panose="020B0604030504040204" pitchFamily="50" charset="-128"/>
                <a:ea typeface="メイリオ" panose="020B0604030504040204" pitchFamily="50" charset="-128"/>
              </a:rPr>
              <a:t>データ処理用パッケージ、等</a:t>
            </a:r>
            <a:endParaRPr lang="en-US" altLang="ja-JP" dirty="0">
              <a:solidFill>
                <a:schemeClr val="tx1"/>
              </a:solidFill>
              <a:latin typeface="メイリオ" panose="020B0604030504040204" pitchFamily="50" charset="-128"/>
              <a:ea typeface="メイリオ" panose="020B0604030504040204" pitchFamily="50" charset="-128"/>
            </a:endParaRPr>
          </a:p>
          <a:p>
            <a:pPr marL="342900" indent="-342900">
              <a:spcAft>
                <a:spcPts val="600"/>
              </a:spcAft>
              <a:buFont typeface="Wingdings" panose="05000000000000000000" pitchFamily="2" charset="2"/>
              <a:buChar char="p"/>
            </a:pPr>
            <a:r>
              <a:rPr lang="en-US" altLang="ja-JP" dirty="0">
                <a:solidFill>
                  <a:srgbClr val="FF0000"/>
                </a:solidFill>
                <a:latin typeface="メイリオ" panose="020B0604030504040204" pitchFamily="50" charset="-128"/>
                <a:ea typeface="メイリオ" panose="020B0604030504040204" pitchFamily="50" charset="-128"/>
              </a:rPr>
              <a:t>Supplementary</a:t>
            </a:r>
            <a:r>
              <a:rPr lang="ja-JP" altLang="en-US" dirty="0">
                <a:solidFill>
                  <a:srgbClr val="FF0000"/>
                </a:solidFill>
                <a:latin typeface="メイリオ" panose="020B0604030504040204" pitchFamily="50" charset="-128"/>
                <a:ea typeface="メイリオ" panose="020B0604030504040204" pitchFamily="50" charset="-128"/>
              </a:rPr>
              <a:t> </a:t>
            </a:r>
            <a:r>
              <a:rPr lang="en-US" altLang="ja-JP" dirty="0">
                <a:solidFill>
                  <a:srgbClr val="FF0000"/>
                </a:solidFill>
                <a:latin typeface="メイリオ" panose="020B0604030504040204" pitchFamily="50" charset="-128"/>
                <a:ea typeface="メイリオ" panose="020B0604030504040204" pitchFamily="50" charset="-128"/>
              </a:rPr>
              <a:t>file</a:t>
            </a:r>
            <a:r>
              <a:rPr lang="ja-JP" altLang="en-US" dirty="0">
                <a:solidFill>
                  <a:srgbClr val="FF0000"/>
                </a:solidFill>
                <a:latin typeface="メイリオ" panose="020B0604030504040204" pitchFamily="50" charset="-128"/>
                <a:ea typeface="メイリオ" panose="020B0604030504040204" pitchFamily="50" charset="-128"/>
              </a:rPr>
              <a:t>が公開されていないデータもある。</a:t>
            </a:r>
          </a:p>
        </p:txBody>
      </p:sp>
    </p:spTree>
    <p:extLst>
      <p:ext uri="{BB962C8B-B14F-4D97-AF65-F5344CB8AC3E}">
        <p14:creationId xmlns:p14="http://schemas.microsoft.com/office/powerpoint/2010/main" val="6088922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1392964" y="0"/>
            <a:ext cx="8133989" cy="9224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altLang="ja-JP" sz="3200" dirty="0">
                <a:solidFill>
                  <a:srgbClr val="161616"/>
                </a:solidFill>
              </a:rPr>
              <a:t>TAC Software</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96</a:t>
            </a:fld>
            <a:endParaRPr lang="ja-JP" altLang="en-US" sz="1200" dirty="0">
              <a:solidFill>
                <a:srgbClr val="003A6F"/>
              </a:solidFill>
            </a:endParaRPr>
          </a:p>
        </p:txBody>
      </p:sp>
      <p:sp>
        <p:nvSpPr>
          <p:cNvPr id="5" name="テキスト ボックス 4"/>
          <p:cNvSpPr txBox="1"/>
          <p:nvPr/>
        </p:nvSpPr>
        <p:spPr>
          <a:xfrm>
            <a:off x="871670" y="1085316"/>
            <a:ext cx="8836351" cy="4970591"/>
          </a:xfrm>
          <a:prstGeom prst="rect">
            <a:avLst/>
          </a:prstGeom>
          <a:noFill/>
        </p:spPr>
        <p:txBody>
          <a:bodyPr wrap="square" rtlCol="0">
            <a:spAutoFit/>
          </a:bodyPr>
          <a:lstStyle/>
          <a:p>
            <a:r>
              <a:rPr lang="en-US" altLang="ja-JP"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URL】</a:t>
            </a:r>
            <a:r>
              <a:rPr lang="en-US" altLang="ja-JP" sz="1200" dirty="0" err="1">
                <a:latin typeface="メイリオ" panose="020B0604030504040204" pitchFamily="50" charset="-128"/>
                <a:ea typeface="メイリオ" panose="020B0604030504040204" pitchFamily="50" charset="-128"/>
                <a:hlinkClick r:id="rId2"/>
              </a:rPr>
              <a:t>https</a:t>
            </a:r>
            <a:r>
              <a:rPr lang="en-US" altLang="ja-JP" sz="1200" dirty="0">
                <a:latin typeface="メイリオ" panose="020B0604030504040204" pitchFamily="50" charset="-128"/>
                <a:ea typeface="メイリオ" panose="020B0604030504040204" pitchFamily="50" charset="-128"/>
                <a:hlinkClick r:id="rId2"/>
              </a:rPr>
              <a:t>://</a:t>
            </a:r>
            <a:r>
              <a:rPr lang="en-US" altLang="ja-JP" sz="1200" dirty="0" err="1">
                <a:latin typeface="メイリオ" panose="020B0604030504040204" pitchFamily="50" charset="-128"/>
                <a:ea typeface="メイリオ" panose="020B0604030504040204" pitchFamily="50" charset="-128"/>
                <a:hlinkClick r:id="rId2"/>
              </a:rPr>
              <a:t>www.thermofisher.com</a:t>
            </a:r>
            <a:r>
              <a:rPr lang="en-US" altLang="ja-JP" sz="1200" dirty="0">
                <a:latin typeface="メイリオ" panose="020B0604030504040204" pitchFamily="50" charset="-128"/>
                <a:ea typeface="メイリオ" panose="020B0604030504040204" pitchFamily="50" charset="-128"/>
                <a:hlinkClick r:id="rId2"/>
              </a:rPr>
              <a:t>/</a:t>
            </a:r>
            <a:r>
              <a:rPr lang="en-US" altLang="ja-JP" sz="1200" dirty="0" err="1">
                <a:latin typeface="メイリオ" panose="020B0604030504040204" pitchFamily="50" charset="-128"/>
                <a:ea typeface="メイリオ" panose="020B0604030504040204" pitchFamily="50" charset="-128"/>
                <a:hlinkClick r:id="rId2"/>
              </a:rPr>
              <a:t>jp</a:t>
            </a:r>
            <a:r>
              <a:rPr lang="en-US" altLang="ja-JP" sz="1200" dirty="0">
                <a:latin typeface="メイリオ" panose="020B0604030504040204" pitchFamily="50" charset="-128"/>
                <a:ea typeface="メイリオ" panose="020B0604030504040204" pitchFamily="50" charset="-128"/>
                <a:hlinkClick r:id="rId2"/>
              </a:rPr>
              <a:t>/ja/home/life-science/microarray-analysis/microarray-analysis-instruments-software-services/microarray-analysis-software/</a:t>
            </a:r>
            <a:r>
              <a:rPr lang="en-US" altLang="ja-JP" sz="1200" dirty="0" err="1">
                <a:latin typeface="メイリオ" panose="020B0604030504040204" pitchFamily="50" charset="-128"/>
                <a:ea typeface="メイリオ" panose="020B0604030504040204" pitchFamily="50" charset="-128"/>
                <a:hlinkClick r:id="rId2"/>
              </a:rPr>
              <a:t>affymetrix</a:t>
            </a:r>
            <a:r>
              <a:rPr lang="en-US" altLang="ja-JP" sz="1200" dirty="0">
                <a:latin typeface="メイリオ" panose="020B0604030504040204" pitchFamily="50" charset="-128"/>
                <a:ea typeface="メイリオ" panose="020B0604030504040204" pitchFamily="50" charset="-128"/>
                <a:hlinkClick r:id="rId2"/>
              </a:rPr>
              <a:t>-expression-console-</a:t>
            </a:r>
            <a:r>
              <a:rPr lang="en-US" altLang="ja-JP" sz="1200" dirty="0" err="1">
                <a:latin typeface="メイリオ" panose="020B0604030504040204" pitchFamily="50" charset="-128"/>
                <a:ea typeface="メイリオ" panose="020B0604030504040204" pitchFamily="50" charset="-128"/>
                <a:hlinkClick r:id="rId2"/>
              </a:rPr>
              <a:t>software.html</a:t>
            </a:r>
            <a:endParaRPr lang="en-US" altLang="ja-JP" sz="2400" dirty="0">
              <a:latin typeface="メイリオ" panose="020B0604030504040204" pitchFamily="50" charset="-128"/>
              <a:ea typeface="メイリオ" panose="020B0604030504040204" pitchFamily="50" charset="-128"/>
            </a:endParaRPr>
          </a:p>
          <a:p>
            <a:endParaRPr lang="en-US" altLang="ja-JP" sz="900" dirty="0">
              <a:latin typeface="メイリオ" panose="020B0604030504040204" pitchFamily="50" charset="-128"/>
              <a:ea typeface="メイリオ" panose="020B0604030504040204" pitchFamily="50" charset="-128"/>
            </a:endParaRPr>
          </a:p>
          <a:p>
            <a:r>
              <a:rPr lang="en-US" altLang="ja-JP" sz="2000" b="1" dirty="0">
                <a:latin typeface="メイリオ" panose="020B0604030504040204" pitchFamily="50" charset="-128"/>
                <a:ea typeface="メイリオ" panose="020B0604030504040204" pitchFamily="50" charset="-128"/>
              </a:rPr>
              <a:t>Expression Console Software</a:t>
            </a:r>
            <a:r>
              <a:rPr lang="en-US" altLang="ja-JP" sz="2000" dirty="0">
                <a:latin typeface="メイリオ" panose="020B0604030504040204" pitchFamily="50" charset="-128"/>
                <a:ea typeface="メイリオ" panose="020B0604030504040204" pitchFamily="50" charset="-128"/>
              </a:rPr>
              <a:t> is now part of </a:t>
            </a:r>
            <a:endParaRPr lang="en-US" altLang="ja-JP" sz="2000" dirty="0" smtClean="0">
              <a:latin typeface="メイリオ" panose="020B0604030504040204" pitchFamily="50" charset="-128"/>
              <a:ea typeface="メイリオ" panose="020B0604030504040204" pitchFamily="50" charset="-128"/>
            </a:endParaRPr>
          </a:p>
          <a:p>
            <a:r>
              <a:rPr lang="en-US" altLang="ja-JP" sz="2400" b="1" dirty="0" smtClean="0">
                <a:solidFill>
                  <a:srgbClr val="FF0000"/>
                </a:solidFill>
                <a:latin typeface="メイリオ" panose="020B0604030504040204" pitchFamily="50" charset="-128"/>
                <a:ea typeface="メイリオ" panose="020B0604030504040204" pitchFamily="50" charset="-128"/>
              </a:rPr>
              <a:t>Transcriptome </a:t>
            </a:r>
            <a:r>
              <a:rPr lang="en-US" altLang="ja-JP" sz="2400" b="1" dirty="0">
                <a:solidFill>
                  <a:srgbClr val="FF0000"/>
                </a:solidFill>
                <a:latin typeface="メイリオ" panose="020B0604030504040204" pitchFamily="50" charset="-128"/>
                <a:ea typeface="メイリオ" panose="020B0604030504040204" pitchFamily="50" charset="-128"/>
              </a:rPr>
              <a:t>Analysis Console (TAC) Software</a:t>
            </a:r>
            <a:r>
              <a:rPr lang="en-US" altLang="ja-JP" sz="2400" dirty="0">
                <a:solidFill>
                  <a:srgbClr val="FF0000"/>
                </a:solidFill>
                <a:latin typeface="メイリオ" panose="020B0604030504040204" pitchFamily="50" charset="-128"/>
                <a:ea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rPr>
              <a:t> </a:t>
            </a:r>
            <a:endParaRPr lang="en-US" altLang="ja-JP" sz="2000" dirty="0" smtClean="0">
              <a:solidFill>
                <a:srgbClr val="FF0000"/>
              </a:solidFill>
              <a:latin typeface="メイリオ" panose="020B0604030504040204" pitchFamily="50" charset="-128"/>
              <a:ea typeface="メイリオ" panose="020B0604030504040204" pitchFamily="50" charset="-128"/>
            </a:endParaRPr>
          </a:p>
          <a:p>
            <a:r>
              <a:rPr lang="en-US" altLang="ja-JP" sz="2000" dirty="0" smtClean="0">
                <a:latin typeface="メイリオ" panose="020B0604030504040204" pitchFamily="50" charset="-128"/>
                <a:ea typeface="メイリオ" panose="020B0604030504040204" pitchFamily="50" charset="-128"/>
              </a:rPr>
              <a:t>TAC </a:t>
            </a:r>
            <a:r>
              <a:rPr lang="en-US" altLang="ja-JP" sz="2000" dirty="0">
                <a:latin typeface="メイリオ" panose="020B0604030504040204" pitchFamily="50" charset="-128"/>
                <a:ea typeface="メイリオ" panose="020B0604030504040204" pitchFamily="50" charset="-128"/>
              </a:rPr>
              <a:t>Software (version 4.0 and subsequent releases) now includes </a:t>
            </a:r>
            <a:r>
              <a:rPr lang="en-US" altLang="ja-JP" sz="2400" b="1" dirty="0">
                <a:latin typeface="メイリオ" panose="020B0604030504040204" pitchFamily="50" charset="-128"/>
                <a:ea typeface="メイリオ" panose="020B0604030504040204" pitchFamily="50" charset="-128"/>
              </a:rPr>
              <a:t>the normalization, probe summarization, </a:t>
            </a:r>
            <a:endParaRPr lang="en-US" altLang="ja-JP" sz="2400" b="1" dirty="0" smtClean="0">
              <a:latin typeface="メイリオ" panose="020B0604030504040204" pitchFamily="50" charset="-128"/>
              <a:ea typeface="メイリオ" panose="020B0604030504040204" pitchFamily="50" charset="-128"/>
            </a:endParaRPr>
          </a:p>
          <a:p>
            <a:r>
              <a:rPr lang="en-US" altLang="ja-JP" sz="2400" b="1" dirty="0" smtClean="0">
                <a:latin typeface="メイリオ" panose="020B0604030504040204" pitchFamily="50" charset="-128"/>
                <a:ea typeface="メイリオ" panose="020B0604030504040204" pitchFamily="50" charset="-128"/>
              </a:rPr>
              <a:t>and </a:t>
            </a:r>
            <a:r>
              <a:rPr lang="en-US" altLang="ja-JP" sz="2400" b="1" dirty="0">
                <a:latin typeface="メイリオ" panose="020B0604030504040204" pitchFamily="50" charset="-128"/>
                <a:ea typeface="メイリオ" panose="020B0604030504040204" pitchFamily="50" charset="-128"/>
              </a:rPr>
              <a:t>data quality control functions</a:t>
            </a:r>
            <a:r>
              <a:rPr lang="en-US" altLang="ja-JP" sz="2000" dirty="0">
                <a:latin typeface="メイリオ" panose="020B0604030504040204" pitchFamily="50" charset="-128"/>
                <a:ea typeface="メイリオ" panose="020B0604030504040204" pitchFamily="50" charset="-128"/>
              </a:rPr>
              <a:t> </a:t>
            </a:r>
            <a:endParaRPr lang="en-US" altLang="ja-JP" sz="2000" dirty="0" smtClean="0">
              <a:latin typeface="メイリオ" panose="020B0604030504040204" pitchFamily="50" charset="-128"/>
              <a:ea typeface="メイリオ" panose="020B0604030504040204" pitchFamily="50" charset="-128"/>
            </a:endParaRPr>
          </a:p>
          <a:p>
            <a:r>
              <a:rPr lang="en-US" altLang="ja-JP" sz="2000" dirty="0" smtClean="0">
                <a:latin typeface="メイリオ" panose="020B0604030504040204" pitchFamily="50" charset="-128"/>
                <a:ea typeface="メイリオ" panose="020B0604030504040204" pitchFamily="50" charset="-128"/>
              </a:rPr>
              <a:t>of </a:t>
            </a:r>
            <a:r>
              <a:rPr lang="en-US" altLang="ja-JP" sz="2000" dirty="0">
                <a:latin typeface="メイリオ" panose="020B0604030504040204" pitchFamily="50" charset="-128"/>
                <a:ea typeface="メイリオ" panose="020B0604030504040204" pitchFamily="50" charset="-128"/>
              </a:rPr>
              <a:t>Expression Console Software.</a:t>
            </a:r>
          </a:p>
          <a:p>
            <a:endParaRPr lang="en-US" altLang="ja-JP" dirty="0">
              <a:latin typeface="メイリオ" panose="020B0604030504040204" pitchFamily="50" charset="-128"/>
              <a:ea typeface="メイリオ" panose="020B0604030504040204" pitchFamily="50" charset="-128"/>
            </a:endParaRPr>
          </a:p>
          <a:p>
            <a:r>
              <a:rPr lang="en-US" altLang="ja-JP" b="1" dirty="0">
                <a:latin typeface="メイリオ" panose="020B0604030504040204" pitchFamily="50" charset="-128"/>
                <a:ea typeface="メイリオ" panose="020B0604030504040204" pitchFamily="50" charset="-128"/>
              </a:rPr>
              <a:t>Manuals</a:t>
            </a:r>
          </a:p>
          <a:p>
            <a:pPr lvl="1"/>
            <a:r>
              <a:rPr lang="en-US" altLang="ja-JP" dirty="0">
                <a:latin typeface="メイリオ" panose="020B0604030504040204" pitchFamily="50" charset="-128"/>
                <a:ea typeface="メイリオ" panose="020B0604030504040204" pitchFamily="50" charset="-128"/>
                <a:hlinkClick r:id="rId3"/>
              </a:rPr>
              <a:t>Expression Console Software</a:t>
            </a:r>
            <a:endParaRPr lang="en-US" altLang="ja-JP" dirty="0">
              <a:latin typeface="メイリオ" panose="020B0604030504040204" pitchFamily="50" charset="-128"/>
              <a:ea typeface="メイリオ" panose="020B0604030504040204" pitchFamily="50" charset="-128"/>
            </a:endParaRPr>
          </a:p>
          <a:p>
            <a:pPr lvl="1"/>
            <a:r>
              <a:rPr lang="en-US" altLang="ja-JP" dirty="0">
                <a:latin typeface="メイリオ" panose="020B0604030504040204" pitchFamily="50" charset="-128"/>
                <a:ea typeface="メイリオ" panose="020B0604030504040204" pitchFamily="50" charset="-128"/>
                <a:hlinkClick r:id="rId4"/>
              </a:rPr>
              <a:t>Sample Attribute </a:t>
            </a:r>
            <a:r>
              <a:rPr lang="en-US" altLang="ja-JP" dirty="0" smtClean="0">
                <a:latin typeface="メイリオ" panose="020B0604030504040204" pitchFamily="50" charset="-128"/>
                <a:ea typeface="メイリオ" panose="020B0604030504040204" pitchFamily="50" charset="-128"/>
                <a:hlinkClick r:id="rId4"/>
              </a:rPr>
              <a:t>Editor</a:t>
            </a:r>
            <a:endParaRPr lang="en-US" altLang="ja-JP" dirty="0">
              <a:latin typeface="メイリオ" panose="020B0604030504040204" pitchFamily="50" charset="-128"/>
              <a:ea typeface="メイリオ" panose="020B0604030504040204" pitchFamily="50" charset="-128"/>
            </a:endParaRPr>
          </a:p>
          <a:p>
            <a:r>
              <a:rPr lang="en-US" altLang="ja-JP" b="1" dirty="0">
                <a:latin typeface="メイリオ" panose="020B0604030504040204" pitchFamily="50" charset="-128"/>
                <a:ea typeface="メイリオ" panose="020B0604030504040204" pitchFamily="50" charset="-128"/>
              </a:rPr>
              <a:t>White papers</a:t>
            </a:r>
          </a:p>
          <a:p>
            <a:pPr lvl="1"/>
            <a:r>
              <a:rPr lang="en-US" altLang="ja-JP" dirty="0">
                <a:latin typeface="メイリオ" panose="020B0604030504040204" pitchFamily="50" charset="-128"/>
                <a:ea typeface="メイリオ" panose="020B0604030504040204" pitchFamily="50" charset="-128"/>
                <a:hlinkClick r:id="rId5"/>
              </a:rPr>
              <a:t>Microarray normalization using SST and </a:t>
            </a:r>
            <a:r>
              <a:rPr lang="en-US" altLang="ja-JP" dirty="0" err="1" smtClean="0">
                <a:latin typeface="メイリオ" panose="020B0604030504040204" pitchFamily="50" charset="-128"/>
                <a:ea typeface="メイリオ" panose="020B0604030504040204" pitchFamily="50" charset="-128"/>
                <a:hlinkClick r:id="rId5"/>
              </a:rPr>
              <a:t>GCCN</a:t>
            </a:r>
            <a:endParaRPr lang="en-US" altLang="ja-JP" dirty="0">
              <a:latin typeface="メイリオ" panose="020B0604030504040204" pitchFamily="50" charset="-128"/>
              <a:ea typeface="メイリオ" panose="020B0604030504040204" pitchFamily="50" charset="-128"/>
            </a:endParaRPr>
          </a:p>
          <a:p>
            <a:r>
              <a:rPr lang="en-US" altLang="ja-JP" b="1" dirty="0">
                <a:latin typeface="メイリオ" panose="020B0604030504040204" pitchFamily="50" charset="-128"/>
                <a:ea typeface="メイリオ" panose="020B0604030504040204" pitchFamily="50" charset="-128"/>
              </a:rPr>
              <a:t>Additional support</a:t>
            </a:r>
            <a:endParaRPr lang="en-US" altLang="ja-JP" dirty="0">
              <a:latin typeface="メイリオ" panose="020B0604030504040204" pitchFamily="50" charset="-128"/>
              <a:ea typeface="メイリオ" panose="020B0604030504040204" pitchFamily="50" charset="-128"/>
            </a:endParaRPr>
          </a:p>
          <a:p>
            <a:pPr lvl="1"/>
            <a:r>
              <a:rPr lang="en-US" altLang="ja-JP" dirty="0">
                <a:latin typeface="メイリオ" panose="020B0604030504040204" pitchFamily="50" charset="-128"/>
                <a:ea typeface="メイリオ" panose="020B0604030504040204" pitchFamily="50" charset="-128"/>
                <a:hlinkClick r:id="rId6"/>
              </a:rPr>
              <a:t>Expression Console Software 1.4.1 release notes</a:t>
            </a:r>
            <a:endParaRPr lang="en-US" altLang="ja-JP" dirty="0">
              <a:latin typeface="メイリオ" panose="020B0604030504040204" pitchFamily="50" charset="-128"/>
              <a:ea typeface="メイリオ" panose="020B0604030504040204" pitchFamily="50" charset="-128"/>
            </a:endParaRPr>
          </a:p>
        </p:txBody>
      </p:sp>
      <p:pic>
        <p:nvPicPr>
          <p:cNvPr id="4098" name="Picture 2" descr="Thermo Fisher Scientific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820" y="302805"/>
            <a:ext cx="1733550" cy="37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9888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29449" y="1679785"/>
            <a:ext cx="8420100" cy="1470025"/>
          </a:xfrm>
        </p:spPr>
        <p:txBody>
          <a:bodyPr/>
          <a:lstStyle/>
          <a:p>
            <a:r>
              <a:rPr kumimoji="1" lang="ja-JP" altLang="en-US" sz="4800" dirty="0"/>
              <a:t>エクセル</a:t>
            </a:r>
            <a:r>
              <a:rPr kumimoji="1" lang="en-US" altLang="ja-JP" sz="4800" dirty="0"/>
              <a:t>TIPS</a:t>
            </a:r>
            <a:endParaRPr kumimoji="1" lang="ja-JP" altLang="en-US" sz="4800" dirty="0"/>
          </a:p>
        </p:txBody>
      </p:sp>
      <p:sp>
        <p:nvSpPr>
          <p:cNvPr id="3" name="正方形/長方形 2"/>
          <p:cNvSpPr/>
          <p:nvPr/>
        </p:nvSpPr>
        <p:spPr>
          <a:xfrm flipH="1">
            <a:off x="1266815" y="1173345"/>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 name="正方形/長方形 3"/>
          <p:cNvSpPr/>
          <p:nvPr/>
        </p:nvSpPr>
        <p:spPr>
          <a:xfrm flipH="1">
            <a:off x="1266815" y="3583423"/>
            <a:ext cx="7549870" cy="72828"/>
          </a:xfrm>
          <a:prstGeom prst="rect">
            <a:avLst/>
          </a:prstGeom>
          <a:gradFill>
            <a:gsLst>
              <a:gs pos="0">
                <a:schemeClr val="tx2">
                  <a:lumMod val="60000"/>
                  <a:lumOff val="40000"/>
                </a:schemeClr>
              </a:gs>
              <a:gs pos="50000">
                <a:srgbClr val="002060"/>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35875374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8982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200" dirty="0">
                <a:solidFill>
                  <a:srgbClr val="161616"/>
                </a:solidFill>
              </a:rPr>
              <a:t>エクセルの準備（設定変更）</a:t>
            </a: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98</a:t>
            </a:fld>
            <a:endParaRPr lang="ja-JP" altLang="en-US" sz="1200">
              <a:solidFill>
                <a:srgbClr val="003A6F"/>
              </a:solidFill>
            </a:endParaRPr>
          </a:p>
        </p:txBody>
      </p:sp>
      <p:sp>
        <p:nvSpPr>
          <p:cNvPr id="12" name="テキスト ボックス 11">
            <a:extLst>
              <a:ext uri="{FF2B5EF4-FFF2-40B4-BE49-F238E27FC236}">
                <a16:creationId xmlns:a16="http://schemas.microsoft.com/office/drawing/2014/main" xmlns="" id="{0386EE43-0C47-4B17-A020-A72A448DC020}"/>
              </a:ext>
            </a:extLst>
          </p:cNvPr>
          <p:cNvSpPr txBox="1"/>
          <p:nvPr/>
        </p:nvSpPr>
        <p:spPr>
          <a:xfrm>
            <a:off x="601785" y="1052513"/>
            <a:ext cx="9226428" cy="5324535"/>
          </a:xfrm>
          <a:prstGeom prst="rect">
            <a:avLst/>
          </a:prstGeom>
          <a:noFill/>
        </p:spPr>
        <p:txBody>
          <a:bodyPr wrap="square">
            <a:spAutoFit/>
          </a:bodyPr>
          <a:lstStyle/>
          <a:p>
            <a:pPr fontAlgn="auto">
              <a:spcBef>
                <a:spcPts val="0"/>
              </a:spcBef>
              <a:spcAft>
                <a:spcPts val="0"/>
              </a:spcAft>
              <a:tabLst>
                <a:tab pos="361950" algn="l"/>
              </a:tabLst>
              <a:defRPr/>
            </a:pPr>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おすすめの設定変更</a:t>
            </a:r>
            <a:r>
              <a:rPr lang="en-US" altLang="ja-JP" sz="2000" dirty="0">
                <a:latin typeface="メイリオ" panose="020B0604030504040204" pitchFamily="50" charset="-128"/>
                <a:ea typeface="メイリオ" panose="020B0604030504040204" pitchFamily="50" charset="-128"/>
              </a:rPr>
              <a:t>】</a:t>
            </a:r>
          </a:p>
          <a:p>
            <a:pPr fontAlgn="auto">
              <a:spcBef>
                <a:spcPts val="0"/>
              </a:spcBef>
              <a:spcAft>
                <a:spcPts val="0"/>
              </a:spcAft>
              <a:tabLst>
                <a:tab pos="361950" algn="l"/>
              </a:tabLst>
              <a:defRPr/>
            </a:pPr>
            <a:r>
              <a:rPr lang="ja-JP" altLang="en-US" sz="2000" b="1" dirty="0">
                <a:latin typeface="メイリオ" panose="020B0604030504040204" pitchFamily="50" charset="-128"/>
                <a:ea typeface="メイリオ" panose="020B0604030504040204" pitchFamily="50" charset="-128"/>
              </a:rPr>
              <a:t>ファイル＞オプション＞詳細設定＞編集オプション</a:t>
            </a:r>
            <a:endParaRPr lang="en-US" altLang="ja-JP" sz="2000" b="1" dirty="0">
              <a:solidFill>
                <a:srgbClr val="FF0000"/>
              </a:solidFill>
              <a:latin typeface="メイリオ" panose="020B0604030504040204" pitchFamily="50" charset="-128"/>
              <a:ea typeface="メイリオ" panose="020B0604030504040204" pitchFamily="50" charset="-128"/>
            </a:endParaRPr>
          </a:p>
          <a:p>
            <a:pPr marL="342900" indent="-342900" fontAlgn="auto">
              <a:spcBef>
                <a:spcPts val="0"/>
              </a:spcBef>
              <a:spcAft>
                <a:spcPts val="0"/>
              </a:spcAft>
              <a:buFont typeface="Wingdings" panose="05000000000000000000" pitchFamily="2" charset="2"/>
              <a:buChar char="ü"/>
              <a:tabLst>
                <a:tab pos="361950" algn="l"/>
              </a:tabLst>
              <a:defRPr/>
            </a:pPr>
            <a:r>
              <a:rPr lang="en-US" altLang="ja-JP" sz="2000" dirty="0">
                <a:solidFill>
                  <a:srgbClr val="FF0000"/>
                </a:solidFill>
                <a:latin typeface="メイリオ" panose="020B0604030504040204" pitchFamily="50" charset="-128"/>
                <a:ea typeface="メイリオ" panose="020B0604030504040204" pitchFamily="50" charset="-128"/>
              </a:rPr>
              <a:t>	</a:t>
            </a:r>
            <a:r>
              <a:rPr lang="ja-JP" altLang="en-US" sz="2000" dirty="0">
                <a:solidFill>
                  <a:srgbClr val="FF0000"/>
                </a:solidFill>
                <a:latin typeface="メイリオ" panose="020B0604030504040204" pitchFamily="50" charset="-128"/>
                <a:ea typeface="メイリオ" panose="020B0604030504040204" pitchFamily="50" charset="-128"/>
              </a:rPr>
              <a:t>「セルを直接編集する」のチェックを外す</a:t>
            </a:r>
            <a:endParaRPr lang="en-US" altLang="ja-JP" sz="2000" dirty="0">
              <a:solidFill>
                <a:srgbClr val="FF0000"/>
              </a:solidFill>
              <a:latin typeface="メイリオ" panose="020B0604030504040204" pitchFamily="50" charset="-128"/>
              <a:ea typeface="メイリオ" panose="020B0604030504040204" pitchFamily="50" charset="-128"/>
            </a:endParaRPr>
          </a:p>
          <a:p>
            <a:pPr fontAlgn="auto">
              <a:spcBef>
                <a:spcPts val="0"/>
              </a:spcBef>
              <a:spcAft>
                <a:spcPts val="0"/>
              </a:spcAft>
              <a:tabLst>
                <a:tab pos="361950" algn="l"/>
              </a:tabLst>
              <a:defRPr/>
            </a:pPr>
            <a:r>
              <a:rPr lang="en-US" altLang="ja-JP" sz="2000" dirty="0">
                <a:solidFill>
                  <a:srgbClr val="FF0000"/>
                </a:solidFill>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（クリックで参照先セル指定するため）</a:t>
            </a:r>
            <a:endParaRPr lang="en-US" altLang="ja-JP" sz="2000" dirty="0">
              <a:solidFill>
                <a:srgbClr val="FF0000"/>
              </a:solidFill>
              <a:latin typeface="メイリオ" panose="020B0604030504040204" pitchFamily="50" charset="-128"/>
              <a:ea typeface="メイリオ" panose="020B0604030504040204" pitchFamily="50" charset="-128"/>
            </a:endParaRPr>
          </a:p>
          <a:p>
            <a:pPr marL="342900" indent="-342900" fontAlgn="auto">
              <a:spcBef>
                <a:spcPts val="0"/>
              </a:spcBef>
              <a:spcAft>
                <a:spcPts val="0"/>
              </a:spcAft>
              <a:buFont typeface="Wingdings" panose="05000000000000000000" pitchFamily="2" charset="2"/>
              <a:buChar char="ü"/>
              <a:tabLst>
                <a:tab pos="361950" algn="l"/>
              </a:tabLst>
              <a:defRPr/>
            </a:pPr>
            <a:r>
              <a:rPr lang="en-US" altLang="ja-JP" sz="2000" dirty="0">
                <a:solidFill>
                  <a:srgbClr val="FF0000"/>
                </a:solidFill>
                <a:latin typeface="メイリオ" panose="020B0604030504040204" pitchFamily="50" charset="-128"/>
                <a:ea typeface="メイリオ" panose="020B0604030504040204" pitchFamily="50" charset="-128"/>
              </a:rPr>
              <a:t>	</a:t>
            </a:r>
            <a:r>
              <a:rPr lang="ja-JP" altLang="en-US" sz="2000" dirty="0">
                <a:solidFill>
                  <a:srgbClr val="FF0000"/>
                </a:solidFill>
                <a:latin typeface="メイリオ" panose="020B0604030504040204" pitchFamily="50" charset="-128"/>
                <a:ea typeface="メイリオ" panose="020B0604030504040204" pitchFamily="50" charset="-128"/>
              </a:rPr>
              <a:t>「パーセンテージを自動入力する」のチェックを外す</a:t>
            </a:r>
            <a:endParaRPr lang="en-US" altLang="ja-JP" sz="2000" dirty="0">
              <a:solidFill>
                <a:srgbClr val="FF0000"/>
              </a:solidFill>
              <a:latin typeface="メイリオ" panose="020B0604030504040204" pitchFamily="50" charset="-128"/>
              <a:ea typeface="メイリオ" panose="020B0604030504040204" pitchFamily="50" charset="-128"/>
            </a:endParaRPr>
          </a:p>
          <a:p>
            <a:pPr marL="342900" indent="-342900" fontAlgn="auto">
              <a:spcBef>
                <a:spcPts val="0"/>
              </a:spcBef>
              <a:spcAft>
                <a:spcPts val="0"/>
              </a:spcAft>
              <a:buFont typeface="Wingdings" panose="05000000000000000000" pitchFamily="2" charset="2"/>
              <a:buChar char="ü"/>
              <a:tabLst>
                <a:tab pos="361950" algn="l"/>
              </a:tabLst>
              <a:defRPr/>
            </a:pPr>
            <a:r>
              <a:rPr lang="en-US" altLang="ja-JP" sz="2000" dirty="0">
                <a:solidFill>
                  <a:srgbClr val="FF0000"/>
                </a:solidFill>
                <a:latin typeface="メイリオ" panose="020B0604030504040204" pitchFamily="50" charset="-128"/>
                <a:ea typeface="メイリオ" panose="020B0604030504040204" pitchFamily="50" charset="-128"/>
              </a:rPr>
              <a:t>	</a:t>
            </a:r>
            <a:r>
              <a:rPr lang="ja-JP" altLang="en-US" sz="2000" dirty="0">
                <a:solidFill>
                  <a:srgbClr val="FF0000"/>
                </a:solidFill>
                <a:latin typeface="メイリオ" panose="020B0604030504040204" pitchFamily="50" charset="-128"/>
                <a:ea typeface="メイリオ" panose="020B0604030504040204" pitchFamily="50" charset="-128"/>
              </a:rPr>
              <a:t>「オートコンプリートを使用する」のチェックを外す</a:t>
            </a:r>
            <a:endParaRPr lang="en-US" altLang="ja-JP" sz="2000" dirty="0">
              <a:solidFill>
                <a:srgbClr val="FF0000"/>
              </a:solidFill>
              <a:latin typeface="メイリオ" panose="020B0604030504040204" pitchFamily="50" charset="-128"/>
              <a:ea typeface="メイリオ" panose="020B0604030504040204" pitchFamily="50" charset="-128"/>
            </a:endParaRPr>
          </a:p>
          <a:p>
            <a:pPr fontAlgn="auto">
              <a:spcBef>
                <a:spcPts val="0"/>
              </a:spcBef>
              <a:spcAft>
                <a:spcPts val="0"/>
              </a:spcAft>
              <a:tabLst>
                <a:tab pos="361950" algn="l"/>
              </a:tabLst>
              <a:defRPr/>
            </a:pPr>
            <a:endParaRPr lang="en-US" altLang="ja-JP" sz="2000" dirty="0">
              <a:latin typeface="メイリオ" panose="020B0604030504040204" pitchFamily="50" charset="-128"/>
              <a:ea typeface="メイリオ" panose="020B0604030504040204" pitchFamily="50" charset="-128"/>
            </a:endParaRPr>
          </a:p>
          <a:p>
            <a:pPr fontAlgn="auto">
              <a:spcBef>
                <a:spcPts val="0"/>
              </a:spcBef>
              <a:spcAft>
                <a:spcPts val="0"/>
              </a:spcAft>
              <a:tabLst>
                <a:tab pos="361950" algn="l"/>
              </a:tabLst>
              <a:defRPr/>
            </a:pPr>
            <a:r>
              <a:rPr lang="ja-JP" altLang="en-US" sz="2000" b="1" dirty="0">
                <a:latin typeface="メイリオ" panose="020B0604030504040204" pitchFamily="50" charset="-128"/>
                <a:ea typeface="メイリオ" panose="020B0604030504040204" pitchFamily="50" charset="-128"/>
              </a:rPr>
              <a:t>ファイル＞オプション＞クイックアクセスバー</a:t>
            </a:r>
            <a:endParaRPr lang="en-US" altLang="ja-JP" sz="2000" b="1" dirty="0">
              <a:latin typeface="メイリオ" panose="020B0604030504040204" pitchFamily="50" charset="-128"/>
              <a:ea typeface="メイリオ" panose="020B0604030504040204" pitchFamily="50" charset="-128"/>
            </a:endParaRPr>
          </a:p>
          <a:p>
            <a:pPr marL="342900" indent="-342900" fontAlgn="auto">
              <a:spcBef>
                <a:spcPts val="0"/>
              </a:spcBef>
              <a:spcAft>
                <a:spcPts val="0"/>
              </a:spcAft>
              <a:buFont typeface="Wingdings" panose="05000000000000000000" pitchFamily="2" charset="2"/>
              <a:buChar char="ü"/>
              <a:tabLst>
                <a:tab pos="361950" algn="l"/>
              </a:tabLst>
              <a:defRPr/>
            </a:pPr>
            <a:r>
              <a:rPr lang="en-US" altLang="ja-JP" sz="2000" dirty="0">
                <a:solidFill>
                  <a:srgbClr val="3333FF"/>
                </a:solidFill>
                <a:latin typeface="メイリオ" panose="020B0604030504040204" pitchFamily="50" charset="-128"/>
                <a:ea typeface="メイリオ" panose="020B0604030504040204" pitchFamily="50" charset="-128"/>
              </a:rPr>
              <a:t>	</a:t>
            </a:r>
            <a:r>
              <a:rPr lang="ja-JP" altLang="en-US" sz="2000" dirty="0">
                <a:solidFill>
                  <a:srgbClr val="3333FF"/>
                </a:solidFill>
                <a:latin typeface="メイリオ" panose="020B0604030504040204" pitchFamily="50" charset="-128"/>
                <a:ea typeface="メイリオ" panose="020B0604030504040204" pitchFamily="50" charset="-128"/>
              </a:rPr>
              <a:t>「参照元のトレース」、「参照元トレース矢印の削除」　を追加</a:t>
            </a:r>
            <a:endParaRPr lang="en-US" altLang="ja-JP" sz="2000" dirty="0">
              <a:solidFill>
                <a:srgbClr val="3333FF"/>
              </a:solidFill>
              <a:latin typeface="メイリオ" panose="020B0604030504040204" pitchFamily="50" charset="-128"/>
              <a:ea typeface="メイリオ" panose="020B0604030504040204" pitchFamily="50" charset="-128"/>
            </a:endParaRPr>
          </a:p>
          <a:p>
            <a:pPr marL="342900" indent="-342900" fontAlgn="auto">
              <a:spcBef>
                <a:spcPts val="0"/>
              </a:spcBef>
              <a:spcAft>
                <a:spcPts val="0"/>
              </a:spcAft>
              <a:buFont typeface="Wingdings" panose="05000000000000000000" pitchFamily="2" charset="2"/>
              <a:buChar char="ü"/>
              <a:tabLst>
                <a:tab pos="361950" algn="l"/>
              </a:tabLst>
              <a:defRPr/>
            </a:pPr>
            <a:r>
              <a:rPr lang="en-US" altLang="ja-JP" sz="2000" dirty="0">
                <a:solidFill>
                  <a:srgbClr val="3333FF"/>
                </a:solidFill>
                <a:latin typeface="メイリオ" panose="020B0604030504040204" pitchFamily="50" charset="-128"/>
                <a:ea typeface="メイリオ" panose="020B0604030504040204" pitchFamily="50" charset="-128"/>
              </a:rPr>
              <a:t>	</a:t>
            </a:r>
            <a:r>
              <a:rPr lang="ja-JP" altLang="en-US" sz="2000" dirty="0">
                <a:solidFill>
                  <a:srgbClr val="3333FF"/>
                </a:solidFill>
                <a:latin typeface="メイリオ" panose="020B0604030504040204" pitchFamily="50" charset="-128"/>
                <a:ea typeface="メイリオ" panose="020B0604030504040204" pitchFamily="50" charset="-128"/>
              </a:rPr>
              <a:t>「参照先のトレース」、「参照先トレース矢印の削除」　を追加</a:t>
            </a:r>
            <a:endParaRPr lang="en-US" altLang="ja-JP" sz="2000" dirty="0">
              <a:solidFill>
                <a:srgbClr val="3333FF"/>
              </a:solidFill>
              <a:latin typeface="メイリオ" panose="020B0604030504040204" pitchFamily="50" charset="-128"/>
              <a:ea typeface="メイリオ" panose="020B0604030504040204" pitchFamily="50" charset="-128"/>
            </a:endParaRPr>
          </a:p>
          <a:p>
            <a:pPr fontAlgn="auto">
              <a:spcBef>
                <a:spcPts val="0"/>
              </a:spcBef>
              <a:spcAft>
                <a:spcPts val="0"/>
              </a:spcAft>
              <a:tabLst>
                <a:tab pos="361950" algn="l"/>
              </a:tabLst>
              <a:defRPr/>
            </a:pPr>
            <a:endParaRPr lang="en-US" altLang="ja-JP" sz="2000" dirty="0">
              <a:latin typeface="メイリオ" panose="020B0604030504040204" pitchFamily="50" charset="-128"/>
              <a:ea typeface="メイリオ" panose="020B0604030504040204" pitchFamily="50" charset="-128"/>
            </a:endParaRPr>
          </a:p>
          <a:p>
            <a:pPr fontAlgn="auto">
              <a:spcBef>
                <a:spcPts val="0"/>
              </a:spcBef>
              <a:spcAft>
                <a:spcPts val="0"/>
              </a:spcAft>
              <a:tabLst>
                <a:tab pos="361950" algn="l"/>
              </a:tabLst>
              <a:defRPr/>
            </a:pPr>
            <a:r>
              <a:rPr lang="ja-JP" altLang="en-US" sz="2000" b="1" dirty="0">
                <a:latin typeface="メイリオ" panose="020B0604030504040204" pitchFamily="50" charset="-128"/>
                <a:ea typeface="メイリオ" panose="020B0604030504040204" pitchFamily="50" charset="-128"/>
              </a:rPr>
              <a:t>クイックアクセスバー</a:t>
            </a:r>
            <a:endParaRPr lang="en-US" altLang="ja-JP" sz="2000" b="1" dirty="0">
              <a:latin typeface="メイリオ" panose="020B0604030504040204" pitchFamily="50" charset="-128"/>
              <a:ea typeface="メイリオ" panose="020B0604030504040204" pitchFamily="50" charset="-128"/>
            </a:endParaRPr>
          </a:p>
          <a:p>
            <a:pPr marL="342900" indent="-342900" fontAlgn="auto">
              <a:spcBef>
                <a:spcPts val="0"/>
              </a:spcBef>
              <a:spcAft>
                <a:spcPts val="0"/>
              </a:spcAft>
              <a:buFont typeface="Wingdings" panose="05000000000000000000" pitchFamily="2" charset="2"/>
              <a:buChar char="ü"/>
              <a:tabLst>
                <a:tab pos="361950" algn="l"/>
              </a:tabLst>
              <a:defRPr/>
            </a:pPr>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（自動保存は解除しておく）　</a:t>
            </a:r>
            <a:r>
              <a:rPr lang="ja-JP" altLang="en-US" sz="2000" dirty="0">
                <a:solidFill>
                  <a:srgbClr val="3333FF"/>
                </a:solidFill>
                <a:latin typeface="メイリオ" panose="020B0604030504040204" pitchFamily="50" charset="-128"/>
                <a:ea typeface="メイリオ" panose="020B0604030504040204" pitchFamily="50" charset="-128"/>
              </a:rPr>
              <a:t>注：マニュアルで適時保存する！</a:t>
            </a:r>
            <a:endParaRPr lang="en-US" altLang="ja-JP" sz="2000" dirty="0">
              <a:solidFill>
                <a:srgbClr val="3333FF"/>
              </a:solidFill>
              <a:latin typeface="メイリオ" panose="020B0604030504040204" pitchFamily="50" charset="-128"/>
              <a:ea typeface="メイリオ" panose="020B0604030504040204" pitchFamily="50" charset="-128"/>
            </a:endParaRPr>
          </a:p>
          <a:p>
            <a:pPr fontAlgn="auto">
              <a:spcBef>
                <a:spcPts val="0"/>
              </a:spcBef>
              <a:spcAft>
                <a:spcPts val="0"/>
              </a:spcAft>
              <a:tabLst>
                <a:tab pos="361950" algn="l"/>
              </a:tabLst>
              <a:defRPr/>
            </a:pPr>
            <a:endParaRPr lang="en-US" altLang="ja-JP" sz="2000" dirty="0">
              <a:latin typeface="メイリオ" panose="020B0604030504040204" pitchFamily="50" charset="-128"/>
              <a:ea typeface="メイリオ" panose="020B0604030504040204" pitchFamily="50" charset="-128"/>
            </a:endParaRPr>
          </a:p>
          <a:p>
            <a:pPr fontAlgn="auto">
              <a:spcBef>
                <a:spcPts val="0"/>
              </a:spcBef>
              <a:spcAft>
                <a:spcPts val="0"/>
              </a:spcAft>
              <a:tabLst>
                <a:tab pos="361950" algn="l"/>
              </a:tabLst>
              <a:defRPr/>
            </a:pPr>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お好みで</a:t>
            </a:r>
            <a:r>
              <a:rPr lang="en-US" altLang="ja-JP" sz="2000" dirty="0">
                <a:latin typeface="メイリオ" panose="020B0604030504040204" pitchFamily="50" charset="-128"/>
                <a:ea typeface="メイリオ" panose="020B0604030504040204" pitchFamily="50" charset="-128"/>
              </a:rPr>
              <a:t>】</a:t>
            </a:r>
          </a:p>
          <a:p>
            <a:pPr fontAlgn="auto">
              <a:spcBef>
                <a:spcPts val="0"/>
              </a:spcBef>
              <a:spcAft>
                <a:spcPts val="0"/>
              </a:spcAft>
              <a:tabLst>
                <a:tab pos="361950" algn="l"/>
              </a:tabLst>
              <a:defRPr/>
            </a:pPr>
            <a:r>
              <a:rPr lang="ja-JP" altLang="en-US" sz="2000" b="1" dirty="0">
                <a:latin typeface="メイリオ" panose="020B0604030504040204" pitchFamily="50" charset="-128"/>
                <a:ea typeface="メイリオ" panose="020B0604030504040204" pitchFamily="50" charset="-128"/>
              </a:rPr>
              <a:t>ファイル＞オプション＞数式</a:t>
            </a:r>
            <a:endParaRPr lang="en-US" altLang="ja-JP" sz="2000" b="1" dirty="0">
              <a:latin typeface="メイリオ" panose="020B0604030504040204" pitchFamily="50" charset="-128"/>
              <a:ea typeface="メイリオ" panose="020B0604030504040204" pitchFamily="50" charset="-128"/>
            </a:endParaRPr>
          </a:p>
          <a:p>
            <a:pPr marL="342900" indent="-342900" fontAlgn="auto">
              <a:spcBef>
                <a:spcPts val="0"/>
              </a:spcBef>
              <a:spcAft>
                <a:spcPts val="0"/>
              </a:spcAft>
              <a:buFont typeface="Wingdings" panose="05000000000000000000" pitchFamily="2" charset="2"/>
              <a:buChar char="ü"/>
              <a:tabLst>
                <a:tab pos="361950" algn="l"/>
              </a:tabLst>
              <a:defRPr/>
            </a:pPr>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計算方法の設定：自動 → 手動（計算式を含む大きなテーブルを扱う場合）</a:t>
            </a:r>
            <a:endParaRPr lang="en-US" altLang="ja-JP" sz="2000"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8642157" y="3414311"/>
            <a:ext cx="741125" cy="798765"/>
            <a:chOff x="8642157" y="3414311"/>
            <a:chExt cx="741125" cy="798765"/>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2157" y="3414311"/>
              <a:ext cx="741125" cy="45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6113"/>
            <a:stretch/>
          </p:blipFill>
          <p:spPr bwMode="auto">
            <a:xfrm>
              <a:off x="8676341" y="3777019"/>
              <a:ext cx="647121" cy="436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7444757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3">
            <a:extLst>
              <a:ext uri="{FF2B5EF4-FFF2-40B4-BE49-F238E27FC236}">
                <a16:creationId xmlns:a16="http://schemas.microsoft.com/office/drawing/2014/main" xmlns="" id="{1756CCFF-723E-4FA6-8B61-C6FA55C733D9}"/>
              </a:ext>
            </a:extLst>
          </p:cNvPr>
          <p:cNvSpPr>
            <a:spLocks noGrp="1"/>
          </p:cNvSpPr>
          <p:nvPr>
            <p:ph type="title"/>
          </p:nvPr>
        </p:nvSpPr>
        <p:spPr>
          <a:xfrm>
            <a:off x="765908" y="0"/>
            <a:ext cx="8761045" cy="8982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ja-JP" altLang="en-US" sz="3200" dirty="0">
                <a:solidFill>
                  <a:srgbClr val="161616"/>
                </a:solidFill>
              </a:rPr>
              <a:t>エクセル</a:t>
            </a:r>
            <a:r>
              <a:rPr lang="en-US" altLang="ja-JP" sz="3200" dirty="0">
                <a:solidFill>
                  <a:srgbClr val="161616"/>
                </a:solidFill>
              </a:rPr>
              <a:t>TIPS</a:t>
            </a:r>
            <a:endParaRPr lang="ja-JP" altLang="en-US" sz="3200" dirty="0">
              <a:solidFill>
                <a:srgbClr val="161616"/>
              </a:solidFill>
            </a:endParaRPr>
          </a:p>
        </p:txBody>
      </p:sp>
      <p:sp>
        <p:nvSpPr>
          <p:cNvPr id="18435" name="スライド番号プレースホルダー 1">
            <a:extLst>
              <a:ext uri="{FF2B5EF4-FFF2-40B4-BE49-F238E27FC236}">
                <a16:creationId xmlns:a16="http://schemas.microsoft.com/office/drawing/2014/main" xmlns="" id="{49A74B69-9F36-4C24-85B2-ACBE7D6B758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rgbClr val="141414"/>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rgbClr val="141414"/>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rgbClr val="141414"/>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rgbClr val="141414"/>
                </a:solidFill>
                <a:latin typeface="Calibri" panose="020F0502020204030204" pitchFamily="34" charset="0"/>
                <a:ea typeface="ＭＳ Ｐゴシック" panose="020B0600070205080204" pitchFamily="50" charset="-128"/>
              </a:defRPr>
            </a:lvl9pPr>
          </a:lstStyle>
          <a:p>
            <a:pPr>
              <a:spcBef>
                <a:spcPct val="0"/>
              </a:spcBef>
              <a:buFontTx/>
              <a:buNone/>
            </a:pPr>
            <a:fld id="{17A3B004-4266-4254-96E7-16102DEF6F92}" type="slidenum">
              <a:rPr lang="ja-JP" altLang="en-US" sz="1200">
                <a:solidFill>
                  <a:srgbClr val="003A6F"/>
                </a:solidFill>
              </a:rPr>
              <a:pPr>
                <a:spcBef>
                  <a:spcPct val="0"/>
                </a:spcBef>
                <a:buFontTx/>
                <a:buNone/>
              </a:pPr>
              <a:t>99</a:t>
            </a:fld>
            <a:endParaRPr lang="ja-JP" altLang="en-US" sz="1200">
              <a:solidFill>
                <a:srgbClr val="003A6F"/>
              </a:solidFill>
            </a:endParaRPr>
          </a:p>
        </p:txBody>
      </p:sp>
      <p:sp>
        <p:nvSpPr>
          <p:cNvPr id="12" name="テキスト ボックス 11">
            <a:extLst>
              <a:ext uri="{FF2B5EF4-FFF2-40B4-BE49-F238E27FC236}">
                <a16:creationId xmlns:a16="http://schemas.microsoft.com/office/drawing/2014/main" xmlns="" id="{0386EE43-0C47-4B17-A020-A72A448DC020}"/>
              </a:ext>
            </a:extLst>
          </p:cNvPr>
          <p:cNvSpPr txBox="1"/>
          <p:nvPr/>
        </p:nvSpPr>
        <p:spPr>
          <a:xfrm>
            <a:off x="593558" y="969388"/>
            <a:ext cx="9312442" cy="5576911"/>
          </a:xfrm>
          <a:prstGeom prst="rect">
            <a:avLst/>
          </a:prstGeom>
          <a:noFill/>
        </p:spPr>
        <p:txBody>
          <a:bodyPr wrap="square">
            <a:spAutoFit/>
          </a:bodyPr>
          <a:lstStyle/>
          <a:p>
            <a:pPr fontAlgn="auto">
              <a:lnSpc>
                <a:spcPct val="110000"/>
              </a:lnSpc>
              <a:spcBef>
                <a:spcPts val="0"/>
              </a:spcBef>
              <a:spcAft>
                <a:spcPts val="0"/>
              </a:spcAft>
              <a:defRPr/>
            </a:pPr>
            <a:r>
              <a:rPr lang="en-US" altLang="ja-JP" b="1" dirty="0">
                <a:latin typeface="メイリオ" panose="020B0604030504040204" pitchFamily="50" charset="-128"/>
                <a:ea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rPr>
              <a:t>操作</a:t>
            </a:r>
            <a:r>
              <a:rPr lang="en-US" altLang="ja-JP" b="1" dirty="0">
                <a:latin typeface="メイリオ" panose="020B0604030504040204" pitchFamily="50" charset="-128"/>
                <a:ea typeface="メイリオ" panose="020B0604030504040204" pitchFamily="50" charset="-128"/>
              </a:rPr>
              <a:t>】</a:t>
            </a:r>
          </a:p>
          <a:p>
            <a:pPr marL="342900" indent="-342900" fontAlgn="auto">
              <a:lnSpc>
                <a:spcPct val="110000"/>
              </a:lnSpc>
              <a:spcBef>
                <a:spcPts val="0"/>
              </a:spcBef>
              <a:spcAft>
                <a:spcPts val="0"/>
              </a:spcAft>
              <a:buFont typeface="+mj-lt"/>
              <a:buAutoNum type="arabicPeriod"/>
              <a:defRPr/>
            </a:pPr>
            <a:r>
              <a:rPr lang="ja-JP" altLang="en-US" dirty="0">
                <a:latin typeface="メイリオ" panose="020B0604030504040204" pitchFamily="50" charset="-128"/>
                <a:ea typeface="メイリオ" panose="020B0604030504040204" pitchFamily="50" charset="-128"/>
              </a:rPr>
              <a:t>「</a:t>
            </a:r>
            <a:r>
              <a:rPr lang="en-US" altLang="ja-JP" b="1" dirty="0">
                <a:solidFill>
                  <a:srgbClr val="3333FF"/>
                </a:solidFill>
                <a:latin typeface="メイリオ" panose="020B0604030504040204" pitchFamily="50" charset="-128"/>
                <a:ea typeface="メイリオ" panose="020B0604030504040204" pitchFamily="50" charset="-128"/>
              </a:rPr>
              <a:t>Ctrl</a:t>
            </a:r>
            <a:r>
              <a:rPr lang="ja-JP" altLang="en-US" b="1" dirty="0">
                <a:solidFill>
                  <a:srgbClr val="3333FF"/>
                </a:solidFill>
                <a:latin typeface="メイリオ" panose="020B0604030504040204" pitchFamily="50" charset="-128"/>
                <a:ea typeface="メイリオ" panose="020B0604030504040204" pitchFamily="50" charset="-128"/>
              </a:rPr>
              <a:t>＋</a:t>
            </a:r>
            <a:r>
              <a:rPr lang="en-US" altLang="ja-JP" b="1" dirty="0">
                <a:solidFill>
                  <a:srgbClr val="3333FF"/>
                </a:solidFill>
                <a:latin typeface="メイリオ" panose="020B0604030504040204" pitchFamily="50" charset="-128"/>
                <a:ea typeface="メイリオ" panose="020B0604030504040204" pitchFamily="50" charset="-128"/>
              </a:rPr>
              <a:t>C</a:t>
            </a:r>
            <a:r>
              <a:rPr lang="ja-JP" altLang="en-US" dirty="0">
                <a:latin typeface="メイリオ" panose="020B0604030504040204" pitchFamily="50" charset="-128"/>
                <a:ea typeface="メイリオ" panose="020B0604030504040204" pitchFamily="50" charset="-128"/>
              </a:rPr>
              <a:t>」（コピー）と「</a:t>
            </a:r>
            <a:r>
              <a:rPr lang="en-US" altLang="ja-JP" b="1" dirty="0">
                <a:solidFill>
                  <a:srgbClr val="3333FF"/>
                </a:solidFill>
                <a:latin typeface="メイリオ" panose="020B0604030504040204" pitchFamily="50" charset="-128"/>
                <a:ea typeface="メイリオ" panose="020B0604030504040204" pitchFamily="50" charset="-128"/>
              </a:rPr>
              <a:t>Ctrl</a:t>
            </a:r>
            <a:r>
              <a:rPr lang="ja-JP" altLang="en-US" b="1" dirty="0">
                <a:solidFill>
                  <a:srgbClr val="3333FF"/>
                </a:solidFill>
                <a:latin typeface="メイリオ" panose="020B0604030504040204" pitchFamily="50" charset="-128"/>
                <a:ea typeface="メイリオ" panose="020B0604030504040204" pitchFamily="50" charset="-128"/>
              </a:rPr>
              <a:t>＋</a:t>
            </a:r>
            <a:r>
              <a:rPr lang="en-US" altLang="ja-JP" b="1" dirty="0">
                <a:solidFill>
                  <a:srgbClr val="3333FF"/>
                </a:solidFill>
                <a:latin typeface="メイリオ" panose="020B0604030504040204" pitchFamily="50" charset="-128"/>
                <a:ea typeface="メイリオ" panose="020B0604030504040204" pitchFamily="50" charset="-128"/>
              </a:rPr>
              <a:t>V</a:t>
            </a:r>
            <a:r>
              <a:rPr lang="ja-JP" altLang="en-US" dirty="0">
                <a:latin typeface="メイリオ" panose="020B0604030504040204" pitchFamily="50" charset="-128"/>
                <a:ea typeface="メイリオ" panose="020B0604030504040204" pitchFamily="50" charset="-128"/>
              </a:rPr>
              <a:t>」（ペースト）</a:t>
            </a:r>
            <a:endParaRPr lang="en-US" altLang="ja-JP" dirty="0">
              <a:latin typeface="メイリオ" panose="020B0604030504040204" pitchFamily="50" charset="-128"/>
              <a:ea typeface="メイリオ" panose="020B0604030504040204" pitchFamily="50" charset="-128"/>
            </a:endParaRPr>
          </a:p>
          <a:p>
            <a:pPr marL="342900" indent="-342900" fontAlgn="auto">
              <a:lnSpc>
                <a:spcPct val="110000"/>
              </a:lnSpc>
              <a:spcBef>
                <a:spcPts val="0"/>
              </a:spcBef>
              <a:spcAft>
                <a:spcPts val="0"/>
              </a:spcAft>
              <a:buFont typeface="+mj-lt"/>
              <a:buAutoNum type="arabicPeriod"/>
              <a:defRPr/>
            </a:pPr>
            <a:r>
              <a:rPr lang="ja-JP" altLang="en-US" dirty="0">
                <a:latin typeface="メイリオ" panose="020B0604030504040204" pitchFamily="50" charset="-128"/>
                <a:ea typeface="メイリオ" panose="020B0604030504040204" pitchFamily="50" charset="-128"/>
              </a:rPr>
              <a:t>「</a:t>
            </a:r>
            <a:r>
              <a:rPr lang="en-US" altLang="ja-JP" b="1" dirty="0" err="1">
                <a:solidFill>
                  <a:srgbClr val="3333FF"/>
                </a:solidFill>
                <a:latin typeface="メイリオ" panose="020B0604030504040204" pitchFamily="50" charset="-128"/>
                <a:ea typeface="メイリオ" panose="020B0604030504040204" pitchFamily="50" charset="-128"/>
              </a:rPr>
              <a:t>Ctrl+Z</a:t>
            </a:r>
            <a:r>
              <a:rPr lang="ja-JP" altLang="en-US" dirty="0">
                <a:latin typeface="メイリオ" panose="020B0604030504040204" pitchFamily="50" charset="-128"/>
                <a:ea typeface="メイリオ" panose="020B0604030504040204" pitchFamily="50" charset="-128"/>
              </a:rPr>
              <a:t>」（直前の操作の取り消し）と「</a:t>
            </a:r>
            <a:r>
              <a:rPr lang="en-US" altLang="ja-JP" b="1" dirty="0">
                <a:solidFill>
                  <a:srgbClr val="3333FF"/>
                </a:solidFill>
                <a:latin typeface="メイリオ" panose="020B0604030504040204" pitchFamily="50" charset="-128"/>
                <a:ea typeface="メイリオ" panose="020B0604030504040204" pitchFamily="50" charset="-128"/>
              </a:rPr>
              <a:t>Ctrl</a:t>
            </a:r>
            <a:r>
              <a:rPr lang="ja-JP" altLang="en-US" b="1" dirty="0">
                <a:solidFill>
                  <a:srgbClr val="3333FF"/>
                </a:solidFill>
                <a:latin typeface="メイリオ" panose="020B0604030504040204" pitchFamily="50" charset="-128"/>
                <a:ea typeface="メイリオ" panose="020B0604030504040204" pitchFamily="50" charset="-128"/>
              </a:rPr>
              <a:t>＋</a:t>
            </a:r>
            <a:r>
              <a:rPr lang="en-US" altLang="ja-JP" b="1" dirty="0">
                <a:solidFill>
                  <a:srgbClr val="3333FF"/>
                </a:solidFill>
                <a:latin typeface="メイリオ" panose="020B0604030504040204" pitchFamily="50" charset="-128"/>
                <a:ea typeface="メイリオ" panose="020B0604030504040204" pitchFamily="50" charset="-128"/>
              </a:rPr>
              <a:t>Y</a:t>
            </a:r>
            <a:r>
              <a:rPr lang="ja-JP" altLang="en-US" dirty="0">
                <a:latin typeface="メイリオ" panose="020B0604030504040204" pitchFamily="50" charset="-128"/>
                <a:ea typeface="メイリオ" panose="020B0604030504040204" pitchFamily="50" charset="-128"/>
              </a:rPr>
              <a:t>」（直前の操作の繰り返し）</a:t>
            </a:r>
            <a:endParaRPr lang="en-US" altLang="ja-JP" dirty="0">
              <a:latin typeface="メイリオ" panose="020B0604030504040204" pitchFamily="50" charset="-128"/>
              <a:ea typeface="メイリオ" panose="020B0604030504040204" pitchFamily="50" charset="-128"/>
            </a:endParaRPr>
          </a:p>
          <a:p>
            <a:pPr marL="342900" indent="-342900" fontAlgn="auto">
              <a:lnSpc>
                <a:spcPct val="110000"/>
              </a:lnSpc>
              <a:spcBef>
                <a:spcPts val="0"/>
              </a:spcBef>
              <a:spcAft>
                <a:spcPts val="0"/>
              </a:spcAft>
              <a:buFont typeface="+mj-lt"/>
              <a:buAutoNum type="arabicPeriod"/>
              <a:defRPr/>
            </a:pPr>
            <a:r>
              <a:rPr lang="ja-JP" altLang="en-US" dirty="0">
                <a:latin typeface="メイリオ" panose="020B0604030504040204" pitchFamily="50" charset="-128"/>
                <a:ea typeface="メイリオ" panose="020B0604030504040204" pitchFamily="50" charset="-128"/>
              </a:rPr>
              <a:t>「</a:t>
            </a:r>
            <a:r>
              <a:rPr lang="en-US" altLang="ja-JP" b="1" dirty="0">
                <a:solidFill>
                  <a:srgbClr val="3333FF"/>
                </a:solidFill>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」（位置固定符号）と</a:t>
            </a:r>
            <a:r>
              <a:rPr lang="en-US" altLang="ja-JP" b="1" dirty="0" err="1">
                <a:solidFill>
                  <a:srgbClr val="3333FF"/>
                </a:solidFill>
                <a:latin typeface="メイリオ" panose="020B0604030504040204" pitchFamily="50" charset="-128"/>
                <a:ea typeface="メイリオ" panose="020B0604030504040204" pitchFamily="50" charset="-128"/>
              </a:rPr>
              <a:t>F4</a:t>
            </a:r>
            <a:r>
              <a:rPr lang="ja-JP" altLang="en-US" b="1" dirty="0">
                <a:solidFill>
                  <a:srgbClr val="3333FF"/>
                </a:solidFill>
                <a:latin typeface="メイリオ" panose="020B0604030504040204" pitchFamily="50" charset="-128"/>
                <a:ea typeface="メイリオ" panose="020B0604030504040204" pitchFamily="50" charset="-128"/>
              </a:rPr>
              <a:t>キー</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A1</a:t>
            </a:r>
            <a:r>
              <a:rPr lang="ja-JP" altLang="en-US" dirty="0">
                <a:latin typeface="メイリオ" panose="020B0604030504040204" pitchFamily="50" charset="-128"/>
                <a:ea typeface="メイリオ" panose="020B0604030504040204" pitchFamily="50" charset="-128"/>
              </a:rPr>
              <a:t>→ </a:t>
            </a:r>
            <a:r>
              <a:rPr lang="en-US" altLang="ja-JP" b="1" dirty="0">
                <a:solidFill>
                  <a:srgbClr val="3333FF"/>
                </a:solidFill>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A</a:t>
            </a:r>
            <a:r>
              <a:rPr lang="en-US" altLang="ja-JP" b="1" dirty="0" err="1">
                <a:solidFill>
                  <a:srgbClr val="3333FF"/>
                </a:solidFill>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1</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rPr>
              <a:t>A</a:t>
            </a:r>
            <a:r>
              <a:rPr lang="en-US" altLang="ja-JP" b="1" dirty="0" err="1">
                <a:solidFill>
                  <a:srgbClr val="3333FF"/>
                </a:solidFill>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1</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 </a:t>
            </a:r>
            <a:r>
              <a:rPr lang="en-US" altLang="ja-JP" b="1" dirty="0">
                <a:solidFill>
                  <a:srgbClr val="3333FF"/>
                </a:solidFill>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A1</a:t>
            </a:r>
            <a:r>
              <a:rPr lang="ja-JP" altLang="en-US" dirty="0">
                <a:latin typeface="メイリオ" panose="020B0604030504040204" pitchFamily="50" charset="-128"/>
                <a:ea typeface="メイリオ" panose="020B0604030504040204" pitchFamily="50" charset="-128"/>
              </a:rPr>
              <a:t> → </a:t>
            </a:r>
            <a:r>
              <a:rPr lang="en-US" altLang="ja-JP" dirty="0">
                <a:latin typeface="メイリオ" panose="020B0604030504040204" pitchFamily="50" charset="-128"/>
                <a:ea typeface="メイリオ" panose="020B0604030504040204" pitchFamily="50" charset="-128"/>
              </a:rPr>
              <a:t>A1 </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marL="342900" indent="-342900" fontAlgn="auto">
              <a:lnSpc>
                <a:spcPct val="110000"/>
              </a:lnSpc>
              <a:spcBef>
                <a:spcPts val="0"/>
              </a:spcBef>
              <a:spcAft>
                <a:spcPts val="0"/>
              </a:spcAft>
              <a:buFont typeface="+mj-lt"/>
              <a:buAutoNum type="arabicPeriod"/>
              <a:defRPr/>
            </a:pPr>
            <a:r>
              <a:rPr lang="ja-JP" altLang="en-US" dirty="0">
                <a:latin typeface="メイリオ" panose="020B0604030504040204" pitchFamily="50" charset="-128"/>
                <a:ea typeface="メイリオ" panose="020B0604030504040204" pitchFamily="50" charset="-128"/>
              </a:rPr>
              <a:t>連続セル間でのジャンプ移動と選択（「</a:t>
            </a:r>
            <a:r>
              <a:rPr lang="en-US" altLang="ja-JP" b="1" dirty="0">
                <a:solidFill>
                  <a:srgbClr val="3333FF"/>
                </a:solidFill>
                <a:latin typeface="メイリオ" panose="020B0604030504040204" pitchFamily="50" charset="-128"/>
                <a:ea typeface="メイリオ" panose="020B0604030504040204" pitchFamily="50" charset="-128"/>
              </a:rPr>
              <a:t>Ctrl+</a:t>
            </a:r>
            <a:r>
              <a:rPr lang="ja-JP" altLang="en-US" b="1" dirty="0">
                <a:solidFill>
                  <a:srgbClr val="3333FF"/>
                </a:solidFill>
                <a:latin typeface="メイリオ" panose="020B0604030504040204" pitchFamily="50" charset="-128"/>
                <a:ea typeface="メイリオ" panose="020B0604030504040204" pitchFamily="50" charset="-128"/>
              </a:rPr>
              <a:t>矢印</a:t>
            </a:r>
            <a:r>
              <a:rPr lang="ja-JP" altLang="en-US" dirty="0">
                <a:latin typeface="メイリオ" panose="020B0604030504040204" pitchFamily="50" charset="-128"/>
                <a:ea typeface="メイリオ" panose="020B0604030504040204" pitchFamily="50" charset="-128"/>
              </a:rPr>
              <a:t>」、「</a:t>
            </a:r>
            <a:r>
              <a:rPr lang="en-US" altLang="ja-JP" b="1" dirty="0" err="1">
                <a:solidFill>
                  <a:srgbClr val="3333FF"/>
                </a:solidFill>
                <a:latin typeface="メイリオ" panose="020B0604030504040204" pitchFamily="50" charset="-128"/>
                <a:ea typeface="メイリオ" panose="020B0604030504040204" pitchFamily="50" charset="-128"/>
              </a:rPr>
              <a:t>Ctrl+Shift</a:t>
            </a:r>
            <a:r>
              <a:rPr lang="en-US" altLang="ja-JP" b="1" dirty="0">
                <a:solidFill>
                  <a:srgbClr val="3333FF"/>
                </a:solidFill>
                <a:latin typeface="メイリオ" panose="020B0604030504040204" pitchFamily="50" charset="-128"/>
                <a:ea typeface="メイリオ" panose="020B0604030504040204" pitchFamily="50" charset="-128"/>
              </a:rPr>
              <a:t>+</a:t>
            </a:r>
            <a:r>
              <a:rPr lang="ja-JP" altLang="en-US" b="1" dirty="0">
                <a:solidFill>
                  <a:srgbClr val="3333FF"/>
                </a:solidFill>
                <a:latin typeface="メイリオ" panose="020B0604030504040204" pitchFamily="50" charset="-128"/>
                <a:ea typeface="メイリオ" panose="020B0604030504040204" pitchFamily="50" charset="-128"/>
              </a:rPr>
              <a:t>矢印</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marL="342900" indent="-342900" fontAlgn="auto">
              <a:lnSpc>
                <a:spcPct val="110000"/>
              </a:lnSpc>
              <a:spcBef>
                <a:spcPts val="0"/>
              </a:spcBef>
              <a:spcAft>
                <a:spcPts val="0"/>
              </a:spcAft>
              <a:buFont typeface="+mj-lt"/>
              <a:buAutoNum type="arabicPeriod"/>
              <a:defRPr/>
            </a:pPr>
            <a:r>
              <a:rPr lang="ja-JP" altLang="en-US" dirty="0">
                <a:latin typeface="メイリオ" panose="020B0604030504040204" pitchFamily="50" charset="-128"/>
                <a:ea typeface="メイリオ" panose="020B0604030504040204" pitchFamily="50" charset="-128"/>
              </a:rPr>
              <a:t>ワイルドカード（「</a:t>
            </a:r>
            <a:r>
              <a:rPr lang="ja-JP" altLang="en-US" b="1" dirty="0">
                <a:solidFill>
                  <a:srgbClr val="3333FF"/>
                </a:solidFill>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a:t>
            </a:r>
            <a:r>
              <a:rPr lang="en-US" altLang="ja-JP" b="1" dirty="0">
                <a:solidFill>
                  <a:srgbClr val="3333FF"/>
                </a:solidFill>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」）、エスケープ（「</a:t>
            </a:r>
            <a:r>
              <a:rPr lang="en-US" altLang="ja-JP" b="1" dirty="0">
                <a:solidFill>
                  <a:srgbClr val="3333FF"/>
                </a:solidFill>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fontAlgn="auto">
              <a:lnSpc>
                <a:spcPct val="110000"/>
              </a:lnSpc>
              <a:spcBef>
                <a:spcPts val="0"/>
              </a:spcBef>
              <a:spcAft>
                <a:spcPts val="0"/>
              </a:spcAft>
              <a:defRPr/>
            </a:pPr>
            <a:r>
              <a:rPr lang="en-US" altLang="ja-JP" b="1" dirty="0">
                <a:latin typeface="メイリオ" panose="020B0604030504040204" pitchFamily="50" charset="-128"/>
                <a:ea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rPr>
              <a:t>関数</a:t>
            </a:r>
            <a:r>
              <a:rPr lang="en-US" altLang="ja-JP" b="1" dirty="0">
                <a:latin typeface="メイリオ" panose="020B0604030504040204" pitchFamily="50" charset="-128"/>
                <a:ea typeface="メイリオ" panose="020B0604030504040204" pitchFamily="50" charset="-128"/>
              </a:rPr>
              <a:t>】</a:t>
            </a:r>
          </a:p>
          <a:p>
            <a:pPr marL="342900" indent="-342900" fontAlgn="auto">
              <a:lnSpc>
                <a:spcPct val="110000"/>
              </a:lnSpc>
              <a:spcBef>
                <a:spcPts val="0"/>
              </a:spcBef>
              <a:spcAft>
                <a:spcPts val="0"/>
              </a:spcAft>
              <a:buFont typeface="+mj-lt"/>
              <a:buAutoNum type="arabicPeriod"/>
              <a:defRPr/>
            </a:pPr>
            <a:r>
              <a:rPr lang="ja-JP" altLang="en-US" b="1" dirty="0">
                <a:latin typeface="メイリオ" panose="020B0604030504040204" pitchFamily="50" charset="-128"/>
                <a:ea typeface="メイリオ" panose="020B0604030504040204" pitchFamily="50" charset="-128"/>
              </a:rPr>
              <a:t>参照関数</a:t>
            </a:r>
            <a:r>
              <a:rPr lang="ja-JP" altLang="en-US" dirty="0">
                <a:latin typeface="メイリオ" panose="020B0604030504040204" pitchFamily="50" charset="-128"/>
                <a:ea typeface="メイリオ" panose="020B0604030504040204" pitchFamily="50" charset="-128"/>
              </a:rPr>
              <a:t>（</a:t>
            </a:r>
            <a:r>
              <a:rPr lang="en-US" altLang="ja-JP" b="1" dirty="0">
                <a:solidFill>
                  <a:srgbClr val="FF0000"/>
                </a:solidFill>
                <a:latin typeface="メイリオ" panose="020B0604030504040204" pitchFamily="50" charset="-128"/>
                <a:ea typeface="メイリオ" panose="020B0604030504040204" pitchFamily="50" charset="-128"/>
              </a:rPr>
              <a:t>VLOOKUP</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HLOOKUP</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marL="342900" indent="-342900" fontAlgn="auto">
              <a:lnSpc>
                <a:spcPct val="110000"/>
              </a:lnSpc>
              <a:spcBef>
                <a:spcPts val="0"/>
              </a:spcBef>
              <a:spcAft>
                <a:spcPts val="0"/>
              </a:spcAft>
              <a:buFont typeface="+mj-lt"/>
              <a:buAutoNum type="arabicPeriod"/>
              <a:defRPr/>
            </a:pPr>
            <a:r>
              <a:rPr lang="ja-JP" altLang="en-US" b="1" dirty="0">
                <a:latin typeface="メイリオ" panose="020B0604030504040204" pitchFamily="50" charset="-128"/>
                <a:ea typeface="メイリオ" panose="020B0604030504040204" pitchFamily="50" charset="-128"/>
              </a:rPr>
              <a:t>論理関数</a:t>
            </a:r>
            <a:r>
              <a:rPr lang="ja-JP" altLang="en-US" dirty="0">
                <a:latin typeface="メイリオ" panose="020B0604030504040204" pitchFamily="50" charset="-128"/>
                <a:ea typeface="メイリオ" panose="020B0604030504040204" pitchFamily="50" charset="-128"/>
              </a:rPr>
              <a:t>（</a:t>
            </a:r>
            <a:r>
              <a:rPr lang="en-US" altLang="ja-JP" b="1" dirty="0">
                <a:latin typeface="メイリオ" panose="020B0604030504040204" pitchFamily="50" charset="-128"/>
                <a:ea typeface="メイリオ" panose="020B0604030504040204" pitchFamily="50" charset="-128"/>
              </a:rPr>
              <a:t>IF</a:t>
            </a:r>
            <a:r>
              <a:rPr lang="ja-JP" altLang="en-US" dirty="0" err="1">
                <a:latin typeface="メイリオ" panose="020B0604030504040204" pitchFamily="50" charset="-128"/>
                <a:ea typeface="メイリオ" panose="020B0604030504040204" pitchFamily="50" charset="-128"/>
              </a:rPr>
              <a:t>、</a:t>
            </a:r>
            <a:r>
              <a:rPr lang="en-US" altLang="ja-JP" b="1" dirty="0">
                <a:latin typeface="メイリオ" panose="020B0604030504040204" pitchFamily="50" charset="-128"/>
                <a:ea typeface="メイリオ" panose="020B0604030504040204" pitchFamily="50" charset="-128"/>
              </a:rPr>
              <a:t>AND</a:t>
            </a:r>
            <a:r>
              <a:rPr lang="ja-JP" altLang="en-US" dirty="0" err="1">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OR</a:t>
            </a:r>
            <a:r>
              <a:rPr lang="ja-JP" altLang="en-US" dirty="0" err="1">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NOT</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marL="342900" indent="-342900" fontAlgn="auto">
              <a:lnSpc>
                <a:spcPct val="110000"/>
              </a:lnSpc>
              <a:spcBef>
                <a:spcPts val="0"/>
              </a:spcBef>
              <a:spcAft>
                <a:spcPts val="0"/>
              </a:spcAft>
              <a:buFont typeface="+mj-lt"/>
              <a:buAutoNum type="arabicPeriod"/>
              <a:defRPr/>
            </a:pPr>
            <a:r>
              <a:rPr lang="ja-JP" altLang="en-US" b="1" dirty="0">
                <a:latin typeface="メイリオ" panose="020B0604030504040204" pitchFamily="50" charset="-128"/>
                <a:ea typeface="メイリオ" panose="020B0604030504040204" pitchFamily="50" charset="-128"/>
              </a:rPr>
              <a:t>文字列関数</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TRIM</a:t>
            </a:r>
            <a:r>
              <a:rPr lang="ja-JP" altLang="en-US" dirty="0" err="1">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LEN</a:t>
            </a:r>
            <a:r>
              <a:rPr lang="ja-JP" altLang="en-US" dirty="0" err="1">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LEFT</a:t>
            </a:r>
            <a:r>
              <a:rPr lang="ja-JP" altLang="en-US" dirty="0" err="1">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RIGHT</a:t>
            </a:r>
            <a:r>
              <a:rPr lang="ja-JP" altLang="en-US" dirty="0" err="1">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SUBSTITUTE</a:t>
            </a:r>
            <a:r>
              <a:rPr lang="ja-JP" altLang="en-US" dirty="0" err="1">
                <a:latin typeface="メイリオ" panose="020B0604030504040204" pitchFamily="50" charset="-128"/>
                <a:ea typeface="メイリオ" panose="020B0604030504040204" pitchFamily="50" charset="-128"/>
              </a:rPr>
              <a:t>、</a:t>
            </a:r>
            <a:r>
              <a:rPr lang="en-US" altLang="ja-JP" b="1" dirty="0">
                <a:solidFill>
                  <a:srgbClr val="FF0000"/>
                </a:solidFill>
                <a:latin typeface="メイリオ" panose="020B0604030504040204" pitchFamily="50" charset="-128"/>
                <a:ea typeface="メイリオ" panose="020B0604030504040204" pitchFamily="50" charset="-128"/>
              </a:rPr>
              <a:t>&amp;</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marL="342900" indent="-342900" fontAlgn="auto">
              <a:lnSpc>
                <a:spcPct val="110000"/>
              </a:lnSpc>
              <a:spcBef>
                <a:spcPts val="0"/>
              </a:spcBef>
              <a:spcAft>
                <a:spcPts val="0"/>
              </a:spcAft>
              <a:buFont typeface="+mj-lt"/>
              <a:buAutoNum type="arabicPeriod"/>
              <a:defRPr/>
            </a:pPr>
            <a:r>
              <a:rPr lang="ja-JP" altLang="en-US" b="1" dirty="0">
                <a:latin typeface="メイリオ" panose="020B0604030504040204" pitchFamily="50" charset="-128"/>
                <a:ea typeface="メイリオ" panose="020B0604030504040204" pitchFamily="50" charset="-128"/>
              </a:rPr>
              <a:t>数値関数</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ROUND</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ROUNDDOWN</a:t>
            </a:r>
            <a:r>
              <a:rPr lang="ja-JP" altLang="en-US" dirty="0" err="1">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ROUNDUP</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marL="342900" indent="-342900" fontAlgn="auto">
              <a:lnSpc>
                <a:spcPct val="110000"/>
              </a:lnSpc>
              <a:spcBef>
                <a:spcPts val="0"/>
              </a:spcBef>
              <a:spcAft>
                <a:spcPts val="0"/>
              </a:spcAft>
              <a:buFont typeface="+mj-lt"/>
              <a:buAutoNum type="arabicPeriod"/>
              <a:defRPr/>
            </a:pPr>
            <a:r>
              <a:rPr lang="ja-JP" altLang="en-US" b="1" dirty="0">
                <a:latin typeface="メイリオ" panose="020B0604030504040204" pitchFamily="50" charset="-128"/>
                <a:ea typeface="メイリオ" panose="020B0604030504040204" pitchFamily="50" charset="-128"/>
              </a:rPr>
              <a:t>数学関数</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SUM</a:t>
            </a:r>
            <a:r>
              <a:rPr lang="ja-JP" altLang="en-US" dirty="0" err="1">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PRODUCT</a:t>
            </a:r>
            <a:r>
              <a:rPr lang="ja-JP" altLang="en-US" dirty="0" err="1">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QUOTIENT</a:t>
            </a:r>
            <a:r>
              <a:rPr lang="ja-JP" altLang="en-US" dirty="0" err="1">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MOD</a:t>
            </a:r>
            <a:r>
              <a:rPr lang="ja-JP" altLang="en-US" dirty="0" err="1">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ABS</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marL="342900" indent="-342900" fontAlgn="auto">
              <a:lnSpc>
                <a:spcPct val="110000"/>
              </a:lnSpc>
              <a:spcBef>
                <a:spcPts val="0"/>
              </a:spcBef>
              <a:spcAft>
                <a:spcPts val="0"/>
              </a:spcAft>
              <a:buFont typeface="+mj-lt"/>
              <a:buAutoNum type="arabicPeriod"/>
              <a:defRPr/>
            </a:pPr>
            <a:r>
              <a:rPr lang="ja-JP" altLang="en-US" b="1" dirty="0">
                <a:latin typeface="メイリオ" panose="020B0604030504040204" pitchFamily="50" charset="-128"/>
                <a:ea typeface="メイリオ" panose="020B0604030504040204" pitchFamily="50" charset="-128"/>
              </a:rPr>
              <a:t>統計関数</a:t>
            </a:r>
            <a:r>
              <a:rPr lang="ja-JP" altLang="en-US" dirty="0">
                <a:latin typeface="メイリオ" panose="020B0604030504040204" pitchFamily="50" charset="-128"/>
                <a:ea typeface="メイリオ" panose="020B0604030504040204" pitchFamily="50" charset="-128"/>
              </a:rPr>
              <a:t>（</a:t>
            </a:r>
            <a:r>
              <a:rPr lang="en-US" altLang="ja-JP" b="1" dirty="0">
                <a:latin typeface="メイリオ" panose="020B0604030504040204" pitchFamily="50" charset="-128"/>
                <a:ea typeface="メイリオ" panose="020B0604030504040204" pitchFamily="50" charset="-128"/>
              </a:rPr>
              <a:t>MAX</a:t>
            </a:r>
            <a:r>
              <a:rPr lang="ja-JP" altLang="en-US" dirty="0" err="1">
                <a:latin typeface="メイリオ" panose="020B0604030504040204" pitchFamily="50" charset="-128"/>
                <a:ea typeface="メイリオ" panose="020B0604030504040204" pitchFamily="50" charset="-128"/>
              </a:rPr>
              <a:t>、</a:t>
            </a:r>
            <a:r>
              <a:rPr lang="en-US" altLang="ja-JP" b="1" dirty="0">
                <a:latin typeface="メイリオ" panose="020B0604030504040204" pitchFamily="50" charset="-128"/>
                <a:ea typeface="メイリオ" panose="020B0604030504040204" pitchFamily="50" charset="-128"/>
              </a:rPr>
              <a:t>MIN</a:t>
            </a:r>
            <a:r>
              <a:rPr lang="ja-JP" altLang="en-US" dirty="0" err="1">
                <a:latin typeface="メイリオ" panose="020B0604030504040204" pitchFamily="50" charset="-128"/>
                <a:ea typeface="メイリオ" panose="020B0604030504040204" pitchFamily="50" charset="-128"/>
              </a:rPr>
              <a:t>、</a:t>
            </a:r>
            <a:r>
              <a:rPr lang="en-US" altLang="ja-JP" b="1" dirty="0">
                <a:latin typeface="メイリオ" panose="020B0604030504040204" pitchFamily="50" charset="-128"/>
                <a:ea typeface="メイリオ" panose="020B0604030504040204" pitchFamily="50" charset="-128"/>
              </a:rPr>
              <a:t>AVERAGE</a:t>
            </a:r>
            <a:r>
              <a:rPr lang="ja-JP" altLang="en-US" dirty="0" err="1">
                <a:latin typeface="メイリオ" panose="020B0604030504040204" pitchFamily="50" charset="-128"/>
                <a:ea typeface="メイリオ" panose="020B0604030504040204" pitchFamily="50" charset="-128"/>
              </a:rPr>
              <a:t>、</a:t>
            </a:r>
            <a:r>
              <a:rPr lang="en-US" altLang="ja-JP" b="1" dirty="0">
                <a:latin typeface="メイリオ" panose="020B0604030504040204" pitchFamily="50" charset="-128"/>
                <a:ea typeface="メイリオ" panose="020B0604030504040204" pitchFamily="50" charset="-128"/>
              </a:rPr>
              <a:t>MEDIAN</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STDEV</a:t>
            </a:r>
            <a:r>
              <a:rPr lang="ja-JP" altLang="en-US" dirty="0" err="1">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SMALL</a:t>
            </a:r>
            <a:r>
              <a:rPr lang="ja-JP" altLang="en-US" dirty="0" err="1">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LARGE</a:t>
            </a:r>
            <a:r>
              <a:rPr lang="ja-JP" altLang="en-US" dirty="0" err="1">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RANK</a:t>
            </a:r>
            <a:r>
              <a:rPr lang="ja-JP" altLang="en-US" dirty="0" err="1">
                <a:latin typeface="メイリオ" panose="020B0604030504040204" pitchFamily="50" charset="-128"/>
                <a:ea typeface="メイリオ" panose="020B0604030504040204" pitchFamily="50" charset="-128"/>
              </a:rPr>
              <a:t>、</a:t>
            </a:r>
            <a:r>
              <a:rPr lang="en-US" altLang="ja-JP" b="1" dirty="0">
                <a:solidFill>
                  <a:srgbClr val="FF0000"/>
                </a:solidFill>
                <a:latin typeface="メイリオ" panose="020B0604030504040204" pitchFamily="50" charset="-128"/>
                <a:ea typeface="メイリオ" panose="020B0604030504040204" pitchFamily="50" charset="-128"/>
              </a:rPr>
              <a:t>PERCENTILE</a:t>
            </a:r>
            <a:r>
              <a:rPr lang="ja-JP" altLang="en-US" dirty="0" err="1">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QUARTILE</a:t>
            </a:r>
            <a:r>
              <a:rPr lang="ja-JP" altLang="en-US" dirty="0" err="1">
                <a:latin typeface="メイリオ" panose="020B0604030504040204" pitchFamily="50" charset="-128"/>
                <a:ea typeface="メイリオ" panose="020B0604030504040204" pitchFamily="50" charset="-128"/>
              </a:rPr>
              <a:t>、</a:t>
            </a:r>
            <a:r>
              <a:rPr lang="en-US" altLang="ja-JP" b="1" dirty="0" err="1">
                <a:solidFill>
                  <a:srgbClr val="FF0000"/>
                </a:solidFill>
                <a:latin typeface="メイリオ" panose="020B0604030504040204" pitchFamily="50" charset="-128"/>
                <a:ea typeface="メイリオ" panose="020B0604030504040204" pitchFamily="50" charset="-128"/>
              </a:rPr>
              <a:t>TTEST</a:t>
            </a:r>
            <a:r>
              <a:rPr lang="ja-JP" altLang="en-US" dirty="0" err="1">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PEARSON</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CORREL</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marL="342900" indent="-342900" fontAlgn="auto">
              <a:lnSpc>
                <a:spcPct val="110000"/>
              </a:lnSpc>
              <a:spcBef>
                <a:spcPts val="0"/>
              </a:spcBef>
              <a:spcAft>
                <a:spcPts val="0"/>
              </a:spcAft>
              <a:buFont typeface="+mj-lt"/>
              <a:buAutoNum type="arabicPeriod"/>
              <a:defRPr/>
            </a:pPr>
            <a:r>
              <a:rPr lang="ja-JP" altLang="en-US" b="1" dirty="0">
                <a:latin typeface="メイリオ" panose="020B0604030504040204" pitchFamily="50" charset="-128"/>
                <a:ea typeface="メイリオ" panose="020B0604030504040204" pitchFamily="50" charset="-128"/>
              </a:rPr>
              <a:t>数を数える関数</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COUNT</a:t>
            </a:r>
            <a:r>
              <a:rPr lang="ja-JP" altLang="en-US" dirty="0" err="1">
                <a:latin typeface="メイリオ" panose="020B0604030504040204" pitchFamily="50" charset="-128"/>
                <a:ea typeface="メイリオ" panose="020B0604030504040204" pitchFamily="50" charset="-128"/>
              </a:rPr>
              <a:t>、</a:t>
            </a:r>
            <a:r>
              <a:rPr lang="en-US" altLang="ja-JP" b="1" dirty="0" err="1">
                <a:latin typeface="メイリオ" panose="020B0604030504040204" pitchFamily="50" charset="-128"/>
                <a:ea typeface="メイリオ" panose="020B0604030504040204" pitchFamily="50" charset="-128"/>
              </a:rPr>
              <a:t>COUNTA</a:t>
            </a:r>
            <a:r>
              <a:rPr lang="ja-JP" altLang="en-US" dirty="0" err="1">
                <a:latin typeface="メイリオ" panose="020B0604030504040204" pitchFamily="50" charset="-128"/>
                <a:ea typeface="メイリオ" panose="020B0604030504040204" pitchFamily="50" charset="-128"/>
              </a:rPr>
              <a:t>、</a:t>
            </a:r>
            <a:r>
              <a:rPr lang="en-US" altLang="ja-JP" b="1" dirty="0" err="1">
                <a:latin typeface="メイリオ" panose="020B0604030504040204" pitchFamily="50" charset="-128"/>
                <a:ea typeface="メイリオ" panose="020B0604030504040204" pitchFamily="50" charset="-128"/>
              </a:rPr>
              <a:t>COUNTIF</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COUNTIFS</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SUMIF</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marL="342900" indent="-342900" fontAlgn="auto">
              <a:lnSpc>
                <a:spcPct val="110000"/>
              </a:lnSpc>
              <a:spcBef>
                <a:spcPts val="0"/>
              </a:spcBef>
              <a:spcAft>
                <a:spcPts val="0"/>
              </a:spcAft>
              <a:buFont typeface="+mj-lt"/>
              <a:buAutoNum type="arabicPeriod"/>
              <a:defRPr/>
            </a:pPr>
            <a:r>
              <a:rPr lang="ja-JP" altLang="en-US" b="1" dirty="0">
                <a:latin typeface="メイリオ" panose="020B0604030504040204" pitchFamily="50" charset="-128"/>
                <a:ea typeface="メイリオ" panose="020B0604030504040204" pitchFamily="50" charset="-128"/>
              </a:rPr>
              <a:t>データベース関数</a:t>
            </a:r>
            <a:r>
              <a:rPr lang="ja-JP" altLang="en-US" dirty="0">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DAVERAGE</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DCOUNT</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DCOUNTA</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DMAX</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DMIN</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DPRODUCT</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DSTDEV</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DSTDEVP</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DSUM</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DVAR</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DVARP</a:t>
            </a:r>
            <a:r>
              <a:rPr lang="ja-JP" altLang="en-US" dirty="0" err="1">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DGET</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marL="342900" indent="-342900" fontAlgn="auto">
              <a:lnSpc>
                <a:spcPct val="110000"/>
              </a:lnSpc>
              <a:spcBef>
                <a:spcPts val="0"/>
              </a:spcBef>
              <a:spcAft>
                <a:spcPts val="0"/>
              </a:spcAft>
              <a:buFont typeface="+mj-lt"/>
              <a:buAutoNum type="arabicPeriod"/>
              <a:defRPr/>
            </a:pPr>
            <a:r>
              <a:rPr lang="ja-JP" altLang="en-US" b="1" dirty="0">
                <a:latin typeface="メイリオ" panose="020B0604030504040204" pitchFamily="50" charset="-128"/>
                <a:ea typeface="メイリオ" panose="020B0604030504040204" pitchFamily="50" charset="-128"/>
              </a:rPr>
              <a:t>その他</a:t>
            </a:r>
            <a:r>
              <a:rPr lang="ja-JP" altLang="en-US" dirty="0">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IFERROR</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1351987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7E25BB633275BB4F95997480B61938F3" ma:contentTypeVersion="8" ma:contentTypeDescription="新しいドキュメントを作成します。" ma:contentTypeScope="" ma:versionID="fe5321830b6cdc2744fe1209afc4ab1f">
  <xsd:schema xmlns:xsd="http://www.w3.org/2001/XMLSchema" xmlns:xs="http://www.w3.org/2001/XMLSchema" xmlns:p="http://schemas.microsoft.com/office/2006/metadata/properties" xmlns:ns2="b44e29d3-3902-4da6-a124-4b155c9c05ef" xmlns:ns3="d181ee71-6cc8-4b81-b29e-2f1320166cc8" targetNamespace="http://schemas.microsoft.com/office/2006/metadata/properties" ma:root="true" ma:fieldsID="cbedcb93b2ecded93076abd5483d32ff" ns2:_="" ns3:_="">
    <xsd:import namespace="b44e29d3-3902-4da6-a124-4b155c9c05ef"/>
    <xsd:import namespace="d181ee71-6cc8-4b81-b29e-2f1320166cc8"/>
    <xsd:element name="properties">
      <xsd:complexType>
        <xsd:sequence>
          <xsd:element name="documentManagement">
            <xsd:complexType>
              <xsd:all>
                <xsd:element ref="ns2:SharedWithUsers" minOccurs="0"/>
                <xsd:element ref="ns2:SharedWithDetails" minOccurs="0"/>
                <xsd:element ref="ns2:_dlc_DocId" minOccurs="0"/>
                <xsd:element ref="ns2:_dlc_DocIdUrl" minOccurs="0"/>
                <xsd:element ref="ns2:_dlc_DocIdPersistId" minOccurs="0"/>
                <xsd:element ref="ns2:LastSharedByUser" minOccurs="0"/>
                <xsd:element ref="ns2:LastSharedByTime" minOccurs="0"/>
                <xsd:element ref="ns3:MediaServiceMetadata" minOccurs="0"/>
                <xsd:element ref="ns3:MediaServiceFastMetadata"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4e29d3-3902-4da6-a124-4b155c9c05ef" elementFormDefault="qualified">
    <xsd:import namespace="http://schemas.microsoft.com/office/2006/documentManagement/types"/>
    <xsd:import namespace="http://schemas.microsoft.com/office/infopath/2007/PartnerControls"/>
    <xsd:element name="SharedWithUsers" ma:index="8" nillable="true" ma:displayName="共有相手"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有相手の詳細情報" ma:description="" ma:internalName="SharedWithDetails" ma:readOnly="true">
      <xsd:simpleType>
        <xsd:restriction base="dms:Note">
          <xsd:maxLength value="255"/>
        </xsd:restriction>
      </xsd:simpleType>
    </xsd:element>
    <xsd:element name="_dlc_DocId" ma:index="10" nillable="true" ma:displayName="ドキュメント ID 値" ma:description="このアイテムに割り当てられているドキュメント ID の値です。" ma:internalName="_dlc_DocId" ma:readOnly="true">
      <xsd:simpleType>
        <xsd:restriction base="dms:Text"/>
      </xsd:simpleType>
    </xsd:element>
    <xsd:element name="_dlc_DocIdUrl" ma:index="11" nillable="true" ma:displayName="ドキュメントID:" ma:description="このドキュメントへの常時接続リンクです。"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LastSharedByUser" ma:index="13" nillable="true" ma:displayName="最新の共有 (ユーザー別)" ma:description="" ma:internalName="LastSharedByUser" ma:readOnly="true">
      <xsd:simpleType>
        <xsd:restriction base="dms:Note">
          <xsd:maxLength value="255"/>
        </xsd:restriction>
      </xsd:simpleType>
    </xsd:element>
    <xsd:element name="LastSharedByTime" ma:index="14" nillable="true" ma:displayName="最新の共有 (時間別)"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181ee71-6cc8-4b81-b29e-2f1320166cc8"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LongProperties xmlns="http://schemas.microsoft.com/office/2006/metadata/long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3ED6B52A-840A-4E9B-A80C-1EBD703202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4e29d3-3902-4da6-a124-4b155c9c05ef"/>
    <ds:schemaRef ds:uri="d181ee71-6cc8-4b81-b29e-2f1320166c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07BC4D0-D1E7-48DF-B947-99E26EDDAF7C}">
  <ds:schemaRefs>
    <ds:schemaRef ds:uri="http://schemas.microsoft.com/sharepoint/v3/contenttype/forms"/>
  </ds:schemaRefs>
</ds:datastoreItem>
</file>

<file path=customXml/itemProps3.xml><?xml version="1.0" encoding="utf-8"?>
<ds:datastoreItem xmlns:ds="http://schemas.openxmlformats.org/officeDocument/2006/customXml" ds:itemID="{D8F227A0-F53B-4280-8A87-6386668EC95A}">
  <ds:schemaRefs>
    <ds:schemaRef ds:uri="http://schemas.microsoft.com/office/2006/metadata/longProperties"/>
  </ds:schemaRefs>
</ds:datastoreItem>
</file>

<file path=customXml/itemProps4.xml><?xml version="1.0" encoding="utf-8"?>
<ds:datastoreItem xmlns:ds="http://schemas.openxmlformats.org/officeDocument/2006/customXml" ds:itemID="{10197ABB-B1A6-48DF-989D-A98F6FA011CA}">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8958</TotalTime>
  <Words>12189</Words>
  <Application>Microsoft Office PowerPoint</Application>
  <PresentationFormat>A4 210 x 297 mm</PresentationFormat>
  <Paragraphs>3742</Paragraphs>
  <Slides>138</Slides>
  <Notes>29</Notes>
  <HiddenSlides>0</HiddenSlides>
  <MMClips>0</MMClips>
  <ScaleCrop>false</ScaleCrop>
  <HeadingPairs>
    <vt:vector size="6" baseType="variant">
      <vt:variant>
        <vt:lpstr>テーマ</vt:lpstr>
      </vt:variant>
      <vt:variant>
        <vt:i4>1</vt:i4>
      </vt:variant>
      <vt:variant>
        <vt:lpstr>埋め込まれた OLE サーバー</vt:lpstr>
      </vt:variant>
      <vt:variant>
        <vt:i4>1</vt:i4>
      </vt:variant>
      <vt:variant>
        <vt:lpstr>スライド タイトル</vt:lpstr>
      </vt:variant>
      <vt:variant>
        <vt:i4>138</vt:i4>
      </vt:variant>
    </vt:vector>
  </HeadingPairs>
  <TitlesOfParts>
    <vt:vector size="140" baseType="lpstr">
      <vt:lpstr>Office ​​テーマ</vt:lpstr>
      <vt:lpstr>Photo Editor Photo</vt:lpstr>
      <vt:lpstr>遺伝子発現データの知識化 ～公開レポジトリデータの活用～</vt:lpstr>
      <vt:lpstr>自己紹介</vt:lpstr>
      <vt:lpstr>くすりの開発とデータ活用</vt:lpstr>
      <vt:lpstr>PowerPoint プレゼンテーション</vt:lpstr>
      <vt:lpstr>PowerPoint プレゼンテーション</vt:lpstr>
      <vt:lpstr>PowerPoint プレゼンテーション</vt:lpstr>
      <vt:lpstr>臨床試験（二重盲検比較試験）</vt:lpstr>
      <vt:lpstr>バイオインフォマティクスにおける 統計学</vt:lpstr>
      <vt:lpstr>PowerPoint プレゼンテーション</vt:lpstr>
      <vt:lpstr>不均一な標本での有意差検定の問題</vt:lpstr>
      <vt:lpstr>層別化マーカーを使った臨床試験</vt:lpstr>
      <vt:lpstr>統計学的有意差と生物学的有意差</vt:lpstr>
      <vt:lpstr>PowerPoint プレゼンテーション</vt:lpstr>
      <vt:lpstr>公共レポジトリの遺伝子発現データ</vt:lpstr>
      <vt:lpstr>公共レポジトリの遺伝子発現データ</vt:lpstr>
      <vt:lpstr>遺伝子発現データの公共レポジトリ</vt:lpstr>
      <vt:lpstr>NCBI Gene Expression Omnibus </vt:lpstr>
      <vt:lpstr>NCBI SRA</vt:lpstr>
      <vt:lpstr>AOE (https://aoe.dbcls.jp/)</vt:lpstr>
      <vt:lpstr>EBI Expression Atlas</vt:lpstr>
      <vt:lpstr>EBI Single Cell Expression Atlas</vt:lpstr>
      <vt:lpstr>Digital Expression Explorer 2(DEE2)</vt:lpstr>
      <vt:lpstr>複数のSeriesを組み合わせた第三者解析</vt:lpstr>
      <vt:lpstr>公共レポジトリの遺伝子発現データの特徴</vt:lpstr>
      <vt:lpstr>公共レポジトリの遺伝子発現データを取り扱う際の留意点</vt:lpstr>
      <vt:lpstr>「データ駆動型研究」</vt:lpstr>
      <vt:lpstr>統合ＴＶ</vt:lpstr>
      <vt:lpstr>同じデータでも視点を変えると違うものが見えてくる!!</vt:lpstr>
      <vt:lpstr>遺伝子発現情報の 「知識化」 について考える</vt:lpstr>
      <vt:lpstr>本日のデモデータ[1] GSE21422 非侵襲性乳管がん(DCIS)と侵襲性乳管がん(IDC)</vt:lpstr>
      <vt:lpstr>非侵襲性乳管がん(DCIS)・侵襲性乳管がん(IDC)</vt:lpstr>
      <vt:lpstr>Cell Oncol. (2011) 34:419–434</vt:lpstr>
      <vt:lpstr>GSEA (Gene Set Enrichment Analysis) https://www.gsea-msigdb.org/gsea/index.jsp</vt:lpstr>
      <vt:lpstr>GSEA/MSigDB (https://www.gsea-msigdb.org/gsea/index.jsp)</vt:lpstr>
      <vt:lpstr>GSEAを使った解析事例　（GSE21422 乳管がん）</vt:lpstr>
      <vt:lpstr>GSEAを使った解析事例　（GSE21422 乳管がん）</vt:lpstr>
      <vt:lpstr>【統合TV】 GSEAの使い方はこちらへ</vt:lpstr>
      <vt:lpstr>DAVID (The Database for Annotation, Visualization and Integrated Discovery) (https://david.ncifcrf.gov/home.jsp/)</vt:lpstr>
      <vt:lpstr>DAVID(https://david.ncifcrf.gov/home.jsp/)</vt:lpstr>
      <vt:lpstr>DAVIDを使った解析事例　（GSE21422 乳管がん）</vt:lpstr>
      <vt:lpstr>【統合TV】 DAVIDの使い方はこちらへ</vt:lpstr>
      <vt:lpstr>GSEAとGSAの比較</vt:lpstr>
      <vt:lpstr>GlyCosmos (https://glycosmos.org) </vt:lpstr>
      <vt:lpstr>GlycoMaple (https://glycosmos.org/glycomaple/index)</vt:lpstr>
      <vt:lpstr>GlycoMapleを使った解析事例　（GSE21422 乳管がん）</vt:lpstr>
      <vt:lpstr>【統合TV】 GlyCosmosの使い方はこちらへ</vt:lpstr>
      <vt:lpstr>本日のデモデータ[2] GSE7032 マウス 褐色脂肪細胞・白色脂肪細胞 初代培養細胞</vt:lpstr>
      <vt:lpstr>GSE7032：褐色脂肪細胞と白色脂肪細胞</vt:lpstr>
      <vt:lpstr>PNAS  March 13, 2007  vol. 104  no. 11  4401–4406</vt:lpstr>
      <vt:lpstr>ChIP-Atlas (https://chip-atlas.org/)</vt:lpstr>
      <vt:lpstr>褐色脂肪細胞と白色脂肪細胞の特徴的転写因子</vt:lpstr>
      <vt:lpstr>Ppargの褐色/白色脂肪細胞におけるターゲット遺伝子</vt:lpstr>
      <vt:lpstr>【統合TV】 ChIP-Atlasの使い方はこちらへ</vt:lpstr>
      <vt:lpstr>jPOST (https://jpostdb.org/)</vt:lpstr>
      <vt:lpstr>プロテオームデータからの転写因子予測</vt:lpstr>
      <vt:lpstr>「信頼できるデータ区間と 変動遺伝子の選抜方法」 について考える</vt:lpstr>
      <vt:lpstr>発現量で見るか、発現変動で見るか</vt:lpstr>
      <vt:lpstr>変動値は「対数値」で扱う</vt:lpstr>
      <vt:lpstr>① 変動倍率とP値による選抜（Volcanoプロット）</vt:lpstr>
      <vt:lpstr>「群代表値」の選択肢</vt:lpstr>
      <vt:lpstr>「信頼できる発現変動」の考え方</vt:lpstr>
      <vt:lpstr>② シグナル閾値と変動倍率を使った選抜</vt:lpstr>
      <vt:lpstr>変動倍率とP値による選抜の問題点</vt:lpstr>
      <vt:lpstr>「測定技術と検出限界」 について考える</vt:lpstr>
      <vt:lpstr>Affymetrix 3'-IVT GeneChipデータの信頼区間</vt:lpstr>
      <vt:lpstr>Affymetrix Gene ST Arrayデータの信頼区間</vt:lpstr>
      <vt:lpstr>Affymetrix GeneChip</vt:lpstr>
      <vt:lpstr>Agilent Micoroarrayデータの信頼区間</vt:lpstr>
      <vt:lpstr>Illumina BeadChipデータの信頼区間</vt:lpstr>
      <vt:lpstr>RNA-seqデータの信頼区間</vt:lpstr>
      <vt:lpstr>NCBI SRA RNA-seqデータの品質（ヒト）</vt:lpstr>
      <vt:lpstr>計測値の感度と機能の変化の関係</vt:lpstr>
      <vt:lpstr>ssRNA-seqデータの信頼区間</vt:lpstr>
      <vt:lpstr>「群分け」 について考える</vt:lpstr>
      <vt:lpstr>「がん悪液質マーカーの探索」</vt:lpstr>
      <vt:lpstr>この論文の「群設定」は正しいでしょうか？</vt:lpstr>
      <vt:lpstr>「群の不均一性」と「数の力」 について考える</vt:lpstr>
      <vt:lpstr>サンプルの多様性（例：「乳がん」）</vt:lpstr>
      <vt:lpstr>乳がんサンプルの多様性(1)：ER/PR/Her2</vt:lpstr>
      <vt:lpstr>乳がんサンプルの多様性(2)：ステージ</vt:lpstr>
      <vt:lpstr>「乳がん」サンプルの多様性(3)：クラス</vt:lpstr>
      <vt:lpstr>乳がんサンプルの多様性(5)</vt:lpstr>
      <vt:lpstr>ESR1とPGRの発現相関</vt:lpstr>
      <vt:lpstr>ESR1とHer2（ERBB2）の発現</vt:lpstr>
      <vt:lpstr>ERBB4の発現</vt:lpstr>
      <vt:lpstr>ERBB4が発現している組織と機能</vt:lpstr>
      <vt:lpstr>【統合TV】 RefExの使い方はこちらへ</vt:lpstr>
      <vt:lpstr>バイオインフォマティクスにおける 生物学</vt:lpstr>
      <vt:lpstr>NCBI GEOから 遺伝子発現データを取ってくる</vt:lpstr>
      <vt:lpstr>NCBI GEOでの検索</vt:lpstr>
      <vt:lpstr>PowerPoint プレゼンテーション</vt:lpstr>
      <vt:lpstr>GSE7032　(https://www.ncbi.nlm.nih.gov/geo/query/acc.cgi?acc=GSE7032)</vt:lpstr>
      <vt:lpstr>① Series matrix file</vt:lpstr>
      <vt:lpstr>② GPL81の情報</vt:lpstr>
      <vt:lpstr>③ Supplementary file (Raw data)</vt:lpstr>
      <vt:lpstr>TAC Software</vt:lpstr>
      <vt:lpstr>エクセルTIPS</vt:lpstr>
      <vt:lpstr>エクセルの準備（設定変更）</vt:lpstr>
      <vt:lpstr>エクセルTIPS</vt:lpstr>
      <vt:lpstr>エクセル操作</vt:lpstr>
      <vt:lpstr>デモデータ[2]：GSE7032　（脂肪細胞初代培養）</vt:lpstr>
      <vt:lpstr>【練習①】　遺伝子情報のLOOKUP</vt:lpstr>
      <vt:lpstr>【練習②】　数値分布表の作成</vt:lpstr>
      <vt:lpstr>【練習③】　シグナル閾値と変動倍率を使った選抜　</vt:lpstr>
      <vt:lpstr>【練習④】　詳細フィルターによる変動遺伝子の選抜　</vt:lpstr>
      <vt:lpstr>【練習⑤】　詳細フィルターによる複合条件による選抜　</vt:lpstr>
      <vt:lpstr>個別グラフの作成（GSE7032）</vt:lpstr>
      <vt:lpstr>分散グラフの作成（GSE7032）</vt:lpstr>
      <vt:lpstr>デモデータ[1]：GSE21422　（乳管がん患者）</vt:lpstr>
      <vt:lpstr>変動倍率とP値の閾値を超えたサンプル数による選抜</vt:lpstr>
      <vt:lpstr>必要なものは・・・</vt:lpstr>
      <vt:lpstr>一番大切なものは・・・</vt:lpstr>
      <vt:lpstr>【参考】</vt:lpstr>
      <vt:lpstr>組織・混合サンプルのデータを見る際の注意点</vt:lpstr>
      <vt:lpstr>NCBI DataSet Browserの使い方</vt:lpstr>
      <vt:lpstr>DataSet Browser （GDSビューワ）</vt:lpstr>
      <vt:lpstr>1) 特定の遺伝子の発現を調べる</vt:lpstr>
      <vt:lpstr>2) ２群間の発現を比較する</vt:lpstr>
      <vt:lpstr>3)クラスタリング解析</vt:lpstr>
      <vt:lpstr>【統合TV】 DataSet Browserの使い方はこちらへ</vt:lpstr>
      <vt:lpstr>NCBI GEO2Rの使い方</vt:lpstr>
      <vt:lpstr>（手順1） GEO2Rを起動する</vt:lpstr>
      <vt:lpstr>（手順2） グループ設定とメンバーの選択</vt:lpstr>
      <vt:lpstr>解析結果</vt:lpstr>
      <vt:lpstr>【統合TV】 GEO2Rの使い方はこちらへ</vt:lpstr>
      <vt:lpstr>NCBIサイトで出来ること出来ないこと</vt:lpstr>
      <vt:lpstr>そのほかの便利なサイト</vt:lpstr>
      <vt:lpstr>DBKERO/DBTSS</vt:lpstr>
      <vt:lpstr> NCBI HomoloGene</vt:lpstr>
      <vt:lpstr>biomart</vt:lpstr>
      <vt:lpstr>Reactome</vt:lpstr>
      <vt:lpstr>OpenTargets Platform</vt:lpstr>
      <vt:lpstr>EdgeExpressDB</vt:lpstr>
      <vt:lpstr>EdgeExpressDB SubnetView</vt:lpstr>
      <vt:lpstr>Subio （https://www.subioplatform.com/ja/）</vt:lpstr>
      <vt:lpstr>解析ツール</vt:lpstr>
      <vt:lpstr>GenePattern</vt:lpstr>
      <vt:lpstr>biostatistics</vt:lpstr>
    </vt:vector>
  </TitlesOfParts>
  <Company>JST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JST_USER</dc:creator>
  <cp:lastModifiedBy>Ota</cp:lastModifiedBy>
  <cp:revision>1187</cp:revision>
  <cp:lastPrinted>2019-06-26T02:52:31Z</cp:lastPrinted>
  <dcterms:created xsi:type="dcterms:W3CDTF">2015-01-06T07:04:37Z</dcterms:created>
  <dcterms:modified xsi:type="dcterms:W3CDTF">2021-08-09T14:22:54Z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
    <vt:lpwstr>JST20-764756788-1146</vt:lpwstr>
  </property>
  <property fmtid="{D5CDD505-2E9C-101B-9397-08002B2CF9AE}" pid="3" name="_dlc_DocIdItemGuid">
    <vt:lpwstr>9e05fcfe-004e-4b5b-858c-376a102ebbae</vt:lpwstr>
  </property>
  <property fmtid="{D5CDD505-2E9C-101B-9397-08002B2CF9AE}" pid="4" name="_dlc_DocIdUrl">
    <vt:lpwstr>https://jst20.sharepoint.com/sites/soumu/_layouts/15/DocIdRedir.aspx?ID=JST20-764756788-1146, JST20-764756788-1146</vt:lpwstr>
  </property>
</Properties>
</file>